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8.xml" ContentType="application/vnd.openxmlformats-officedocument.presentationml.notesSlide+xml"/>
  <Override PartName="/ppt/tags/tag6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340" r:id="rId2"/>
    <p:sldId id="292" r:id="rId3"/>
    <p:sldId id="293" r:id="rId4"/>
    <p:sldId id="295" r:id="rId5"/>
    <p:sldId id="326" r:id="rId6"/>
    <p:sldId id="297" r:id="rId7"/>
    <p:sldId id="298" r:id="rId8"/>
    <p:sldId id="299" r:id="rId9"/>
    <p:sldId id="300" r:id="rId10"/>
    <p:sldId id="302" r:id="rId11"/>
    <p:sldId id="333" r:id="rId12"/>
    <p:sldId id="334" r:id="rId13"/>
    <p:sldId id="304" r:id="rId14"/>
    <p:sldId id="305" r:id="rId15"/>
    <p:sldId id="309" r:id="rId16"/>
    <p:sldId id="310" r:id="rId17"/>
    <p:sldId id="308" r:id="rId18"/>
    <p:sldId id="312" r:id="rId19"/>
    <p:sldId id="327" r:id="rId20"/>
    <p:sldId id="314" r:id="rId21"/>
    <p:sldId id="328" r:id="rId22"/>
    <p:sldId id="316" r:id="rId23"/>
    <p:sldId id="329" r:id="rId24"/>
    <p:sldId id="317" r:id="rId25"/>
    <p:sldId id="330" r:id="rId26"/>
    <p:sldId id="318" r:id="rId27"/>
    <p:sldId id="311" r:id="rId28"/>
    <p:sldId id="319" r:id="rId29"/>
    <p:sldId id="335" r:id="rId30"/>
    <p:sldId id="306" r:id="rId31"/>
    <p:sldId id="320" r:id="rId32"/>
    <p:sldId id="331" r:id="rId33"/>
    <p:sldId id="321" r:id="rId34"/>
    <p:sldId id="332" r:id="rId35"/>
    <p:sldId id="294" r:id="rId36"/>
    <p:sldId id="336" r:id="rId37"/>
    <p:sldId id="338" r:id="rId38"/>
    <p:sldId id="339" r:id="rId39"/>
    <p:sldId id="337" r:id="rId40"/>
    <p:sldId id="341" r:id="rId41"/>
    <p:sldId id="342"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2" userDrawn="1">
          <p15:clr>
            <a:srgbClr val="A4A3A4"/>
          </p15:clr>
        </p15:guide>
        <p15:guide id="2" pos="41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xuan Zeng" initials="xZ"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242424"/>
    <a:srgbClr val="FFFFFF"/>
    <a:srgbClr val="F0DF00"/>
    <a:srgbClr val="C30D23"/>
    <a:srgbClr val="FFE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81031" autoAdjust="0"/>
  </p:normalViewPr>
  <p:slideViewPr>
    <p:cSldViewPr snapToGrid="0">
      <p:cViewPr>
        <p:scale>
          <a:sx n="91" d="100"/>
          <a:sy n="91" d="100"/>
        </p:scale>
        <p:origin x="-2178" y="-78"/>
      </p:cViewPr>
      <p:guideLst>
        <p:guide orient="horz" pos="2172"/>
        <p:guide pos="288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1527901261857085E-3"/>
          <c:y val="3.1694822195904401E-2"/>
          <c:w val="0.95263861722391441"/>
          <c:h val="0.93661035560819117"/>
        </c:manualLayout>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1"/>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760961280"/>
        <c:axId val="760967168"/>
        <c:axId val="0"/>
      </c:bar3DChart>
      <c:catAx>
        <c:axId val="760961280"/>
        <c:scaling>
          <c:orientation val="minMax"/>
        </c:scaling>
        <c:delete val="1"/>
        <c:axPos val="b"/>
        <c:numFmt formatCode="General" sourceLinked="1"/>
        <c:majorTickMark val="none"/>
        <c:minorTickMark val="none"/>
        <c:tickLblPos val="nextTo"/>
        <c:crossAx val="760967168"/>
        <c:crosses val="autoZero"/>
        <c:auto val="1"/>
        <c:lblAlgn val="ctr"/>
        <c:lblOffset val="100"/>
        <c:noMultiLvlLbl val="0"/>
      </c:catAx>
      <c:valAx>
        <c:axId val="760967168"/>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760961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38861F-529F-4270-8DE9-84777EBAD0A1}"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318F09-5854-43D5-BC8D-088631B89FE4}" type="slidenum">
              <a:rPr lang="zh-CN" altLang="en-US" smtClean="0"/>
              <a:t>‹#›</a:t>
            </a:fld>
            <a:endParaRPr lang="zh-CN" altLang="en-US"/>
          </a:p>
        </p:txBody>
      </p:sp>
    </p:spTree>
    <p:extLst>
      <p:ext uri="{BB962C8B-B14F-4D97-AF65-F5344CB8AC3E}">
        <p14:creationId xmlns:p14="http://schemas.microsoft.com/office/powerpoint/2010/main" val="1659023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a:t>
            </a:fld>
            <a:endParaRPr lang="zh-CN" altLang="en-US"/>
          </a:p>
        </p:txBody>
      </p:sp>
    </p:spTree>
    <p:extLst>
      <p:ext uri="{BB962C8B-B14F-4D97-AF65-F5344CB8AC3E}">
        <p14:creationId xmlns:p14="http://schemas.microsoft.com/office/powerpoint/2010/main" val="1853517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10</a:t>
            </a:fld>
            <a:endParaRPr lang="zh-CN" altLang="en-US"/>
          </a:p>
        </p:txBody>
      </p:sp>
    </p:spTree>
    <p:extLst>
      <p:ext uri="{BB962C8B-B14F-4D97-AF65-F5344CB8AC3E}">
        <p14:creationId xmlns:p14="http://schemas.microsoft.com/office/powerpoint/2010/main" val="2248163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11</a:t>
            </a:fld>
            <a:endParaRPr lang="zh-CN" altLang="en-US"/>
          </a:p>
        </p:txBody>
      </p:sp>
    </p:spTree>
    <p:extLst>
      <p:ext uri="{BB962C8B-B14F-4D97-AF65-F5344CB8AC3E}">
        <p14:creationId xmlns:p14="http://schemas.microsoft.com/office/powerpoint/2010/main" val="376167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12</a:t>
            </a:fld>
            <a:endParaRPr lang="zh-CN" altLang="en-US"/>
          </a:p>
        </p:txBody>
      </p:sp>
    </p:spTree>
    <p:extLst>
      <p:ext uri="{BB962C8B-B14F-4D97-AF65-F5344CB8AC3E}">
        <p14:creationId xmlns:p14="http://schemas.microsoft.com/office/powerpoint/2010/main" val="1769413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13</a:t>
            </a:fld>
            <a:endParaRPr lang="zh-CN" altLang="en-US"/>
          </a:p>
        </p:txBody>
      </p:sp>
    </p:spTree>
    <p:extLst>
      <p:ext uri="{BB962C8B-B14F-4D97-AF65-F5344CB8AC3E}">
        <p14:creationId xmlns:p14="http://schemas.microsoft.com/office/powerpoint/2010/main" val="2760927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14</a:t>
            </a:fld>
            <a:endParaRPr lang="zh-CN" altLang="en-US"/>
          </a:p>
        </p:txBody>
      </p:sp>
    </p:spTree>
    <p:extLst>
      <p:ext uri="{BB962C8B-B14F-4D97-AF65-F5344CB8AC3E}">
        <p14:creationId xmlns:p14="http://schemas.microsoft.com/office/powerpoint/2010/main" val="2894946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课前准备：</a:t>
            </a:r>
            <a:r>
              <a:rPr lang="zh-CN" altLang="zh-CN" sz="1200" kern="1200" dirty="0" smtClean="0">
                <a:solidFill>
                  <a:schemeClr val="tx1"/>
                </a:solidFill>
                <a:effectLst/>
                <a:latin typeface="+mn-lt"/>
                <a:ea typeface="+mn-ea"/>
                <a:cs typeface="+mn-cs"/>
              </a:rPr>
              <a:t>教师在云班课提供自主学习任务单，学生根据任务单，通过手机或电脑随时学习教师所提供的</a:t>
            </a:r>
            <a:r>
              <a:rPr lang="en-US" altLang="zh-CN" sz="1200" kern="1200" dirty="0" smtClean="0">
                <a:solidFill>
                  <a:schemeClr val="tx1"/>
                </a:solidFill>
                <a:effectLst/>
                <a:latin typeface="+mn-lt"/>
                <a:ea typeface="+mn-ea"/>
                <a:cs typeface="+mn-cs"/>
              </a:rPr>
              <a:t>if</a:t>
            </a:r>
            <a:r>
              <a:rPr lang="zh-CN" altLang="zh-CN" sz="1200" kern="1200" dirty="0" smtClean="0">
                <a:solidFill>
                  <a:schemeClr val="tx1"/>
                </a:solidFill>
                <a:effectLst/>
                <a:latin typeface="+mn-lt"/>
                <a:ea typeface="+mn-ea"/>
                <a:cs typeface="+mn-cs"/>
              </a:rPr>
              <a:t>条件句虚拟语气的微课视频，通过互联网查阅资料进行补充学习，并且完成相关练习。在课中，学生将对他们课前学习的内容进行分享交流，解决自主学习中遇到的问题。</a:t>
            </a:r>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15</a:t>
            </a:fld>
            <a:endParaRPr lang="zh-CN" altLang="en-US"/>
          </a:p>
        </p:txBody>
      </p:sp>
    </p:spTree>
    <p:extLst>
      <p:ext uri="{BB962C8B-B14F-4D97-AF65-F5344CB8AC3E}">
        <p14:creationId xmlns:p14="http://schemas.microsoft.com/office/powerpoint/2010/main" val="4108133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16</a:t>
            </a:fld>
            <a:endParaRPr lang="zh-CN" altLang="en-US"/>
          </a:p>
        </p:txBody>
      </p:sp>
    </p:spTree>
    <p:extLst>
      <p:ext uri="{BB962C8B-B14F-4D97-AF65-F5344CB8AC3E}">
        <p14:creationId xmlns:p14="http://schemas.microsoft.com/office/powerpoint/2010/main" val="4108133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17</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18</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19</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2</a:t>
            </a:fld>
            <a:endParaRPr lang="zh-CN" altLang="en-US"/>
          </a:p>
        </p:txBody>
      </p:sp>
    </p:spTree>
    <p:extLst>
      <p:ext uri="{BB962C8B-B14F-4D97-AF65-F5344CB8AC3E}">
        <p14:creationId xmlns:p14="http://schemas.microsoft.com/office/powerpoint/2010/main" val="867006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12318F09-5854-43D5-BC8D-088631B89FE4}"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067470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27</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28</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318F09-5854-43D5-BC8D-088631B89FE4}" type="slidenum">
              <a:rPr lang="zh-CN" altLang="en-US" smtClean="0"/>
              <a:t>29</a:t>
            </a:fld>
            <a:endParaRPr lang="zh-CN" altLang="en-US"/>
          </a:p>
        </p:txBody>
      </p:sp>
    </p:spTree>
    <p:extLst>
      <p:ext uri="{BB962C8B-B14F-4D97-AF65-F5344CB8AC3E}">
        <p14:creationId xmlns:p14="http://schemas.microsoft.com/office/powerpoint/2010/main" val="2067470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a:t>
            </a:fld>
            <a:endParaRPr lang="zh-CN" altLang="en-US"/>
          </a:p>
        </p:txBody>
      </p:sp>
    </p:spTree>
    <p:extLst>
      <p:ext uri="{BB962C8B-B14F-4D97-AF65-F5344CB8AC3E}">
        <p14:creationId xmlns:p14="http://schemas.microsoft.com/office/powerpoint/2010/main" val="3080841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30</a:t>
            </a:fld>
            <a:endParaRPr lang="zh-CN" altLang="en-US"/>
          </a:p>
        </p:txBody>
      </p:sp>
    </p:spTree>
    <p:extLst>
      <p:ext uri="{BB962C8B-B14F-4D97-AF65-F5344CB8AC3E}">
        <p14:creationId xmlns:p14="http://schemas.microsoft.com/office/powerpoint/2010/main" val="3279929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31</a:t>
            </a:fld>
            <a:endParaRPr lang="zh-CN" altLang="en-US"/>
          </a:p>
        </p:txBody>
      </p:sp>
    </p:spTree>
    <p:extLst>
      <p:ext uri="{BB962C8B-B14F-4D97-AF65-F5344CB8AC3E}">
        <p14:creationId xmlns:p14="http://schemas.microsoft.com/office/powerpoint/2010/main" val="2703281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32</a:t>
            </a:fld>
            <a:endParaRPr lang="zh-CN" altLang="en-US"/>
          </a:p>
        </p:txBody>
      </p:sp>
    </p:spTree>
    <p:extLst>
      <p:ext uri="{BB962C8B-B14F-4D97-AF65-F5344CB8AC3E}">
        <p14:creationId xmlns:p14="http://schemas.microsoft.com/office/powerpoint/2010/main" val="38526571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33</a:t>
            </a:fld>
            <a:endParaRPr lang="zh-CN" altLang="en-US"/>
          </a:p>
        </p:txBody>
      </p:sp>
    </p:spTree>
    <p:extLst>
      <p:ext uri="{BB962C8B-B14F-4D97-AF65-F5344CB8AC3E}">
        <p14:creationId xmlns:p14="http://schemas.microsoft.com/office/powerpoint/2010/main" val="320438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34</a:t>
            </a:fld>
            <a:endParaRPr lang="zh-CN" altLang="en-US"/>
          </a:p>
        </p:txBody>
      </p:sp>
    </p:spTree>
    <p:extLst>
      <p:ext uri="{BB962C8B-B14F-4D97-AF65-F5344CB8AC3E}">
        <p14:creationId xmlns:p14="http://schemas.microsoft.com/office/powerpoint/2010/main" val="1340171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35</a:t>
            </a:fld>
            <a:endParaRPr lang="zh-CN" altLang="en-US"/>
          </a:p>
        </p:txBody>
      </p:sp>
    </p:spTree>
    <p:extLst>
      <p:ext uri="{BB962C8B-B14F-4D97-AF65-F5344CB8AC3E}">
        <p14:creationId xmlns:p14="http://schemas.microsoft.com/office/powerpoint/2010/main" val="5958325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36</a:t>
            </a:fld>
            <a:endParaRPr lang="zh-CN" altLang="en-US"/>
          </a:p>
        </p:txBody>
      </p:sp>
    </p:spTree>
    <p:extLst>
      <p:ext uri="{BB962C8B-B14F-4D97-AF65-F5344CB8AC3E}">
        <p14:creationId xmlns:p14="http://schemas.microsoft.com/office/powerpoint/2010/main" val="2352217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37</a:t>
            </a:fld>
            <a:endParaRPr lang="zh-CN" altLang="en-US"/>
          </a:p>
        </p:txBody>
      </p:sp>
    </p:spTree>
    <p:extLst>
      <p:ext uri="{BB962C8B-B14F-4D97-AF65-F5344CB8AC3E}">
        <p14:creationId xmlns:p14="http://schemas.microsoft.com/office/powerpoint/2010/main" val="2087524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38</a:t>
            </a:fld>
            <a:endParaRPr lang="zh-CN" altLang="en-US"/>
          </a:p>
        </p:txBody>
      </p:sp>
    </p:spTree>
    <p:extLst>
      <p:ext uri="{BB962C8B-B14F-4D97-AF65-F5344CB8AC3E}">
        <p14:creationId xmlns:p14="http://schemas.microsoft.com/office/powerpoint/2010/main" val="22977731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39</a:t>
            </a:fld>
            <a:endParaRPr lang="zh-CN" altLang="en-US"/>
          </a:p>
        </p:txBody>
      </p:sp>
    </p:spTree>
    <p:extLst>
      <p:ext uri="{BB962C8B-B14F-4D97-AF65-F5344CB8AC3E}">
        <p14:creationId xmlns:p14="http://schemas.microsoft.com/office/powerpoint/2010/main" val="3501827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4</a:t>
            </a:fld>
            <a:endParaRPr lang="zh-CN" altLang="en-US"/>
          </a:p>
        </p:txBody>
      </p:sp>
    </p:spTree>
    <p:extLst>
      <p:ext uri="{BB962C8B-B14F-4D97-AF65-F5344CB8AC3E}">
        <p14:creationId xmlns:p14="http://schemas.microsoft.com/office/powerpoint/2010/main" val="1453851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5</a:t>
            </a:fld>
            <a:endParaRPr lang="zh-CN" altLang="en-US"/>
          </a:p>
        </p:txBody>
      </p:sp>
    </p:spTree>
    <p:extLst>
      <p:ext uri="{BB962C8B-B14F-4D97-AF65-F5344CB8AC3E}">
        <p14:creationId xmlns:p14="http://schemas.microsoft.com/office/powerpoint/2010/main" val="2681207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6</a:t>
            </a:fld>
            <a:endParaRPr lang="zh-CN" altLang="en-US"/>
          </a:p>
        </p:txBody>
      </p:sp>
    </p:spTree>
    <p:extLst>
      <p:ext uri="{BB962C8B-B14F-4D97-AF65-F5344CB8AC3E}">
        <p14:creationId xmlns:p14="http://schemas.microsoft.com/office/powerpoint/2010/main" val="643243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7</a:t>
            </a:fld>
            <a:endParaRPr lang="zh-CN" altLang="en-US"/>
          </a:p>
        </p:txBody>
      </p:sp>
    </p:spTree>
    <p:extLst>
      <p:ext uri="{BB962C8B-B14F-4D97-AF65-F5344CB8AC3E}">
        <p14:creationId xmlns:p14="http://schemas.microsoft.com/office/powerpoint/2010/main" val="3809144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8</a:t>
            </a:fld>
            <a:endParaRPr lang="zh-CN" altLang="en-US"/>
          </a:p>
        </p:txBody>
      </p:sp>
    </p:spTree>
    <p:extLst>
      <p:ext uri="{BB962C8B-B14F-4D97-AF65-F5344CB8AC3E}">
        <p14:creationId xmlns:p14="http://schemas.microsoft.com/office/powerpoint/2010/main" val="3033569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318F09-5854-43D5-BC8D-088631B89FE4}" type="slidenum">
              <a:rPr lang="zh-CN" altLang="en-US" smtClean="0"/>
              <a:t>9</a:t>
            </a:fld>
            <a:endParaRPr lang="zh-CN" altLang="en-US"/>
          </a:p>
        </p:txBody>
      </p:sp>
    </p:spTree>
    <p:extLst>
      <p:ext uri="{BB962C8B-B14F-4D97-AF65-F5344CB8AC3E}">
        <p14:creationId xmlns:p14="http://schemas.microsoft.com/office/powerpoint/2010/main" val="1471352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399076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教学设计（动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70927" y="599470"/>
            <a:ext cx="1546774"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Design</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教学设计</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7084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设计（静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70927" y="599470"/>
            <a:ext cx="1546774"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Design</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教学设计</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986312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教学过程（动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44159" y="599470"/>
            <a:ext cx="1600314"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Process</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教学过程</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116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教学过程（静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44159" y="599470"/>
            <a:ext cx="1600314"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Process</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教学过程</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880096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教学反思（动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25245" y="599470"/>
            <a:ext cx="1717655"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Refletion</a:t>
            </a: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教学反思</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50559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教学反思（静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25245" y="599470"/>
            <a:ext cx="1717655"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Refletion</a:t>
            </a: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教学反思</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036628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53123115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750239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10250040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41290515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931996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8725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475523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753203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411117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Tree>
    <p:extLst>
      <p:ext uri="{BB962C8B-B14F-4D97-AF65-F5344CB8AC3E}">
        <p14:creationId xmlns:p14="http://schemas.microsoft.com/office/powerpoint/2010/main" val="33898311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分析（动态）">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61791" y="599470"/>
            <a:ext cx="1644557"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Analysis</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教学分析</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47225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par>
                              <p:cTn id="8" fill="hold">
                                <p:stCondLst>
                                  <p:cond delay="300"/>
                                </p:stCondLst>
                                <p:childTnLst>
                                  <p:par>
                                    <p:cTn id="9" presetID="2" presetClass="entr" presetSubtype="9"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教学分析（静止）">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70364-8C18-4747-B562-0D9376530B6F}" type="datetimeFigureOut">
              <a:rPr lang="zh-CN" altLang="en-US" smtClean="0"/>
              <a:t>2016/9/26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B9249D-033E-4043-BE27-F92B2E216FDD}" type="slidenum">
              <a:rPr lang="zh-CN" altLang="en-US" smtClean="0"/>
              <a:t>‹#›</a:t>
            </a:fld>
            <a:endParaRPr lang="zh-CN" altLang="en-US"/>
          </a:p>
        </p:txBody>
      </p:sp>
      <p:sp>
        <p:nvSpPr>
          <p:cNvPr id="5" name="矩形 3"/>
          <p:cNvSpPr>
            <a:spLocks noChangeArrowheads="1"/>
          </p:cNvSpPr>
          <p:nvPr userDrawn="1"/>
        </p:nvSpPr>
        <p:spPr bwMode="auto">
          <a:xfrm>
            <a:off x="1061791" y="599470"/>
            <a:ext cx="1644557" cy="28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lvl="1" algn="ctr"/>
            <a:r>
              <a:rPr lang="en-US" altLang="zh-CN" sz="1400" dirty="0" smtClean="0">
                <a:solidFill>
                  <a:schemeClr val="tx1">
                    <a:lumMod val="50000"/>
                    <a:lumOff val="50000"/>
                  </a:schemeClr>
                </a:solidFill>
                <a:latin typeface="微软雅黑" pitchFamily="34" charset="-122"/>
                <a:ea typeface="微软雅黑" pitchFamily="34" charset="-122"/>
              </a:rPr>
              <a:t>Teaching Analysis</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7" name="组合 6"/>
          <p:cNvGrpSpPr/>
          <p:nvPr userDrawn="1"/>
        </p:nvGrpSpPr>
        <p:grpSpPr>
          <a:xfrm>
            <a:off x="250934" y="254793"/>
            <a:ext cx="626801" cy="566539"/>
            <a:chOff x="304799" y="673099"/>
            <a:chExt cx="4000501" cy="4000500"/>
          </a:xfrm>
          <a:gradFill flip="none" rotWithShape="1">
            <a:gsLst>
              <a:gs pos="0">
                <a:srgbClr val="009288">
                  <a:shade val="30000"/>
                  <a:satMod val="115000"/>
                </a:srgbClr>
              </a:gs>
              <a:gs pos="50000">
                <a:srgbClr val="009288">
                  <a:shade val="67500"/>
                  <a:satMod val="115000"/>
                </a:srgbClr>
              </a:gs>
              <a:gs pos="100000">
                <a:srgbClr val="009288">
                  <a:shade val="100000"/>
                  <a:satMod val="115000"/>
                </a:srgbClr>
              </a:gs>
            </a:gsLst>
            <a:lin ang="5400000" scaled="1"/>
            <a:tileRect/>
          </a:gradFill>
          <a:effectLst>
            <a:outerShdw blurRad="444500" dist="254000" dir="8100000" algn="tr" rotWithShape="0">
              <a:prstClr val="black">
                <a:alpha val="50000"/>
              </a:prstClr>
            </a:outerShdw>
          </a:effectLst>
        </p:grpSpPr>
        <p:sp>
          <p:nvSpPr>
            <p:cNvPr id="8" name="六边形 7"/>
            <p:cNvSpPr/>
            <p:nvPr/>
          </p:nvSpPr>
          <p:spPr>
            <a:xfrm>
              <a:off x="304799" y="673099"/>
              <a:ext cx="4000501" cy="4000500"/>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9" name="六边形 8"/>
            <p:cNvSpPr/>
            <p:nvPr/>
          </p:nvSpPr>
          <p:spPr>
            <a:xfrm>
              <a:off x="538199" y="906497"/>
              <a:ext cx="3533713" cy="3533704"/>
            </a:xfrm>
            <a:prstGeom prst="hexagon">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grpSp>
        <p:nvGrpSpPr>
          <p:cNvPr id="10" name="6"/>
          <p:cNvGrpSpPr/>
          <p:nvPr userDrawn="1"/>
        </p:nvGrpSpPr>
        <p:grpSpPr>
          <a:xfrm>
            <a:off x="518446" y="386163"/>
            <a:ext cx="495930" cy="454881"/>
            <a:chOff x="7314523" y="1440019"/>
            <a:chExt cx="2081664" cy="2155306"/>
          </a:xfrm>
        </p:grpSpPr>
        <p:grpSp>
          <p:nvGrpSpPr>
            <p:cNvPr id="11" name="组合 10"/>
            <p:cNvGrpSpPr/>
            <p:nvPr/>
          </p:nvGrpSpPr>
          <p:grpSpPr>
            <a:xfrm flipH="1">
              <a:off x="7314523" y="1440019"/>
              <a:ext cx="2081664" cy="2081664"/>
              <a:chOff x="2848130" y="1860030"/>
              <a:chExt cx="3807502" cy="3807503"/>
            </a:xfrm>
          </p:grpSpPr>
          <p:sp>
            <p:nvSpPr>
              <p:cNvPr id="13" name="六边形 12"/>
              <p:cNvSpPr/>
              <p:nvPr/>
            </p:nvSpPr>
            <p:spPr>
              <a:xfrm>
                <a:off x="2848130" y="1860030"/>
                <a:ext cx="3807502" cy="3807503"/>
              </a:xfrm>
              <a:prstGeom prst="hexagon">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sp>
            <p:nvSpPr>
              <p:cNvPr id="14" name="六边形 13"/>
              <p:cNvSpPr/>
              <p:nvPr/>
            </p:nvSpPr>
            <p:spPr>
              <a:xfrm>
                <a:off x="2936812" y="1948725"/>
                <a:ext cx="3630123" cy="3630122"/>
              </a:xfrm>
              <a:prstGeom prst="hexagon">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200" b="0" i="0" u="none" strike="noStrike" kern="0" cap="none" spc="0" normalizeH="0" baseline="0" noProof="0">
                  <a:ln>
                    <a:noFill/>
                  </a:ln>
                  <a:solidFill>
                    <a:srgbClr val="E94744"/>
                  </a:solidFill>
                  <a:effectLst/>
                  <a:uLnTx/>
                  <a:uFillTx/>
                  <a:latin typeface="Agency FB"/>
                  <a:cs typeface="+mn-cs"/>
                </a:endParaRPr>
              </a:p>
            </p:txBody>
          </p:sp>
        </p:grpSp>
        <p:sp>
          <p:nvSpPr>
            <p:cNvPr id="12" name="文本框 36"/>
            <p:cNvSpPr txBox="1"/>
            <p:nvPr/>
          </p:nvSpPr>
          <p:spPr>
            <a:xfrm>
              <a:off x="7910886" y="1446134"/>
              <a:ext cx="293018" cy="214919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200" b="1" i="0" u="none" strike="noStrike" kern="0" cap="none" spc="0" normalizeH="0" baseline="0" noProof="0" dirty="0">
                <a:ln>
                  <a:noFill/>
                </a:ln>
                <a:solidFill>
                  <a:srgbClr val="E94744"/>
                </a:solidFill>
                <a:effectLst>
                  <a:innerShdw blurRad="63500" dist="50800" dir="13500000">
                    <a:prstClr val="black">
                      <a:alpha val="50000"/>
                    </a:prstClr>
                  </a:innerShdw>
                </a:effectLst>
                <a:uLnTx/>
                <a:uFillTx/>
              </a:endParaRPr>
            </a:p>
          </p:txBody>
        </p:sp>
      </p:grpSp>
      <p:sp>
        <p:nvSpPr>
          <p:cNvPr id="15" name="标题 1"/>
          <p:cNvSpPr txBox="1">
            <a:spLocks/>
          </p:cNvSpPr>
          <p:nvPr userDrawn="1"/>
        </p:nvSpPr>
        <p:spPr>
          <a:xfrm>
            <a:off x="1075043" y="249155"/>
            <a:ext cx="1369610" cy="43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8582" tIns="34292" rIns="68582" bIns="34292"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smtClean="0">
                <a:solidFill>
                  <a:schemeClr val="tx2"/>
                </a:solidFill>
              </a:rPr>
              <a:t>教学分析</a:t>
            </a:r>
            <a:endParaRPr lang="zh-CN" altLang="en-US" sz="2400" b="1" kern="0" dirty="0">
              <a:solidFill>
                <a:schemeClr val="tx2"/>
              </a:solidFill>
            </a:endParaRPr>
          </a:p>
        </p:txBody>
      </p:sp>
      <p:cxnSp>
        <p:nvCxnSpPr>
          <p:cNvPr id="18" name="直接连接符 17"/>
          <p:cNvCxnSpPr/>
          <p:nvPr userDrawn="1"/>
        </p:nvCxnSpPr>
        <p:spPr>
          <a:xfrm>
            <a:off x="515257" y="898681"/>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5878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effectLst/>
      </p:bgPr>
    </p:bg>
    <p:spTree>
      <p:nvGrpSpPr>
        <p:cNvPr id="1" name=""/>
        <p:cNvGrpSpPr/>
        <p:nvPr/>
      </p:nvGrpSpPr>
      <p:grpSpPr>
        <a:xfrm>
          <a:off x="0" y="0"/>
          <a:ext cx="0" cy="0"/>
          <a:chOff x="0" y="0"/>
          <a:chExt cx="0" cy="0"/>
        </a:xfrm>
      </p:grpSpPr>
      <p:sp>
        <p:nvSpPr>
          <p:cNvPr id="7" name="矩形 6"/>
          <p:cNvSpPr/>
          <p:nvPr userDrawn="1"/>
        </p:nvSpPr>
        <p:spPr>
          <a:xfrm>
            <a:off x="0" y="0"/>
            <a:ext cx="9144000" cy="6858000"/>
          </a:xfrm>
          <a:prstGeom prst="rect">
            <a:avLst/>
          </a:prstGeom>
          <a:solidFill>
            <a:schemeClr val="bg1"/>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970364-8C18-4747-B562-0D9376530B6F}" type="datetimeFigureOut">
              <a:rPr lang="zh-CN" altLang="en-US" smtClean="0"/>
              <a:t>2016/9/26 Monday</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9249D-033E-4043-BE27-F92B2E216FDD}" type="slidenum">
              <a:rPr lang="zh-CN" altLang="en-US" smtClean="0"/>
              <a:t>‹#›</a:t>
            </a:fld>
            <a:endParaRPr lang="zh-CN" altLang="en-US"/>
          </a:p>
        </p:txBody>
      </p:sp>
      <p:pic>
        <p:nvPicPr>
          <p:cNvPr id="9" name="Picture 4" descr="F:\0PPT素材\背景及图片\白麻子.jpg"/>
          <p:cNvPicPr>
            <a:picLocks noChangeAspect="1" noChangeArrowheads="1"/>
          </p:cNvPicPr>
          <p:nvPr userDrawn="1"/>
        </p:nvPicPr>
        <p:blipFill rotWithShape="1">
          <a:blip r:embed="rId21">
            <a:extLst>
              <a:ext uri="{28A0092B-C50C-407E-A947-70E740481C1C}">
                <a14:useLocalDpi xmlns:a14="http://schemas.microsoft.com/office/drawing/2010/main" val="0"/>
              </a:ext>
            </a:extLst>
          </a:blip>
          <a:srcRect r="23478"/>
          <a:stretch/>
        </p:blipFill>
        <p:spPr bwMode="auto">
          <a:xfrm>
            <a:off x="0" y="0"/>
            <a:ext cx="9143999" cy="6857999"/>
          </a:xfrm>
          <a:prstGeom prst="rect">
            <a:avLst/>
          </a:prstGeom>
          <a:noFill/>
          <a:ln>
            <a:solidFill>
              <a:srgbClr val="1F497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3216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68" r:id="rId16"/>
    <p:sldLayoutId id="2147483669" r:id="rId17"/>
    <p:sldLayoutId id="2147483670" r:id="rId18"/>
    <p:sldLayoutId id="2147483671" r:id="rId1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2.jpe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tags" Target="../tags/tag34.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notesSlide" Target="../notesSlides/notesSlide11.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png"/><Relationship Id="rId9" Type="http://schemas.openxmlformats.org/officeDocument/2006/relationships/image" Target="../media/image15.jp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17.jpg"/><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image" Target="../media/image18.jpg"/><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notesSlide" Target="../notesSlides/notesSlide21.xml"/><Relationship Id="rId2" Type="http://schemas.openxmlformats.org/officeDocument/2006/relationships/tags" Target="../tags/tag43.xml"/><Relationship Id="rId16" Type="http://schemas.openxmlformats.org/officeDocument/2006/relationships/image" Target="../media/image21.jpg"/><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slideLayout" Target="../slideLayouts/slideLayout13.xml"/><Relationship Id="rId5" Type="http://schemas.openxmlformats.org/officeDocument/2006/relationships/tags" Target="../tags/tag46.xml"/><Relationship Id="rId15" Type="http://schemas.openxmlformats.org/officeDocument/2006/relationships/image" Target="../media/image20.jpeg"/><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13.jpg"/><Relationship Id="rId5" Type="http://schemas.openxmlformats.org/officeDocument/2006/relationships/tags" Target="../tags/tag56.xml"/><Relationship Id="rId10" Type="http://schemas.openxmlformats.org/officeDocument/2006/relationships/image" Target="../media/image15.jpg"/><Relationship Id="rId4" Type="http://schemas.openxmlformats.org/officeDocument/2006/relationships/tags" Target="../tags/tag55.xml"/><Relationship Id="rId9"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61.xml"/><Relationship Id="rId7" Type="http://schemas.openxmlformats.org/officeDocument/2006/relationships/image" Target="../media/image22.jp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25.xml"/><Relationship Id="rId5" Type="http://schemas.openxmlformats.org/officeDocument/2006/relationships/slideLayout" Target="../slideLayouts/slideLayout13.xml"/><Relationship Id="rId4" Type="http://schemas.openxmlformats.org/officeDocument/2006/relationships/tags" Target="../tags/tag62.xml"/><Relationship Id="rId9" Type="http://schemas.openxmlformats.org/officeDocument/2006/relationships/image" Target="../media/image23.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65.xml"/><Relationship Id="rId7" Type="http://schemas.openxmlformats.org/officeDocument/2006/relationships/slideLayout" Target="../slideLayouts/slideLayout13.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image" Target="../media/image27.png"/><Relationship Id="rId5" Type="http://schemas.openxmlformats.org/officeDocument/2006/relationships/tags" Target="../tags/tag67.xml"/><Relationship Id="rId10" Type="http://schemas.openxmlformats.org/officeDocument/2006/relationships/image" Target="../media/image26.png"/><Relationship Id="rId4" Type="http://schemas.openxmlformats.org/officeDocument/2006/relationships/tags" Target="../tags/tag66.xml"/><Relationship Id="rId9"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69.xml"/><Relationship Id="rId5" Type="http://schemas.openxmlformats.org/officeDocument/2006/relationships/image" Target="../media/image29.jp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31.jpg"/><Relationship Id="rId4" Type="http://schemas.openxmlformats.org/officeDocument/2006/relationships/image" Target="../media/image11.jp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37160"/>
          <a:stretch/>
        </p:blipFill>
        <p:spPr>
          <a:xfrm flipH="1" flipV="1">
            <a:off x="5550866" y="1222741"/>
            <a:ext cx="3593134" cy="5717878"/>
          </a:xfrm>
          <a:prstGeom prst="rect">
            <a:avLst/>
          </a:prstGeom>
        </p:spPr>
      </p:pic>
      <p:pic>
        <p:nvPicPr>
          <p:cNvPr id="4" name="图片 3"/>
          <p:cNvPicPr>
            <a:picLocks noChangeAspect="1"/>
          </p:cNvPicPr>
          <p:nvPr/>
        </p:nvPicPr>
        <p:blipFill rotWithShape="1">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l="37160"/>
          <a:stretch/>
        </p:blipFill>
        <p:spPr>
          <a:xfrm>
            <a:off x="0" y="13368"/>
            <a:ext cx="3593134" cy="5717878"/>
          </a:xfrm>
          <a:prstGeom prst="rect">
            <a:avLst/>
          </a:prstGeom>
        </p:spPr>
      </p:pic>
      <p:sp>
        <p:nvSpPr>
          <p:cNvPr id="5" name="五边形 4"/>
          <p:cNvSpPr/>
          <p:nvPr/>
        </p:nvSpPr>
        <p:spPr>
          <a:xfrm flipH="1">
            <a:off x="1259632" y="4780379"/>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endParaRPr>
          </a:p>
        </p:txBody>
      </p:sp>
      <p:sp>
        <p:nvSpPr>
          <p:cNvPr id="6" name="圆角矩形 5"/>
          <p:cNvSpPr/>
          <p:nvPr/>
        </p:nvSpPr>
        <p:spPr>
          <a:xfrm>
            <a:off x="1502549" y="4661025"/>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200" kern="0" dirty="0" smtClean="0">
                <a:solidFill>
                  <a:srgbClr val="44546A">
                    <a:lumMod val="75000"/>
                  </a:srgbClr>
                </a:solidFill>
                <a:latin typeface="微软雅黑" panose="020B0503020204020204" pitchFamily="34" charset="-122"/>
              </a:rPr>
              <a:t>单击输入您的完整的设计标题</a:t>
            </a:r>
            <a:endParaRPr lang="zh-CN" altLang="en-US" sz="3200" kern="0" dirty="0">
              <a:solidFill>
                <a:srgbClr val="44546A">
                  <a:lumMod val="75000"/>
                </a:srgbClr>
              </a:solidFill>
              <a:latin typeface="微软雅黑" panose="020B0503020204020204" pitchFamily="34" charset="-122"/>
            </a:endParaRPr>
          </a:p>
        </p:txBody>
      </p:sp>
      <p:sp>
        <p:nvSpPr>
          <p:cNvPr id="7" name="文本框 3"/>
          <p:cNvSpPr txBox="1">
            <a:spLocks noChangeArrowheads="1"/>
          </p:cNvSpPr>
          <p:nvPr/>
        </p:nvSpPr>
        <p:spPr bwMode="auto">
          <a:xfrm>
            <a:off x="2110944" y="5666556"/>
            <a:ext cx="4981336" cy="359491"/>
          </a:xfrm>
          <a:prstGeom prst="rect">
            <a:avLst/>
          </a:prstGeom>
          <a:noFill/>
          <a:ln w="9525">
            <a:noFill/>
            <a:miter lim="800000"/>
            <a:headEnd/>
            <a:tailEnd/>
          </a:ln>
        </p:spPr>
        <p:txBody>
          <a:bodyPr wrap="square" lIns="81693" tIns="40847" rIns="81693" bIns="40847">
            <a:spAutoFit/>
          </a:bodyPr>
          <a:lstStyle/>
          <a:p>
            <a:pPr algn="ctr" defTabSz="685800"/>
            <a:r>
              <a:rPr lang="zh-CN" altLang="en-US" dirty="0" smtClean="0">
                <a:solidFill>
                  <a:sysClr val="windowText" lastClr="000000"/>
                </a:solidFill>
                <a:latin typeface="微软雅黑" panose="020B0503020204020204" pitchFamily="34" charset="-122"/>
              </a:rPr>
              <a:t>教学设计 </a:t>
            </a:r>
            <a:r>
              <a:rPr lang="en-US" altLang="zh-CN" dirty="0" smtClean="0">
                <a:solidFill>
                  <a:sysClr val="windowText" lastClr="000000"/>
                </a:solidFill>
                <a:latin typeface="微软雅黑" panose="020B0503020204020204" pitchFamily="34" charset="-122"/>
              </a:rPr>
              <a:t>| </a:t>
            </a:r>
            <a:r>
              <a:rPr lang="zh-CN" altLang="en-US" dirty="0" smtClean="0">
                <a:solidFill>
                  <a:sysClr val="windowText" lastClr="000000"/>
                </a:solidFill>
                <a:latin typeface="微软雅黑" panose="020B0503020204020204" pitchFamily="34" charset="-122"/>
              </a:rPr>
              <a:t>教育教学培训 </a:t>
            </a:r>
            <a:r>
              <a:rPr lang="en-US" altLang="zh-CN" dirty="0" smtClean="0">
                <a:solidFill>
                  <a:sysClr val="windowText" lastClr="000000"/>
                </a:solidFill>
                <a:latin typeface="微软雅黑" panose="020B0503020204020204" pitchFamily="34" charset="-122"/>
              </a:rPr>
              <a:t>| </a:t>
            </a:r>
            <a:r>
              <a:rPr lang="zh-CN" altLang="en-US" dirty="0" smtClean="0">
                <a:solidFill>
                  <a:sysClr val="windowText" lastClr="000000"/>
                </a:solidFill>
                <a:latin typeface="微软雅黑" panose="020B0503020204020204" pitchFamily="34" charset="-122"/>
              </a:rPr>
              <a:t>信息化 </a:t>
            </a:r>
            <a:r>
              <a:rPr lang="en-US" altLang="zh-CN" dirty="0" smtClean="0">
                <a:solidFill>
                  <a:sysClr val="windowText" lastClr="000000"/>
                </a:solidFill>
                <a:latin typeface="微软雅黑" panose="020B0503020204020204" pitchFamily="34" charset="-122"/>
              </a:rPr>
              <a:t>| </a:t>
            </a:r>
            <a:r>
              <a:rPr lang="zh-CN" altLang="en-US" dirty="0" smtClean="0">
                <a:solidFill>
                  <a:sysClr val="windowText" lastClr="000000"/>
                </a:solidFill>
                <a:latin typeface="微软雅黑" panose="020B0503020204020204" pitchFamily="34" charset="-122"/>
              </a:rPr>
              <a:t>微课</a:t>
            </a:r>
            <a:endParaRPr lang="zh-CN" altLang="zh-CN" dirty="0">
              <a:solidFill>
                <a:sysClr val="windowText" lastClr="000000"/>
              </a:solidFill>
              <a:latin typeface="微软雅黑" panose="020B0503020204020204" pitchFamily="34" charset="-122"/>
            </a:endParaRPr>
          </a:p>
        </p:txBody>
      </p:sp>
      <p:grpSp>
        <p:nvGrpSpPr>
          <p:cNvPr id="8" name="组合 7"/>
          <p:cNvGrpSpPr/>
          <p:nvPr/>
        </p:nvGrpSpPr>
        <p:grpSpPr>
          <a:xfrm flipH="1">
            <a:off x="7156402" y="4701782"/>
            <a:ext cx="900000" cy="900000"/>
            <a:chOff x="7834104" y="4038418"/>
            <a:chExt cx="900000" cy="900000"/>
          </a:xfrm>
        </p:grpSpPr>
        <p:sp>
          <p:nvSpPr>
            <p:cNvPr id="9"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10" name="椭圆 42"/>
            <p:cNvSpPr/>
            <p:nvPr/>
          </p:nvSpPr>
          <p:spPr>
            <a:xfrm>
              <a:off x="7946467" y="4162070"/>
              <a:ext cx="662782" cy="662782"/>
            </a:xfrm>
            <a:prstGeom prst="homePlate">
              <a:avLst/>
            </a:prstGeom>
            <a:solidFill>
              <a:srgbClr val="44546A"/>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grpSp>
      <p:pic>
        <p:nvPicPr>
          <p:cNvPr id="11" name="Picture 6"/>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7374180" y="5122957"/>
            <a:ext cx="1627163" cy="1824635"/>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271959" y="1524351"/>
            <a:ext cx="1421469" cy="1421469"/>
            <a:chOff x="1271959" y="1524351"/>
            <a:chExt cx="1421469" cy="1421469"/>
          </a:xfrm>
        </p:grpSpPr>
        <p:sp>
          <p:nvSpPr>
            <p:cNvPr id="12"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13"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E94744"/>
                  </a:solidFill>
                  <a:effectLst>
                    <a:innerShdw blurRad="63500" dist="50800" dir="13500000">
                      <a:prstClr val="black">
                        <a:alpha val="50000"/>
                      </a:prstClr>
                    </a:innerShdw>
                  </a:effectLst>
                  <a:latin typeface="Franklin Gothic Book"/>
                </a:rPr>
                <a:t>教</a:t>
              </a:r>
            </a:p>
          </p:txBody>
        </p:sp>
      </p:grpSp>
      <p:grpSp>
        <p:nvGrpSpPr>
          <p:cNvPr id="41" name="组合 40"/>
          <p:cNvGrpSpPr/>
          <p:nvPr/>
        </p:nvGrpSpPr>
        <p:grpSpPr>
          <a:xfrm>
            <a:off x="3201922" y="2133160"/>
            <a:ext cx="1421469" cy="1421469"/>
            <a:chOff x="3201922" y="2133160"/>
            <a:chExt cx="1421469" cy="1421469"/>
          </a:xfrm>
        </p:grpSpPr>
        <p:sp>
          <p:nvSpPr>
            <p:cNvPr id="14"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15"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17445"/>
                  </a:solidFill>
                  <a:effectLst>
                    <a:innerShdw blurRad="63500" dist="50800" dir="13500000">
                      <a:prstClr val="black">
                        <a:alpha val="50000"/>
                      </a:prstClr>
                    </a:innerShdw>
                  </a:effectLst>
                  <a:latin typeface="Franklin Gothic Book"/>
                </a:rPr>
                <a:t>学</a:t>
              </a:r>
            </a:p>
          </p:txBody>
        </p:sp>
      </p:grpSp>
      <p:grpSp>
        <p:nvGrpSpPr>
          <p:cNvPr id="42" name="组合 41"/>
          <p:cNvGrpSpPr/>
          <p:nvPr/>
        </p:nvGrpSpPr>
        <p:grpSpPr>
          <a:xfrm>
            <a:off x="4944367" y="1275124"/>
            <a:ext cx="1421469" cy="1421469"/>
            <a:chOff x="4944367" y="1275124"/>
            <a:chExt cx="1421469" cy="1421469"/>
          </a:xfrm>
        </p:grpSpPr>
        <p:sp>
          <p:nvSpPr>
            <p:cNvPr id="16"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17"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smtClean="0">
                  <a:ln w="11430">
                    <a:noFill/>
                  </a:ln>
                  <a:solidFill>
                    <a:srgbClr val="015A74"/>
                  </a:solidFill>
                  <a:effectLst>
                    <a:innerShdw blurRad="63500" dist="50800" dir="13500000">
                      <a:prstClr val="black">
                        <a:alpha val="50000"/>
                      </a:prstClr>
                    </a:innerShdw>
                  </a:effectLst>
                  <a:latin typeface="Franklin Gothic Book"/>
                </a:rPr>
                <a:t>设</a:t>
              </a:r>
              <a:endParaRPr lang="zh-CN" altLang="en-US" sz="6000" b="1" spc="50" dirty="0">
                <a:ln w="11430">
                  <a:noFill/>
                </a:ln>
                <a:solidFill>
                  <a:srgbClr val="015A74"/>
                </a:solidFill>
                <a:effectLst>
                  <a:innerShdw blurRad="63500" dist="50800" dir="13500000">
                    <a:prstClr val="black">
                      <a:alpha val="50000"/>
                    </a:prstClr>
                  </a:innerShdw>
                </a:effectLst>
                <a:latin typeface="Franklin Gothic Book"/>
              </a:endParaRPr>
            </a:p>
          </p:txBody>
        </p:sp>
      </p:grpSp>
      <p:grpSp>
        <p:nvGrpSpPr>
          <p:cNvPr id="43" name="组合 42"/>
          <p:cNvGrpSpPr/>
          <p:nvPr/>
        </p:nvGrpSpPr>
        <p:grpSpPr>
          <a:xfrm>
            <a:off x="6607213" y="2223119"/>
            <a:ext cx="1421469" cy="1421469"/>
            <a:chOff x="6607213" y="2223119"/>
            <a:chExt cx="1421469" cy="1421469"/>
          </a:xfrm>
        </p:grpSpPr>
        <p:sp>
          <p:nvSpPr>
            <p:cNvPr id="18"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19"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smtClean="0">
                  <a:ln w="11430">
                    <a:noFill/>
                  </a:ln>
                  <a:solidFill>
                    <a:srgbClr val="009288"/>
                  </a:solidFill>
                  <a:effectLst>
                    <a:innerShdw blurRad="63500" dist="50800" dir="13500000">
                      <a:prstClr val="black">
                        <a:alpha val="50000"/>
                      </a:prstClr>
                    </a:innerShdw>
                  </a:effectLst>
                  <a:latin typeface="Franklin Gothic Book"/>
                </a:rPr>
                <a:t>计</a:t>
              </a:r>
              <a:endParaRPr lang="zh-CN" altLang="en-US" sz="6000" b="1" spc="50" dirty="0">
                <a:ln w="11430">
                  <a:noFill/>
                </a:ln>
                <a:solidFill>
                  <a:srgbClr val="009288"/>
                </a:solidFill>
                <a:effectLst>
                  <a:innerShdw blurRad="63500" dist="50800" dir="13500000">
                    <a:prstClr val="black">
                      <a:alpha val="50000"/>
                    </a:prstClr>
                  </a:innerShdw>
                </a:effectLst>
                <a:latin typeface="Franklin Gothic Book"/>
              </a:endParaRPr>
            </a:p>
          </p:txBody>
        </p:sp>
      </p:grpSp>
      <p:sp>
        <p:nvSpPr>
          <p:cNvPr id="20" name="圆角矩形 19"/>
          <p:cNvSpPr/>
          <p:nvPr/>
        </p:nvSpPr>
        <p:spPr>
          <a:xfrm rot="2700000">
            <a:off x="2495437" y="3338474"/>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1" name="圆角矩形 20"/>
          <p:cNvSpPr/>
          <p:nvPr/>
        </p:nvSpPr>
        <p:spPr>
          <a:xfrm rot="2700000">
            <a:off x="3047074" y="3629932"/>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2" name="圆角矩形 21"/>
          <p:cNvSpPr/>
          <p:nvPr/>
        </p:nvSpPr>
        <p:spPr>
          <a:xfrm rot="2700000">
            <a:off x="3128168" y="2051017"/>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3" name="圆角矩形 22"/>
          <p:cNvSpPr/>
          <p:nvPr/>
        </p:nvSpPr>
        <p:spPr>
          <a:xfrm rot="2700000">
            <a:off x="4830974" y="2892833"/>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4" name="圆角矩形 23"/>
          <p:cNvSpPr/>
          <p:nvPr/>
        </p:nvSpPr>
        <p:spPr>
          <a:xfrm rot="2700000">
            <a:off x="6838157" y="1952225"/>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5" name="圆角矩形 24"/>
          <p:cNvSpPr/>
          <p:nvPr/>
        </p:nvSpPr>
        <p:spPr>
          <a:xfrm rot="2700000">
            <a:off x="983992" y="254739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6" name="圆角矩形 25"/>
          <p:cNvSpPr/>
          <p:nvPr/>
        </p:nvSpPr>
        <p:spPr>
          <a:xfrm rot="2700000">
            <a:off x="6517148" y="3554629"/>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7" name="圆角矩形 26"/>
          <p:cNvSpPr/>
          <p:nvPr/>
        </p:nvSpPr>
        <p:spPr>
          <a:xfrm rot="2700000">
            <a:off x="7579285" y="1831630"/>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8" name="圆角矩形 27"/>
          <p:cNvSpPr/>
          <p:nvPr/>
        </p:nvSpPr>
        <p:spPr>
          <a:xfrm rot="2700000">
            <a:off x="8190186" y="3400506"/>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29" name="圆角矩形 28"/>
          <p:cNvSpPr/>
          <p:nvPr/>
        </p:nvSpPr>
        <p:spPr>
          <a:xfrm rot="2700000">
            <a:off x="8744412" y="3125149"/>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0" name="椭圆 29"/>
          <p:cNvSpPr/>
          <p:nvPr/>
        </p:nvSpPr>
        <p:spPr>
          <a:xfrm>
            <a:off x="1039485" y="3050168"/>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1" name="圆角矩形 30"/>
          <p:cNvSpPr/>
          <p:nvPr/>
        </p:nvSpPr>
        <p:spPr>
          <a:xfrm rot="2700000">
            <a:off x="5971363" y="2924205"/>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2" name="圆角矩形 31"/>
          <p:cNvSpPr/>
          <p:nvPr/>
        </p:nvSpPr>
        <p:spPr>
          <a:xfrm rot="2700000">
            <a:off x="2152937" y="3027783"/>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3" name="圆角矩形 32"/>
          <p:cNvSpPr/>
          <p:nvPr/>
        </p:nvSpPr>
        <p:spPr>
          <a:xfrm rot="2700000">
            <a:off x="2932081" y="1693353"/>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4" name="圆角矩形 33"/>
          <p:cNvSpPr/>
          <p:nvPr/>
        </p:nvSpPr>
        <p:spPr>
          <a:xfrm rot="2700000">
            <a:off x="8099112" y="2457120"/>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sp>
        <p:nvSpPr>
          <p:cNvPr id="35" name="圆角矩形 34"/>
          <p:cNvSpPr/>
          <p:nvPr/>
        </p:nvSpPr>
        <p:spPr>
          <a:xfrm rot="2700000">
            <a:off x="4973294" y="3429935"/>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Franklin Gothic Book"/>
              <a:ea typeface="微软雅黑"/>
              <a:cs typeface="+mn-cs"/>
            </a:endParaRPr>
          </a:p>
        </p:txBody>
      </p:sp>
      <p:pic>
        <p:nvPicPr>
          <p:cNvPr id="39" name="media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09600" y="0"/>
            <a:ext cx="609600" cy="609600"/>
          </a:xfrm>
          <a:prstGeom prst="rect">
            <a:avLst/>
          </a:prstGeom>
        </p:spPr>
      </p:pic>
    </p:spTree>
    <p:extLst>
      <p:ext uri="{BB962C8B-B14F-4D97-AF65-F5344CB8AC3E}">
        <p14:creationId xmlns:p14="http://schemas.microsoft.com/office/powerpoint/2010/main" val="42220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0"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animEffect transition="in" filter="fade">
                                      <p:cBhvr>
                                        <p:cTn id="9" dur="500"/>
                                        <p:tgtEl>
                                          <p:spTgt spid="25"/>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par>
                                <p:cTn id="58" presetID="10" presetClass="entr" presetSubtype="0" fill="hold"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500"/>
                                        <p:tgtEl>
                                          <p:spTgt spid="3"/>
                                        </p:tgtEl>
                                      </p:cBhvr>
                                    </p:animEffect>
                                  </p:childTnLst>
                                </p:cTn>
                              </p:par>
                              <p:par>
                                <p:cTn id="61" presetID="53" presetClass="entr" presetSubtype="16" fill="hold" nodeType="withEffect">
                                  <p:stCondLst>
                                    <p:cond delay="25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par>
                                <p:cTn id="66" presetID="53" presetClass="entr" presetSubtype="16" fill="hold" nodeType="withEffect">
                                  <p:stCondLst>
                                    <p:cond delay="50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par>
                                <p:cTn id="71" presetID="53" presetClass="entr" presetSubtype="16" fill="hold" nodeType="withEffect">
                                  <p:stCondLst>
                                    <p:cond delay="75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fltVal val="0"/>
                                          </p:val>
                                        </p:tav>
                                        <p:tav tm="100000">
                                          <p:val>
                                            <p:strVal val="#ppt_h"/>
                                          </p:val>
                                        </p:tav>
                                      </p:tavLst>
                                    </p:anim>
                                    <p:animEffect transition="in" filter="fade">
                                      <p:cBhvr>
                                        <p:cTn id="75" dur="500"/>
                                        <p:tgtEl>
                                          <p:spTgt spid="42"/>
                                        </p:tgtEl>
                                      </p:cBhvr>
                                    </p:animEffect>
                                  </p:childTnLst>
                                </p:cTn>
                              </p:par>
                              <p:par>
                                <p:cTn id="76" presetID="53" presetClass="entr" presetSubtype="16" fill="hold" nodeType="withEffect">
                                  <p:stCondLst>
                                    <p:cond delay="1000"/>
                                  </p:stCondLst>
                                  <p:childTnLst>
                                    <p:set>
                                      <p:cBhvr>
                                        <p:cTn id="77" dur="1" fill="hold">
                                          <p:stCondLst>
                                            <p:cond delay="0"/>
                                          </p:stCondLst>
                                        </p:cTn>
                                        <p:tgtEl>
                                          <p:spTgt spid="43"/>
                                        </p:tgtEl>
                                        <p:attrNameLst>
                                          <p:attrName>style.visibility</p:attrName>
                                        </p:attrNameLst>
                                      </p:cBhvr>
                                      <p:to>
                                        <p:strVal val="visible"/>
                                      </p:to>
                                    </p:set>
                                    <p:anim calcmode="lin" valueType="num">
                                      <p:cBhvr>
                                        <p:cTn id="78" dur="500" fill="hold"/>
                                        <p:tgtEl>
                                          <p:spTgt spid="43"/>
                                        </p:tgtEl>
                                        <p:attrNameLst>
                                          <p:attrName>ppt_w</p:attrName>
                                        </p:attrNameLst>
                                      </p:cBhvr>
                                      <p:tavLst>
                                        <p:tav tm="0">
                                          <p:val>
                                            <p:fltVal val="0"/>
                                          </p:val>
                                        </p:tav>
                                        <p:tav tm="100000">
                                          <p:val>
                                            <p:strVal val="#ppt_w"/>
                                          </p:val>
                                        </p:tav>
                                      </p:tavLst>
                                    </p:anim>
                                    <p:anim calcmode="lin" valueType="num">
                                      <p:cBhvr>
                                        <p:cTn id="79" dur="500" fill="hold"/>
                                        <p:tgtEl>
                                          <p:spTgt spid="43"/>
                                        </p:tgtEl>
                                        <p:attrNameLst>
                                          <p:attrName>ppt_h</p:attrName>
                                        </p:attrNameLst>
                                      </p:cBhvr>
                                      <p:tavLst>
                                        <p:tav tm="0">
                                          <p:val>
                                            <p:fltVal val="0"/>
                                          </p:val>
                                        </p:tav>
                                        <p:tav tm="100000">
                                          <p:val>
                                            <p:strVal val="#ppt_h"/>
                                          </p:val>
                                        </p:tav>
                                      </p:tavLst>
                                    </p:anim>
                                    <p:animEffect transition="in" filter="fade">
                                      <p:cBhvr>
                                        <p:cTn id="80" dur="500"/>
                                        <p:tgtEl>
                                          <p:spTgt spid="43"/>
                                        </p:tgtEl>
                                      </p:cBhvr>
                                    </p:animEffect>
                                  </p:childTnLst>
                                </p:cTn>
                              </p:par>
                              <p:par>
                                <p:cTn id="81" presetID="10" presetClass="entr" presetSubtype="0" fill="hold" grpId="0" nodeType="withEffect">
                                  <p:stCondLst>
                                    <p:cond delay="175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par>
                                <p:cTn id="84" presetID="10" presetClass="entr" presetSubtype="0" fill="hold" nodeType="withEffect">
                                  <p:stCondLst>
                                    <p:cond delay="175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childTnLst>
                                </p:cTn>
                              </p:par>
                              <p:par>
                                <p:cTn id="87" presetID="22" presetClass="entr" presetSubtype="8" fill="hold" grpId="0" nodeType="withEffect">
                                  <p:stCondLst>
                                    <p:cond delay="1750"/>
                                  </p:stCondLst>
                                  <p:childTnLst>
                                    <p:set>
                                      <p:cBhvr>
                                        <p:cTn id="88" dur="1" fill="hold">
                                          <p:stCondLst>
                                            <p:cond delay="0"/>
                                          </p:stCondLst>
                                        </p:cTn>
                                        <p:tgtEl>
                                          <p:spTgt spid="6"/>
                                        </p:tgtEl>
                                        <p:attrNameLst>
                                          <p:attrName>style.visibility</p:attrName>
                                        </p:attrNameLst>
                                      </p:cBhvr>
                                      <p:to>
                                        <p:strVal val="visible"/>
                                      </p:to>
                                    </p:set>
                                    <p:animEffect transition="in" filter="wipe(left)">
                                      <p:cBhvr>
                                        <p:cTn id="89" dur="1500"/>
                                        <p:tgtEl>
                                          <p:spTgt spid="6"/>
                                        </p:tgtEl>
                                      </p:cBhvr>
                                    </p:animEffect>
                                  </p:childTnLst>
                                </p:cTn>
                              </p:par>
                              <p:par>
                                <p:cTn id="90" presetID="10" presetClass="entr" presetSubtype="0" fill="hold" nodeType="withEffect">
                                  <p:stCondLst>
                                    <p:cond delay="175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par>
                                <p:cTn id="93" presetID="63" presetClass="path" presetSubtype="0" accel="50000" decel="50000" fill="hold" nodeType="withEffect">
                                  <p:stCondLst>
                                    <p:cond delay="1750"/>
                                  </p:stCondLst>
                                  <p:childTnLst>
                                    <p:animMotion origin="layout" path="M -0.67152 1.11022E-16 L -4.44444E-6 1.11022E-16 " pathEditMode="relative" rAng="0" ptsTypes="AA">
                                      <p:cBhvr>
                                        <p:cTn id="94" dur="1750" fill="hold"/>
                                        <p:tgtEl>
                                          <p:spTgt spid="11"/>
                                        </p:tgtEl>
                                        <p:attrNameLst>
                                          <p:attrName>ppt_x</p:attrName>
                                          <p:attrName>ppt_y</p:attrName>
                                        </p:attrNameLst>
                                      </p:cBhvr>
                                      <p:rCtr x="33576" y="0"/>
                                    </p:animMotion>
                                  </p:childTnLst>
                                </p:cTn>
                              </p:par>
                              <p:par>
                                <p:cTn id="95" presetID="63" presetClass="path" presetSubtype="0" accel="50000" decel="50000" fill="hold" nodeType="withEffect">
                                  <p:stCondLst>
                                    <p:cond delay="1750"/>
                                  </p:stCondLst>
                                  <p:childTnLst>
                                    <p:animMotion origin="layout" path="M -0.67205 1.35802E-6 L -2.5E-6 1.35802E-6 " pathEditMode="relative" rAng="0" ptsTypes="AA">
                                      <p:cBhvr>
                                        <p:cTn id="96" dur="1750" fill="hold"/>
                                        <p:tgtEl>
                                          <p:spTgt spid="8"/>
                                        </p:tgtEl>
                                        <p:attrNameLst>
                                          <p:attrName>ppt_x</p:attrName>
                                          <p:attrName>ppt_y</p:attrName>
                                        </p:attrNameLst>
                                      </p:cBhvr>
                                      <p:rCtr x="33594" y="0"/>
                                    </p:animMotion>
                                  </p:childTnLst>
                                </p:cTn>
                              </p:par>
                              <p:par>
                                <p:cTn id="97" presetID="10" presetClass="exit" presetSubtype="0" fill="hold" nodeType="withEffect">
                                  <p:stCondLst>
                                    <p:cond delay="3500"/>
                                  </p:stCondLst>
                                  <p:childTnLst>
                                    <p:animEffect transition="out" filter="fade">
                                      <p:cBhvr>
                                        <p:cTn id="98" dur="500"/>
                                        <p:tgtEl>
                                          <p:spTgt spid="11"/>
                                        </p:tgtEl>
                                      </p:cBhvr>
                                    </p:animEffect>
                                    <p:set>
                                      <p:cBhvr>
                                        <p:cTn id="99" dur="1" fill="hold">
                                          <p:stCondLst>
                                            <p:cond delay="499"/>
                                          </p:stCondLst>
                                        </p:cTn>
                                        <p:tgtEl>
                                          <p:spTgt spid="11"/>
                                        </p:tgtEl>
                                        <p:attrNameLst>
                                          <p:attrName>style.visibility</p:attrName>
                                        </p:attrNameLst>
                                      </p:cBhvr>
                                      <p:to>
                                        <p:strVal val="hidden"/>
                                      </p:to>
                                    </p:set>
                                  </p:childTnLst>
                                </p:cTn>
                              </p:par>
                              <p:par>
                                <p:cTn id="100" presetID="23" presetClass="entr" presetSubtype="528" fill="hold" grpId="0" nodeType="withEffect">
                                  <p:stCondLst>
                                    <p:cond delay="4000"/>
                                  </p:stCondLst>
                                  <p:iterate type="lt">
                                    <p:tmPct val="10000"/>
                                  </p:iterate>
                                  <p:childTnLst>
                                    <p:set>
                                      <p:cBhvr>
                                        <p:cTn id="101" dur="1" fill="hold">
                                          <p:stCondLst>
                                            <p:cond delay="0"/>
                                          </p:stCondLst>
                                        </p:cTn>
                                        <p:tgtEl>
                                          <p:spTgt spid="7"/>
                                        </p:tgtEl>
                                        <p:attrNameLst>
                                          <p:attrName>style.visibility</p:attrName>
                                        </p:attrNameLst>
                                      </p:cBhvr>
                                      <p:to>
                                        <p:strVal val="visible"/>
                                      </p:to>
                                    </p:set>
                                    <p:anim calcmode="lin" valueType="num">
                                      <p:cBhvr>
                                        <p:cTn id="102" dur="500" fill="hold"/>
                                        <p:tgtEl>
                                          <p:spTgt spid="7"/>
                                        </p:tgtEl>
                                        <p:attrNameLst>
                                          <p:attrName>ppt_w</p:attrName>
                                        </p:attrNameLst>
                                      </p:cBhvr>
                                      <p:tavLst>
                                        <p:tav tm="0">
                                          <p:val>
                                            <p:fltVal val="0"/>
                                          </p:val>
                                        </p:tav>
                                        <p:tav tm="100000">
                                          <p:val>
                                            <p:strVal val="#ppt_w"/>
                                          </p:val>
                                        </p:tav>
                                      </p:tavLst>
                                    </p:anim>
                                    <p:anim calcmode="lin" valueType="num">
                                      <p:cBhvr>
                                        <p:cTn id="103" dur="500" fill="hold"/>
                                        <p:tgtEl>
                                          <p:spTgt spid="7"/>
                                        </p:tgtEl>
                                        <p:attrNameLst>
                                          <p:attrName>ppt_h</p:attrName>
                                        </p:attrNameLst>
                                      </p:cBhvr>
                                      <p:tavLst>
                                        <p:tav tm="0">
                                          <p:val>
                                            <p:fltVal val="0"/>
                                          </p:val>
                                        </p:tav>
                                        <p:tav tm="100000">
                                          <p:val>
                                            <p:strVal val="#ppt_h"/>
                                          </p:val>
                                        </p:tav>
                                      </p:tavLst>
                                    </p:anim>
                                    <p:anim calcmode="lin" valueType="num">
                                      <p:cBhvr>
                                        <p:cTn id="104" dur="500" fill="hold"/>
                                        <p:tgtEl>
                                          <p:spTgt spid="7"/>
                                        </p:tgtEl>
                                        <p:attrNameLst>
                                          <p:attrName>ppt_x</p:attrName>
                                        </p:attrNameLst>
                                      </p:cBhvr>
                                      <p:tavLst>
                                        <p:tav tm="0">
                                          <p:val>
                                            <p:fltVal val="0.5"/>
                                          </p:val>
                                        </p:tav>
                                        <p:tav tm="100000">
                                          <p:val>
                                            <p:strVal val="#ppt_x"/>
                                          </p:val>
                                        </p:tav>
                                      </p:tavLst>
                                    </p:anim>
                                    <p:anim calcmode="lin" valueType="num">
                                      <p:cBhvr>
                                        <p:cTn id="105"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20000" numSld="99">
                <p:cTn id="106" repeatCount="indefinite" fill="hold" display="0">
                  <p:stCondLst>
                    <p:cond delay="indefinite"/>
                  </p:stCondLst>
                  <p:endCondLst>
                    <p:cond evt="onStopAudio" delay="0">
                      <p:tgtEl>
                        <p:sldTgt/>
                      </p:tgtEl>
                    </p:cond>
                  </p:endCondLst>
                </p:cTn>
                <p:tgtEl>
                  <p:spTgt spid="39"/>
                </p:tgtEl>
              </p:cMediaNode>
            </p:audio>
          </p:childTnLst>
        </p:cTn>
      </p:par>
    </p:tnLst>
    <p:bldLst>
      <p:bldP spid="5" grpId="0" animBg="1"/>
      <p:bldP spid="6" grpId="0"/>
      <p:bldP spid="7"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flipH="1">
            <a:off x="1064842" y="731733"/>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685800">
              <a:defRPr/>
            </a:pPr>
            <a:endParaRPr lang="zh-CN" altLang="en-US" sz="1400" kern="0">
              <a:solidFill>
                <a:prstClr val="white"/>
              </a:solidFill>
              <a:latin typeface="Agency FB"/>
            </a:endParaRPr>
          </a:p>
        </p:txBody>
      </p:sp>
      <p:sp>
        <p:nvSpPr>
          <p:cNvPr id="39" name="圆角矩形 38"/>
          <p:cNvSpPr/>
          <p:nvPr/>
        </p:nvSpPr>
        <p:spPr>
          <a:xfrm>
            <a:off x="1361547" y="625826"/>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600" b="1" kern="0" dirty="0" smtClean="0">
                <a:solidFill>
                  <a:srgbClr val="1F497D"/>
                </a:solidFill>
                <a:latin typeface="微软雅黑" panose="020B0503020204020204" pitchFamily="34" charset="-122"/>
              </a:rPr>
              <a:t>目 录   </a:t>
            </a:r>
            <a:r>
              <a:rPr lang="en-US" altLang="zh-CN" sz="3600" b="1" kern="0" dirty="0" smtClean="0">
                <a:solidFill>
                  <a:srgbClr val="1F497D"/>
                </a:solidFill>
                <a:latin typeface="微软雅黑" panose="020B0503020204020204" pitchFamily="34" charset="-122"/>
              </a:rPr>
              <a:t>CONTENTS</a:t>
            </a:r>
            <a:endParaRPr lang="zh-CN" altLang="en-US" sz="3600" b="1" kern="0" dirty="0">
              <a:solidFill>
                <a:srgbClr val="1F497D"/>
              </a:solidFill>
              <a:latin typeface="微软雅黑" panose="020B0503020204020204" pitchFamily="34" charset="-122"/>
            </a:endParaRPr>
          </a:p>
        </p:txBody>
      </p:sp>
      <p:grpSp>
        <p:nvGrpSpPr>
          <p:cNvPr id="40" name="组合 39"/>
          <p:cNvGrpSpPr/>
          <p:nvPr/>
        </p:nvGrpSpPr>
        <p:grpSpPr>
          <a:xfrm flipH="1">
            <a:off x="6961612" y="653136"/>
            <a:ext cx="900000" cy="900000"/>
            <a:chOff x="7834104" y="4038418"/>
            <a:chExt cx="900000" cy="900000"/>
          </a:xfrm>
        </p:grpSpPr>
        <p:sp>
          <p:nvSpPr>
            <p:cNvPr id="41"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Franklin Gothic Book"/>
              </a:endParaRPr>
            </a:p>
          </p:txBody>
        </p:sp>
        <p:sp>
          <p:nvSpPr>
            <p:cNvPr id="42" name="椭圆 42"/>
            <p:cNvSpPr/>
            <p:nvPr/>
          </p:nvSpPr>
          <p:spPr>
            <a:xfrm>
              <a:off x="7946467" y="4162070"/>
              <a:ext cx="662782" cy="662782"/>
            </a:xfrm>
            <a:prstGeom prst="homePlate">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1F497D"/>
                </a:solidFill>
                <a:latin typeface="Franklin Gothic Book"/>
              </a:endParaRPr>
            </a:p>
          </p:txBody>
        </p:sp>
      </p:grpSp>
      <p:sp>
        <p:nvSpPr>
          <p:cNvPr id="44" name="任意多边形 43"/>
          <p:cNvSpPr/>
          <p:nvPr/>
        </p:nvSpPr>
        <p:spPr>
          <a:xfrm>
            <a:off x="1487295" y="3442726"/>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solidFill>
                <a:prstClr val="black"/>
              </a:solidFill>
            </a:endParaRPr>
          </a:p>
        </p:txBody>
      </p:sp>
      <p:grpSp>
        <p:nvGrpSpPr>
          <p:cNvPr id="3" name="组合 2"/>
          <p:cNvGrpSpPr/>
          <p:nvPr/>
        </p:nvGrpSpPr>
        <p:grpSpPr>
          <a:xfrm>
            <a:off x="215807" y="3194086"/>
            <a:ext cx="2388198" cy="810713"/>
            <a:chOff x="215807" y="3167192"/>
            <a:chExt cx="2388198" cy="810713"/>
          </a:xfrm>
        </p:grpSpPr>
        <p:sp>
          <p:nvSpPr>
            <p:cNvPr id="45" name="TextBox 6"/>
            <p:cNvSpPr txBox="1">
              <a:spLocks noChangeArrowheads="1"/>
            </p:cNvSpPr>
            <p:nvPr/>
          </p:nvSpPr>
          <p:spPr bwMode="auto">
            <a:xfrm>
              <a:off x="215807" y="31671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1F497D"/>
                  </a:solidFill>
                  <a:latin typeface="微软雅黑" pitchFamily="34" charset="-122"/>
                </a:rPr>
                <a:t>教学分析</a:t>
              </a:r>
              <a:endParaRPr lang="zh-CN" altLang="en-US" sz="2700" b="1" dirty="0">
                <a:solidFill>
                  <a:srgbClr val="1F497D"/>
                </a:solidFill>
                <a:latin typeface="微软雅黑" pitchFamily="34" charset="-122"/>
              </a:endParaRPr>
            </a:p>
          </p:txBody>
        </p:sp>
        <p:sp>
          <p:nvSpPr>
            <p:cNvPr id="49" name="TextBox 48"/>
            <p:cNvSpPr txBox="1"/>
            <p:nvPr/>
          </p:nvSpPr>
          <p:spPr>
            <a:xfrm>
              <a:off x="462018" y="3623966"/>
              <a:ext cx="1859862" cy="353939"/>
            </a:xfrm>
            <a:prstGeom prst="rect">
              <a:avLst/>
            </a:prstGeom>
            <a:noFill/>
          </p:spPr>
          <p:txBody>
            <a:bodyPr wrap="none" lIns="121917" tIns="60958" rIns="121917" bIns="60958" rtlCol="0">
              <a:spAutoFit/>
            </a:bodyPr>
            <a:lstStyle/>
            <a:p>
              <a:pPr marL="0" lvl="1" algn="ctr"/>
              <a:r>
                <a:rPr lang="en-US" altLang="zh-CN" sz="1500" dirty="0" smtClean="0">
                  <a:solidFill>
                    <a:prstClr val="black"/>
                  </a:solidFill>
                  <a:latin typeface="微软雅黑" pitchFamily="34" charset="-122"/>
                </a:rPr>
                <a:t>Teaching Analysis</a:t>
              </a:r>
              <a:endParaRPr lang="zh-CN" altLang="en-US" sz="1500" dirty="0">
                <a:solidFill>
                  <a:prstClr val="black"/>
                </a:solidFill>
                <a:latin typeface="微软雅黑" pitchFamily="34" charset="-122"/>
              </a:endParaRPr>
            </a:p>
          </p:txBody>
        </p:sp>
      </p:grpSp>
      <p:grpSp>
        <p:nvGrpSpPr>
          <p:cNvPr id="4" name="组合 3"/>
          <p:cNvGrpSpPr/>
          <p:nvPr/>
        </p:nvGrpSpPr>
        <p:grpSpPr>
          <a:xfrm>
            <a:off x="2327767" y="4528027"/>
            <a:ext cx="2388198" cy="823321"/>
            <a:chOff x="2327767" y="4501133"/>
            <a:chExt cx="2388198" cy="823321"/>
          </a:xfrm>
        </p:grpSpPr>
        <p:sp>
          <p:nvSpPr>
            <p:cNvPr id="46" name="TextBox 6"/>
            <p:cNvSpPr txBox="1">
              <a:spLocks noChangeArrowheads="1"/>
            </p:cNvSpPr>
            <p:nvPr/>
          </p:nvSpPr>
          <p:spPr bwMode="auto">
            <a:xfrm>
              <a:off x="2327767" y="4501133"/>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009288">
                      <a:lumMod val="75000"/>
                    </a:srgbClr>
                  </a:solidFill>
                  <a:latin typeface="微软雅黑" pitchFamily="34" charset="-122"/>
                </a:rPr>
                <a:t>教学设计</a:t>
              </a:r>
              <a:endParaRPr lang="zh-CN" altLang="en-US" sz="2700" b="1" dirty="0">
                <a:solidFill>
                  <a:srgbClr val="009288">
                    <a:lumMod val="75000"/>
                  </a:srgbClr>
                </a:solidFill>
                <a:latin typeface="微软雅黑" pitchFamily="34" charset="-122"/>
              </a:endParaRPr>
            </a:p>
          </p:txBody>
        </p:sp>
        <p:sp>
          <p:nvSpPr>
            <p:cNvPr id="50" name="TextBox 49"/>
            <p:cNvSpPr txBox="1"/>
            <p:nvPr/>
          </p:nvSpPr>
          <p:spPr>
            <a:xfrm>
              <a:off x="2584314" y="4970515"/>
              <a:ext cx="1754064"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Design</a:t>
              </a:r>
              <a:endParaRPr lang="zh-CN" altLang="en-US" sz="1500" dirty="0">
                <a:solidFill>
                  <a:prstClr val="black"/>
                </a:solidFill>
                <a:latin typeface="微软雅黑" pitchFamily="34" charset="-122"/>
              </a:endParaRPr>
            </a:p>
          </p:txBody>
        </p:sp>
      </p:grpSp>
      <p:grpSp>
        <p:nvGrpSpPr>
          <p:cNvPr id="5" name="组合 4"/>
          <p:cNvGrpSpPr/>
          <p:nvPr/>
        </p:nvGrpSpPr>
        <p:grpSpPr>
          <a:xfrm>
            <a:off x="4457873" y="3190280"/>
            <a:ext cx="2388198" cy="796582"/>
            <a:chOff x="4457873" y="3163386"/>
            <a:chExt cx="2388198" cy="796582"/>
          </a:xfrm>
        </p:grpSpPr>
        <p:sp>
          <p:nvSpPr>
            <p:cNvPr id="47" name="TextBox 6"/>
            <p:cNvSpPr txBox="1">
              <a:spLocks noChangeArrowheads="1"/>
            </p:cNvSpPr>
            <p:nvPr/>
          </p:nvSpPr>
          <p:spPr bwMode="auto">
            <a:xfrm>
              <a:off x="4457873" y="3163386"/>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E94744">
                      <a:lumMod val="75000"/>
                    </a:srgbClr>
                  </a:solidFill>
                  <a:latin typeface="微软雅黑" pitchFamily="34" charset="-122"/>
                </a:rPr>
                <a:t>教学过程</a:t>
              </a:r>
              <a:endParaRPr lang="zh-CN" altLang="en-US" sz="2700" b="1" dirty="0">
                <a:solidFill>
                  <a:srgbClr val="E94744">
                    <a:lumMod val="75000"/>
                  </a:srgbClr>
                </a:solidFill>
                <a:latin typeface="微软雅黑" pitchFamily="34" charset="-122"/>
              </a:endParaRPr>
            </a:p>
          </p:txBody>
        </p:sp>
        <p:sp>
          <p:nvSpPr>
            <p:cNvPr id="51" name="TextBox 50"/>
            <p:cNvSpPr txBox="1"/>
            <p:nvPr/>
          </p:nvSpPr>
          <p:spPr>
            <a:xfrm>
              <a:off x="4687414" y="3606029"/>
              <a:ext cx="1810682"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Process</a:t>
              </a:r>
              <a:endParaRPr lang="zh-CN" altLang="en-US" sz="1500" dirty="0">
                <a:solidFill>
                  <a:prstClr val="black"/>
                </a:solidFill>
                <a:latin typeface="微软雅黑" pitchFamily="34" charset="-122"/>
              </a:endParaRPr>
            </a:p>
          </p:txBody>
        </p:sp>
      </p:grpSp>
      <p:grpSp>
        <p:nvGrpSpPr>
          <p:cNvPr id="6" name="组合 5"/>
          <p:cNvGrpSpPr/>
          <p:nvPr/>
        </p:nvGrpSpPr>
        <p:grpSpPr>
          <a:xfrm>
            <a:off x="6539930" y="4546619"/>
            <a:ext cx="2388198" cy="802949"/>
            <a:chOff x="6539930" y="4519725"/>
            <a:chExt cx="2388198" cy="802949"/>
          </a:xfrm>
        </p:grpSpPr>
        <p:sp>
          <p:nvSpPr>
            <p:cNvPr id="48" name="TextBox 47"/>
            <p:cNvSpPr txBox="1">
              <a:spLocks noChangeArrowheads="1"/>
            </p:cNvSpPr>
            <p:nvPr/>
          </p:nvSpPr>
          <p:spPr bwMode="auto">
            <a:xfrm>
              <a:off x="6539930" y="4519725"/>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smtClean="0">
                  <a:solidFill>
                    <a:srgbClr val="0070C0"/>
                  </a:solidFill>
                  <a:latin typeface="微软雅黑" pitchFamily="34" charset="-122"/>
                </a:rPr>
                <a:t>教学反思</a:t>
              </a:r>
              <a:endParaRPr lang="zh-CN" altLang="en-US" sz="2700" b="1" dirty="0">
                <a:solidFill>
                  <a:srgbClr val="0070C0"/>
                </a:solidFill>
                <a:latin typeface="微软雅黑" pitchFamily="34" charset="-122"/>
              </a:endParaRPr>
            </a:p>
          </p:txBody>
        </p:sp>
        <p:sp>
          <p:nvSpPr>
            <p:cNvPr id="52" name="TextBox 51"/>
            <p:cNvSpPr txBox="1"/>
            <p:nvPr/>
          </p:nvSpPr>
          <p:spPr>
            <a:xfrm>
              <a:off x="6765778" y="4968735"/>
              <a:ext cx="1935781"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Refletion</a:t>
              </a:r>
              <a:endParaRPr lang="zh-CN" altLang="en-US" sz="1500" dirty="0">
                <a:solidFill>
                  <a:prstClr val="black"/>
                </a:solidFill>
                <a:latin typeface="微软雅黑" pitchFamily="34" charset="-122"/>
              </a:endParaRPr>
            </a:p>
          </p:txBody>
        </p:sp>
      </p:grpSp>
      <p:grpSp>
        <p:nvGrpSpPr>
          <p:cNvPr id="53" name="组合 52"/>
          <p:cNvGrpSpPr/>
          <p:nvPr/>
        </p:nvGrpSpPr>
        <p:grpSpPr>
          <a:xfrm>
            <a:off x="730390" y="4223872"/>
            <a:ext cx="1396819" cy="1397325"/>
            <a:chOff x="1008115" y="2542722"/>
            <a:chExt cx="1360493" cy="1360493"/>
          </a:xfrm>
        </p:grpSpPr>
        <p:grpSp>
          <p:nvGrpSpPr>
            <p:cNvPr id="54" name="组合 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7" name="菱形 5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5"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rgbClr val="1F497D"/>
                  </a:solidFill>
                  <a:latin typeface="微软雅黑" pitchFamily="34" charset="-122"/>
                  <a:ea typeface="造字工房劲黑（非商用）常规体" pitchFamily="50" charset="-122"/>
                </a:rPr>
                <a:t>1</a:t>
              </a:r>
              <a:endParaRPr lang="zh-CN" altLang="en-US" sz="5300" b="1" dirty="0">
                <a:solidFill>
                  <a:srgbClr val="1F497D"/>
                </a:solidFill>
                <a:latin typeface="微软雅黑" pitchFamily="34" charset="-122"/>
                <a:ea typeface="造字工房劲黑（非商用）常规体" pitchFamily="50" charset="-122"/>
              </a:endParaRPr>
            </a:p>
          </p:txBody>
        </p:sp>
      </p:grpSp>
      <p:grpSp>
        <p:nvGrpSpPr>
          <p:cNvPr id="58" name="组合 57"/>
          <p:cNvGrpSpPr/>
          <p:nvPr/>
        </p:nvGrpSpPr>
        <p:grpSpPr>
          <a:xfrm>
            <a:off x="4911156" y="4185185"/>
            <a:ext cx="1396819" cy="1397325"/>
            <a:chOff x="4770261" y="2542722"/>
            <a:chExt cx="1360493" cy="1360493"/>
          </a:xfrm>
        </p:grpSpPr>
        <p:grpSp>
          <p:nvGrpSpPr>
            <p:cNvPr id="59" name="组合 58"/>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2" name="菱形 6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0"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rgbClr val="E94744"/>
                  </a:solidFill>
                  <a:latin typeface="微软雅黑" pitchFamily="34" charset="-122"/>
                  <a:ea typeface="造字工房劲黑（非商用）常规体" pitchFamily="50" charset="-122"/>
                </a:rPr>
                <a:t>3</a:t>
              </a:r>
              <a:endParaRPr lang="zh-CN" altLang="en-US" sz="5300" b="1" dirty="0">
                <a:solidFill>
                  <a:srgbClr val="E94744"/>
                </a:solidFill>
                <a:latin typeface="微软雅黑" pitchFamily="34" charset="-122"/>
                <a:ea typeface="造字工房劲黑（非商用）常规体" pitchFamily="50" charset="-122"/>
              </a:endParaRPr>
            </a:p>
          </p:txBody>
        </p:sp>
      </p:grpSp>
      <p:grpSp>
        <p:nvGrpSpPr>
          <p:cNvPr id="63" name="组合 62"/>
          <p:cNvGrpSpPr/>
          <p:nvPr/>
        </p:nvGrpSpPr>
        <p:grpSpPr>
          <a:xfrm>
            <a:off x="2778151" y="2852979"/>
            <a:ext cx="1396819" cy="1397325"/>
            <a:chOff x="2889188" y="1494971"/>
            <a:chExt cx="1360493" cy="1360493"/>
          </a:xfrm>
        </p:grpSpPr>
        <p:grpSp>
          <p:nvGrpSpPr>
            <p:cNvPr id="64" name="组合 63"/>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7" name="菱形 6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5"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rgbClr val="009288"/>
                  </a:solidFill>
                  <a:latin typeface="微软雅黑" pitchFamily="34" charset="-122"/>
                  <a:ea typeface="造字工房劲黑（非商用）常规体" pitchFamily="50" charset="-122"/>
                </a:rPr>
                <a:t>2</a:t>
              </a:r>
              <a:endParaRPr lang="zh-CN" altLang="en-US" sz="5300" b="1" dirty="0">
                <a:solidFill>
                  <a:srgbClr val="009288"/>
                </a:solidFill>
                <a:latin typeface="微软雅黑" pitchFamily="34" charset="-122"/>
                <a:ea typeface="造字工房劲黑（非商用）常规体" pitchFamily="50" charset="-122"/>
              </a:endParaRPr>
            </a:p>
          </p:txBody>
        </p:sp>
      </p:grpSp>
      <p:grpSp>
        <p:nvGrpSpPr>
          <p:cNvPr id="68" name="组合 67"/>
          <p:cNvGrpSpPr/>
          <p:nvPr/>
        </p:nvGrpSpPr>
        <p:grpSpPr>
          <a:xfrm>
            <a:off x="7023116" y="2737896"/>
            <a:ext cx="1396819" cy="1397325"/>
            <a:chOff x="6651335" y="1494971"/>
            <a:chExt cx="1360493" cy="1360493"/>
          </a:xfrm>
        </p:grpSpPr>
        <p:grpSp>
          <p:nvGrpSpPr>
            <p:cNvPr id="69" name="组合 6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2" name="菱形 7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0"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rgbClr val="0070C0"/>
                  </a:solidFill>
                  <a:latin typeface="微软雅黑" pitchFamily="34" charset="-122"/>
                  <a:ea typeface="造字工房劲黑（非商用）常规体" pitchFamily="50" charset="-122"/>
                </a:rPr>
                <a:t>4</a:t>
              </a:r>
              <a:endParaRPr lang="zh-CN" altLang="en-US" sz="5300" b="1" dirty="0">
                <a:solidFill>
                  <a:srgbClr val="0070C0"/>
                </a:solidFill>
                <a:latin typeface="微软雅黑" pitchFamily="34" charset="-122"/>
                <a:ea typeface="造字工房劲黑（非商用）常规体" pitchFamily="50" charset="-122"/>
              </a:endParaRPr>
            </a:p>
          </p:txBody>
        </p:sp>
      </p:grpSp>
      <p:sp>
        <p:nvSpPr>
          <p:cNvPr id="73" name="Line 3"/>
          <p:cNvSpPr>
            <a:spLocks noChangeShapeType="1"/>
          </p:cNvSpPr>
          <p:nvPr/>
        </p:nvSpPr>
        <p:spPr bwMode="auto">
          <a:xfrm>
            <a:off x="4574561" y="2368173"/>
            <a:ext cx="0" cy="2389595"/>
          </a:xfrm>
          <a:prstGeom prst="line">
            <a:avLst/>
          </a:prstGeom>
          <a:noFill/>
          <a:ln w="28575">
            <a:solidFill>
              <a:srgbClr val="808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i="1" kern="0" smtClean="0">
              <a:solidFill>
                <a:srgbClr val="000000"/>
              </a:solidFill>
              <a:latin typeface="Arial" pitchFamily="34" charset="0"/>
            </a:endParaRPr>
          </a:p>
        </p:txBody>
      </p:sp>
      <p:sp>
        <p:nvSpPr>
          <p:cNvPr id="77" name="椭圆 76"/>
          <p:cNvSpPr/>
          <p:nvPr/>
        </p:nvSpPr>
        <p:spPr>
          <a:xfrm rot="10498052">
            <a:off x="1565258" y="5787353"/>
            <a:ext cx="563789" cy="563789"/>
          </a:xfrm>
          <a:prstGeom prst="ellipse">
            <a:avLst/>
          </a:prstGeom>
          <a:solidFill>
            <a:schemeClr val="accent3"/>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rot="10498052">
            <a:off x="2318615" y="6443845"/>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9" name="组合 78"/>
          <p:cNvGrpSpPr/>
          <p:nvPr/>
        </p:nvGrpSpPr>
        <p:grpSpPr>
          <a:xfrm>
            <a:off x="2134226" y="5223342"/>
            <a:ext cx="845906" cy="84590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1" name="椭圆 8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2" name="组合 81"/>
          <p:cNvGrpSpPr/>
          <p:nvPr/>
        </p:nvGrpSpPr>
        <p:grpSpPr>
          <a:xfrm>
            <a:off x="990789" y="5318199"/>
            <a:ext cx="310515" cy="31051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4" name="椭圆 8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5" name="组合 84"/>
          <p:cNvGrpSpPr/>
          <p:nvPr/>
        </p:nvGrpSpPr>
        <p:grpSpPr>
          <a:xfrm>
            <a:off x="2843749" y="6148547"/>
            <a:ext cx="310515" cy="310515"/>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7" name="椭圆 8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椭圆 87"/>
          <p:cNvSpPr/>
          <p:nvPr/>
        </p:nvSpPr>
        <p:spPr>
          <a:xfrm rot="10498052">
            <a:off x="1830878" y="5080014"/>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9" name="组合 88"/>
          <p:cNvGrpSpPr/>
          <p:nvPr/>
        </p:nvGrpSpPr>
        <p:grpSpPr>
          <a:xfrm>
            <a:off x="1168880" y="6337463"/>
            <a:ext cx="441364" cy="44136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1" name="椭圆 9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2" name="椭圆 91"/>
          <p:cNvSpPr/>
          <p:nvPr/>
        </p:nvSpPr>
        <p:spPr>
          <a:xfrm rot="10498052">
            <a:off x="809912" y="5955810"/>
            <a:ext cx="303658" cy="303658"/>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3" name="组合 92"/>
          <p:cNvGrpSpPr/>
          <p:nvPr/>
        </p:nvGrpSpPr>
        <p:grpSpPr>
          <a:xfrm>
            <a:off x="3383008" y="5931653"/>
            <a:ext cx="310515" cy="310515"/>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6" name="椭圆 95"/>
          <p:cNvSpPr/>
          <p:nvPr/>
        </p:nvSpPr>
        <p:spPr>
          <a:xfrm rot="10498052">
            <a:off x="3573973" y="6529705"/>
            <a:ext cx="192350" cy="192350"/>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椭圆 96"/>
          <p:cNvSpPr/>
          <p:nvPr/>
        </p:nvSpPr>
        <p:spPr>
          <a:xfrm rot="10498052">
            <a:off x="364029" y="6602816"/>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椭圆 97"/>
          <p:cNvSpPr/>
          <p:nvPr/>
        </p:nvSpPr>
        <p:spPr>
          <a:xfrm rot="10498052">
            <a:off x="6480158" y="5817387"/>
            <a:ext cx="563789" cy="563789"/>
          </a:xfrm>
          <a:prstGeom prst="ellipse">
            <a:avLst/>
          </a:prstGeom>
          <a:solidFill>
            <a:schemeClr val="accent3"/>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rot="10498052">
            <a:off x="7233515" y="6473879"/>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0" name="组合 99"/>
          <p:cNvGrpSpPr/>
          <p:nvPr/>
        </p:nvGrpSpPr>
        <p:grpSpPr>
          <a:xfrm>
            <a:off x="7049126" y="5253376"/>
            <a:ext cx="845906" cy="845906"/>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5905689" y="5348233"/>
            <a:ext cx="310515" cy="310515"/>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6" name="组合 105"/>
          <p:cNvGrpSpPr/>
          <p:nvPr/>
        </p:nvGrpSpPr>
        <p:grpSpPr>
          <a:xfrm>
            <a:off x="7758649" y="6178581"/>
            <a:ext cx="310515" cy="31051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9" name="椭圆 108"/>
          <p:cNvSpPr/>
          <p:nvPr/>
        </p:nvSpPr>
        <p:spPr>
          <a:xfrm rot="10498052">
            <a:off x="6745778" y="5110048"/>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0" name="组合 109"/>
          <p:cNvGrpSpPr/>
          <p:nvPr/>
        </p:nvGrpSpPr>
        <p:grpSpPr>
          <a:xfrm>
            <a:off x="6083780" y="6367497"/>
            <a:ext cx="441364" cy="441364"/>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3" name="椭圆 112"/>
          <p:cNvSpPr/>
          <p:nvPr/>
        </p:nvSpPr>
        <p:spPr>
          <a:xfrm rot="10498052">
            <a:off x="5724812" y="5985844"/>
            <a:ext cx="303658" cy="303658"/>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4" name="组合 113"/>
          <p:cNvGrpSpPr/>
          <p:nvPr/>
        </p:nvGrpSpPr>
        <p:grpSpPr>
          <a:xfrm>
            <a:off x="8297908" y="5961687"/>
            <a:ext cx="310515" cy="31051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6" name="椭圆 11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7" name="椭圆 116"/>
          <p:cNvSpPr/>
          <p:nvPr/>
        </p:nvSpPr>
        <p:spPr>
          <a:xfrm rot="10498052">
            <a:off x="8488873" y="6559739"/>
            <a:ext cx="192350" cy="192350"/>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rot="10498052">
            <a:off x="5278929" y="6632850"/>
            <a:ext cx="228599" cy="228599"/>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39332057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58"/>
                                        </p:tgtEl>
                                      </p:cBhvr>
                                    </p:animEffect>
                                    <p:set>
                                      <p:cBhvr>
                                        <p:cTn id="13" dur="1" fill="hold">
                                          <p:stCondLst>
                                            <p:cond delay="499"/>
                                          </p:stCondLst>
                                        </p:cTn>
                                        <p:tgtEl>
                                          <p:spTgt spid="58"/>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8"/>
                                        </p:tgtEl>
                                      </p:cBhvr>
                                    </p:animEffect>
                                    <p:set>
                                      <p:cBhvr>
                                        <p:cTn id="16" dur="1" fill="hold">
                                          <p:stCondLst>
                                            <p:cond delay="499"/>
                                          </p:stCondLst>
                                        </p:cTn>
                                        <p:tgtEl>
                                          <p:spTgt spid="6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par>
                                <p:cTn id="26" presetID="16" presetClass="entr" presetSubtype="42"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outHorizontal)">
                                      <p:cBhvr>
                                        <p:cTn id="28" dur="1250"/>
                                        <p:tgtEl>
                                          <p:spTgt spid="73"/>
                                        </p:tgtEl>
                                      </p:cBhvr>
                                    </p:animEffect>
                                  </p:childTnLst>
                                </p:cTn>
                              </p:par>
                              <p:par>
                                <p:cTn id="29" presetID="42" presetClass="path" presetSubtype="0" accel="50000" decel="50000" fill="hold" nodeType="withEffect">
                                  <p:stCondLst>
                                    <p:cond delay="0"/>
                                  </p:stCondLst>
                                  <p:childTnLst>
                                    <p:animMotion origin="layout" path="M 5.55556E-7 -3.7037E-6 L 0.24045 -0.20856 " pathEditMode="relative" rAng="0" ptsTypes="AA">
                                      <p:cBhvr>
                                        <p:cTn id="30" dur="1000" fill="hold"/>
                                        <p:tgtEl>
                                          <p:spTgt spid="4"/>
                                        </p:tgtEl>
                                        <p:attrNameLst>
                                          <p:attrName>ppt_x</p:attrName>
                                          <p:attrName>ppt_y</p:attrName>
                                        </p:attrNameLst>
                                      </p:cBhvr>
                                      <p:rCtr x="12014" y="-10440"/>
                                    </p:animMotion>
                                  </p:childTnLst>
                                </p:cTn>
                              </p:par>
                              <p:par>
                                <p:cTn id="31" presetID="42" presetClass="path" presetSubtype="0" accel="50000" decel="50000" fill="hold" grpId="0" nodeType="withEffect">
                                  <p:stCondLst>
                                    <p:cond delay="0"/>
                                  </p:stCondLst>
                                  <p:childTnLst>
                                    <p:animMotion origin="layout" path="M 1.11458 -0.82685 L 3.88889E-6 -1.85185E-6 " pathEditMode="relative" rAng="0" ptsTypes="AA">
                                      <p:cBhvr>
                                        <p:cTn id="32" dur="1500" fill="hold"/>
                                        <p:tgtEl>
                                          <p:spTgt spid="98"/>
                                        </p:tgtEl>
                                        <p:attrNameLst>
                                          <p:attrName>ppt_x</p:attrName>
                                          <p:attrName>ppt_y</p:attrName>
                                        </p:attrNameLst>
                                      </p:cBhvr>
                                      <p:rCtr x="-55729" y="41327"/>
                                    </p:animMotion>
                                  </p:childTnLst>
                                </p:cTn>
                              </p:par>
                              <p:par>
                                <p:cTn id="33" presetID="42" presetClass="path" presetSubtype="0" accel="50000" decel="50000" fill="hold" nodeType="withEffect">
                                  <p:stCondLst>
                                    <p:cond delay="0"/>
                                  </p:stCondLst>
                                  <p:childTnLst>
                                    <p:animMotion origin="layout" path="M 1.11267 -0.5607 L -5.55556E-7 2.03892E-7 " pathEditMode="relative" rAng="0" ptsTypes="AA">
                                      <p:cBhvr>
                                        <p:cTn id="34" dur="1500" fill="hold"/>
                                        <p:tgtEl>
                                          <p:spTgt spid="106"/>
                                        </p:tgtEl>
                                        <p:attrNameLst>
                                          <p:attrName>ppt_x</p:attrName>
                                          <p:attrName>ppt_y</p:attrName>
                                        </p:attrNameLst>
                                      </p:cBhvr>
                                      <p:rCtr x="-55642" y="28020"/>
                                    </p:animMotion>
                                  </p:childTnLst>
                                </p:cTn>
                              </p:par>
                              <p:par>
                                <p:cTn id="35" presetID="42" presetClass="path" presetSubtype="0" accel="50000" decel="50000" fill="hold" nodeType="withEffect">
                                  <p:stCondLst>
                                    <p:cond delay="0"/>
                                  </p:stCondLst>
                                  <p:childTnLst>
                                    <p:animMotion origin="layout" path="M 1.16511 -0.74143 L -3.61111E-6 4.43312E-6 " pathEditMode="relative" rAng="0" ptsTypes="AA">
                                      <p:cBhvr>
                                        <p:cTn id="36" dur="1500" fill="hold"/>
                                        <p:tgtEl>
                                          <p:spTgt spid="100"/>
                                        </p:tgtEl>
                                        <p:attrNameLst>
                                          <p:attrName>ppt_x</p:attrName>
                                          <p:attrName>ppt_y</p:attrName>
                                        </p:attrNameLst>
                                      </p:cBhvr>
                                      <p:rCtr x="-58264" y="37071"/>
                                    </p:animMotion>
                                  </p:childTnLst>
                                </p:cTn>
                              </p:par>
                              <p:par>
                                <p:cTn id="37" presetID="42" presetClass="path" presetSubtype="0" accel="50000" decel="50000" fill="hold" grpId="0" nodeType="withEffect">
                                  <p:stCondLst>
                                    <p:cond delay="0"/>
                                  </p:stCondLst>
                                  <p:childTnLst>
                                    <p:animMotion origin="layout" path="M 1.05712 -0.81186 L -0.01424 -0.02255 " pathEditMode="relative" rAng="0" ptsTypes="AA">
                                      <p:cBhvr>
                                        <p:cTn id="38" dur="1500" fill="hold"/>
                                        <p:tgtEl>
                                          <p:spTgt spid="99"/>
                                        </p:tgtEl>
                                        <p:attrNameLst>
                                          <p:attrName>ppt_x</p:attrName>
                                          <p:attrName>ppt_y</p:attrName>
                                        </p:attrNameLst>
                                      </p:cBhvr>
                                      <p:rCtr x="-53576" y="39450"/>
                                    </p:animMotion>
                                  </p:childTnLst>
                                </p:cTn>
                              </p:par>
                              <p:par>
                                <p:cTn id="39" presetID="42" presetClass="path" presetSubtype="0" accel="50000" decel="50000" fill="hold" nodeType="withEffect">
                                  <p:stCondLst>
                                    <p:cond delay="0"/>
                                  </p:stCondLst>
                                  <p:childTnLst>
                                    <p:animMotion origin="layout" path="M 1.22951 -0.81173 L 0 -2.46914E-6 " pathEditMode="relative" rAng="0" ptsTypes="AA">
                                      <p:cBhvr>
                                        <p:cTn id="40" dur="1500" fill="hold"/>
                                        <p:tgtEl>
                                          <p:spTgt spid="103"/>
                                        </p:tgtEl>
                                        <p:attrNameLst>
                                          <p:attrName>ppt_x</p:attrName>
                                          <p:attrName>ppt_y</p:attrName>
                                        </p:attrNameLst>
                                      </p:cBhvr>
                                      <p:rCtr x="-61476" y="40586"/>
                                    </p:animMotion>
                                  </p:childTnLst>
                                </p:cTn>
                              </p:par>
                              <p:par>
                                <p:cTn id="41" presetID="42" presetClass="path" presetSubtype="0" accel="50000" decel="50000" fill="hold" grpId="0" nodeType="withEffect">
                                  <p:stCondLst>
                                    <p:cond delay="0"/>
                                  </p:stCondLst>
                                  <p:childTnLst>
                                    <p:animMotion origin="layout" path="M 1.05712 -0.81186 L -0.01424 -0.02255 " pathEditMode="relative" rAng="0" ptsTypes="AA">
                                      <p:cBhvr>
                                        <p:cTn id="42" dur="1500" fill="hold"/>
                                        <p:tgtEl>
                                          <p:spTgt spid="109"/>
                                        </p:tgtEl>
                                        <p:attrNameLst>
                                          <p:attrName>ppt_x</p:attrName>
                                          <p:attrName>ppt_y</p:attrName>
                                        </p:attrNameLst>
                                      </p:cBhvr>
                                      <p:rCtr x="-53576" y="39450"/>
                                    </p:animMotion>
                                  </p:childTnLst>
                                </p:cTn>
                              </p:par>
                              <p:par>
                                <p:cTn id="43" presetID="42" presetClass="path" presetSubtype="0" accel="50000" decel="50000" fill="hold" nodeType="withEffect">
                                  <p:stCondLst>
                                    <p:cond delay="0"/>
                                  </p:stCondLst>
                                  <p:childTnLst>
                                    <p:animMotion origin="layout" path="M 0.93194 -0.36577 L -2.77778E-7 5.68428E-7 " pathEditMode="relative" rAng="0" ptsTypes="AA">
                                      <p:cBhvr>
                                        <p:cTn id="44" dur="1500" fill="hold"/>
                                        <p:tgtEl>
                                          <p:spTgt spid="110"/>
                                        </p:tgtEl>
                                        <p:attrNameLst>
                                          <p:attrName>ppt_x</p:attrName>
                                          <p:attrName>ppt_y</p:attrName>
                                        </p:attrNameLst>
                                      </p:cBhvr>
                                      <p:rCtr x="-46597" y="18289"/>
                                    </p:animMotion>
                                  </p:childTnLst>
                                </p:cTn>
                              </p:par>
                              <p:par>
                                <p:cTn id="45" presetID="42" presetClass="path" presetSubtype="0" accel="50000" decel="50000" fill="hold" grpId="0" nodeType="withEffect">
                                  <p:stCondLst>
                                    <p:cond delay="0"/>
                                  </p:stCondLst>
                                  <p:childTnLst>
                                    <p:animMotion origin="layout" path="M 1.05712 -0.81186 L -0.01424 -0.02255 " pathEditMode="relative" rAng="0" ptsTypes="AA">
                                      <p:cBhvr>
                                        <p:cTn id="46" dur="1500" fill="hold"/>
                                        <p:tgtEl>
                                          <p:spTgt spid="113"/>
                                        </p:tgtEl>
                                        <p:attrNameLst>
                                          <p:attrName>ppt_x</p:attrName>
                                          <p:attrName>ppt_y</p:attrName>
                                        </p:attrNameLst>
                                      </p:cBhvr>
                                      <p:rCtr x="-53576" y="39450"/>
                                    </p:animMotion>
                                  </p:childTnLst>
                                </p:cTn>
                              </p:par>
                              <p:par>
                                <p:cTn id="47" presetID="42" presetClass="path" presetSubtype="0" accel="50000" decel="50000" fill="hold" nodeType="withEffect">
                                  <p:stCondLst>
                                    <p:cond delay="0"/>
                                  </p:stCondLst>
                                  <p:childTnLst>
                                    <p:animMotion origin="layout" path="M 0.93194 -0.36577 L -2.77778E-7 5.68428E-7 " pathEditMode="relative" rAng="0" ptsTypes="AA">
                                      <p:cBhvr>
                                        <p:cTn id="48" dur="1500" fill="hold"/>
                                        <p:tgtEl>
                                          <p:spTgt spid="114"/>
                                        </p:tgtEl>
                                        <p:attrNameLst>
                                          <p:attrName>ppt_x</p:attrName>
                                          <p:attrName>ppt_y</p:attrName>
                                        </p:attrNameLst>
                                      </p:cBhvr>
                                      <p:rCtr x="-46597" y="18289"/>
                                    </p:animMotion>
                                  </p:childTnLst>
                                </p:cTn>
                              </p:par>
                              <p:par>
                                <p:cTn id="49" presetID="42" presetClass="path" presetSubtype="0" accel="50000" decel="50000" fill="hold" grpId="0" nodeType="withEffect">
                                  <p:stCondLst>
                                    <p:cond delay="0"/>
                                  </p:stCondLst>
                                  <p:childTnLst>
                                    <p:animMotion origin="layout" path="M 1.07135 -0.78931 L 8.33333E-7 -4.71733E-6 " pathEditMode="relative" rAng="0" ptsTypes="AA">
                                      <p:cBhvr>
                                        <p:cTn id="50" dur="1500" fill="hold"/>
                                        <p:tgtEl>
                                          <p:spTgt spid="117"/>
                                        </p:tgtEl>
                                        <p:attrNameLst>
                                          <p:attrName>ppt_x</p:attrName>
                                          <p:attrName>ppt_y</p:attrName>
                                        </p:attrNameLst>
                                      </p:cBhvr>
                                      <p:rCtr x="-53576" y="39450"/>
                                    </p:animMotion>
                                  </p:childTnLst>
                                </p:cTn>
                              </p:par>
                              <p:par>
                                <p:cTn id="51" presetID="42" presetClass="path" presetSubtype="0" accel="50000" decel="50000" fill="hold" grpId="0" nodeType="withEffect">
                                  <p:stCondLst>
                                    <p:cond delay="0"/>
                                  </p:stCondLst>
                                  <p:childTnLst>
                                    <p:animMotion origin="layout" path="M 1.05712 -0.81186 L -0.01424 -0.02255 " pathEditMode="relative" rAng="0" ptsTypes="AA">
                                      <p:cBhvr>
                                        <p:cTn id="52" dur="1500" fill="hold"/>
                                        <p:tgtEl>
                                          <p:spTgt spid="118"/>
                                        </p:tgtEl>
                                        <p:attrNameLst>
                                          <p:attrName>ppt_x</p:attrName>
                                          <p:attrName>ppt_y</p:attrName>
                                        </p:attrNameLst>
                                      </p:cBhvr>
                                      <p:rCtr x="-53576" y="39450"/>
                                    </p:animMotion>
                                  </p:childTnLst>
                                </p:cTn>
                              </p:par>
                              <p:par>
                                <p:cTn id="53" presetID="42" presetClass="path" presetSubtype="0" accel="50000" decel="50000" fill="hold" grpId="0" nodeType="withEffect">
                                  <p:stCondLst>
                                    <p:cond delay="0"/>
                                  </p:stCondLst>
                                  <p:childTnLst>
                                    <p:animMotion origin="layout" path="M 1.11458 -0.82685 L 3.88889E-6 -1.85185E-6 " pathEditMode="relative" rAng="0" ptsTypes="AA">
                                      <p:cBhvr>
                                        <p:cTn id="54" dur="1500" fill="hold"/>
                                        <p:tgtEl>
                                          <p:spTgt spid="77"/>
                                        </p:tgtEl>
                                        <p:attrNameLst>
                                          <p:attrName>ppt_x</p:attrName>
                                          <p:attrName>ppt_y</p:attrName>
                                        </p:attrNameLst>
                                      </p:cBhvr>
                                      <p:rCtr x="-55729" y="41327"/>
                                    </p:animMotion>
                                  </p:childTnLst>
                                </p:cTn>
                              </p:par>
                              <p:par>
                                <p:cTn id="55" presetID="42" presetClass="path" presetSubtype="0" accel="50000" decel="50000" fill="hold" nodeType="withEffect">
                                  <p:stCondLst>
                                    <p:cond delay="0"/>
                                  </p:stCondLst>
                                  <p:childTnLst>
                                    <p:animMotion origin="layout" path="M 1.11267 -0.5607 L -5.55556E-7 2.03892E-7 " pathEditMode="relative" rAng="0" ptsTypes="AA">
                                      <p:cBhvr>
                                        <p:cTn id="56" dur="1500" fill="hold"/>
                                        <p:tgtEl>
                                          <p:spTgt spid="85"/>
                                        </p:tgtEl>
                                        <p:attrNameLst>
                                          <p:attrName>ppt_x</p:attrName>
                                          <p:attrName>ppt_y</p:attrName>
                                        </p:attrNameLst>
                                      </p:cBhvr>
                                      <p:rCtr x="-55642" y="28020"/>
                                    </p:animMotion>
                                  </p:childTnLst>
                                </p:cTn>
                              </p:par>
                              <p:par>
                                <p:cTn id="57" presetID="42" presetClass="path" presetSubtype="0" accel="50000" decel="50000" fill="hold" nodeType="withEffect">
                                  <p:stCondLst>
                                    <p:cond delay="0"/>
                                  </p:stCondLst>
                                  <p:childTnLst>
                                    <p:animMotion origin="layout" path="M 1.16511 -0.74143 L -3.61111E-6 4.43312E-6 " pathEditMode="relative" rAng="0" ptsTypes="AA">
                                      <p:cBhvr>
                                        <p:cTn id="58" dur="1500" fill="hold"/>
                                        <p:tgtEl>
                                          <p:spTgt spid="79"/>
                                        </p:tgtEl>
                                        <p:attrNameLst>
                                          <p:attrName>ppt_x</p:attrName>
                                          <p:attrName>ppt_y</p:attrName>
                                        </p:attrNameLst>
                                      </p:cBhvr>
                                      <p:rCtr x="-58264" y="37071"/>
                                    </p:animMotion>
                                  </p:childTnLst>
                                </p:cTn>
                              </p:par>
                              <p:par>
                                <p:cTn id="59" presetID="42" presetClass="path" presetSubtype="0" accel="50000" decel="50000" fill="hold" grpId="0" nodeType="withEffect">
                                  <p:stCondLst>
                                    <p:cond delay="0"/>
                                  </p:stCondLst>
                                  <p:childTnLst>
                                    <p:animMotion origin="layout" path="M 1.05712 -0.81186 L -0.01424 -0.02255 " pathEditMode="relative" rAng="0" ptsTypes="AA">
                                      <p:cBhvr>
                                        <p:cTn id="60" dur="1500" fill="hold"/>
                                        <p:tgtEl>
                                          <p:spTgt spid="78"/>
                                        </p:tgtEl>
                                        <p:attrNameLst>
                                          <p:attrName>ppt_x</p:attrName>
                                          <p:attrName>ppt_y</p:attrName>
                                        </p:attrNameLst>
                                      </p:cBhvr>
                                      <p:rCtr x="-53576" y="39450"/>
                                    </p:animMotion>
                                  </p:childTnLst>
                                </p:cTn>
                              </p:par>
                              <p:par>
                                <p:cTn id="61" presetID="42" presetClass="path" presetSubtype="0" accel="50000" decel="50000" fill="hold" nodeType="withEffect">
                                  <p:stCondLst>
                                    <p:cond delay="0"/>
                                  </p:stCondLst>
                                  <p:childTnLst>
                                    <p:animMotion origin="layout" path="M 1.22951 -0.81173 L 0 -2.46914E-6 " pathEditMode="relative" rAng="0" ptsTypes="AA">
                                      <p:cBhvr>
                                        <p:cTn id="62" dur="1500" fill="hold"/>
                                        <p:tgtEl>
                                          <p:spTgt spid="82"/>
                                        </p:tgtEl>
                                        <p:attrNameLst>
                                          <p:attrName>ppt_x</p:attrName>
                                          <p:attrName>ppt_y</p:attrName>
                                        </p:attrNameLst>
                                      </p:cBhvr>
                                      <p:rCtr x="-61476" y="40586"/>
                                    </p:animMotion>
                                  </p:childTnLst>
                                </p:cTn>
                              </p:par>
                              <p:par>
                                <p:cTn id="63" presetID="42" presetClass="path" presetSubtype="0" accel="50000" decel="50000" fill="hold" grpId="0" nodeType="withEffect">
                                  <p:stCondLst>
                                    <p:cond delay="0"/>
                                  </p:stCondLst>
                                  <p:childTnLst>
                                    <p:animMotion origin="layout" path="M 1.05712 -0.81186 L -0.01424 -0.02255 " pathEditMode="relative" rAng="0" ptsTypes="AA">
                                      <p:cBhvr>
                                        <p:cTn id="64" dur="1500" fill="hold"/>
                                        <p:tgtEl>
                                          <p:spTgt spid="88"/>
                                        </p:tgtEl>
                                        <p:attrNameLst>
                                          <p:attrName>ppt_x</p:attrName>
                                          <p:attrName>ppt_y</p:attrName>
                                        </p:attrNameLst>
                                      </p:cBhvr>
                                      <p:rCtr x="-53576" y="39450"/>
                                    </p:animMotion>
                                  </p:childTnLst>
                                </p:cTn>
                              </p:par>
                              <p:par>
                                <p:cTn id="65" presetID="42" presetClass="path" presetSubtype="0" accel="50000" decel="50000" fill="hold" nodeType="withEffect">
                                  <p:stCondLst>
                                    <p:cond delay="0"/>
                                  </p:stCondLst>
                                  <p:childTnLst>
                                    <p:animMotion origin="layout" path="M 0.93194 -0.36577 L -2.77778E-7 5.68428E-7 " pathEditMode="relative" rAng="0" ptsTypes="AA">
                                      <p:cBhvr>
                                        <p:cTn id="66" dur="1500" fill="hold"/>
                                        <p:tgtEl>
                                          <p:spTgt spid="89"/>
                                        </p:tgtEl>
                                        <p:attrNameLst>
                                          <p:attrName>ppt_x</p:attrName>
                                          <p:attrName>ppt_y</p:attrName>
                                        </p:attrNameLst>
                                      </p:cBhvr>
                                      <p:rCtr x="-46597" y="18289"/>
                                    </p:animMotion>
                                  </p:childTnLst>
                                </p:cTn>
                              </p:par>
                              <p:par>
                                <p:cTn id="67" presetID="42" presetClass="path" presetSubtype="0" accel="50000" decel="50000" fill="hold" grpId="0" nodeType="withEffect">
                                  <p:stCondLst>
                                    <p:cond delay="0"/>
                                  </p:stCondLst>
                                  <p:childTnLst>
                                    <p:animMotion origin="layout" path="M 1.07136 -0.7892 L 5E-6 2.46914E-6 " pathEditMode="relative" rAng="0" ptsTypes="AA">
                                      <p:cBhvr>
                                        <p:cTn id="68" dur="1500" fill="hold"/>
                                        <p:tgtEl>
                                          <p:spTgt spid="92"/>
                                        </p:tgtEl>
                                        <p:attrNameLst>
                                          <p:attrName>ppt_x</p:attrName>
                                          <p:attrName>ppt_y</p:attrName>
                                        </p:attrNameLst>
                                      </p:cBhvr>
                                      <p:rCtr x="-53576" y="39444"/>
                                    </p:animMotion>
                                  </p:childTnLst>
                                </p:cTn>
                              </p:par>
                              <p:par>
                                <p:cTn id="69" presetID="42" presetClass="path" presetSubtype="0" accel="50000" decel="50000" fill="hold" nodeType="withEffect">
                                  <p:stCondLst>
                                    <p:cond delay="0"/>
                                  </p:stCondLst>
                                  <p:childTnLst>
                                    <p:animMotion origin="layout" path="M 0.93194 -0.36577 L -2.77778E-7 5.68428E-7 " pathEditMode="relative" rAng="0" ptsTypes="AA">
                                      <p:cBhvr>
                                        <p:cTn id="70" dur="1500" fill="hold"/>
                                        <p:tgtEl>
                                          <p:spTgt spid="93"/>
                                        </p:tgtEl>
                                        <p:attrNameLst>
                                          <p:attrName>ppt_x</p:attrName>
                                          <p:attrName>ppt_y</p:attrName>
                                        </p:attrNameLst>
                                      </p:cBhvr>
                                      <p:rCtr x="-46597" y="18289"/>
                                    </p:animMotion>
                                  </p:childTnLst>
                                </p:cTn>
                              </p:par>
                              <p:par>
                                <p:cTn id="71" presetID="42" presetClass="path" presetSubtype="0" accel="50000" decel="50000" fill="hold" grpId="0" nodeType="withEffect">
                                  <p:stCondLst>
                                    <p:cond delay="0"/>
                                  </p:stCondLst>
                                  <p:childTnLst>
                                    <p:animMotion origin="layout" path="M 1.07135 -0.78931 L 8.33333E-7 -4.71733E-6 " pathEditMode="relative" rAng="0" ptsTypes="AA">
                                      <p:cBhvr>
                                        <p:cTn id="72" dur="1500" fill="hold"/>
                                        <p:tgtEl>
                                          <p:spTgt spid="96"/>
                                        </p:tgtEl>
                                        <p:attrNameLst>
                                          <p:attrName>ppt_x</p:attrName>
                                          <p:attrName>ppt_y</p:attrName>
                                        </p:attrNameLst>
                                      </p:cBhvr>
                                      <p:rCtr x="-53576" y="39450"/>
                                    </p:animMotion>
                                  </p:childTnLst>
                                </p:cTn>
                              </p:par>
                              <p:par>
                                <p:cTn id="73" presetID="42" presetClass="path" presetSubtype="0" accel="50000" decel="50000" fill="hold" grpId="0" nodeType="withEffect">
                                  <p:stCondLst>
                                    <p:cond delay="0"/>
                                  </p:stCondLst>
                                  <p:childTnLst>
                                    <p:animMotion origin="layout" path="M 1.05712 -0.81186 L -0.01424 -0.02255 " pathEditMode="relative" rAng="0" ptsTypes="AA">
                                      <p:cBhvr>
                                        <p:cTn id="74" dur="1500" fill="hold"/>
                                        <p:tgtEl>
                                          <p:spTgt spid="97"/>
                                        </p:tgtEl>
                                        <p:attrNameLst>
                                          <p:attrName>ppt_x</p:attrName>
                                          <p:attrName>ppt_y</p:attrName>
                                        </p:attrNameLst>
                                      </p:cBhvr>
                                      <p:rCtr x="-53576" y="394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3" grpId="0" animBg="1"/>
      <p:bldP spid="77" grpId="0" animBg="1"/>
      <p:bldP spid="78" grpId="0" animBg="1"/>
      <p:bldP spid="88" grpId="0" animBg="1"/>
      <p:bldP spid="92" grpId="0" animBg="1"/>
      <p:bldP spid="96" grpId="0" animBg="1"/>
      <p:bldP spid="97" grpId="0" animBg="1"/>
      <p:bldP spid="98" grpId="0" animBg="1"/>
      <p:bldP spid="99" grpId="0" animBg="1"/>
      <p:bldP spid="109" grpId="0" animBg="1"/>
      <p:bldP spid="113" grpId="0" animBg="1"/>
      <p:bldP spid="117" grpId="0" animBg="1"/>
      <p:bldP spid="1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p:cNvSpPr/>
          <p:nvPr/>
        </p:nvSpPr>
        <p:spPr>
          <a:xfrm>
            <a:off x="2591638" y="2152101"/>
            <a:ext cx="3920789" cy="3920789"/>
          </a:xfrm>
          <a:prstGeom prst="ellipse">
            <a:avLst/>
          </a:prstGeom>
          <a:solidFill>
            <a:srgbClr val="F0DF00"/>
          </a:solidFill>
          <a:ln w="31750">
            <a:solidFill>
              <a:srgbClr val="F0D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2785886" y="2298479"/>
            <a:ext cx="3573798" cy="3573798"/>
          </a:xfrm>
          <a:prstGeom prst="ellipse">
            <a:avLst/>
          </a:prstGeom>
          <a:gradFill rotWithShape="1">
            <a:gsLst>
              <a:gs pos="0">
                <a:srgbClr val="1A8DDC"/>
              </a:gs>
              <a:gs pos="100000">
                <a:srgbClr val="0B5D8F"/>
              </a:gs>
            </a:gsLst>
            <a:lin ang="2700000" scaled="1"/>
          </a:gradFill>
          <a:ln w="9525">
            <a:solidFill>
              <a:srgbClr val="1083BC"/>
            </a:solidFill>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kern="0">
              <a:solidFill>
                <a:sysClr val="windowText" lastClr="000000"/>
              </a:solidFill>
            </a:endParaRPr>
          </a:p>
        </p:txBody>
      </p:sp>
      <p:grpSp>
        <p:nvGrpSpPr>
          <p:cNvPr id="71" name="组合 70"/>
          <p:cNvGrpSpPr/>
          <p:nvPr/>
        </p:nvGrpSpPr>
        <p:grpSpPr>
          <a:xfrm>
            <a:off x="2804630" y="2299746"/>
            <a:ext cx="3552573" cy="3552573"/>
            <a:chOff x="-1877093" y="1729586"/>
            <a:chExt cx="3920789" cy="3920789"/>
          </a:xfrm>
        </p:grpSpPr>
        <p:sp>
          <p:nvSpPr>
            <p:cNvPr id="72" name="椭圆 71"/>
            <p:cNvSpPr/>
            <p:nvPr/>
          </p:nvSpPr>
          <p:spPr>
            <a:xfrm>
              <a:off x="-1877093" y="1729586"/>
              <a:ext cx="3920789" cy="3920789"/>
            </a:xfrm>
            <a:prstGeom prst="ellipse">
              <a:avLst/>
            </a:prstGeom>
            <a:solidFill>
              <a:srgbClr val="F0DF00"/>
            </a:solidFill>
            <a:ln w="31750">
              <a:solidFill>
                <a:srgbClr val="F0D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682845" y="1875964"/>
              <a:ext cx="3573798" cy="3573798"/>
            </a:xfrm>
            <a:prstGeom prst="ellipse">
              <a:avLst/>
            </a:prstGeom>
            <a:gradFill rotWithShape="1">
              <a:gsLst>
                <a:gs pos="0">
                  <a:srgbClr val="1A8DDC"/>
                </a:gs>
                <a:gs pos="100000">
                  <a:srgbClr val="0B5D8F"/>
                </a:gs>
              </a:gsLst>
              <a:lin ang="2700000" scaled="1"/>
            </a:gradFill>
            <a:ln w="9525">
              <a:solidFill>
                <a:srgbClr val="1083BC"/>
              </a:solidFill>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endParaRPr lang="zh-CN" altLang="en-US" kern="0">
                <a:solidFill>
                  <a:sysClr val="windowText" lastClr="000000"/>
                </a:solidFill>
              </a:endParaRPr>
            </a:p>
          </p:txBody>
        </p:sp>
      </p:grpSp>
      <p:grpSp>
        <p:nvGrpSpPr>
          <p:cNvPr id="74" name="组合 73"/>
          <p:cNvGrpSpPr/>
          <p:nvPr/>
        </p:nvGrpSpPr>
        <p:grpSpPr>
          <a:xfrm>
            <a:off x="3414380" y="3006668"/>
            <a:ext cx="2294332" cy="3876689"/>
            <a:chOff x="3414380" y="3006668"/>
            <a:chExt cx="2294332" cy="3876689"/>
          </a:xfrm>
        </p:grpSpPr>
        <p:grpSp>
          <p:nvGrpSpPr>
            <p:cNvPr id="75" name="组合 74"/>
            <p:cNvGrpSpPr/>
            <p:nvPr/>
          </p:nvGrpSpPr>
          <p:grpSpPr>
            <a:xfrm>
              <a:off x="3414380" y="3006668"/>
              <a:ext cx="2294332" cy="3876689"/>
              <a:chOff x="2688431" y="1851550"/>
              <a:chExt cx="2092325" cy="3535362"/>
            </a:xfrm>
          </p:grpSpPr>
          <p:sp>
            <p:nvSpPr>
              <p:cNvPr id="77" name="MH_Other_1"/>
              <p:cNvSpPr>
                <a:spLocks noChangeArrowheads="1"/>
              </p:cNvSpPr>
              <p:nvPr>
                <p:custDataLst>
                  <p:tags r:id="rId28"/>
                </p:custDataLst>
              </p:nvPr>
            </p:nvSpPr>
            <p:spPr bwMode="auto">
              <a:xfrm>
                <a:off x="2850356" y="2019825"/>
                <a:ext cx="1765300" cy="1765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dirty="0"/>
              </a:p>
            </p:txBody>
          </p:sp>
          <p:sp>
            <p:nvSpPr>
              <p:cNvPr id="78" name="MH_Other_2"/>
              <p:cNvSpPr>
                <a:spLocks noChangeArrowheads="1"/>
              </p:cNvSpPr>
              <p:nvPr>
                <p:custDataLst>
                  <p:tags r:id="rId29"/>
                </p:custDataLst>
              </p:nvPr>
            </p:nvSpPr>
            <p:spPr bwMode="auto">
              <a:xfrm>
                <a:off x="3561556" y="3847037"/>
                <a:ext cx="342900" cy="876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79" name="MH_Other_3"/>
              <p:cNvSpPr>
                <a:spLocks noChangeArrowheads="1"/>
              </p:cNvSpPr>
              <p:nvPr>
                <p:custDataLst>
                  <p:tags r:id="rId30"/>
                </p:custDataLst>
              </p:nvPr>
            </p:nvSpPr>
            <p:spPr bwMode="auto">
              <a:xfrm>
                <a:off x="3640931" y="3847037"/>
                <a:ext cx="92075" cy="876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80" name="MH_Other_4"/>
              <p:cNvSpPr>
                <a:spLocks/>
              </p:cNvSpPr>
              <p:nvPr>
                <p:custDataLst>
                  <p:tags r:id="rId31"/>
                </p:custDataLst>
              </p:nvPr>
            </p:nvSpPr>
            <p:spPr bwMode="auto">
              <a:xfrm>
                <a:off x="3477419" y="4334400"/>
                <a:ext cx="512762" cy="1052512"/>
              </a:xfrm>
              <a:custGeom>
                <a:avLst/>
                <a:gdLst>
                  <a:gd name="T0" fmla="*/ 2147483646 w 301"/>
                  <a:gd name="T1" fmla="*/ 2147483646 h 619"/>
                  <a:gd name="T2" fmla="*/ 2147483646 w 301"/>
                  <a:gd name="T3" fmla="*/ 2147483646 h 619"/>
                  <a:gd name="T4" fmla="*/ 2147483646 w 301"/>
                  <a:gd name="T5" fmla="*/ 2147483646 h 619"/>
                  <a:gd name="T6" fmla="*/ 2147483646 w 301"/>
                  <a:gd name="T7" fmla="*/ 2147483646 h 619"/>
                  <a:gd name="T8" fmla="*/ 2147483646 w 301"/>
                  <a:gd name="T9" fmla="*/ 0 h 619"/>
                  <a:gd name="T10" fmla="*/ 2147483646 w 301"/>
                  <a:gd name="T11" fmla="*/ 0 h 619"/>
                  <a:gd name="T12" fmla="*/ 0 w 301"/>
                  <a:gd name="T13" fmla="*/ 2147483646 h 619"/>
                  <a:gd name="T14" fmla="*/ 0 w 301"/>
                  <a:gd name="T15" fmla="*/ 2147483646 h 619"/>
                  <a:gd name="T16" fmla="*/ 2147483646 w 301"/>
                  <a:gd name="T17" fmla="*/ 2147483646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1" h="619">
                    <a:moveTo>
                      <a:pt x="49" y="619"/>
                    </a:moveTo>
                    <a:cubicBezTo>
                      <a:pt x="251" y="619"/>
                      <a:pt x="251" y="619"/>
                      <a:pt x="251" y="619"/>
                    </a:cubicBezTo>
                    <a:cubicBezTo>
                      <a:pt x="278" y="619"/>
                      <a:pt x="301" y="596"/>
                      <a:pt x="301" y="569"/>
                    </a:cubicBezTo>
                    <a:cubicBezTo>
                      <a:pt x="301" y="49"/>
                      <a:pt x="301" y="49"/>
                      <a:pt x="301" y="49"/>
                    </a:cubicBezTo>
                    <a:cubicBezTo>
                      <a:pt x="301" y="22"/>
                      <a:pt x="278" y="0"/>
                      <a:pt x="251" y="0"/>
                    </a:cubicBezTo>
                    <a:cubicBezTo>
                      <a:pt x="49" y="0"/>
                      <a:pt x="49" y="0"/>
                      <a:pt x="49" y="0"/>
                    </a:cubicBezTo>
                    <a:cubicBezTo>
                      <a:pt x="22" y="0"/>
                      <a:pt x="0" y="22"/>
                      <a:pt x="0" y="49"/>
                    </a:cubicBezTo>
                    <a:cubicBezTo>
                      <a:pt x="0" y="569"/>
                      <a:pt x="0" y="569"/>
                      <a:pt x="0" y="569"/>
                    </a:cubicBezTo>
                    <a:cubicBezTo>
                      <a:pt x="0" y="596"/>
                      <a:pt x="22" y="619"/>
                      <a:pt x="49" y="619"/>
                    </a:cubicBez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MH_Other_5"/>
              <p:cNvSpPr>
                <a:spLocks noEditPoints="1"/>
              </p:cNvSpPr>
              <p:nvPr>
                <p:custDataLst>
                  <p:tags r:id="rId32"/>
                </p:custDataLst>
              </p:nvPr>
            </p:nvSpPr>
            <p:spPr bwMode="auto">
              <a:xfrm>
                <a:off x="2688431" y="1851550"/>
                <a:ext cx="2092325" cy="2092325"/>
              </a:xfrm>
              <a:custGeom>
                <a:avLst/>
                <a:gdLst>
                  <a:gd name="T0" fmla="*/ 2147483646 w 1229"/>
                  <a:gd name="T1" fmla="*/ 0 h 1229"/>
                  <a:gd name="T2" fmla="*/ 2147483646 w 1229"/>
                  <a:gd name="T3" fmla="*/ 2147483646 h 1229"/>
                  <a:gd name="T4" fmla="*/ 2147483646 w 1229"/>
                  <a:gd name="T5" fmla="*/ 2147483646 h 1229"/>
                  <a:gd name="T6" fmla="*/ 2147483646 w 1229"/>
                  <a:gd name="T7" fmla="*/ 2147483646 h 1229"/>
                  <a:gd name="T8" fmla="*/ 2147483646 w 1229"/>
                  <a:gd name="T9" fmla="*/ 2147483646 h 1229"/>
                  <a:gd name="T10" fmla="*/ 2147483646 w 1229"/>
                  <a:gd name="T11" fmla="*/ 2147483646 h 1229"/>
                  <a:gd name="T12" fmla="*/ 2147483646 w 1229"/>
                  <a:gd name="T13" fmla="*/ 0 h 1229"/>
                  <a:gd name="T14" fmla="*/ 2147483646 w 1229"/>
                  <a:gd name="T15" fmla="*/ 2147483646 h 1229"/>
                  <a:gd name="T16" fmla="*/ 0 w 1229"/>
                  <a:gd name="T17" fmla="*/ 2147483646 h 1229"/>
                  <a:gd name="T18" fmla="*/ 2147483646 w 1229"/>
                  <a:gd name="T19" fmla="*/ 0 h 1229"/>
                  <a:gd name="T20" fmla="*/ 2147483646 w 1229"/>
                  <a:gd name="T21" fmla="*/ 2147483646 h 1229"/>
                  <a:gd name="T22" fmla="*/ 2147483646 w 1229"/>
                  <a:gd name="T23" fmla="*/ 2147483646 h 1229"/>
                  <a:gd name="T24" fmla="*/ 2147483646 w 1229"/>
                  <a:gd name="T25" fmla="*/ 2147483646 h 1229"/>
                  <a:gd name="T26" fmla="*/ 2147483646 w 1229"/>
                  <a:gd name="T27" fmla="*/ 2147483646 h 12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29" h="1229">
                    <a:moveTo>
                      <a:pt x="614" y="0"/>
                    </a:moveTo>
                    <a:cubicBezTo>
                      <a:pt x="954" y="0"/>
                      <a:pt x="1229" y="275"/>
                      <a:pt x="1229" y="614"/>
                    </a:cubicBezTo>
                    <a:cubicBezTo>
                      <a:pt x="1229" y="954"/>
                      <a:pt x="954" y="1229"/>
                      <a:pt x="614" y="1229"/>
                    </a:cubicBezTo>
                    <a:cubicBezTo>
                      <a:pt x="614" y="1094"/>
                      <a:pt x="614" y="1094"/>
                      <a:pt x="614" y="1094"/>
                    </a:cubicBezTo>
                    <a:cubicBezTo>
                      <a:pt x="879" y="1094"/>
                      <a:pt x="1094" y="879"/>
                      <a:pt x="1094" y="614"/>
                    </a:cubicBezTo>
                    <a:cubicBezTo>
                      <a:pt x="1094" y="349"/>
                      <a:pt x="879" y="134"/>
                      <a:pt x="614" y="134"/>
                    </a:cubicBezTo>
                    <a:lnTo>
                      <a:pt x="614" y="0"/>
                    </a:lnTo>
                    <a:close/>
                    <a:moveTo>
                      <a:pt x="614" y="1229"/>
                    </a:moveTo>
                    <a:cubicBezTo>
                      <a:pt x="275" y="1229"/>
                      <a:pt x="0" y="954"/>
                      <a:pt x="0" y="614"/>
                    </a:cubicBezTo>
                    <a:cubicBezTo>
                      <a:pt x="0" y="275"/>
                      <a:pt x="275" y="0"/>
                      <a:pt x="614" y="0"/>
                    </a:cubicBezTo>
                    <a:cubicBezTo>
                      <a:pt x="614" y="134"/>
                      <a:pt x="614" y="134"/>
                      <a:pt x="614" y="134"/>
                    </a:cubicBezTo>
                    <a:cubicBezTo>
                      <a:pt x="349" y="134"/>
                      <a:pt x="134" y="349"/>
                      <a:pt x="134" y="614"/>
                    </a:cubicBezTo>
                    <a:cubicBezTo>
                      <a:pt x="134" y="879"/>
                      <a:pt x="349" y="1094"/>
                      <a:pt x="614" y="1094"/>
                    </a:cubicBezTo>
                    <a:lnTo>
                      <a:pt x="614" y="1229"/>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MH_Other_6"/>
              <p:cNvSpPr>
                <a:spLocks/>
              </p:cNvSpPr>
              <p:nvPr>
                <p:custDataLst>
                  <p:tags r:id="rId33"/>
                </p:custDataLst>
              </p:nvPr>
            </p:nvSpPr>
            <p:spPr bwMode="auto">
              <a:xfrm>
                <a:off x="3553619" y="4424887"/>
                <a:ext cx="179387" cy="871538"/>
              </a:xfrm>
              <a:custGeom>
                <a:avLst/>
                <a:gdLst>
                  <a:gd name="T0" fmla="*/ 2147483646 w 106"/>
                  <a:gd name="T1" fmla="*/ 2147483646 h 512"/>
                  <a:gd name="T2" fmla="*/ 2147483646 w 106"/>
                  <a:gd name="T3" fmla="*/ 2147483646 h 512"/>
                  <a:gd name="T4" fmla="*/ 2147483646 w 106"/>
                  <a:gd name="T5" fmla="*/ 0 h 512"/>
                  <a:gd name="T6" fmla="*/ 2147483646 w 106"/>
                  <a:gd name="T7" fmla="*/ 0 h 512"/>
                  <a:gd name="T8" fmla="*/ 0 w 106"/>
                  <a:gd name="T9" fmla="*/ 2147483646 h 512"/>
                  <a:gd name="T10" fmla="*/ 0 w 106"/>
                  <a:gd name="T11" fmla="*/ 2147483646 h 512"/>
                  <a:gd name="T12" fmla="*/ 2147483646 w 106"/>
                  <a:gd name="T13" fmla="*/ 2147483646 h 5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512">
                    <a:moveTo>
                      <a:pt x="40" y="512"/>
                    </a:moveTo>
                    <a:cubicBezTo>
                      <a:pt x="106" y="512"/>
                      <a:pt x="106" y="512"/>
                      <a:pt x="106" y="512"/>
                    </a:cubicBezTo>
                    <a:cubicBezTo>
                      <a:pt x="106" y="0"/>
                      <a:pt x="106" y="0"/>
                      <a:pt x="106" y="0"/>
                    </a:cubicBezTo>
                    <a:cubicBezTo>
                      <a:pt x="40" y="0"/>
                      <a:pt x="40" y="0"/>
                      <a:pt x="40" y="0"/>
                    </a:cubicBezTo>
                    <a:cubicBezTo>
                      <a:pt x="18" y="0"/>
                      <a:pt x="0" y="16"/>
                      <a:pt x="0" y="35"/>
                    </a:cubicBezTo>
                    <a:cubicBezTo>
                      <a:pt x="0" y="477"/>
                      <a:pt x="0" y="477"/>
                      <a:pt x="0" y="477"/>
                    </a:cubicBezTo>
                    <a:cubicBezTo>
                      <a:pt x="0" y="496"/>
                      <a:pt x="18" y="512"/>
                      <a:pt x="40" y="512"/>
                    </a:cubicBezTo>
                    <a:close/>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MH_Other_7"/>
              <p:cNvSpPr>
                <a:spLocks noEditPoints="1"/>
              </p:cNvSpPr>
              <p:nvPr>
                <p:custDataLst>
                  <p:tags r:id="rId34"/>
                </p:custDataLst>
              </p:nvPr>
            </p:nvSpPr>
            <p:spPr bwMode="auto">
              <a:xfrm>
                <a:off x="2791619" y="1954737"/>
                <a:ext cx="1882775" cy="1884363"/>
              </a:xfrm>
              <a:custGeom>
                <a:avLst/>
                <a:gdLst>
                  <a:gd name="T0" fmla="*/ 2147483646 w 1106"/>
                  <a:gd name="T1" fmla="*/ 0 h 1106"/>
                  <a:gd name="T2" fmla="*/ 2147483646 w 1106"/>
                  <a:gd name="T3" fmla="*/ 2147483646 h 1106"/>
                  <a:gd name="T4" fmla="*/ 2147483646 w 1106"/>
                  <a:gd name="T5" fmla="*/ 2147483646 h 1106"/>
                  <a:gd name="T6" fmla="*/ 2147483646 w 1106"/>
                  <a:gd name="T7" fmla="*/ 2147483646 h 1106"/>
                  <a:gd name="T8" fmla="*/ 2147483646 w 1106"/>
                  <a:gd name="T9" fmla="*/ 2147483646 h 1106"/>
                  <a:gd name="T10" fmla="*/ 2147483646 w 1106"/>
                  <a:gd name="T11" fmla="*/ 2147483646 h 1106"/>
                  <a:gd name="T12" fmla="*/ 2147483646 w 1106"/>
                  <a:gd name="T13" fmla="*/ 0 h 1106"/>
                  <a:gd name="T14" fmla="*/ 2147483646 w 1106"/>
                  <a:gd name="T15" fmla="*/ 0 h 1106"/>
                  <a:gd name="T16" fmla="*/ 2147483646 w 1106"/>
                  <a:gd name="T17" fmla="*/ 0 h 1106"/>
                  <a:gd name="T18" fmla="*/ 2147483646 w 1106"/>
                  <a:gd name="T19" fmla="*/ 2147483646 h 1106"/>
                  <a:gd name="T20" fmla="*/ 2147483646 w 1106"/>
                  <a:gd name="T21" fmla="*/ 2147483646 h 1106"/>
                  <a:gd name="T22" fmla="*/ 2147483646 w 1106"/>
                  <a:gd name="T23" fmla="*/ 2147483646 h 1106"/>
                  <a:gd name="T24" fmla="*/ 2147483646 w 1106"/>
                  <a:gd name="T25" fmla="*/ 2147483646 h 1106"/>
                  <a:gd name="T26" fmla="*/ 2147483646 w 1106"/>
                  <a:gd name="T27" fmla="*/ 2147483646 h 1106"/>
                  <a:gd name="T28" fmla="*/ 2147483646 w 1106"/>
                  <a:gd name="T29" fmla="*/ 2147483646 h 1106"/>
                  <a:gd name="T30" fmla="*/ 2147483646 w 1106"/>
                  <a:gd name="T31" fmla="*/ 2147483646 h 1106"/>
                  <a:gd name="T32" fmla="*/ 0 w 1106"/>
                  <a:gd name="T33" fmla="*/ 2147483646 h 1106"/>
                  <a:gd name="T34" fmla="*/ 2147483646 w 1106"/>
                  <a:gd name="T35" fmla="*/ 0 h 11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06" h="1106">
                    <a:moveTo>
                      <a:pt x="553" y="0"/>
                    </a:moveTo>
                    <a:cubicBezTo>
                      <a:pt x="859" y="0"/>
                      <a:pt x="1106" y="248"/>
                      <a:pt x="1106" y="553"/>
                    </a:cubicBezTo>
                    <a:cubicBezTo>
                      <a:pt x="1106" y="859"/>
                      <a:pt x="859" y="1106"/>
                      <a:pt x="553" y="1106"/>
                    </a:cubicBezTo>
                    <a:cubicBezTo>
                      <a:pt x="553" y="1073"/>
                      <a:pt x="553" y="1073"/>
                      <a:pt x="553" y="1073"/>
                    </a:cubicBezTo>
                    <a:cubicBezTo>
                      <a:pt x="840" y="1073"/>
                      <a:pt x="1073" y="840"/>
                      <a:pt x="1073" y="553"/>
                    </a:cubicBezTo>
                    <a:cubicBezTo>
                      <a:pt x="1073" y="266"/>
                      <a:pt x="840" y="34"/>
                      <a:pt x="553" y="34"/>
                    </a:cubicBezTo>
                    <a:lnTo>
                      <a:pt x="553" y="0"/>
                    </a:lnTo>
                    <a:close/>
                    <a:moveTo>
                      <a:pt x="553" y="0"/>
                    </a:moveTo>
                    <a:cubicBezTo>
                      <a:pt x="553" y="0"/>
                      <a:pt x="553" y="0"/>
                      <a:pt x="553" y="0"/>
                    </a:cubicBezTo>
                    <a:cubicBezTo>
                      <a:pt x="553" y="34"/>
                      <a:pt x="553" y="34"/>
                      <a:pt x="553" y="34"/>
                    </a:cubicBezTo>
                    <a:cubicBezTo>
                      <a:pt x="553" y="34"/>
                      <a:pt x="553" y="34"/>
                      <a:pt x="553" y="34"/>
                    </a:cubicBezTo>
                    <a:cubicBezTo>
                      <a:pt x="266" y="34"/>
                      <a:pt x="34" y="266"/>
                      <a:pt x="34" y="553"/>
                    </a:cubicBezTo>
                    <a:cubicBezTo>
                      <a:pt x="34" y="840"/>
                      <a:pt x="266" y="1073"/>
                      <a:pt x="553" y="1073"/>
                    </a:cubicBezTo>
                    <a:cubicBezTo>
                      <a:pt x="553" y="1073"/>
                      <a:pt x="553" y="1073"/>
                      <a:pt x="553" y="1073"/>
                    </a:cubicBezTo>
                    <a:cubicBezTo>
                      <a:pt x="553" y="1106"/>
                      <a:pt x="553" y="1106"/>
                      <a:pt x="553" y="1106"/>
                    </a:cubicBezTo>
                    <a:cubicBezTo>
                      <a:pt x="553" y="1106"/>
                      <a:pt x="553" y="1106"/>
                      <a:pt x="553" y="1106"/>
                    </a:cubicBezTo>
                    <a:cubicBezTo>
                      <a:pt x="248" y="1106"/>
                      <a:pt x="0" y="859"/>
                      <a:pt x="0" y="553"/>
                    </a:cubicBezTo>
                    <a:cubicBezTo>
                      <a:pt x="0" y="248"/>
                      <a:pt x="248" y="0"/>
                      <a:pt x="55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6" name="TextBox 75"/>
            <p:cNvSpPr txBox="1"/>
            <p:nvPr/>
          </p:nvSpPr>
          <p:spPr>
            <a:xfrm>
              <a:off x="3751401" y="3784733"/>
              <a:ext cx="1696297" cy="646331"/>
            </a:xfrm>
            <a:prstGeom prst="rect">
              <a:avLst/>
            </a:prstGeom>
            <a:noFill/>
          </p:spPr>
          <p:txBody>
            <a:bodyPr wrap="none" rtlCol="0">
              <a:spAutoFit/>
            </a:bodyPr>
            <a:lstStyle/>
            <a:p>
              <a:pPr algn="ctr">
                <a:lnSpc>
                  <a:spcPct val="150000"/>
                </a:lnSpc>
              </a:pPr>
              <a:r>
                <a:rPr lang="zh-CN" altLang="en-US" sz="2400" b="1" dirty="0" smtClean="0">
                  <a:solidFill>
                    <a:schemeClr val="accent1"/>
                  </a:solidFill>
                  <a:latin typeface="微软雅黑" panose="020B0503020204020204" pitchFamily="34" charset="-122"/>
                  <a:ea typeface="微软雅黑" panose="020B0503020204020204" pitchFamily="34" charset="-122"/>
                </a:rPr>
                <a:t>手段</a:t>
              </a:r>
              <a:r>
                <a:rPr lang="en-US" altLang="zh-CN" sz="2400" b="1" dirty="0" smtClean="0">
                  <a:solidFill>
                    <a:schemeClr val="accent1"/>
                  </a:solidFill>
                  <a:latin typeface="微软雅黑" panose="020B0503020204020204" pitchFamily="34" charset="-122"/>
                  <a:ea typeface="微软雅黑" panose="020B0503020204020204" pitchFamily="34" charset="-122"/>
                </a:rPr>
                <a:t>&amp;</a:t>
              </a:r>
              <a:r>
                <a:rPr lang="zh-CN" altLang="en-US" sz="2400" b="1" dirty="0" smtClean="0">
                  <a:solidFill>
                    <a:schemeClr val="accent1"/>
                  </a:solidFill>
                  <a:latin typeface="微软雅黑" panose="020B0503020204020204" pitchFamily="34" charset="-122"/>
                  <a:ea typeface="微软雅黑" panose="020B0503020204020204" pitchFamily="34" charset="-122"/>
                </a:rPr>
                <a:t>资源</a:t>
              </a:r>
            </a:p>
          </p:txBody>
        </p:sp>
      </p:grpSp>
      <p:grpSp>
        <p:nvGrpSpPr>
          <p:cNvPr id="84" name="组合 83"/>
          <p:cNvGrpSpPr/>
          <p:nvPr/>
        </p:nvGrpSpPr>
        <p:grpSpPr>
          <a:xfrm>
            <a:off x="519925" y="3959421"/>
            <a:ext cx="1904566" cy="641350"/>
            <a:chOff x="639193" y="3600222"/>
            <a:chExt cx="1904566" cy="641350"/>
          </a:xfrm>
        </p:grpSpPr>
        <p:grpSp>
          <p:nvGrpSpPr>
            <p:cNvPr id="85" name="组合 84"/>
            <p:cNvGrpSpPr/>
            <p:nvPr/>
          </p:nvGrpSpPr>
          <p:grpSpPr>
            <a:xfrm>
              <a:off x="1883359" y="3600222"/>
              <a:ext cx="660400" cy="641350"/>
              <a:chOff x="1640681" y="2583387"/>
              <a:chExt cx="660400" cy="641350"/>
            </a:xfrm>
          </p:grpSpPr>
          <p:sp>
            <p:nvSpPr>
              <p:cNvPr id="87" name="MH_Other_11"/>
              <p:cNvSpPr>
                <a:spLocks/>
              </p:cNvSpPr>
              <p:nvPr>
                <p:custDataLst>
                  <p:tags r:id="rId25"/>
                </p:custDataLst>
              </p:nvPr>
            </p:nvSpPr>
            <p:spPr bwMode="auto">
              <a:xfrm>
                <a:off x="1727994" y="2851675"/>
                <a:ext cx="268287" cy="366712"/>
              </a:xfrm>
              <a:custGeom>
                <a:avLst/>
                <a:gdLst>
                  <a:gd name="T0" fmla="*/ 2147483646 w 158"/>
                  <a:gd name="T1" fmla="*/ 2147483646 h 216"/>
                  <a:gd name="T2" fmla="*/ 2147483646 w 158"/>
                  <a:gd name="T3" fmla="*/ 2147483646 h 216"/>
                  <a:gd name="T4" fmla="*/ 2147483646 w 158"/>
                  <a:gd name="T5" fmla="*/ 2147483646 h 216"/>
                  <a:gd name="T6" fmla="*/ 2147483646 w 158"/>
                  <a:gd name="T7" fmla="*/ 2147483646 h 216"/>
                  <a:gd name="T8" fmla="*/ 2147483646 w 158"/>
                  <a:gd name="T9" fmla="*/ 2147483646 h 216"/>
                  <a:gd name="T10" fmla="*/ 2147483646 w 158"/>
                  <a:gd name="T11" fmla="*/ 2147483646 h 216"/>
                  <a:gd name="T12" fmla="*/ 2147483646 w 158"/>
                  <a:gd name="T13" fmla="*/ 2147483646 h 216"/>
                  <a:gd name="T14" fmla="*/ 2147483646 w 158"/>
                  <a:gd name="T15" fmla="*/ 2147483646 h 216"/>
                  <a:gd name="T16" fmla="*/ 2147483646 w 158"/>
                  <a:gd name="T17" fmla="*/ 2147483646 h 216"/>
                  <a:gd name="T18" fmla="*/ 2147483646 w 158"/>
                  <a:gd name="T19" fmla="*/ 2147483646 h 216"/>
                  <a:gd name="T20" fmla="*/ 2147483646 w 158"/>
                  <a:gd name="T21" fmla="*/ 2147483646 h 216"/>
                  <a:gd name="T22" fmla="*/ 2147483646 w 158"/>
                  <a:gd name="T23" fmla="*/ 2147483646 h 216"/>
                  <a:gd name="T24" fmla="*/ 2147483646 w 158"/>
                  <a:gd name="T25" fmla="*/ 2147483646 h 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solidFill>
                <a:srgbClr val="F06D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MH_Other_12"/>
              <p:cNvSpPr>
                <a:spLocks/>
              </p:cNvSpPr>
              <p:nvPr>
                <p:custDataLst>
                  <p:tags r:id="rId26"/>
                </p:custDataLst>
              </p:nvPr>
            </p:nvSpPr>
            <p:spPr bwMode="auto">
              <a:xfrm>
                <a:off x="1640681" y="2583387"/>
                <a:ext cx="660400" cy="463550"/>
              </a:xfrm>
              <a:custGeom>
                <a:avLst/>
                <a:gdLst>
                  <a:gd name="T0" fmla="*/ 2147483646 w 388"/>
                  <a:gd name="T1" fmla="*/ 2147483646 h 272"/>
                  <a:gd name="T2" fmla="*/ 2147483646 w 388"/>
                  <a:gd name="T3" fmla="*/ 2147483646 h 272"/>
                  <a:gd name="T4" fmla="*/ 2147483646 w 388"/>
                  <a:gd name="T5" fmla="*/ 2147483646 h 272"/>
                  <a:gd name="T6" fmla="*/ 2147483646 w 388"/>
                  <a:gd name="T7" fmla="*/ 2147483646 h 272"/>
                  <a:gd name="T8" fmla="*/ 2147483646 w 388"/>
                  <a:gd name="T9" fmla="*/ 2147483646 h 272"/>
                  <a:gd name="T10" fmla="*/ 2147483646 w 388"/>
                  <a:gd name="T11" fmla="*/ 2147483646 h 272"/>
                  <a:gd name="T12" fmla="*/ 2147483646 w 388"/>
                  <a:gd name="T13" fmla="*/ 2147483646 h 272"/>
                  <a:gd name="T14" fmla="*/ 2147483646 w 388"/>
                  <a:gd name="T15" fmla="*/ 2147483646 h 272"/>
                  <a:gd name="T16" fmla="*/ 2147483646 w 388"/>
                  <a:gd name="T17" fmla="*/ 2147483646 h 272"/>
                  <a:gd name="T18" fmla="*/ 2147483646 w 388"/>
                  <a:gd name="T19" fmla="*/ 2147483646 h 272"/>
                  <a:gd name="T20" fmla="*/ 2147483646 w 388"/>
                  <a:gd name="T21" fmla="*/ 2147483646 h 272"/>
                  <a:gd name="T22" fmla="*/ 2147483646 w 388"/>
                  <a:gd name="T23" fmla="*/ 2147483646 h 272"/>
                  <a:gd name="T24" fmla="*/ 2147483646 w 388"/>
                  <a:gd name="T25" fmla="*/ 2147483646 h 272"/>
                  <a:gd name="T26" fmla="*/ 2147483646 w 388"/>
                  <a:gd name="T27" fmla="*/ 2147483646 h 272"/>
                  <a:gd name="T28" fmla="*/ 2147483646 w 388"/>
                  <a:gd name="T29" fmla="*/ 2147483646 h 272"/>
                  <a:gd name="T30" fmla="*/ 2147483646 w 388"/>
                  <a:gd name="T31" fmla="*/ 2147483646 h 272"/>
                  <a:gd name="T32" fmla="*/ 2147483646 w 388"/>
                  <a:gd name="T33" fmla="*/ 2147483646 h 272"/>
                  <a:gd name="T34" fmla="*/ 2147483646 w 388"/>
                  <a:gd name="T35" fmla="*/ 2147483646 h 272"/>
                  <a:gd name="T36" fmla="*/ 2147483646 w 388"/>
                  <a:gd name="T37" fmla="*/ 2147483646 h 272"/>
                  <a:gd name="T38" fmla="*/ 2147483646 w 388"/>
                  <a:gd name="T39" fmla="*/ 2147483646 h 272"/>
                  <a:gd name="T40" fmla="*/ 2147483646 w 388"/>
                  <a:gd name="T41" fmla="*/ 2147483646 h 272"/>
                  <a:gd name="T42" fmla="*/ 2147483646 w 388"/>
                  <a:gd name="T43" fmla="*/ 2147483646 h 272"/>
                  <a:gd name="T44" fmla="*/ 2147483646 w 388"/>
                  <a:gd name="T45" fmla="*/ 2147483646 h 272"/>
                  <a:gd name="T46" fmla="*/ 2147483646 w 388"/>
                  <a:gd name="T47" fmla="*/ 2147483646 h 272"/>
                  <a:gd name="T48" fmla="*/ 2147483646 w 388"/>
                  <a:gd name="T49" fmla="*/ 2147483646 h 272"/>
                  <a:gd name="T50" fmla="*/ 2147483646 w 388"/>
                  <a:gd name="T51" fmla="*/ 2147483646 h 272"/>
                  <a:gd name="T52" fmla="*/ 2147483646 w 388"/>
                  <a:gd name="T53" fmla="*/ 2147483646 h 272"/>
                  <a:gd name="T54" fmla="*/ 0 w 388"/>
                  <a:gd name="T55" fmla="*/ 2147483646 h 272"/>
                  <a:gd name="T56" fmla="*/ 0 w 388"/>
                  <a:gd name="T57" fmla="*/ 2147483646 h 272"/>
                  <a:gd name="T58" fmla="*/ 2147483646 w 388"/>
                  <a:gd name="T59" fmla="*/ 2147483646 h 272"/>
                  <a:gd name="T60" fmla="*/ 2147483646 w 388"/>
                  <a:gd name="T61" fmla="*/ 2147483646 h 272"/>
                  <a:gd name="T62" fmla="*/ 2147483646 w 388"/>
                  <a:gd name="T63" fmla="*/ 0 h 272"/>
                  <a:gd name="T64" fmla="*/ 2147483646 w 388"/>
                  <a:gd name="T65" fmla="*/ 2147483646 h 272"/>
                  <a:gd name="T66" fmla="*/ 2147483646 w 388"/>
                  <a:gd name="T67" fmla="*/ 2147483646 h 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MH_Other_13"/>
              <p:cNvSpPr>
                <a:spLocks/>
              </p:cNvSpPr>
              <p:nvPr>
                <p:custDataLst>
                  <p:tags r:id="rId27"/>
                </p:custDataLst>
              </p:nvPr>
            </p:nvSpPr>
            <p:spPr bwMode="auto">
              <a:xfrm>
                <a:off x="1956594" y="2856437"/>
                <a:ext cx="269875" cy="368300"/>
              </a:xfrm>
              <a:custGeom>
                <a:avLst/>
                <a:gdLst>
                  <a:gd name="T0" fmla="*/ 2147483646 w 158"/>
                  <a:gd name="T1" fmla="*/ 2147483646 h 216"/>
                  <a:gd name="T2" fmla="*/ 2147483646 w 158"/>
                  <a:gd name="T3" fmla="*/ 2147483646 h 216"/>
                  <a:gd name="T4" fmla="*/ 2147483646 w 158"/>
                  <a:gd name="T5" fmla="*/ 0 h 216"/>
                  <a:gd name="T6" fmla="*/ 2147483646 w 158"/>
                  <a:gd name="T7" fmla="*/ 0 h 216"/>
                  <a:gd name="T8" fmla="*/ 2147483646 w 158"/>
                  <a:gd name="T9" fmla="*/ 2147483646 h 216"/>
                  <a:gd name="T10" fmla="*/ 2147483646 w 158"/>
                  <a:gd name="T11" fmla="*/ 2147483646 h 216"/>
                  <a:gd name="T12" fmla="*/ 2147483646 w 158"/>
                  <a:gd name="T13" fmla="*/ 2147483646 h 216"/>
                  <a:gd name="T14" fmla="*/ 2147483646 w 158"/>
                  <a:gd name="T15" fmla="*/ 2147483646 h 216"/>
                  <a:gd name="T16" fmla="*/ 2147483646 w 158"/>
                  <a:gd name="T17" fmla="*/ 2147483646 h 216"/>
                  <a:gd name="T18" fmla="*/ 2147483646 w 158"/>
                  <a:gd name="T19" fmla="*/ 2147483646 h 216"/>
                  <a:gd name="T20" fmla="*/ 2147483646 w 158"/>
                  <a:gd name="T21" fmla="*/ 2147483646 h 216"/>
                  <a:gd name="T22" fmla="*/ 2147483646 w 158"/>
                  <a:gd name="T23" fmla="*/ 2147483646 h 216"/>
                  <a:gd name="T24" fmla="*/ 2147483646 w 158"/>
                  <a:gd name="T25" fmla="*/ 2147483646 h 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solidFill>
                <a:srgbClr val="FFA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6" name="TextBox 85"/>
            <p:cNvSpPr txBox="1"/>
            <p:nvPr/>
          </p:nvSpPr>
          <p:spPr bwMode="auto">
            <a:xfrm>
              <a:off x="639193" y="3630384"/>
              <a:ext cx="1107996"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云班课</a:t>
              </a:r>
              <a:endParaRPr lang="zh-CN" altLang="en-US" sz="2400" dirty="0">
                <a:solidFill>
                  <a:schemeClr val="tx2"/>
                </a:solidFill>
                <a:latin typeface="+mn-ea"/>
                <a:ea typeface="+mn-ea"/>
              </a:endParaRPr>
            </a:p>
          </p:txBody>
        </p:sp>
      </p:grpSp>
      <p:grpSp>
        <p:nvGrpSpPr>
          <p:cNvPr id="90" name="组合 89"/>
          <p:cNvGrpSpPr/>
          <p:nvPr/>
        </p:nvGrpSpPr>
        <p:grpSpPr>
          <a:xfrm>
            <a:off x="1167484" y="5022749"/>
            <a:ext cx="1574626" cy="487825"/>
            <a:chOff x="1107364" y="4937786"/>
            <a:chExt cx="1574626" cy="487825"/>
          </a:xfrm>
        </p:grpSpPr>
        <p:grpSp>
          <p:nvGrpSpPr>
            <p:cNvPr id="91" name="组合 90"/>
            <p:cNvGrpSpPr/>
            <p:nvPr/>
          </p:nvGrpSpPr>
          <p:grpSpPr>
            <a:xfrm>
              <a:off x="2016827" y="4987461"/>
              <a:ext cx="665163" cy="438150"/>
              <a:chOff x="2348615" y="4921201"/>
              <a:chExt cx="665163" cy="438150"/>
            </a:xfrm>
          </p:grpSpPr>
          <p:sp>
            <p:nvSpPr>
              <p:cNvPr id="93" name="MH_Other_26"/>
              <p:cNvSpPr>
                <a:spLocks/>
              </p:cNvSpPr>
              <p:nvPr>
                <p:custDataLst>
                  <p:tags r:id="rId13"/>
                </p:custDataLst>
              </p:nvPr>
            </p:nvSpPr>
            <p:spPr bwMode="auto">
              <a:xfrm>
                <a:off x="2348615" y="4921201"/>
                <a:ext cx="665163" cy="438150"/>
              </a:xfrm>
              <a:custGeom>
                <a:avLst/>
                <a:gdLst>
                  <a:gd name="T0" fmla="*/ 2147483646 w 391"/>
                  <a:gd name="T1" fmla="*/ 0 h 257"/>
                  <a:gd name="T2" fmla="*/ 2147483646 w 391"/>
                  <a:gd name="T3" fmla="*/ 0 h 257"/>
                  <a:gd name="T4" fmla="*/ 2147483646 w 391"/>
                  <a:gd name="T5" fmla="*/ 2147483646 h 257"/>
                  <a:gd name="T6" fmla="*/ 2147483646 w 391"/>
                  <a:gd name="T7" fmla="*/ 2147483646 h 257"/>
                  <a:gd name="T8" fmla="*/ 2147483646 w 391"/>
                  <a:gd name="T9" fmla="*/ 2147483646 h 257"/>
                  <a:gd name="T10" fmla="*/ 2147483646 w 391"/>
                  <a:gd name="T11" fmla="*/ 2147483646 h 257"/>
                  <a:gd name="T12" fmla="*/ 0 w 391"/>
                  <a:gd name="T13" fmla="*/ 2147483646 h 257"/>
                  <a:gd name="T14" fmla="*/ 0 w 391"/>
                  <a:gd name="T15" fmla="*/ 2147483646 h 257"/>
                  <a:gd name="T16" fmla="*/ 2147483646 w 391"/>
                  <a:gd name="T17" fmla="*/ 0 h 2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 h="257">
                    <a:moveTo>
                      <a:pt x="14" y="0"/>
                    </a:moveTo>
                    <a:cubicBezTo>
                      <a:pt x="377" y="0"/>
                      <a:pt x="377" y="0"/>
                      <a:pt x="377" y="0"/>
                    </a:cubicBezTo>
                    <a:cubicBezTo>
                      <a:pt x="384" y="0"/>
                      <a:pt x="391" y="6"/>
                      <a:pt x="391" y="14"/>
                    </a:cubicBezTo>
                    <a:cubicBezTo>
                      <a:pt x="391" y="243"/>
                      <a:pt x="391" y="243"/>
                      <a:pt x="391" y="243"/>
                    </a:cubicBezTo>
                    <a:cubicBezTo>
                      <a:pt x="391" y="251"/>
                      <a:pt x="384" y="257"/>
                      <a:pt x="377" y="257"/>
                    </a:cubicBezTo>
                    <a:cubicBezTo>
                      <a:pt x="14" y="257"/>
                      <a:pt x="14" y="257"/>
                      <a:pt x="14" y="257"/>
                    </a:cubicBezTo>
                    <a:cubicBezTo>
                      <a:pt x="6" y="257"/>
                      <a:pt x="0" y="251"/>
                      <a:pt x="0" y="243"/>
                    </a:cubicBezTo>
                    <a:cubicBezTo>
                      <a:pt x="0" y="14"/>
                      <a:pt x="0" y="14"/>
                      <a:pt x="0" y="14"/>
                    </a:cubicBezTo>
                    <a:cubicBezTo>
                      <a:pt x="0" y="6"/>
                      <a:pt x="6" y="0"/>
                      <a:pt x="14" y="0"/>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MH_Other_27"/>
              <p:cNvSpPr>
                <a:spLocks noChangeArrowheads="1"/>
              </p:cNvSpPr>
              <p:nvPr>
                <p:custDataLst>
                  <p:tags r:id="rId14"/>
                </p:custDataLst>
              </p:nvPr>
            </p:nvSpPr>
            <p:spPr bwMode="auto">
              <a:xfrm>
                <a:off x="2385128" y="4967239"/>
                <a:ext cx="592137" cy="32067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95" name="MH_Other_28"/>
              <p:cNvSpPr>
                <a:spLocks noChangeArrowheads="1"/>
              </p:cNvSpPr>
              <p:nvPr>
                <p:custDataLst>
                  <p:tags r:id="rId15"/>
                </p:custDataLst>
              </p:nvPr>
            </p:nvSpPr>
            <p:spPr bwMode="auto">
              <a:xfrm>
                <a:off x="2674053" y="4937076"/>
                <a:ext cx="15875" cy="15875"/>
              </a:xfrm>
              <a:prstGeom prst="ellipse">
                <a:avLst/>
              </a:prstGeom>
              <a:solidFill>
                <a:srgbClr val="2457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96" name="MH_Other_34"/>
              <p:cNvSpPr>
                <a:spLocks noEditPoints="1"/>
              </p:cNvSpPr>
              <p:nvPr>
                <p:custDataLst>
                  <p:tags r:id="rId16"/>
                </p:custDataLst>
              </p:nvPr>
            </p:nvSpPr>
            <p:spPr bwMode="auto">
              <a:xfrm>
                <a:off x="2443865" y="5073601"/>
                <a:ext cx="185738" cy="184150"/>
              </a:xfrm>
              <a:custGeom>
                <a:avLst/>
                <a:gdLst>
                  <a:gd name="T0" fmla="*/ 2147483646 w 109"/>
                  <a:gd name="T1" fmla="*/ 2147483646 h 109"/>
                  <a:gd name="T2" fmla="*/ 2147483646 w 109"/>
                  <a:gd name="T3" fmla="*/ 2147483646 h 109"/>
                  <a:gd name="T4" fmla="*/ 2147483646 w 109"/>
                  <a:gd name="T5" fmla="*/ 2147483646 h 109"/>
                  <a:gd name="T6" fmla="*/ 2147483646 w 109"/>
                  <a:gd name="T7" fmla="*/ 2147483646 h 109"/>
                  <a:gd name="T8" fmla="*/ 2147483646 w 109"/>
                  <a:gd name="T9" fmla="*/ 2147483646 h 109"/>
                  <a:gd name="T10" fmla="*/ 2147483646 w 109"/>
                  <a:gd name="T11" fmla="*/ 2147483646 h 109"/>
                  <a:gd name="T12" fmla="*/ 2147483646 w 109"/>
                  <a:gd name="T13" fmla="*/ 2147483646 h 109"/>
                  <a:gd name="T14" fmla="*/ 2147483646 w 109"/>
                  <a:gd name="T15" fmla="*/ 2147483646 h 109"/>
                  <a:gd name="T16" fmla="*/ 2147483646 w 109"/>
                  <a:gd name="T17" fmla="*/ 2147483646 h 109"/>
                  <a:gd name="T18" fmla="*/ 2147483646 w 109"/>
                  <a:gd name="T19" fmla="*/ 2147483646 h 109"/>
                  <a:gd name="T20" fmla="*/ 2147483646 w 109"/>
                  <a:gd name="T21" fmla="*/ 2147483646 h 109"/>
                  <a:gd name="T22" fmla="*/ 2147483646 w 109"/>
                  <a:gd name="T23" fmla="*/ 2147483646 h 109"/>
                  <a:gd name="T24" fmla="*/ 2147483646 w 109"/>
                  <a:gd name="T25" fmla="*/ 2147483646 h 109"/>
                  <a:gd name="T26" fmla="*/ 2147483646 w 109"/>
                  <a:gd name="T27" fmla="*/ 2147483646 h 109"/>
                  <a:gd name="T28" fmla="*/ 2147483646 w 109"/>
                  <a:gd name="T29" fmla="*/ 2147483646 h 109"/>
                  <a:gd name="T30" fmla="*/ 2147483646 w 109"/>
                  <a:gd name="T31" fmla="*/ 2147483646 h 109"/>
                  <a:gd name="T32" fmla="*/ 2147483646 w 109"/>
                  <a:gd name="T33" fmla="*/ 0 h 109"/>
                  <a:gd name="T34" fmla="*/ 2147483646 w 109"/>
                  <a:gd name="T35" fmla="*/ 0 h 109"/>
                  <a:gd name="T36" fmla="*/ 2147483646 w 109"/>
                  <a:gd name="T37" fmla="*/ 2147483646 h 109"/>
                  <a:gd name="T38" fmla="*/ 2147483646 w 109"/>
                  <a:gd name="T39" fmla="*/ 2147483646 h 109"/>
                  <a:gd name="T40" fmla="*/ 2147483646 w 109"/>
                  <a:gd name="T41" fmla="*/ 2147483646 h 109"/>
                  <a:gd name="T42" fmla="*/ 2147483646 w 109"/>
                  <a:gd name="T43" fmla="*/ 2147483646 h 109"/>
                  <a:gd name="T44" fmla="*/ 2147483646 w 109"/>
                  <a:gd name="T45" fmla="*/ 2147483646 h 109"/>
                  <a:gd name="T46" fmla="*/ 2147483646 w 109"/>
                  <a:gd name="T47" fmla="*/ 2147483646 h 109"/>
                  <a:gd name="T48" fmla="*/ 2147483646 w 109"/>
                  <a:gd name="T49" fmla="*/ 2147483646 h 109"/>
                  <a:gd name="T50" fmla="*/ 2147483646 w 109"/>
                  <a:gd name="T51" fmla="*/ 2147483646 h 109"/>
                  <a:gd name="T52" fmla="*/ 2147483646 w 109"/>
                  <a:gd name="T53" fmla="*/ 2147483646 h 109"/>
                  <a:gd name="T54" fmla="*/ 2147483646 w 109"/>
                  <a:gd name="T55" fmla="*/ 2147483646 h 109"/>
                  <a:gd name="T56" fmla="*/ 2147483646 w 109"/>
                  <a:gd name="T57" fmla="*/ 2147483646 h 109"/>
                  <a:gd name="T58" fmla="*/ 2147483646 w 109"/>
                  <a:gd name="T59" fmla="*/ 2147483646 h 109"/>
                  <a:gd name="T60" fmla="*/ 2147483646 w 109"/>
                  <a:gd name="T61" fmla="*/ 2147483646 h 109"/>
                  <a:gd name="T62" fmla="*/ 2147483646 w 109"/>
                  <a:gd name="T63" fmla="*/ 2147483646 h 109"/>
                  <a:gd name="T64" fmla="*/ 2147483646 w 109"/>
                  <a:gd name="T65" fmla="*/ 2147483646 h 109"/>
                  <a:gd name="T66" fmla="*/ 2147483646 w 109"/>
                  <a:gd name="T67" fmla="*/ 2147483646 h 109"/>
                  <a:gd name="T68" fmla="*/ 2147483646 w 109"/>
                  <a:gd name="T69" fmla="*/ 2147483646 h 109"/>
                  <a:gd name="T70" fmla="*/ 2147483646 w 109"/>
                  <a:gd name="T71" fmla="*/ 0 h 109"/>
                  <a:gd name="T72" fmla="*/ 2147483646 w 109"/>
                  <a:gd name="T73" fmla="*/ 0 h 109"/>
                  <a:gd name="T74" fmla="*/ 2147483646 w 109"/>
                  <a:gd name="T75" fmla="*/ 2147483646 h 109"/>
                  <a:gd name="T76" fmla="*/ 2147483646 w 109"/>
                  <a:gd name="T77" fmla="*/ 2147483646 h 109"/>
                  <a:gd name="T78" fmla="*/ 2147483646 w 109"/>
                  <a:gd name="T79" fmla="*/ 2147483646 h 109"/>
                  <a:gd name="T80" fmla="*/ 2147483646 w 109"/>
                  <a:gd name="T81" fmla="*/ 2147483646 h 109"/>
                  <a:gd name="T82" fmla="*/ 2147483646 w 109"/>
                  <a:gd name="T83" fmla="*/ 2147483646 h 109"/>
                  <a:gd name="T84" fmla="*/ 2147483646 w 109"/>
                  <a:gd name="T85" fmla="*/ 2147483646 h 109"/>
                  <a:gd name="T86" fmla="*/ 0 w 109"/>
                  <a:gd name="T87" fmla="*/ 2147483646 h 109"/>
                  <a:gd name="T88" fmla="*/ 0 w 109"/>
                  <a:gd name="T89" fmla="*/ 2147483646 h 109"/>
                  <a:gd name="T90" fmla="*/ 2147483646 w 109"/>
                  <a:gd name="T91" fmla="*/ 2147483646 h 109"/>
                  <a:gd name="T92" fmla="*/ 2147483646 w 109"/>
                  <a:gd name="T93" fmla="*/ 2147483646 h 1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9" h="109">
                    <a:moveTo>
                      <a:pt x="54" y="109"/>
                    </a:moveTo>
                    <a:cubicBezTo>
                      <a:pt x="63" y="109"/>
                      <a:pt x="63" y="109"/>
                      <a:pt x="63" y="109"/>
                    </a:cubicBezTo>
                    <a:cubicBezTo>
                      <a:pt x="63" y="101"/>
                      <a:pt x="63" y="101"/>
                      <a:pt x="63" y="101"/>
                    </a:cubicBezTo>
                    <a:cubicBezTo>
                      <a:pt x="70" y="100"/>
                      <a:pt x="76" y="97"/>
                      <a:pt x="81" y="94"/>
                    </a:cubicBezTo>
                    <a:cubicBezTo>
                      <a:pt x="87" y="99"/>
                      <a:pt x="87" y="99"/>
                      <a:pt x="87" y="99"/>
                    </a:cubicBezTo>
                    <a:cubicBezTo>
                      <a:pt x="99" y="87"/>
                      <a:pt x="99" y="87"/>
                      <a:pt x="99" y="87"/>
                    </a:cubicBezTo>
                    <a:cubicBezTo>
                      <a:pt x="93" y="81"/>
                      <a:pt x="93" y="81"/>
                      <a:pt x="93" y="81"/>
                    </a:cubicBezTo>
                    <a:cubicBezTo>
                      <a:pt x="97" y="76"/>
                      <a:pt x="100" y="70"/>
                      <a:pt x="101" y="63"/>
                    </a:cubicBezTo>
                    <a:cubicBezTo>
                      <a:pt x="109" y="63"/>
                      <a:pt x="109" y="63"/>
                      <a:pt x="109" y="63"/>
                    </a:cubicBezTo>
                    <a:cubicBezTo>
                      <a:pt x="109" y="46"/>
                      <a:pt x="109" y="46"/>
                      <a:pt x="109" y="46"/>
                    </a:cubicBezTo>
                    <a:cubicBezTo>
                      <a:pt x="101" y="46"/>
                      <a:pt x="101" y="46"/>
                      <a:pt x="101" y="46"/>
                    </a:cubicBezTo>
                    <a:cubicBezTo>
                      <a:pt x="100" y="39"/>
                      <a:pt x="97" y="33"/>
                      <a:pt x="93" y="28"/>
                    </a:cubicBezTo>
                    <a:cubicBezTo>
                      <a:pt x="99" y="22"/>
                      <a:pt x="99" y="22"/>
                      <a:pt x="99" y="22"/>
                    </a:cubicBezTo>
                    <a:cubicBezTo>
                      <a:pt x="87" y="10"/>
                      <a:pt x="87" y="10"/>
                      <a:pt x="87" y="10"/>
                    </a:cubicBezTo>
                    <a:cubicBezTo>
                      <a:pt x="81" y="16"/>
                      <a:pt x="81" y="16"/>
                      <a:pt x="81" y="16"/>
                    </a:cubicBezTo>
                    <a:cubicBezTo>
                      <a:pt x="76" y="12"/>
                      <a:pt x="70" y="10"/>
                      <a:pt x="63" y="8"/>
                    </a:cubicBezTo>
                    <a:cubicBezTo>
                      <a:pt x="63" y="0"/>
                      <a:pt x="63" y="0"/>
                      <a:pt x="63" y="0"/>
                    </a:cubicBezTo>
                    <a:cubicBezTo>
                      <a:pt x="54" y="0"/>
                      <a:pt x="54" y="0"/>
                      <a:pt x="54" y="0"/>
                    </a:cubicBezTo>
                    <a:cubicBezTo>
                      <a:pt x="54" y="20"/>
                      <a:pt x="54" y="20"/>
                      <a:pt x="54" y="20"/>
                    </a:cubicBezTo>
                    <a:cubicBezTo>
                      <a:pt x="74" y="20"/>
                      <a:pt x="89" y="35"/>
                      <a:pt x="89" y="55"/>
                    </a:cubicBezTo>
                    <a:cubicBezTo>
                      <a:pt x="89" y="74"/>
                      <a:pt x="74" y="90"/>
                      <a:pt x="54" y="90"/>
                    </a:cubicBezTo>
                    <a:lnTo>
                      <a:pt x="54" y="109"/>
                    </a:lnTo>
                    <a:close/>
                    <a:moveTo>
                      <a:pt x="16" y="81"/>
                    </a:moveTo>
                    <a:cubicBezTo>
                      <a:pt x="10" y="87"/>
                      <a:pt x="10" y="87"/>
                      <a:pt x="10" y="87"/>
                    </a:cubicBezTo>
                    <a:cubicBezTo>
                      <a:pt x="22" y="99"/>
                      <a:pt x="22" y="99"/>
                      <a:pt x="22" y="99"/>
                    </a:cubicBezTo>
                    <a:cubicBezTo>
                      <a:pt x="28" y="94"/>
                      <a:pt x="28" y="94"/>
                      <a:pt x="28" y="94"/>
                    </a:cubicBezTo>
                    <a:cubicBezTo>
                      <a:pt x="33" y="97"/>
                      <a:pt x="39" y="100"/>
                      <a:pt x="46" y="101"/>
                    </a:cubicBezTo>
                    <a:cubicBezTo>
                      <a:pt x="46" y="109"/>
                      <a:pt x="46" y="109"/>
                      <a:pt x="46" y="109"/>
                    </a:cubicBezTo>
                    <a:cubicBezTo>
                      <a:pt x="54" y="109"/>
                      <a:pt x="54" y="109"/>
                      <a:pt x="54" y="109"/>
                    </a:cubicBezTo>
                    <a:cubicBezTo>
                      <a:pt x="54" y="90"/>
                      <a:pt x="54" y="90"/>
                      <a:pt x="54" y="90"/>
                    </a:cubicBezTo>
                    <a:cubicBezTo>
                      <a:pt x="54" y="90"/>
                      <a:pt x="54" y="90"/>
                      <a:pt x="54" y="90"/>
                    </a:cubicBezTo>
                    <a:cubicBezTo>
                      <a:pt x="35" y="90"/>
                      <a:pt x="20" y="74"/>
                      <a:pt x="20" y="55"/>
                    </a:cubicBezTo>
                    <a:cubicBezTo>
                      <a:pt x="20" y="35"/>
                      <a:pt x="35" y="20"/>
                      <a:pt x="54" y="20"/>
                    </a:cubicBezTo>
                    <a:cubicBezTo>
                      <a:pt x="54" y="20"/>
                      <a:pt x="54" y="20"/>
                      <a:pt x="54" y="20"/>
                    </a:cubicBezTo>
                    <a:cubicBezTo>
                      <a:pt x="54" y="20"/>
                      <a:pt x="54" y="20"/>
                      <a:pt x="54" y="20"/>
                    </a:cubicBezTo>
                    <a:cubicBezTo>
                      <a:pt x="54" y="0"/>
                      <a:pt x="54" y="0"/>
                      <a:pt x="54" y="0"/>
                    </a:cubicBezTo>
                    <a:cubicBezTo>
                      <a:pt x="46" y="0"/>
                      <a:pt x="46" y="0"/>
                      <a:pt x="46" y="0"/>
                    </a:cubicBezTo>
                    <a:cubicBezTo>
                      <a:pt x="46" y="8"/>
                      <a:pt x="46" y="8"/>
                      <a:pt x="46" y="8"/>
                    </a:cubicBezTo>
                    <a:cubicBezTo>
                      <a:pt x="39" y="10"/>
                      <a:pt x="33" y="12"/>
                      <a:pt x="28" y="16"/>
                    </a:cubicBezTo>
                    <a:cubicBezTo>
                      <a:pt x="22" y="10"/>
                      <a:pt x="22" y="10"/>
                      <a:pt x="22" y="10"/>
                    </a:cubicBezTo>
                    <a:cubicBezTo>
                      <a:pt x="10" y="22"/>
                      <a:pt x="10" y="22"/>
                      <a:pt x="10" y="22"/>
                    </a:cubicBezTo>
                    <a:cubicBezTo>
                      <a:pt x="16" y="28"/>
                      <a:pt x="16" y="28"/>
                      <a:pt x="16" y="28"/>
                    </a:cubicBezTo>
                    <a:cubicBezTo>
                      <a:pt x="12" y="33"/>
                      <a:pt x="9" y="39"/>
                      <a:pt x="8" y="46"/>
                    </a:cubicBezTo>
                    <a:cubicBezTo>
                      <a:pt x="0" y="46"/>
                      <a:pt x="0" y="46"/>
                      <a:pt x="0" y="46"/>
                    </a:cubicBezTo>
                    <a:cubicBezTo>
                      <a:pt x="0" y="63"/>
                      <a:pt x="0" y="63"/>
                      <a:pt x="0" y="63"/>
                    </a:cubicBezTo>
                    <a:cubicBezTo>
                      <a:pt x="8" y="63"/>
                      <a:pt x="8" y="63"/>
                      <a:pt x="8" y="63"/>
                    </a:cubicBezTo>
                    <a:cubicBezTo>
                      <a:pt x="9" y="70"/>
                      <a:pt x="12" y="76"/>
                      <a:pt x="16" y="81"/>
                    </a:cubicBezTo>
                    <a:close/>
                  </a:path>
                </a:pathLst>
              </a:custGeom>
              <a:solidFill>
                <a:srgbClr val="FFA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MH_Other_35"/>
              <p:cNvSpPr>
                <a:spLocks/>
              </p:cNvSpPr>
              <p:nvPr>
                <p:custDataLst>
                  <p:tags r:id="rId17"/>
                </p:custDataLst>
              </p:nvPr>
            </p:nvSpPr>
            <p:spPr bwMode="auto">
              <a:xfrm>
                <a:off x="2718503" y="5008514"/>
                <a:ext cx="195262" cy="138112"/>
              </a:xfrm>
              <a:custGeom>
                <a:avLst/>
                <a:gdLst>
                  <a:gd name="T0" fmla="*/ 2147483646 w 115"/>
                  <a:gd name="T1" fmla="*/ 2147483646 h 81"/>
                  <a:gd name="T2" fmla="*/ 2147483646 w 115"/>
                  <a:gd name="T3" fmla="*/ 2147483646 h 81"/>
                  <a:gd name="T4" fmla="*/ 2147483646 w 115"/>
                  <a:gd name="T5" fmla="*/ 2147483646 h 81"/>
                  <a:gd name="T6" fmla="*/ 2147483646 w 115"/>
                  <a:gd name="T7" fmla="*/ 2147483646 h 81"/>
                  <a:gd name="T8" fmla="*/ 2147483646 w 115"/>
                  <a:gd name="T9" fmla="*/ 2147483646 h 81"/>
                  <a:gd name="T10" fmla="*/ 0 w 115"/>
                  <a:gd name="T11" fmla="*/ 2147483646 h 81"/>
                  <a:gd name="T12" fmla="*/ 0 w 115"/>
                  <a:gd name="T13" fmla="*/ 2147483646 h 81"/>
                  <a:gd name="T14" fmla="*/ 2147483646 w 115"/>
                  <a:gd name="T15" fmla="*/ 2147483646 h 81"/>
                  <a:gd name="T16" fmla="*/ 2147483646 w 115"/>
                  <a:gd name="T17" fmla="*/ 2147483646 h 81"/>
                  <a:gd name="T18" fmla="*/ 2147483646 w 115"/>
                  <a:gd name="T19" fmla="*/ 0 h 81"/>
                  <a:gd name="T20" fmla="*/ 2147483646 w 115"/>
                  <a:gd name="T21" fmla="*/ 2147483646 h 81"/>
                  <a:gd name="T22" fmla="*/ 2147483646 w 115"/>
                  <a:gd name="T23" fmla="*/ 2147483646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 h="81">
                    <a:moveTo>
                      <a:pt x="92" y="29"/>
                    </a:moveTo>
                    <a:cubicBezTo>
                      <a:pt x="105" y="32"/>
                      <a:pt x="115" y="43"/>
                      <a:pt x="115" y="55"/>
                    </a:cubicBezTo>
                    <a:cubicBezTo>
                      <a:pt x="115" y="55"/>
                      <a:pt x="115" y="55"/>
                      <a:pt x="115" y="55"/>
                    </a:cubicBezTo>
                    <a:cubicBezTo>
                      <a:pt x="115" y="68"/>
                      <a:pt x="105" y="81"/>
                      <a:pt x="91" y="81"/>
                    </a:cubicBezTo>
                    <a:cubicBezTo>
                      <a:pt x="27" y="81"/>
                      <a:pt x="27" y="81"/>
                      <a:pt x="27" y="81"/>
                    </a:cubicBezTo>
                    <a:cubicBezTo>
                      <a:pt x="12" y="81"/>
                      <a:pt x="0" y="68"/>
                      <a:pt x="0" y="55"/>
                    </a:cubicBezTo>
                    <a:cubicBezTo>
                      <a:pt x="0" y="55"/>
                      <a:pt x="0" y="55"/>
                      <a:pt x="0" y="55"/>
                    </a:cubicBezTo>
                    <a:cubicBezTo>
                      <a:pt x="0" y="43"/>
                      <a:pt x="10" y="32"/>
                      <a:pt x="24" y="29"/>
                    </a:cubicBezTo>
                    <a:cubicBezTo>
                      <a:pt x="24" y="29"/>
                      <a:pt x="24" y="29"/>
                      <a:pt x="24" y="29"/>
                    </a:cubicBezTo>
                    <a:cubicBezTo>
                      <a:pt x="24" y="13"/>
                      <a:pt x="39" y="0"/>
                      <a:pt x="58" y="0"/>
                    </a:cubicBezTo>
                    <a:cubicBezTo>
                      <a:pt x="77" y="0"/>
                      <a:pt x="92" y="13"/>
                      <a:pt x="92" y="29"/>
                    </a:cubicBezTo>
                    <a:cubicBezTo>
                      <a:pt x="92" y="29"/>
                      <a:pt x="92" y="29"/>
                      <a:pt x="92" y="29"/>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MH_Other_36"/>
              <p:cNvSpPr>
                <a:spLocks noChangeArrowheads="1"/>
              </p:cNvSpPr>
              <p:nvPr>
                <p:custDataLst>
                  <p:tags r:id="rId18"/>
                </p:custDataLst>
              </p:nvPr>
            </p:nvSpPr>
            <p:spPr bwMode="auto">
              <a:xfrm>
                <a:off x="2715328" y="5172026"/>
                <a:ext cx="193675" cy="9525"/>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99" name="MH_Other_37"/>
              <p:cNvSpPr>
                <a:spLocks noChangeArrowheads="1"/>
              </p:cNvSpPr>
              <p:nvPr>
                <p:custDataLst>
                  <p:tags r:id="rId19"/>
                </p:custDataLst>
              </p:nvPr>
            </p:nvSpPr>
            <p:spPr bwMode="auto">
              <a:xfrm>
                <a:off x="2715328" y="5192664"/>
                <a:ext cx="193675"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0" name="MH_Other_38"/>
              <p:cNvSpPr>
                <a:spLocks noChangeArrowheads="1"/>
              </p:cNvSpPr>
              <p:nvPr>
                <p:custDataLst>
                  <p:tags r:id="rId20"/>
                </p:custDataLst>
              </p:nvPr>
            </p:nvSpPr>
            <p:spPr bwMode="auto">
              <a:xfrm>
                <a:off x="2715328" y="5214889"/>
                <a:ext cx="193675" cy="9525"/>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2" name="MH_Other_39"/>
              <p:cNvSpPr>
                <a:spLocks noChangeArrowheads="1"/>
              </p:cNvSpPr>
              <p:nvPr>
                <p:custDataLst>
                  <p:tags r:id="rId21"/>
                </p:custDataLst>
              </p:nvPr>
            </p:nvSpPr>
            <p:spPr bwMode="auto">
              <a:xfrm>
                <a:off x="2715328" y="5235526"/>
                <a:ext cx="92075" cy="11113"/>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3" name="MH_Other_40"/>
              <p:cNvSpPr>
                <a:spLocks noChangeArrowheads="1"/>
              </p:cNvSpPr>
              <p:nvPr>
                <p:custDataLst>
                  <p:tags r:id="rId22"/>
                </p:custDataLst>
              </p:nvPr>
            </p:nvSpPr>
            <p:spPr bwMode="auto">
              <a:xfrm>
                <a:off x="2456565" y="5005339"/>
                <a:ext cx="169863"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4" name="MH_Other_41"/>
              <p:cNvSpPr>
                <a:spLocks noChangeArrowheads="1"/>
              </p:cNvSpPr>
              <p:nvPr>
                <p:custDataLst>
                  <p:tags r:id="rId23"/>
                </p:custDataLst>
              </p:nvPr>
            </p:nvSpPr>
            <p:spPr bwMode="auto">
              <a:xfrm>
                <a:off x="2456565" y="5024389"/>
                <a:ext cx="169863"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5" name="MH_Other_42"/>
              <p:cNvSpPr>
                <a:spLocks noChangeArrowheads="1"/>
              </p:cNvSpPr>
              <p:nvPr>
                <p:custDataLst>
                  <p:tags r:id="rId24"/>
                </p:custDataLst>
              </p:nvPr>
            </p:nvSpPr>
            <p:spPr bwMode="auto">
              <a:xfrm>
                <a:off x="2456565" y="5045026"/>
                <a:ext cx="103188" cy="9525"/>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sp>
          <p:nvSpPr>
            <p:cNvPr id="92" name="TextBox 91"/>
            <p:cNvSpPr txBox="1"/>
            <p:nvPr/>
          </p:nvSpPr>
          <p:spPr bwMode="auto">
            <a:xfrm>
              <a:off x="1107364" y="4937786"/>
              <a:ext cx="800219"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图片</a:t>
              </a:r>
              <a:endParaRPr lang="zh-CN" altLang="en-US" sz="2400" dirty="0">
                <a:solidFill>
                  <a:schemeClr val="tx2"/>
                </a:solidFill>
                <a:latin typeface="+mn-ea"/>
                <a:ea typeface="+mn-ea"/>
              </a:endParaRPr>
            </a:p>
          </p:txBody>
        </p:sp>
      </p:grpSp>
      <p:grpSp>
        <p:nvGrpSpPr>
          <p:cNvPr id="106" name="组合 105"/>
          <p:cNvGrpSpPr/>
          <p:nvPr/>
        </p:nvGrpSpPr>
        <p:grpSpPr>
          <a:xfrm>
            <a:off x="1873833" y="1692472"/>
            <a:ext cx="1650504" cy="663692"/>
            <a:chOff x="2213559" y="1655033"/>
            <a:chExt cx="1650504" cy="663692"/>
          </a:xfrm>
        </p:grpSpPr>
        <p:grpSp>
          <p:nvGrpSpPr>
            <p:cNvPr id="107" name="组合 106"/>
            <p:cNvGrpSpPr/>
            <p:nvPr/>
          </p:nvGrpSpPr>
          <p:grpSpPr>
            <a:xfrm>
              <a:off x="3024275" y="1683725"/>
              <a:ext cx="839788" cy="635000"/>
              <a:chOff x="1948656" y="1113362"/>
              <a:chExt cx="839788" cy="635000"/>
            </a:xfrm>
          </p:grpSpPr>
          <p:sp>
            <p:nvSpPr>
              <p:cNvPr id="109" name="MH_Other_43"/>
              <p:cNvSpPr>
                <a:spLocks/>
              </p:cNvSpPr>
              <p:nvPr>
                <p:custDataLst>
                  <p:tags r:id="rId7"/>
                </p:custDataLst>
              </p:nvPr>
            </p:nvSpPr>
            <p:spPr bwMode="auto">
              <a:xfrm>
                <a:off x="2343944" y="1113362"/>
                <a:ext cx="444500" cy="635000"/>
              </a:xfrm>
              <a:custGeom>
                <a:avLst/>
                <a:gdLst>
                  <a:gd name="T0" fmla="*/ 2147483646 w 262"/>
                  <a:gd name="T1" fmla="*/ 0 h 373"/>
                  <a:gd name="T2" fmla="*/ 2147483646 w 262"/>
                  <a:gd name="T3" fmla="*/ 0 h 373"/>
                  <a:gd name="T4" fmla="*/ 0 w 262"/>
                  <a:gd name="T5" fmla="*/ 2147483646 h 373"/>
                  <a:gd name="T6" fmla="*/ 0 w 262"/>
                  <a:gd name="T7" fmla="*/ 2147483646 h 373"/>
                  <a:gd name="T8" fmla="*/ 2147483646 w 262"/>
                  <a:gd name="T9" fmla="*/ 2147483646 h 373"/>
                  <a:gd name="T10" fmla="*/ 2147483646 w 262"/>
                  <a:gd name="T11" fmla="*/ 2147483646 h 373"/>
                  <a:gd name="T12" fmla="*/ 2147483646 w 262"/>
                  <a:gd name="T13" fmla="*/ 2147483646 h 373"/>
                  <a:gd name="T14" fmla="*/ 2147483646 w 262"/>
                  <a:gd name="T15" fmla="*/ 2147483646 h 373"/>
                  <a:gd name="T16" fmla="*/ 2147483646 w 262"/>
                  <a:gd name="T17" fmla="*/ 0 h 3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2" h="373">
                    <a:moveTo>
                      <a:pt x="208" y="0"/>
                    </a:moveTo>
                    <a:cubicBezTo>
                      <a:pt x="54" y="0"/>
                      <a:pt x="54" y="0"/>
                      <a:pt x="54" y="0"/>
                    </a:cubicBezTo>
                    <a:cubicBezTo>
                      <a:pt x="24" y="0"/>
                      <a:pt x="0" y="24"/>
                      <a:pt x="0" y="54"/>
                    </a:cubicBezTo>
                    <a:cubicBezTo>
                      <a:pt x="0" y="319"/>
                      <a:pt x="0" y="319"/>
                      <a:pt x="0" y="319"/>
                    </a:cubicBezTo>
                    <a:cubicBezTo>
                      <a:pt x="0" y="349"/>
                      <a:pt x="24" y="373"/>
                      <a:pt x="54" y="373"/>
                    </a:cubicBezTo>
                    <a:cubicBezTo>
                      <a:pt x="208" y="373"/>
                      <a:pt x="208" y="373"/>
                      <a:pt x="208" y="373"/>
                    </a:cubicBezTo>
                    <a:cubicBezTo>
                      <a:pt x="238" y="373"/>
                      <a:pt x="262" y="349"/>
                      <a:pt x="262" y="319"/>
                    </a:cubicBezTo>
                    <a:cubicBezTo>
                      <a:pt x="262" y="54"/>
                      <a:pt x="262" y="54"/>
                      <a:pt x="262" y="54"/>
                    </a:cubicBezTo>
                    <a:cubicBezTo>
                      <a:pt x="262" y="24"/>
                      <a:pt x="238" y="0"/>
                      <a:pt x="208" y="0"/>
                    </a:cubicBezTo>
                    <a:close/>
                  </a:path>
                </a:pathLst>
              </a:custGeom>
              <a:solidFill>
                <a:srgbClr val="89C6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MH_Other_44"/>
              <p:cNvSpPr>
                <a:spLocks/>
              </p:cNvSpPr>
              <p:nvPr>
                <p:custDataLst>
                  <p:tags r:id="rId8"/>
                </p:custDataLst>
              </p:nvPr>
            </p:nvSpPr>
            <p:spPr bwMode="auto">
              <a:xfrm>
                <a:off x="2380456" y="1165750"/>
                <a:ext cx="371475" cy="509587"/>
              </a:xfrm>
              <a:custGeom>
                <a:avLst/>
                <a:gdLst>
                  <a:gd name="T0" fmla="*/ 2147483646 w 218"/>
                  <a:gd name="T1" fmla="*/ 0 h 299"/>
                  <a:gd name="T2" fmla="*/ 2147483646 w 218"/>
                  <a:gd name="T3" fmla="*/ 0 h 299"/>
                  <a:gd name="T4" fmla="*/ 0 w 218"/>
                  <a:gd name="T5" fmla="*/ 2147483646 h 299"/>
                  <a:gd name="T6" fmla="*/ 0 w 218"/>
                  <a:gd name="T7" fmla="*/ 2147483646 h 299"/>
                  <a:gd name="T8" fmla="*/ 2147483646 w 218"/>
                  <a:gd name="T9" fmla="*/ 2147483646 h 299"/>
                  <a:gd name="T10" fmla="*/ 2147483646 w 218"/>
                  <a:gd name="T11" fmla="*/ 2147483646 h 299"/>
                  <a:gd name="T12" fmla="*/ 2147483646 w 218"/>
                  <a:gd name="T13" fmla="*/ 2147483646 h 299"/>
                  <a:gd name="T14" fmla="*/ 2147483646 w 218"/>
                  <a:gd name="T15" fmla="*/ 2147483646 h 299"/>
                  <a:gd name="T16" fmla="*/ 2147483646 w 218"/>
                  <a:gd name="T17" fmla="*/ 0 h 2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8" h="299">
                    <a:moveTo>
                      <a:pt x="217" y="0"/>
                    </a:moveTo>
                    <a:cubicBezTo>
                      <a:pt x="1" y="0"/>
                      <a:pt x="1" y="0"/>
                      <a:pt x="1" y="0"/>
                    </a:cubicBezTo>
                    <a:cubicBezTo>
                      <a:pt x="1" y="0"/>
                      <a:pt x="0" y="1"/>
                      <a:pt x="0" y="1"/>
                    </a:cubicBezTo>
                    <a:cubicBezTo>
                      <a:pt x="0" y="299"/>
                      <a:pt x="0" y="299"/>
                      <a:pt x="0" y="299"/>
                    </a:cubicBezTo>
                    <a:cubicBezTo>
                      <a:pt x="0" y="299"/>
                      <a:pt x="1" y="299"/>
                      <a:pt x="1" y="299"/>
                    </a:cubicBezTo>
                    <a:cubicBezTo>
                      <a:pt x="217" y="299"/>
                      <a:pt x="217" y="299"/>
                      <a:pt x="217" y="299"/>
                    </a:cubicBezTo>
                    <a:cubicBezTo>
                      <a:pt x="217" y="299"/>
                      <a:pt x="218" y="299"/>
                      <a:pt x="218" y="299"/>
                    </a:cubicBezTo>
                    <a:cubicBezTo>
                      <a:pt x="218" y="1"/>
                      <a:pt x="218" y="1"/>
                      <a:pt x="218" y="1"/>
                    </a:cubicBezTo>
                    <a:cubicBezTo>
                      <a:pt x="218" y="1"/>
                      <a:pt x="217" y="0"/>
                      <a:pt x="217" y="0"/>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MH_Other_45"/>
              <p:cNvSpPr>
                <a:spLocks/>
              </p:cNvSpPr>
              <p:nvPr>
                <p:custDataLst>
                  <p:tags r:id="rId9"/>
                </p:custDataLst>
              </p:nvPr>
            </p:nvSpPr>
            <p:spPr bwMode="auto">
              <a:xfrm>
                <a:off x="2512219" y="1132412"/>
                <a:ext cx="106362" cy="14288"/>
              </a:xfrm>
              <a:custGeom>
                <a:avLst/>
                <a:gdLst>
                  <a:gd name="T0" fmla="*/ 2147483646 w 63"/>
                  <a:gd name="T1" fmla="*/ 0 h 8"/>
                  <a:gd name="T2" fmla="*/ 2147483646 w 63"/>
                  <a:gd name="T3" fmla="*/ 0 h 8"/>
                  <a:gd name="T4" fmla="*/ 0 w 63"/>
                  <a:gd name="T5" fmla="*/ 2147483646 h 8"/>
                  <a:gd name="T6" fmla="*/ 0 w 63"/>
                  <a:gd name="T7" fmla="*/ 2147483646 h 8"/>
                  <a:gd name="T8" fmla="*/ 2147483646 w 63"/>
                  <a:gd name="T9" fmla="*/ 2147483646 h 8"/>
                  <a:gd name="T10" fmla="*/ 2147483646 w 63"/>
                  <a:gd name="T11" fmla="*/ 2147483646 h 8"/>
                  <a:gd name="T12" fmla="*/ 2147483646 w 63"/>
                  <a:gd name="T13" fmla="*/ 2147483646 h 8"/>
                  <a:gd name="T14" fmla="*/ 2147483646 w 63"/>
                  <a:gd name="T15" fmla="*/ 2147483646 h 8"/>
                  <a:gd name="T16" fmla="*/ 2147483646 w 63"/>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 h="8">
                    <a:moveTo>
                      <a:pt x="60" y="0"/>
                    </a:moveTo>
                    <a:cubicBezTo>
                      <a:pt x="4" y="0"/>
                      <a:pt x="4" y="0"/>
                      <a:pt x="4" y="0"/>
                    </a:cubicBezTo>
                    <a:cubicBezTo>
                      <a:pt x="2" y="0"/>
                      <a:pt x="0" y="2"/>
                      <a:pt x="0" y="4"/>
                    </a:cubicBezTo>
                    <a:cubicBezTo>
                      <a:pt x="0" y="4"/>
                      <a:pt x="0" y="4"/>
                      <a:pt x="0" y="4"/>
                    </a:cubicBezTo>
                    <a:cubicBezTo>
                      <a:pt x="0" y="6"/>
                      <a:pt x="2" y="8"/>
                      <a:pt x="4" y="8"/>
                    </a:cubicBezTo>
                    <a:cubicBezTo>
                      <a:pt x="60" y="8"/>
                      <a:pt x="60" y="8"/>
                      <a:pt x="60" y="8"/>
                    </a:cubicBezTo>
                    <a:cubicBezTo>
                      <a:pt x="62" y="8"/>
                      <a:pt x="63" y="6"/>
                      <a:pt x="63" y="4"/>
                    </a:cubicBezTo>
                    <a:cubicBezTo>
                      <a:pt x="63" y="4"/>
                      <a:pt x="63" y="4"/>
                      <a:pt x="63" y="4"/>
                    </a:cubicBezTo>
                    <a:cubicBezTo>
                      <a:pt x="63" y="2"/>
                      <a:pt x="62" y="0"/>
                      <a:pt x="60" y="0"/>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MH_Other_46"/>
              <p:cNvSpPr>
                <a:spLocks noChangeArrowheads="1"/>
              </p:cNvSpPr>
              <p:nvPr>
                <p:custDataLst>
                  <p:tags r:id="rId10"/>
                </p:custDataLst>
              </p:nvPr>
            </p:nvSpPr>
            <p:spPr bwMode="auto">
              <a:xfrm>
                <a:off x="2550319" y="1703912"/>
                <a:ext cx="31750" cy="31750"/>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13" name="MH_Other_47"/>
              <p:cNvSpPr>
                <a:spLocks/>
              </p:cNvSpPr>
              <p:nvPr>
                <p:custDataLst>
                  <p:tags r:id="rId11"/>
                </p:custDataLst>
              </p:nvPr>
            </p:nvSpPr>
            <p:spPr bwMode="auto">
              <a:xfrm>
                <a:off x="1948656" y="1208612"/>
                <a:ext cx="504825" cy="373063"/>
              </a:xfrm>
              <a:custGeom>
                <a:avLst/>
                <a:gdLst>
                  <a:gd name="T0" fmla="*/ 2147483646 w 297"/>
                  <a:gd name="T1" fmla="*/ 0 h 219"/>
                  <a:gd name="T2" fmla="*/ 2147483646 w 297"/>
                  <a:gd name="T3" fmla="*/ 2147483646 h 219"/>
                  <a:gd name="T4" fmla="*/ 2147483646 w 297"/>
                  <a:gd name="T5" fmla="*/ 2147483646 h 219"/>
                  <a:gd name="T6" fmla="*/ 2147483646 w 297"/>
                  <a:gd name="T7" fmla="*/ 2147483646 h 219"/>
                  <a:gd name="T8" fmla="*/ 2147483646 w 297"/>
                  <a:gd name="T9" fmla="*/ 2147483646 h 219"/>
                  <a:gd name="T10" fmla="*/ 2147483646 w 297"/>
                  <a:gd name="T11" fmla="*/ 2147483646 h 219"/>
                  <a:gd name="T12" fmla="*/ 2147483646 w 297"/>
                  <a:gd name="T13" fmla="*/ 2147483646 h 219"/>
                  <a:gd name="T14" fmla="*/ 0 w 297"/>
                  <a:gd name="T15" fmla="*/ 2147483646 h 219"/>
                  <a:gd name="T16" fmla="*/ 2147483646 w 297"/>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7" h="219">
                    <a:moveTo>
                      <a:pt x="149" y="0"/>
                    </a:moveTo>
                    <a:cubicBezTo>
                      <a:pt x="231" y="0"/>
                      <a:pt x="297" y="46"/>
                      <a:pt x="297" y="102"/>
                    </a:cubicBezTo>
                    <a:cubicBezTo>
                      <a:pt x="297" y="135"/>
                      <a:pt x="275" y="164"/>
                      <a:pt x="241" y="183"/>
                    </a:cubicBezTo>
                    <a:cubicBezTo>
                      <a:pt x="249" y="198"/>
                      <a:pt x="265" y="211"/>
                      <a:pt x="285" y="219"/>
                    </a:cubicBezTo>
                    <a:cubicBezTo>
                      <a:pt x="285" y="219"/>
                      <a:pt x="284" y="219"/>
                      <a:pt x="284" y="219"/>
                    </a:cubicBezTo>
                    <a:cubicBezTo>
                      <a:pt x="255" y="219"/>
                      <a:pt x="230" y="209"/>
                      <a:pt x="213" y="195"/>
                    </a:cubicBezTo>
                    <a:cubicBezTo>
                      <a:pt x="194" y="201"/>
                      <a:pt x="172" y="205"/>
                      <a:pt x="149" y="205"/>
                    </a:cubicBezTo>
                    <a:cubicBezTo>
                      <a:pt x="66" y="205"/>
                      <a:pt x="0" y="159"/>
                      <a:pt x="0" y="102"/>
                    </a:cubicBezTo>
                    <a:cubicBezTo>
                      <a:pt x="0" y="46"/>
                      <a:pt x="66" y="0"/>
                      <a:pt x="149" y="0"/>
                    </a:cubicBezTo>
                    <a:close/>
                  </a:path>
                </a:pathLst>
              </a:custGeom>
              <a:solidFill>
                <a:srgbClr val="F177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MH_Other_48"/>
              <p:cNvSpPr>
                <a:spLocks noEditPoints="1"/>
              </p:cNvSpPr>
              <p:nvPr>
                <p:custDataLst>
                  <p:tags r:id="rId12"/>
                </p:custDataLst>
              </p:nvPr>
            </p:nvSpPr>
            <p:spPr bwMode="auto">
              <a:xfrm>
                <a:off x="2174081" y="1281637"/>
                <a:ext cx="50800" cy="206375"/>
              </a:xfrm>
              <a:custGeom>
                <a:avLst/>
                <a:gdLst>
                  <a:gd name="T0" fmla="*/ 2147483646 w 43"/>
                  <a:gd name="T1" fmla="*/ 2147483646 h 179"/>
                  <a:gd name="T2" fmla="*/ 0 w 43"/>
                  <a:gd name="T3" fmla="*/ 2147483646 h 179"/>
                  <a:gd name="T4" fmla="*/ 0 w 43"/>
                  <a:gd name="T5" fmla="*/ 2147483646 h 179"/>
                  <a:gd name="T6" fmla="*/ 2147483646 w 43"/>
                  <a:gd name="T7" fmla="*/ 2147483646 h 179"/>
                  <a:gd name="T8" fmla="*/ 2147483646 w 43"/>
                  <a:gd name="T9" fmla="*/ 2147483646 h 179"/>
                  <a:gd name="T10" fmla="*/ 2147483646 w 43"/>
                  <a:gd name="T11" fmla="*/ 2147483646 h 179"/>
                  <a:gd name="T12" fmla="*/ 2147483646 w 43"/>
                  <a:gd name="T13" fmla="*/ 2147483646 h 179"/>
                  <a:gd name="T14" fmla="*/ 0 w 43"/>
                  <a:gd name="T15" fmla="*/ 2147483646 h 179"/>
                  <a:gd name="T16" fmla="*/ 0 w 43"/>
                  <a:gd name="T17" fmla="*/ 0 h 179"/>
                  <a:gd name="T18" fmla="*/ 2147483646 w 43"/>
                  <a:gd name="T19" fmla="*/ 0 h 179"/>
                  <a:gd name="T20" fmla="*/ 2147483646 w 43"/>
                  <a:gd name="T21" fmla="*/ 214748364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179">
                    <a:moveTo>
                      <a:pt x="41" y="179"/>
                    </a:moveTo>
                    <a:lnTo>
                      <a:pt x="0" y="179"/>
                    </a:lnTo>
                    <a:lnTo>
                      <a:pt x="0" y="51"/>
                    </a:lnTo>
                    <a:lnTo>
                      <a:pt x="41" y="51"/>
                    </a:lnTo>
                    <a:lnTo>
                      <a:pt x="41" y="179"/>
                    </a:lnTo>
                    <a:close/>
                    <a:moveTo>
                      <a:pt x="43" y="31"/>
                    </a:moveTo>
                    <a:lnTo>
                      <a:pt x="0" y="31"/>
                    </a:lnTo>
                    <a:lnTo>
                      <a:pt x="0" y="0"/>
                    </a:lnTo>
                    <a:lnTo>
                      <a:pt x="43" y="0"/>
                    </a:lnTo>
                    <a:lnTo>
                      <a:pt x="43" y="3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8" name="TextBox 107"/>
            <p:cNvSpPr txBox="1"/>
            <p:nvPr/>
          </p:nvSpPr>
          <p:spPr bwMode="auto">
            <a:xfrm>
              <a:off x="2213559" y="1655033"/>
              <a:ext cx="800219"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微课</a:t>
              </a:r>
              <a:endParaRPr lang="zh-CN" altLang="en-US" sz="2400" dirty="0">
                <a:solidFill>
                  <a:schemeClr val="tx2"/>
                </a:solidFill>
                <a:latin typeface="+mn-ea"/>
                <a:ea typeface="+mn-ea"/>
              </a:endParaRPr>
            </a:p>
          </p:txBody>
        </p:sp>
      </p:grpSp>
      <p:grpSp>
        <p:nvGrpSpPr>
          <p:cNvPr id="115" name="组合 114"/>
          <p:cNvGrpSpPr/>
          <p:nvPr/>
        </p:nvGrpSpPr>
        <p:grpSpPr>
          <a:xfrm>
            <a:off x="1207419" y="2869155"/>
            <a:ext cx="1520568" cy="523875"/>
            <a:chOff x="1413340" y="2614409"/>
            <a:chExt cx="1520568" cy="523875"/>
          </a:xfrm>
        </p:grpSpPr>
        <p:sp>
          <p:nvSpPr>
            <p:cNvPr id="116" name="TextBox 115"/>
            <p:cNvSpPr txBox="1"/>
            <p:nvPr/>
          </p:nvSpPr>
          <p:spPr bwMode="auto">
            <a:xfrm>
              <a:off x="1413340" y="2618442"/>
              <a:ext cx="800219"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歌曲</a:t>
              </a:r>
              <a:endParaRPr lang="zh-CN" altLang="en-US" sz="2400" dirty="0">
                <a:solidFill>
                  <a:schemeClr val="tx2"/>
                </a:solidFill>
                <a:latin typeface="+mn-ea"/>
                <a:ea typeface="+mn-ea"/>
              </a:endParaRPr>
            </a:p>
          </p:txBody>
        </p:sp>
        <p:grpSp>
          <p:nvGrpSpPr>
            <p:cNvPr id="117" name="组合 116"/>
            <p:cNvGrpSpPr>
              <a:grpSpLocks/>
            </p:cNvGrpSpPr>
            <p:nvPr/>
          </p:nvGrpSpPr>
          <p:grpSpPr bwMode="auto">
            <a:xfrm>
              <a:off x="2402096" y="2614409"/>
              <a:ext cx="531812" cy="523875"/>
              <a:chOff x="0" y="0"/>
              <a:chExt cx="232775" cy="230160"/>
            </a:xfrm>
          </p:grpSpPr>
          <p:sp>
            <p:nvSpPr>
              <p:cNvPr id="118" name="Freeform 116"/>
              <p:cNvSpPr>
                <a:spLocks noChangeArrowheads="1"/>
              </p:cNvSpPr>
              <p:nvPr/>
            </p:nvSpPr>
            <p:spPr bwMode="auto">
              <a:xfrm>
                <a:off x="0" y="119439"/>
                <a:ext cx="232775" cy="110721"/>
              </a:xfrm>
              <a:custGeom>
                <a:avLst/>
                <a:gdLst>
                  <a:gd name="T0" fmla="*/ 0 w 113"/>
                  <a:gd name="T1" fmla="*/ 2147483647 h 54"/>
                  <a:gd name="T2" fmla="*/ 2147483647 w 113"/>
                  <a:gd name="T3" fmla="*/ 2147483647 h 54"/>
                  <a:gd name="T4" fmla="*/ 2147483647 w 113"/>
                  <a:gd name="T5" fmla="*/ 2147483647 h 54"/>
                  <a:gd name="T6" fmla="*/ 2147483647 w 113"/>
                  <a:gd name="T7" fmla="*/ 2147483647 h 54"/>
                  <a:gd name="T8" fmla="*/ 2147483647 w 113"/>
                  <a:gd name="T9" fmla="*/ 0 h 54"/>
                  <a:gd name="T10" fmla="*/ 0 w 113"/>
                  <a:gd name="T11" fmla="*/ 0 h 54"/>
                  <a:gd name="T12" fmla="*/ 0 w 113"/>
                  <a:gd name="T13" fmla="*/ 2147483647 h 54"/>
                  <a:gd name="T14" fmla="*/ 0 60000 65536"/>
                  <a:gd name="T15" fmla="*/ 0 60000 65536"/>
                  <a:gd name="T16" fmla="*/ 0 60000 65536"/>
                  <a:gd name="T17" fmla="*/ 0 60000 65536"/>
                  <a:gd name="T18" fmla="*/ 0 60000 65536"/>
                  <a:gd name="T19" fmla="*/ 0 60000 65536"/>
                  <a:gd name="T20" fmla="*/ 0 60000 65536"/>
                  <a:gd name="T21" fmla="*/ 0 w 113"/>
                  <a:gd name="T22" fmla="*/ 0 h 54"/>
                  <a:gd name="T23" fmla="*/ 113 w 113"/>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4">
                    <a:moveTo>
                      <a:pt x="0" y="40"/>
                    </a:moveTo>
                    <a:cubicBezTo>
                      <a:pt x="0" y="48"/>
                      <a:pt x="6" y="54"/>
                      <a:pt x="15" y="54"/>
                    </a:cubicBezTo>
                    <a:cubicBezTo>
                      <a:pt x="98" y="54"/>
                      <a:pt x="98" y="54"/>
                      <a:pt x="98" y="54"/>
                    </a:cubicBezTo>
                    <a:cubicBezTo>
                      <a:pt x="107" y="54"/>
                      <a:pt x="113" y="48"/>
                      <a:pt x="113" y="40"/>
                    </a:cubicBezTo>
                    <a:cubicBezTo>
                      <a:pt x="113" y="0"/>
                      <a:pt x="113" y="0"/>
                      <a:pt x="113" y="0"/>
                    </a:cubicBezTo>
                    <a:cubicBezTo>
                      <a:pt x="0" y="0"/>
                      <a:pt x="0" y="0"/>
                      <a:pt x="0" y="0"/>
                    </a:cubicBezTo>
                    <a:lnTo>
                      <a:pt x="0" y="40"/>
                    </a:lnTo>
                    <a:close/>
                  </a:path>
                </a:pathLst>
              </a:custGeom>
              <a:solidFill>
                <a:srgbClr val="EAE8D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119" name="Freeform 117"/>
              <p:cNvSpPr>
                <a:spLocks noChangeArrowheads="1"/>
              </p:cNvSpPr>
              <p:nvPr/>
            </p:nvSpPr>
            <p:spPr bwMode="auto">
              <a:xfrm>
                <a:off x="0" y="0"/>
                <a:ext cx="232775" cy="119439"/>
              </a:xfrm>
              <a:custGeom>
                <a:avLst/>
                <a:gdLst>
                  <a:gd name="T0" fmla="*/ 2147483647 w 113"/>
                  <a:gd name="T1" fmla="*/ 0 h 58"/>
                  <a:gd name="T2" fmla="*/ 2147483647 w 113"/>
                  <a:gd name="T3" fmla="*/ 0 h 58"/>
                  <a:gd name="T4" fmla="*/ 0 w 113"/>
                  <a:gd name="T5" fmla="*/ 2147483647 h 58"/>
                  <a:gd name="T6" fmla="*/ 0 w 113"/>
                  <a:gd name="T7" fmla="*/ 2147483647 h 58"/>
                  <a:gd name="T8" fmla="*/ 2147483647 w 113"/>
                  <a:gd name="T9" fmla="*/ 2147483647 h 58"/>
                  <a:gd name="T10" fmla="*/ 2147483647 w 113"/>
                  <a:gd name="T11" fmla="*/ 2147483647 h 58"/>
                  <a:gd name="T12" fmla="*/ 2147483647 w 113"/>
                  <a:gd name="T13" fmla="*/ 0 h 58"/>
                  <a:gd name="T14" fmla="*/ 0 60000 65536"/>
                  <a:gd name="T15" fmla="*/ 0 60000 65536"/>
                  <a:gd name="T16" fmla="*/ 0 60000 65536"/>
                  <a:gd name="T17" fmla="*/ 0 60000 65536"/>
                  <a:gd name="T18" fmla="*/ 0 60000 65536"/>
                  <a:gd name="T19" fmla="*/ 0 60000 65536"/>
                  <a:gd name="T20" fmla="*/ 0 60000 65536"/>
                  <a:gd name="T21" fmla="*/ 0 w 113"/>
                  <a:gd name="T22" fmla="*/ 0 h 58"/>
                  <a:gd name="T23" fmla="*/ 113 w 113"/>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8">
                    <a:moveTo>
                      <a:pt x="98" y="0"/>
                    </a:moveTo>
                    <a:cubicBezTo>
                      <a:pt x="15" y="0"/>
                      <a:pt x="15" y="0"/>
                      <a:pt x="15" y="0"/>
                    </a:cubicBezTo>
                    <a:cubicBezTo>
                      <a:pt x="6" y="0"/>
                      <a:pt x="0" y="6"/>
                      <a:pt x="0" y="14"/>
                    </a:cubicBezTo>
                    <a:cubicBezTo>
                      <a:pt x="0" y="58"/>
                      <a:pt x="0" y="58"/>
                      <a:pt x="0" y="58"/>
                    </a:cubicBezTo>
                    <a:cubicBezTo>
                      <a:pt x="113" y="58"/>
                      <a:pt x="113" y="58"/>
                      <a:pt x="113" y="58"/>
                    </a:cubicBezTo>
                    <a:cubicBezTo>
                      <a:pt x="113" y="14"/>
                      <a:pt x="113" y="14"/>
                      <a:pt x="113" y="14"/>
                    </a:cubicBezTo>
                    <a:cubicBezTo>
                      <a:pt x="113" y="6"/>
                      <a:pt x="107" y="0"/>
                      <a:pt x="98" y="0"/>
                    </a:cubicBezTo>
                    <a:close/>
                  </a:path>
                </a:pathLst>
              </a:custGeom>
              <a:solidFill>
                <a:srgbClr val="D8D5C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120" name="Freeform 118"/>
              <p:cNvSpPr>
                <a:spLocks noChangeArrowheads="1"/>
              </p:cNvSpPr>
              <p:nvPr/>
            </p:nvSpPr>
            <p:spPr bwMode="auto">
              <a:xfrm>
                <a:off x="37488" y="119439"/>
                <a:ext cx="158671" cy="80207"/>
              </a:xfrm>
              <a:custGeom>
                <a:avLst/>
                <a:gdLst>
                  <a:gd name="T0" fmla="*/ 2147483647 w 77"/>
                  <a:gd name="T1" fmla="*/ 2147483647 h 39"/>
                  <a:gd name="T2" fmla="*/ 2147483647 w 77"/>
                  <a:gd name="T3" fmla="*/ 0 h 39"/>
                  <a:gd name="T4" fmla="*/ 0 w 77"/>
                  <a:gd name="T5" fmla="*/ 0 h 39"/>
                  <a:gd name="T6" fmla="*/ 2147483647 w 77"/>
                  <a:gd name="T7" fmla="*/ 2147483647 h 39"/>
                  <a:gd name="T8" fmla="*/ 0 60000 65536"/>
                  <a:gd name="T9" fmla="*/ 0 60000 65536"/>
                  <a:gd name="T10" fmla="*/ 0 60000 65536"/>
                  <a:gd name="T11" fmla="*/ 0 60000 65536"/>
                  <a:gd name="T12" fmla="*/ 0 w 77"/>
                  <a:gd name="T13" fmla="*/ 0 h 39"/>
                  <a:gd name="T14" fmla="*/ 77 w 77"/>
                  <a:gd name="T15" fmla="*/ 39 h 39"/>
                </a:gdLst>
                <a:ahLst/>
                <a:cxnLst>
                  <a:cxn ang="T8">
                    <a:pos x="T0" y="T1"/>
                  </a:cxn>
                  <a:cxn ang="T9">
                    <a:pos x="T2" y="T3"/>
                  </a:cxn>
                  <a:cxn ang="T10">
                    <a:pos x="T4" y="T5"/>
                  </a:cxn>
                  <a:cxn ang="T11">
                    <a:pos x="T6" y="T7"/>
                  </a:cxn>
                </a:cxnLst>
                <a:rect l="T12" t="T13" r="T14" b="T15"/>
                <a:pathLst>
                  <a:path w="77" h="39">
                    <a:moveTo>
                      <a:pt x="38" y="39"/>
                    </a:moveTo>
                    <a:cubicBezTo>
                      <a:pt x="60" y="39"/>
                      <a:pt x="77" y="21"/>
                      <a:pt x="77" y="0"/>
                    </a:cubicBezTo>
                    <a:cubicBezTo>
                      <a:pt x="0" y="0"/>
                      <a:pt x="0" y="0"/>
                      <a:pt x="0" y="0"/>
                    </a:cubicBezTo>
                    <a:cubicBezTo>
                      <a:pt x="0" y="21"/>
                      <a:pt x="17" y="39"/>
                      <a:pt x="38" y="39"/>
                    </a:cubicBezTo>
                    <a:close/>
                  </a:path>
                </a:pathLst>
              </a:custGeom>
              <a:solidFill>
                <a:srgbClr val="91D3E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121" name="Freeform 119"/>
              <p:cNvSpPr>
                <a:spLocks noChangeArrowheads="1"/>
              </p:cNvSpPr>
              <p:nvPr/>
            </p:nvSpPr>
            <p:spPr bwMode="auto">
              <a:xfrm>
                <a:off x="37488" y="40975"/>
                <a:ext cx="158671" cy="78464"/>
              </a:xfrm>
              <a:custGeom>
                <a:avLst/>
                <a:gdLst>
                  <a:gd name="T0" fmla="*/ 2147483647 w 77"/>
                  <a:gd name="T1" fmla="*/ 0 h 38"/>
                  <a:gd name="T2" fmla="*/ 0 w 77"/>
                  <a:gd name="T3" fmla="*/ 2147483647 h 38"/>
                  <a:gd name="T4" fmla="*/ 2147483647 w 77"/>
                  <a:gd name="T5" fmla="*/ 2147483647 h 38"/>
                  <a:gd name="T6" fmla="*/ 2147483647 w 77"/>
                  <a:gd name="T7" fmla="*/ 0 h 38"/>
                  <a:gd name="T8" fmla="*/ 0 60000 65536"/>
                  <a:gd name="T9" fmla="*/ 0 60000 65536"/>
                  <a:gd name="T10" fmla="*/ 0 60000 65536"/>
                  <a:gd name="T11" fmla="*/ 0 60000 65536"/>
                  <a:gd name="T12" fmla="*/ 0 w 77"/>
                  <a:gd name="T13" fmla="*/ 0 h 38"/>
                  <a:gd name="T14" fmla="*/ 77 w 77"/>
                  <a:gd name="T15" fmla="*/ 38 h 38"/>
                </a:gdLst>
                <a:ahLst/>
                <a:cxnLst>
                  <a:cxn ang="T8">
                    <a:pos x="T0" y="T1"/>
                  </a:cxn>
                  <a:cxn ang="T9">
                    <a:pos x="T2" y="T3"/>
                  </a:cxn>
                  <a:cxn ang="T10">
                    <a:pos x="T4" y="T5"/>
                  </a:cxn>
                  <a:cxn ang="T11">
                    <a:pos x="T6" y="T7"/>
                  </a:cxn>
                </a:cxnLst>
                <a:rect l="T12" t="T13" r="T14" b="T15"/>
                <a:pathLst>
                  <a:path w="77" h="38">
                    <a:moveTo>
                      <a:pt x="38" y="0"/>
                    </a:moveTo>
                    <a:cubicBezTo>
                      <a:pt x="17" y="0"/>
                      <a:pt x="0" y="17"/>
                      <a:pt x="0" y="38"/>
                    </a:cubicBezTo>
                    <a:cubicBezTo>
                      <a:pt x="77" y="38"/>
                      <a:pt x="77" y="38"/>
                      <a:pt x="77" y="38"/>
                    </a:cubicBezTo>
                    <a:cubicBezTo>
                      <a:pt x="77" y="17"/>
                      <a:pt x="60" y="0"/>
                      <a:pt x="38" y="0"/>
                    </a:cubicBezTo>
                    <a:close/>
                  </a:path>
                </a:pathLst>
              </a:custGeom>
              <a:solidFill>
                <a:srgbClr val="67B2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122" name="Freeform 120"/>
              <p:cNvSpPr>
                <a:spLocks noChangeArrowheads="1"/>
              </p:cNvSpPr>
              <p:nvPr/>
            </p:nvSpPr>
            <p:spPr bwMode="auto">
              <a:xfrm>
                <a:off x="95028" y="71489"/>
                <a:ext cx="68002" cy="96772"/>
              </a:xfrm>
              <a:custGeom>
                <a:avLst/>
                <a:gdLst>
                  <a:gd name="T0" fmla="*/ 2147483647 w 33"/>
                  <a:gd name="T1" fmla="*/ 2147483647 h 47"/>
                  <a:gd name="T2" fmla="*/ 2147483647 w 33"/>
                  <a:gd name="T3" fmla="*/ 2147483647 h 47"/>
                  <a:gd name="T4" fmla="*/ 2147483647 w 33"/>
                  <a:gd name="T5" fmla="*/ 2147483647 h 47"/>
                  <a:gd name="T6" fmla="*/ 0 w 33"/>
                  <a:gd name="T7" fmla="*/ 2147483647 h 47"/>
                  <a:gd name="T8" fmla="*/ 0 w 33"/>
                  <a:gd name="T9" fmla="*/ 2147483647 h 47"/>
                  <a:gd name="T10" fmla="*/ 2147483647 w 33"/>
                  <a:gd name="T11" fmla="*/ 2147483647 h 47"/>
                  <a:gd name="T12" fmla="*/ 2147483647 w 33"/>
                  <a:gd name="T13" fmla="*/ 2147483647 h 47"/>
                  <a:gd name="T14" fmla="*/ 2147483647 w 33"/>
                  <a:gd name="T15" fmla="*/ 2147483647 h 47"/>
                  <a:gd name="T16" fmla="*/ 2147483647 w 33"/>
                  <a:gd name="T17" fmla="*/ 2147483647 h 47"/>
                  <a:gd name="T18" fmla="*/ 2147483647 w 33"/>
                  <a:gd name="T19" fmla="*/ 2147483647 h 47"/>
                  <a:gd name="T20" fmla="*/ 2147483647 w 33"/>
                  <a:gd name="T21" fmla="*/ 2147483647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47"/>
                  <a:gd name="T35" fmla="*/ 33 w 33"/>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47">
                    <a:moveTo>
                      <a:pt x="32" y="21"/>
                    </a:moveTo>
                    <a:cubicBezTo>
                      <a:pt x="5" y="1"/>
                      <a:pt x="5" y="1"/>
                      <a:pt x="5" y="1"/>
                    </a:cubicBezTo>
                    <a:cubicBezTo>
                      <a:pt x="4" y="0"/>
                      <a:pt x="2" y="0"/>
                      <a:pt x="1" y="1"/>
                    </a:cubicBezTo>
                    <a:cubicBezTo>
                      <a:pt x="0" y="1"/>
                      <a:pt x="0" y="2"/>
                      <a:pt x="0" y="4"/>
                    </a:cubicBezTo>
                    <a:cubicBezTo>
                      <a:pt x="0" y="43"/>
                      <a:pt x="0" y="43"/>
                      <a:pt x="0" y="43"/>
                    </a:cubicBezTo>
                    <a:cubicBezTo>
                      <a:pt x="0" y="44"/>
                      <a:pt x="0" y="46"/>
                      <a:pt x="1" y="46"/>
                    </a:cubicBezTo>
                    <a:cubicBezTo>
                      <a:pt x="2" y="46"/>
                      <a:pt x="2" y="47"/>
                      <a:pt x="3" y="47"/>
                    </a:cubicBezTo>
                    <a:cubicBezTo>
                      <a:pt x="4" y="47"/>
                      <a:pt x="4" y="46"/>
                      <a:pt x="5" y="46"/>
                    </a:cubicBezTo>
                    <a:cubicBezTo>
                      <a:pt x="32" y="26"/>
                      <a:pt x="32" y="26"/>
                      <a:pt x="32" y="26"/>
                    </a:cubicBezTo>
                    <a:cubicBezTo>
                      <a:pt x="33" y="25"/>
                      <a:pt x="33" y="24"/>
                      <a:pt x="33" y="23"/>
                    </a:cubicBezTo>
                    <a:cubicBezTo>
                      <a:pt x="33" y="22"/>
                      <a:pt x="33" y="21"/>
                      <a:pt x="32" y="21"/>
                    </a:cubicBezTo>
                    <a:close/>
                  </a:path>
                </a:pathLst>
              </a:custGeom>
              <a:solidFill>
                <a:srgbClr val="3735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grpSp>
      </p:grpSp>
      <p:grpSp>
        <p:nvGrpSpPr>
          <p:cNvPr id="123" name="组合 122"/>
          <p:cNvGrpSpPr/>
          <p:nvPr/>
        </p:nvGrpSpPr>
        <p:grpSpPr>
          <a:xfrm>
            <a:off x="5452646" y="1697351"/>
            <a:ext cx="2119561" cy="682625"/>
            <a:chOff x="5058408" y="1660780"/>
            <a:chExt cx="2119561" cy="682625"/>
          </a:xfrm>
        </p:grpSpPr>
        <p:grpSp>
          <p:nvGrpSpPr>
            <p:cNvPr id="124" name="组合 123"/>
            <p:cNvGrpSpPr/>
            <p:nvPr/>
          </p:nvGrpSpPr>
          <p:grpSpPr>
            <a:xfrm>
              <a:off x="5058408" y="1660780"/>
              <a:ext cx="812800" cy="682625"/>
              <a:chOff x="6253758" y="1188229"/>
              <a:chExt cx="812800" cy="682625"/>
            </a:xfrm>
          </p:grpSpPr>
          <p:sp>
            <p:nvSpPr>
              <p:cNvPr id="126" name="MH_Other_8"/>
              <p:cNvSpPr>
                <a:spLocks noEditPoints="1"/>
              </p:cNvSpPr>
              <p:nvPr>
                <p:custDataLst>
                  <p:tags r:id="rId4"/>
                </p:custDataLst>
              </p:nvPr>
            </p:nvSpPr>
            <p:spPr bwMode="auto">
              <a:xfrm>
                <a:off x="6253758" y="1286654"/>
                <a:ext cx="493712" cy="495300"/>
              </a:xfrm>
              <a:custGeom>
                <a:avLst/>
                <a:gdLst>
                  <a:gd name="T0" fmla="*/ 2147483646 w 290"/>
                  <a:gd name="T1" fmla="*/ 2147483646 h 290"/>
                  <a:gd name="T2" fmla="*/ 2147483646 w 290"/>
                  <a:gd name="T3" fmla="*/ 2147483646 h 290"/>
                  <a:gd name="T4" fmla="*/ 2147483646 w 290"/>
                  <a:gd name="T5" fmla="*/ 2147483646 h 290"/>
                  <a:gd name="T6" fmla="*/ 2147483646 w 290"/>
                  <a:gd name="T7" fmla="*/ 2147483646 h 290"/>
                  <a:gd name="T8" fmla="*/ 2147483646 w 290"/>
                  <a:gd name="T9" fmla="*/ 2147483646 h 290"/>
                  <a:gd name="T10" fmla="*/ 2147483646 w 290"/>
                  <a:gd name="T11" fmla="*/ 2147483646 h 290"/>
                  <a:gd name="T12" fmla="*/ 2147483646 w 290"/>
                  <a:gd name="T13" fmla="*/ 2147483646 h 290"/>
                  <a:gd name="T14" fmla="*/ 2147483646 w 290"/>
                  <a:gd name="T15" fmla="*/ 2147483646 h 290"/>
                  <a:gd name="T16" fmla="*/ 2147483646 w 290"/>
                  <a:gd name="T17" fmla="*/ 2147483646 h 290"/>
                  <a:gd name="T18" fmla="*/ 2147483646 w 290"/>
                  <a:gd name="T19" fmla="*/ 2147483646 h 290"/>
                  <a:gd name="T20" fmla="*/ 2147483646 w 290"/>
                  <a:gd name="T21" fmla="*/ 2147483646 h 290"/>
                  <a:gd name="T22" fmla="*/ 2147483646 w 290"/>
                  <a:gd name="T23" fmla="*/ 2147483646 h 290"/>
                  <a:gd name="T24" fmla="*/ 2147483646 w 290"/>
                  <a:gd name="T25" fmla="*/ 2147483646 h 290"/>
                  <a:gd name="T26" fmla="*/ 2147483646 w 290"/>
                  <a:gd name="T27" fmla="*/ 2147483646 h 290"/>
                  <a:gd name="T28" fmla="*/ 2147483646 w 290"/>
                  <a:gd name="T29" fmla="*/ 2147483646 h 290"/>
                  <a:gd name="T30" fmla="*/ 2147483646 w 290"/>
                  <a:gd name="T31" fmla="*/ 2147483646 h 290"/>
                  <a:gd name="T32" fmla="*/ 2147483646 w 290"/>
                  <a:gd name="T33" fmla="*/ 0 h 290"/>
                  <a:gd name="T34" fmla="*/ 2147483646 w 290"/>
                  <a:gd name="T35" fmla="*/ 0 h 290"/>
                  <a:gd name="T36" fmla="*/ 2147483646 w 290"/>
                  <a:gd name="T37" fmla="*/ 2147483646 h 290"/>
                  <a:gd name="T38" fmla="*/ 2147483646 w 290"/>
                  <a:gd name="T39" fmla="*/ 2147483646 h 290"/>
                  <a:gd name="T40" fmla="*/ 2147483646 w 290"/>
                  <a:gd name="T41" fmla="*/ 2147483646 h 290"/>
                  <a:gd name="T42" fmla="*/ 2147483646 w 290"/>
                  <a:gd name="T43" fmla="*/ 2147483646 h 290"/>
                  <a:gd name="T44" fmla="*/ 2147483646 w 290"/>
                  <a:gd name="T45" fmla="*/ 2147483646 h 290"/>
                  <a:gd name="T46" fmla="*/ 2147483646 w 290"/>
                  <a:gd name="T47" fmla="*/ 2147483646 h 290"/>
                  <a:gd name="T48" fmla="*/ 2147483646 w 290"/>
                  <a:gd name="T49" fmla="*/ 2147483646 h 290"/>
                  <a:gd name="T50" fmla="*/ 2147483646 w 290"/>
                  <a:gd name="T51" fmla="*/ 2147483646 h 290"/>
                  <a:gd name="T52" fmla="*/ 2147483646 w 290"/>
                  <a:gd name="T53" fmla="*/ 2147483646 h 290"/>
                  <a:gd name="T54" fmla="*/ 2147483646 w 290"/>
                  <a:gd name="T55" fmla="*/ 2147483646 h 290"/>
                  <a:gd name="T56" fmla="*/ 2147483646 w 290"/>
                  <a:gd name="T57" fmla="*/ 2147483646 h 290"/>
                  <a:gd name="T58" fmla="*/ 2147483646 w 290"/>
                  <a:gd name="T59" fmla="*/ 2147483646 h 290"/>
                  <a:gd name="T60" fmla="*/ 2147483646 w 290"/>
                  <a:gd name="T61" fmla="*/ 2147483646 h 290"/>
                  <a:gd name="T62" fmla="*/ 2147483646 w 290"/>
                  <a:gd name="T63" fmla="*/ 2147483646 h 290"/>
                  <a:gd name="T64" fmla="*/ 2147483646 w 290"/>
                  <a:gd name="T65" fmla="*/ 2147483646 h 290"/>
                  <a:gd name="T66" fmla="*/ 2147483646 w 290"/>
                  <a:gd name="T67" fmla="*/ 2147483646 h 290"/>
                  <a:gd name="T68" fmla="*/ 2147483646 w 290"/>
                  <a:gd name="T69" fmla="*/ 2147483646 h 290"/>
                  <a:gd name="T70" fmla="*/ 2147483646 w 290"/>
                  <a:gd name="T71" fmla="*/ 0 h 290"/>
                  <a:gd name="T72" fmla="*/ 2147483646 w 290"/>
                  <a:gd name="T73" fmla="*/ 0 h 290"/>
                  <a:gd name="T74" fmla="*/ 2147483646 w 290"/>
                  <a:gd name="T75" fmla="*/ 2147483646 h 290"/>
                  <a:gd name="T76" fmla="*/ 2147483646 w 290"/>
                  <a:gd name="T77" fmla="*/ 2147483646 h 290"/>
                  <a:gd name="T78" fmla="*/ 2147483646 w 290"/>
                  <a:gd name="T79" fmla="*/ 2147483646 h 290"/>
                  <a:gd name="T80" fmla="*/ 2147483646 w 290"/>
                  <a:gd name="T81" fmla="*/ 2147483646 h 290"/>
                  <a:gd name="T82" fmla="*/ 2147483646 w 290"/>
                  <a:gd name="T83" fmla="*/ 2147483646 h 290"/>
                  <a:gd name="T84" fmla="*/ 2147483646 w 290"/>
                  <a:gd name="T85" fmla="*/ 2147483646 h 290"/>
                  <a:gd name="T86" fmla="*/ 0 w 290"/>
                  <a:gd name="T87" fmla="*/ 2147483646 h 290"/>
                  <a:gd name="T88" fmla="*/ 0 w 290"/>
                  <a:gd name="T89" fmla="*/ 2147483646 h 290"/>
                  <a:gd name="T90" fmla="*/ 2147483646 w 290"/>
                  <a:gd name="T91" fmla="*/ 2147483646 h 290"/>
                  <a:gd name="T92" fmla="*/ 2147483646 w 290"/>
                  <a:gd name="T93" fmla="*/ 2147483646 h 29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MH_Other_9"/>
              <p:cNvSpPr>
                <a:spLocks noEditPoints="1"/>
              </p:cNvSpPr>
              <p:nvPr>
                <p:custDataLst>
                  <p:tags r:id="rId5"/>
                </p:custDataLst>
              </p:nvPr>
            </p:nvSpPr>
            <p:spPr bwMode="auto">
              <a:xfrm>
                <a:off x="6744295" y="1551767"/>
                <a:ext cx="317500" cy="319087"/>
              </a:xfrm>
              <a:custGeom>
                <a:avLst/>
                <a:gdLst>
                  <a:gd name="T0" fmla="*/ 2147483646 w 187"/>
                  <a:gd name="T1" fmla="*/ 2147483646 h 187"/>
                  <a:gd name="T2" fmla="*/ 2147483646 w 187"/>
                  <a:gd name="T3" fmla="*/ 2147483646 h 187"/>
                  <a:gd name="T4" fmla="*/ 2147483646 w 187"/>
                  <a:gd name="T5" fmla="*/ 2147483646 h 187"/>
                  <a:gd name="T6" fmla="*/ 2147483646 w 187"/>
                  <a:gd name="T7" fmla="*/ 2147483646 h 187"/>
                  <a:gd name="T8" fmla="*/ 2147483646 w 187"/>
                  <a:gd name="T9" fmla="*/ 2147483646 h 187"/>
                  <a:gd name="T10" fmla="*/ 2147483646 w 187"/>
                  <a:gd name="T11" fmla="*/ 2147483646 h 187"/>
                  <a:gd name="T12" fmla="*/ 2147483646 w 187"/>
                  <a:gd name="T13" fmla="*/ 2147483646 h 187"/>
                  <a:gd name="T14" fmla="*/ 2147483646 w 187"/>
                  <a:gd name="T15" fmla="*/ 2147483646 h 187"/>
                  <a:gd name="T16" fmla="*/ 2147483646 w 187"/>
                  <a:gd name="T17" fmla="*/ 2147483646 h 187"/>
                  <a:gd name="T18" fmla="*/ 2147483646 w 187"/>
                  <a:gd name="T19" fmla="*/ 2147483646 h 187"/>
                  <a:gd name="T20" fmla="*/ 2147483646 w 187"/>
                  <a:gd name="T21" fmla="*/ 2147483646 h 187"/>
                  <a:gd name="T22" fmla="*/ 2147483646 w 187"/>
                  <a:gd name="T23" fmla="*/ 2147483646 h 187"/>
                  <a:gd name="T24" fmla="*/ 2147483646 w 187"/>
                  <a:gd name="T25" fmla="*/ 2147483646 h 187"/>
                  <a:gd name="T26" fmla="*/ 2147483646 w 187"/>
                  <a:gd name="T27" fmla="*/ 2147483646 h 187"/>
                  <a:gd name="T28" fmla="*/ 2147483646 w 187"/>
                  <a:gd name="T29" fmla="*/ 2147483646 h 187"/>
                  <a:gd name="T30" fmla="*/ 2147483646 w 187"/>
                  <a:gd name="T31" fmla="*/ 2147483646 h 187"/>
                  <a:gd name="T32" fmla="*/ 2147483646 w 187"/>
                  <a:gd name="T33" fmla="*/ 2147483646 h 187"/>
                  <a:gd name="T34" fmla="*/ 2147483646 w 187"/>
                  <a:gd name="T35" fmla="*/ 2147483646 h 187"/>
                  <a:gd name="T36" fmla="*/ 2147483646 w 187"/>
                  <a:gd name="T37" fmla="*/ 2147483646 h 187"/>
                  <a:gd name="T38" fmla="*/ 2147483646 w 187"/>
                  <a:gd name="T39" fmla="*/ 2147483646 h 187"/>
                  <a:gd name="T40" fmla="*/ 2147483646 w 187"/>
                  <a:gd name="T41" fmla="*/ 2147483646 h 187"/>
                  <a:gd name="T42" fmla="*/ 2147483646 w 187"/>
                  <a:gd name="T43" fmla="*/ 2147483646 h 187"/>
                  <a:gd name="T44" fmla="*/ 2147483646 w 187"/>
                  <a:gd name="T45" fmla="*/ 2147483646 h 187"/>
                  <a:gd name="T46" fmla="*/ 2147483646 w 187"/>
                  <a:gd name="T47" fmla="*/ 2147483646 h 187"/>
                  <a:gd name="T48" fmla="*/ 2147483646 w 187"/>
                  <a:gd name="T49" fmla="*/ 2147483646 h 187"/>
                  <a:gd name="T50" fmla="*/ 0 w 187"/>
                  <a:gd name="T51" fmla="*/ 2147483646 h 187"/>
                  <a:gd name="T52" fmla="*/ 2147483646 w 187"/>
                  <a:gd name="T53" fmla="*/ 2147483646 h 187"/>
                  <a:gd name="T54" fmla="*/ 2147483646 w 187"/>
                  <a:gd name="T55" fmla="*/ 2147483646 h 187"/>
                  <a:gd name="T56" fmla="*/ 2147483646 w 187"/>
                  <a:gd name="T57" fmla="*/ 2147483646 h 187"/>
                  <a:gd name="T58" fmla="*/ 2147483646 w 187"/>
                  <a:gd name="T59" fmla="*/ 2147483646 h 187"/>
                  <a:gd name="T60" fmla="*/ 2147483646 w 187"/>
                  <a:gd name="T61" fmla="*/ 2147483646 h 187"/>
                  <a:gd name="T62" fmla="*/ 2147483646 w 187"/>
                  <a:gd name="T63" fmla="*/ 2147483646 h 187"/>
                  <a:gd name="T64" fmla="*/ 2147483646 w 187"/>
                  <a:gd name="T65" fmla="*/ 2147483646 h 187"/>
                  <a:gd name="T66" fmla="*/ 2147483646 w 187"/>
                  <a:gd name="T67" fmla="*/ 0 h 187"/>
                  <a:gd name="T68" fmla="*/ 2147483646 w 187"/>
                  <a:gd name="T69" fmla="*/ 2147483646 h 187"/>
                  <a:gd name="T70" fmla="*/ 2147483646 w 187"/>
                  <a:gd name="T71" fmla="*/ 2147483646 h 187"/>
                  <a:gd name="T72" fmla="*/ 2147483646 w 187"/>
                  <a:gd name="T73" fmla="*/ 2147483646 h 187"/>
                  <a:gd name="T74" fmla="*/ 2147483646 w 187"/>
                  <a:gd name="T75" fmla="*/ 2147483646 h 187"/>
                  <a:gd name="T76" fmla="*/ 2147483646 w 187"/>
                  <a:gd name="T77" fmla="*/ 2147483646 h 187"/>
                  <a:gd name="T78" fmla="*/ 2147483646 w 187"/>
                  <a:gd name="T79" fmla="*/ 2147483646 h 187"/>
                  <a:gd name="T80" fmla="*/ 2147483646 w 187"/>
                  <a:gd name="T81" fmla="*/ 2147483646 h 187"/>
                  <a:gd name="T82" fmla="*/ 2147483646 w 187"/>
                  <a:gd name="T83" fmla="*/ 2147483646 h 187"/>
                  <a:gd name="T84" fmla="*/ 2147483646 w 187"/>
                  <a:gd name="T85" fmla="*/ 2147483646 h 187"/>
                  <a:gd name="T86" fmla="*/ 2147483646 w 187"/>
                  <a:gd name="T87" fmla="*/ 2147483646 h 187"/>
                  <a:gd name="T88" fmla="*/ 2147483646 w 187"/>
                  <a:gd name="T89" fmla="*/ 2147483646 h 187"/>
                  <a:gd name="T90" fmla="*/ 2147483646 w 187"/>
                  <a:gd name="T91" fmla="*/ 2147483646 h 18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MH_Other_10"/>
              <p:cNvSpPr>
                <a:spLocks noEditPoints="1"/>
              </p:cNvSpPr>
              <p:nvPr>
                <p:custDataLst>
                  <p:tags r:id="rId6"/>
                </p:custDataLst>
              </p:nvPr>
            </p:nvSpPr>
            <p:spPr bwMode="auto">
              <a:xfrm>
                <a:off x="6736358" y="1188229"/>
                <a:ext cx="330200" cy="330200"/>
              </a:xfrm>
              <a:custGeom>
                <a:avLst/>
                <a:gdLst>
                  <a:gd name="T0" fmla="*/ 2147483646 w 195"/>
                  <a:gd name="T1" fmla="*/ 2147483646 h 194"/>
                  <a:gd name="T2" fmla="*/ 2147483646 w 195"/>
                  <a:gd name="T3" fmla="*/ 0 h 194"/>
                  <a:gd name="T4" fmla="*/ 2147483646 w 195"/>
                  <a:gd name="T5" fmla="*/ 2147483646 h 194"/>
                  <a:gd name="T6" fmla="*/ 2147483646 w 195"/>
                  <a:gd name="T7" fmla="*/ 2147483646 h 194"/>
                  <a:gd name="T8" fmla="*/ 2147483646 w 195"/>
                  <a:gd name="T9" fmla="*/ 2147483646 h 194"/>
                  <a:gd name="T10" fmla="*/ 2147483646 w 195"/>
                  <a:gd name="T11" fmla="*/ 2147483646 h 194"/>
                  <a:gd name="T12" fmla="*/ 2147483646 w 195"/>
                  <a:gd name="T13" fmla="*/ 2147483646 h 194"/>
                  <a:gd name="T14" fmla="*/ 2147483646 w 195"/>
                  <a:gd name="T15" fmla="*/ 2147483646 h 194"/>
                  <a:gd name="T16" fmla="*/ 2147483646 w 195"/>
                  <a:gd name="T17" fmla="*/ 2147483646 h 194"/>
                  <a:gd name="T18" fmla="*/ 2147483646 w 195"/>
                  <a:gd name="T19" fmla="*/ 2147483646 h 194"/>
                  <a:gd name="T20" fmla="*/ 2147483646 w 195"/>
                  <a:gd name="T21" fmla="*/ 2147483646 h 194"/>
                  <a:gd name="T22" fmla="*/ 2147483646 w 195"/>
                  <a:gd name="T23" fmla="*/ 2147483646 h 194"/>
                  <a:gd name="T24" fmla="*/ 2147483646 w 195"/>
                  <a:gd name="T25" fmla="*/ 2147483646 h 194"/>
                  <a:gd name="T26" fmla="*/ 2147483646 w 195"/>
                  <a:gd name="T27" fmla="*/ 2147483646 h 194"/>
                  <a:gd name="T28" fmla="*/ 2147483646 w 195"/>
                  <a:gd name="T29" fmla="*/ 2147483646 h 194"/>
                  <a:gd name="T30" fmla="*/ 2147483646 w 195"/>
                  <a:gd name="T31" fmla="*/ 2147483646 h 194"/>
                  <a:gd name="T32" fmla="*/ 2147483646 w 195"/>
                  <a:gd name="T33" fmla="*/ 2147483646 h 194"/>
                  <a:gd name="T34" fmla="*/ 2147483646 w 195"/>
                  <a:gd name="T35" fmla="*/ 2147483646 h 194"/>
                  <a:gd name="T36" fmla="*/ 2147483646 w 195"/>
                  <a:gd name="T37" fmla="*/ 2147483646 h 194"/>
                  <a:gd name="T38" fmla="*/ 2147483646 w 195"/>
                  <a:gd name="T39" fmla="*/ 2147483646 h 194"/>
                  <a:gd name="T40" fmla="*/ 2147483646 w 195"/>
                  <a:gd name="T41" fmla="*/ 2147483646 h 194"/>
                  <a:gd name="T42" fmla="*/ 2147483646 w 195"/>
                  <a:gd name="T43" fmla="*/ 2147483646 h 194"/>
                  <a:gd name="T44" fmla="*/ 2147483646 w 195"/>
                  <a:gd name="T45" fmla="*/ 2147483646 h 194"/>
                  <a:gd name="T46" fmla="*/ 2147483646 w 195"/>
                  <a:gd name="T47" fmla="*/ 2147483646 h 194"/>
                  <a:gd name="T48" fmla="*/ 2147483646 w 195"/>
                  <a:gd name="T49" fmla="*/ 2147483646 h 194"/>
                  <a:gd name="T50" fmla="*/ 2147483646 w 195"/>
                  <a:gd name="T51" fmla="*/ 2147483646 h 194"/>
                  <a:gd name="T52" fmla="*/ 2147483646 w 195"/>
                  <a:gd name="T53" fmla="*/ 2147483646 h 194"/>
                  <a:gd name="T54" fmla="*/ 2147483646 w 195"/>
                  <a:gd name="T55" fmla="*/ 2147483646 h 194"/>
                  <a:gd name="T56" fmla="*/ 2147483646 w 195"/>
                  <a:gd name="T57" fmla="*/ 2147483646 h 194"/>
                  <a:gd name="T58" fmla="*/ 2147483646 w 195"/>
                  <a:gd name="T59" fmla="*/ 2147483646 h 194"/>
                  <a:gd name="T60" fmla="*/ 2147483646 w 195"/>
                  <a:gd name="T61" fmla="*/ 2147483646 h 194"/>
                  <a:gd name="T62" fmla="*/ 2147483646 w 195"/>
                  <a:gd name="T63" fmla="*/ 2147483646 h 194"/>
                  <a:gd name="T64" fmla="*/ 2147483646 w 195"/>
                  <a:gd name="T65" fmla="*/ 2147483646 h 194"/>
                  <a:gd name="T66" fmla="*/ 2147483646 w 195"/>
                  <a:gd name="T67" fmla="*/ 2147483646 h 194"/>
                  <a:gd name="T68" fmla="*/ 2147483646 w 195"/>
                  <a:gd name="T69" fmla="*/ 2147483646 h 194"/>
                  <a:gd name="T70" fmla="*/ 2147483646 w 195"/>
                  <a:gd name="T71" fmla="*/ 2147483646 h 194"/>
                  <a:gd name="T72" fmla="*/ 2147483646 w 195"/>
                  <a:gd name="T73" fmla="*/ 2147483646 h 194"/>
                  <a:gd name="T74" fmla="*/ 2147483646 w 195"/>
                  <a:gd name="T75" fmla="*/ 2147483646 h 194"/>
                  <a:gd name="T76" fmla="*/ 2147483646 w 195"/>
                  <a:gd name="T77" fmla="*/ 2147483646 h 194"/>
                  <a:gd name="T78" fmla="*/ 2147483646 w 195"/>
                  <a:gd name="T79" fmla="*/ 2147483646 h 194"/>
                  <a:gd name="T80" fmla="*/ 2147483646 w 195"/>
                  <a:gd name="T81" fmla="*/ 2147483646 h 194"/>
                  <a:gd name="T82" fmla="*/ 2147483646 w 195"/>
                  <a:gd name="T83" fmla="*/ 2147483646 h 194"/>
                  <a:gd name="T84" fmla="*/ 2147483646 w 195"/>
                  <a:gd name="T85" fmla="*/ 2147483646 h 194"/>
                  <a:gd name="T86" fmla="*/ 2147483646 w 195"/>
                  <a:gd name="T87" fmla="*/ 2147483646 h 194"/>
                  <a:gd name="T88" fmla="*/ 2147483646 w 195"/>
                  <a:gd name="T89" fmla="*/ 2147483646 h 1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solidFill>
                <a:srgbClr val="89C6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5" name="TextBox 124"/>
            <p:cNvSpPr txBox="1"/>
            <p:nvPr/>
          </p:nvSpPr>
          <p:spPr bwMode="auto">
            <a:xfrm>
              <a:off x="6069973" y="1766096"/>
              <a:ext cx="1107996"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互联网</a:t>
              </a:r>
              <a:endParaRPr lang="zh-CN" altLang="en-US" sz="2400" dirty="0">
                <a:solidFill>
                  <a:schemeClr val="tx2"/>
                </a:solidFill>
                <a:latin typeface="+mn-ea"/>
                <a:ea typeface="+mn-ea"/>
              </a:endParaRPr>
            </a:p>
          </p:txBody>
        </p:sp>
      </p:grpSp>
      <p:grpSp>
        <p:nvGrpSpPr>
          <p:cNvPr id="129" name="组合 128"/>
          <p:cNvGrpSpPr/>
          <p:nvPr/>
        </p:nvGrpSpPr>
        <p:grpSpPr>
          <a:xfrm>
            <a:off x="6355646" y="2882712"/>
            <a:ext cx="2735209" cy="470257"/>
            <a:chOff x="5847679" y="2638880"/>
            <a:chExt cx="2735209" cy="470257"/>
          </a:xfrm>
        </p:grpSpPr>
        <p:grpSp>
          <p:nvGrpSpPr>
            <p:cNvPr id="130" name="组合 129"/>
            <p:cNvGrpSpPr/>
            <p:nvPr/>
          </p:nvGrpSpPr>
          <p:grpSpPr>
            <a:xfrm>
              <a:off x="5847679" y="2733868"/>
              <a:ext cx="876300" cy="304800"/>
              <a:chOff x="2004219" y="4097862"/>
              <a:chExt cx="876300" cy="304800"/>
            </a:xfrm>
          </p:grpSpPr>
          <p:sp>
            <p:nvSpPr>
              <p:cNvPr id="132" name="MH_Other_14"/>
              <p:cNvSpPr>
                <a:spLocks/>
              </p:cNvSpPr>
              <p:nvPr>
                <p:custDataLst>
                  <p:tags r:id="rId1"/>
                </p:custDataLst>
              </p:nvPr>
            </p:nvSpPr>
            <p:spPr bwMode="auto">
              <a:xfrm>
                <a:off x="2004219" y="4097862"/>
                <a:ext cx="401637" cy="304800"/>
              </a:xfrm>
              <a:custGeom>
                <a:avLst/>
                <a:gdLst>
                  <a:gd name="T0" fmla="*/ 2147483646 w 236"/>
                  <a:gd name="T1" fmla="*/ 0 h 180"/>
                  <a:gd name="T2" fmla="*/ 2147483646 w 236"/>
                  <a:gd name="T3" fmla="*/ 0 h 180"/>
                  <a:gd name="T4" fmla="*/ 2147483646 w 236"/>
                  <a:gd name="T5" fmla="*/ 2147483646 h 180"/>
                  <a:gd name="T6" fmla="*/ 2147483646 w 236"/>
                  <a:gd name="T7" fmla="*/ 2147483646 h 180"/>
                  <a:gd name="T8" fmla="*/ 2147483646 w 236"/>
                  <a:gd name="T9" fmla="*/ 2147483646 h 180"/>
                  <a:gd name="T10" fmla="*/ 2147483646 w 236"/>
                  <a:gd name="T11" fmla="*/ 2147483646 h 180"/>
                  <a:gd name="T12" fmla="*/ 2147483646 w 236"/>
                  <a:gd name="T13" fmla="*/ 2147483646 h 180"/>
                  <a:gd name="T14" fmla="*/ 2147483646 w 236"/>
                  <a:gd name="T15" fmla="*/ 2147483646 h 180"/>
                  <a:gd name="T16" fmla="*/ 2147483646 w 236"/>
                  <a:gd name="T17" fmla="*/ 2147483646 h 180"/>
                  <a:gd name="T18" fmla="*/ 2147483646 w 236"/>
                  <a:gd name="T19" fmla="*/ 2147483646 h 180"/>
                  <a:gd name="T20" fmla="*/ 2147483646 w 236"/>
                  <a:gd name="T21" fmla="*/ 2147483646 h 180"/>
                  <a:gd name="T22" fmla="*/ 2147483646 w 236"/>
                  <a:gd name="T23" fmla="*/ 2147483646 h 180"/>
                  <a:gd name="T24" fmla="*/ 2147483646 w 236"/>
                  <a:gd name="T25" fmla="*/ 2147483646 h 180"/>
                  <a:gd name="T26" fmla="*/ 2147483646 w 236"/>
                  <a:gd name="T27" fmla="*/ 2147483646 h 180"/>
                  <a:gd name="T28" fmla="*/ 2147483646 w 236"/>
                  <a:gd name="T29" fmla="*/ 2147483646 h 180"/>
                  <a:gd name="T30" fmla="*/ 2147483646 w 236"/>
                  <a:gd name="T31" fmla="*/ 2147483646 h 180"/>
                  <a:gd name="T32" fmla="*/ 2147483646 w 236"/>
                  <a:gd name="T33" fmla="*/ 2147483646 h 180"/>
                  <a:gd name="T34" fmla="*/ 2147483646 w 236"/>
                  <a:gd name="T35" fmla="*/ 2147483646 h 180"/>
                  <a:gd name="T36" fmla="*/ 2147483646 w 236"/>
                  <a:gd name="T37" fmla="*/ 2147483646 h 180"/>
                  <a:gd name="T38" fmla="*/ 0 w 236"/>
                  <a:gd name="T39" fmla="*/ 2147483646 h 180"/>
                  <a:gd name="T40" fmla="*/ 0 w 236"/>
                  <a:gd name="T41" fmla="*/ 2147483646 h 180"/>
                  <a:gd name="T42" fmla="*/ 2147483646 w 236"/>
                  <a:gd name="T43" fmla="*/ 2147483646 h 180"/>
                  <a:gd name="T44" fmla="*/ 2147483646 w 236"/>
                  <a:gd name="T45" fmla="*/ 0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6" h="180">
                    <a:moveTo>
                      <a:pt x="90" y="0"/>
                    </a:moveTo>
                    <a:cubicBezTo>
                      <a:pt x="155" y="0"/>
                      <a:pt x="155" y="0"/>
                      <a:pt x="155" y="0"/>
                    </a:cubicBezTo>
                    <a:cubicBezTo>
                      <a:pt x="180" y="0"/>
                      <a:pt x="202" y="10"/>
                      <a:pt x="219" y="26"/>
                    </a:cubicBezTo>
                    <a:cubicBezTo>
                      <a:pt x="226" y="34"/>
                      <a:pt x="232" y="42"/>
                      <a:pt x="236" y="51"/>
                    </a:cubicBezTo>
                    <a:cubicBezTo>
                      <a:pt x="187" y="51"/>
                      <a:pt x="187" y="51"/>
                      <a:pt x="187" y="51"/>
                    </a:cubicBezTo>
                    <a:cubicBezTo>
                      <a:pt x="178" y="44"/>
                      <a:pt x="167" y="40"/>
                      <a:pt x="155" y="40"/>
                    </a:cubicBezTo>
                    <a:cubicBezTo>
                      <a:pt x="90" y="40"/>
                      <a:pt x="90" y="40"/>
                      <a:pt x="90" y="40"/>
                    </a:cubicBezTo>
                    <a:cubicBezTo>
                      <a:pt x="76" y="40"/>
                      <a:pt x="64" y="46"/>
                      <a:pt x="55" y="55"/>
                    </a:cubicBezTo>
                    <a:cubicBezTo>
                      <a:pt x="46" y="64"/>
                      <a:pt x="40" y="76"/>
                      <a:pt x="40" y="90"/>
                    </a:cubicBezTo>
                    <a:cubicBezTo>
                      <a:pt x="40" y="90"/>
                      <a:pt x="40" y="90"/>
                      <a:pt x="40" y="90"/>
                    </a:cubicBezTo>
                    <a:cubicBezTo>
                      <a:pt x="40" y="104"/>
                      <a:pt x="46" y="116"/>
                      <a:pt x="55" y="125"/>
                    </a:cubicBezTo>
                    <a:cubicBezTo>
                      <a:pt x="64" y="134"/>
                      <a:pt x="76" y="140"/>
                      <a:pt x="90" y="140"/>
                    </a:cubicBezTo>
                    <a:cubicBezTo>
                      <a:pt x="155" y="140"/>
                      <a:pt x="155" y="140"/>
                      <a:pt x="155" y="140"/>
                    </a:cubicBezTo>
                    <a:cubicBezTo>
                      <a:pt x="167" y="140"/>
                      <a:pt x="178" y="135"/>
                      <a:pt x="187" y="128"/>
                    </a:cubicBezTo>
                    <a:cubicBezTo>
                      <a:pt x="236" y="128"/>
                      <a:pt x="236" y="128"/>
                      <a:pt x="236" y="128"/>
                    </a:cubicBezTo>
                    <a:cubicBezTo>
                      <a:pt x="232" y="138"/>
                      <a:pt x="226" y="146"/>
                      <a:pt x="219" y="153"/>
                    </a:cubicBezTo>
                    <a:cubicBezTo>
                      <a:pt x="202" y="170"/>
                      <a:pt x="180" y="180"/>
                      <a:pt x="155" y="180"/>
                    </a:cubicBezTo>
                    <a:cubicBezTo>
                      <a:pt x="90" y="180"/>
                      <a:pt x="90" y="180"/>
                      <a:pt x="90" y="180"/>
                    </a:cubicBezTo>
                    <a:cubicBezTo>
                      <a:pt x="65" y="180"/>
                      <a:pt x="43" y="170"/>
                      <a:pt x="27" y="153"/>
                    </a:cubicBezTo>
                    <a:cubicBezTo>
                      <a:pt x="10" y="137"/>
                      <a:pt x="0" y="115"/>
                      <a:pt x="0" y="90"/>
                    </a:cubicBezTo>
                    <a:cubicBezTo>
                      <a:pt x="0" y="90"/>
                      <a:pt x="0" y="90"/>
                      <a:pt x="0" y="90"/>
                    </a:cubicBezTo>
                    <a:cubicBezTo>
                      <a:pt x="0" y="65"/>
                      <a:pt x="10" y="43"/>
                      <a:pt x="27" y="26"/>
                    </a:cubicBezTo>
                    <a:cubicBezTo>
                      <a:pt x="43" y="10"/>
                      <a:pt x="65" y="0"/>
                      <a:pt x="90" y="0"/>
                    </a:cubicBezTo>
                    <a:close/>
                  </a:path>
                </a:pathLst>
              </a:custGeom>
              <a:solidFill>
                <a:srgbClr val="89C6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MH_Other_15"/>
              <p:cNvSpPr>
                <a:spLocks/>
              </p:cNvSpPr>
              <p:nvPr>
                <p:custDataLst>
                  <p:tags r:id="rId2"/>
                </p:custDataLst>
              </p:nvPr>
            </p:nvSpPr>
            <p:spPr bwMode="auto">
              <a:xfrm>
                <a:off x="2478881" y="4097862"/>
                <a:ext cx="401638" cy="304800"/>
              </a:xfrm>
              <a:custGeom>
                <a:avLst/>
                <a:gdLst>
                  <a:gd name="T0" fmla="*/ 2147483646 w 236"/>
                  <a:gd name="T1" fmla="*/ 0 h 180"/>
                  <a:gd name="T2" fmla="*/ 2147483646 w 236"/>
                  <a:gd name="T3" fmla="*/ 0 h 180"/>
                  <a:gd name="T4" fmla="*/ 2147483646 w 236"/>
                  <a:gd name="T5" fmla="*/ 2147483646 h 180"/>
                  <a:gd name="T6" fmla="*/ 2147483646 w 236"/>
                  <a:gd name="T7" fmla="*/ 2147483646 h 180"/>
                  <a:gd name="T8" fmla="*/ 2147483646 w 236"/>
                  <a:gd name="T9" fmla="*/ 2147483646 h 180"/>
                  <a:gd name="T10" fmla="*/ 2147483646 w 236"/>
                  <a:gd name="T11" fmla="*/ 2147483646 h 180"/>
                  <a:gd name="T12" fmla="*/ 2147483646 w 236"/>
                  <a:gd name="T13" fmla="*/ 2147483646 h 180"/>
                  <a:gd name="T14" fmla="*/ 2147483646 w 236"/>
                  <a:gd name="T15" fmla="*/ 2147483646 h 180"/>
                  <a:gd name="T16" fmla="*/ 2147483646 w 236"/>
                  <a:gd name="T17" fmla="*/ 2147483646 h 180"/>
                  <a:gd name="T18" fmla="*/ 0 w 236"/>
                  <a:gd name="T19" fmla="*/ 2147483646 h 180"/>
                  <a:gd name="T20" fmla="*/ 2147483646 w 236"/>
                  <a:gd name="T21" fmla="*/ 2147483646 h 180"/>
                  <a:gd name="T22" fmla="*/ 2147483646 w 236"/>
                  <a:gd name="T23" fmla="*/ 2147483646 h 180"/>
                  <a:gd name="T24" fmla="*/ 2147483646 w 236"/>
                  <a:gd name="T25" fmla="*/ 2147483646 h 180"/>
                  <a:gd name="T26" fmla="*/ 2147483646 w 236"/>
                  <a:gd name="T27" fmla="*/ 2147483646 h 180"/>
                  <a:gd name="T28" fmla="*/ 2147483646 w 236"/>
                  <a:gd name="T29" fmla="*/ 2147483646 h 180"/>
                  <a:gd name="T30" fmla="*/ 2147483646 w 236"/>
                  <a:gd name="T31" fmla="*/ 2147483646 h 180"/>
                  <a:gd name="T32" fmla="*/ 2147483646 w 236"/>
                  <a:gd name="T33" fmla="*/ 2147483646 h 180"/>
                  <a:gd name="T34" fmla="*/ 2147483646 w 236"/>
                  <a:gd name="T35" fmla="*/ 2147483646 h 180"/>
                  <a:gd name="T36" fmla="*/ 2147483646 w 236"/>
                  <a:gd name="T37" fmla="*/ 2147483646 h 180"/>
                  <a:gd name="T38" fmla="*/ 2147483646 w 236"/>
                  <a:gd name="T39" fmla="*/ 2147483646 h 180"/>
                  <a:gd name="T40" fmla="*/ 0 w 236"/>
                  <a:gd name="T41" fmla="*/ 2147483646 h 180"/>
                  <a:gd name="T42" fmla="*/ 2147483646 w 236"/>
                  <a:gd name="T43" fmla="*/ 2147483646 h 180"/>
                  <a:gd name="T44" fmla="*/ 2147483646 w 236"/>
                  <a:gd name="T45" fmla="*/ 0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6" h="180">
                    <a:moveTo>
                      <a:pt x="81" y="0"/>
                    </a:moveTo>
                    <a:cubicBezTo>
                      <a:pt x="146" y="0"/>
                      <a:pt x="146" y="0"/>
                      <a:pt x="146" y="0"/>
                    </a:cubicBezTo>
                    <a:cubicBezTo>
                      <a:pt x="170" y="0"/>
                      <a:pt x="193" y="10"/>
                      <a:pt x="209" y="26"/>
                    </a:cubicBezTo>
                    <a:cubicBezTo>
                      <a:pt x="226" y="43"/>
                      <a:pt x="236" y="65"/>
                      <a:pt x="236" y="90"/>
                    </a:cubicBezTo>
                    <a:cubicBezTo>
                      <a:pt x="236" y="90"/>
                      <a:pt x="236" y="90"/>
                      <a:pt x="236" y="90"/>
                    </a:cubicBezTo>
                    <a:cubicBezTo>
                      <a:pt x="236" y="115"/>
                      <a:pt x="226" y="137"/>
                      <a:pt x="209" y="153"/>
                    </a:cubicBezTo>
                    <a:cubicBezTo>
                      <a:pt x="193" y="170"/>
                      <a:pt x="170" y="180"/>
                      <a:pt x="146" y="180"/>
                    </a:cubicBezTo>
                    <a:cubicBezTo>
                      <a:pt x="81" y="180"/>
                      <a:pt x="81" y="180"/>
                      <a:pt x="81" y="180"/>
                    </a:cubicBezTo>
                    <a:cubicBezTo>
                      <a:pt x="56" y="180"/>
                      <a:pt x="33" y="170"/>
                      <a:pt x="17" y="153"/>
                    </a:cubicBezTo>
                    <a:cubicBezTo>
                      <a:pt x="10" y="146"/>
                      <a:pt x="4" y="138"/>
                      <a:pt x="0" y="128"/>
                    </a:cubicBezTo>
                    <a:cubicBezTo>
                      <a:pt x="49" y="128"/>
                      <a:pt x="49" y="128"/>
                      <a:pt x="49" y="128"/>
                    </a:cubicBezTo>
                    <a:cubicBezTo>
                      <a:pt x="58" y="135"/>
                      <a:pt x="69" y="140"/>
                      <a:pt x="81" y="140"/>
                    </a:cubicBezTo>
                    <a:cubicBezTo>
                      <a:pt x="146" y="140"/>
                      <a:pt x="146" y="140"/>
                      <a:pt x="146" y="140"/>
                    </a:cubicBezTo>
                    <a:cubicBezTo>
                      <a:pt x="159" y="140"/>
                      <a:pt x="172" y="134"/>
                      <a:pt x="181" y="125"/>
                    </a:cubicBezTo>
                    <a:cubicBezTo>
                      <a:pt x="190" y="116"/>
                      <a:pt x="196" y="104"/>
                      <a:pt x="196" y="90"/>
                    </a:cubicBezTo>
                    <a:cubicBezTo>
                      <a:pt x="196" y="90"/>
                      <a:pt x="196" y="90"/>
                      <a:pt x="196" y="90"/>
                    </a:cubicBezTo>
                    <a:cubicBezTo>
                      <a:pt x="196" y="76"/>
                      <a:pt x="190" y="64"/>
                      <a:pt x="181" y="55"/>
                    </a:cubicBezTo>
                    <a:cubicBezTo>
                      <a:pt x="172" y="46"/>
                      <a:pt x="159" y="40"/>
                      <a:pt x="146" y="40"/>
                    </a:cubicBezTo>
                    <a:cubicBezTo>
                      <a:pt x="81" y="40"/>
                      <a:pt x="81" y="40"/>
                      <a:pt x="81" y="40"/>
                    </a:cubicBezTo>
                    <a:cubicBezTo>
                      <a:pt x="69" y="40"/>
                      <a:pt x="58" y="44"/>
                      <a:pt x="49" y="51"/>
                    </a:cubicBezTo>
                    <a:cubicBezTo>
                      <a:pt x="0" y="51"/>
                      <a:pt x="0" y="51"/>
                      <a:pt x="0" y="51"/>
                    </a:cubicBezTo>
                    <a:cubicBezTo>
                      <a:pt x="4" y="42"/>
                      <a:pt x="10" y="34"/>
                      <a:pt x="17" y="26"/>
                    </a:cubicBezTo>
                    <a:cubicBezTo>
                      <a:pt x="33" y="10"/>
                      <a:pt x="56" y="0"/>
                      <a:pt x="81" y="0"/>
                    </a:cubicBezTo>
                    <a:close/>
                  </a:path>
                </a:pathLst>
              </a:custGeom>
              <a:solidFill>
                <a:srgbClr val="FFA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MH_Other_16"/>
              <p:cNvSpPr>
                <a:spLocks/>
              </p:cNvSpPr>
              <p:nvPr>
                <p:custDataLst>
                  <p:tags r:id="rId3"/>
                </p:custDataLst>
              </p:nvPr>
            </p:nvSpPr>
            <p:spPr bwMode="auto">
              <a:xfrm>
                <a:off x="2283619" y="4218512"/>
                <a:ext cx="339725" cy="61913"/>
              </a:xfrm>
              <a:custGeom>
                <a:avLst/>
                <a:gdLst>
                  <a:gd name="T0" fmla="*/ 2147483646 w 199"/>
                  <a:gd name="T1" fmla="*/ 0 h 37"/>
                  <a:gd name="T2" fmla="*/ 2147483646 w 199"/>
                  <a:gd name="T3" fmla="*/ 0 h 37"/>
                  <a:gd name="T4" fmla="*/ 2147483646 w 199"/>
                  <a:gd name="T5" fmla="*/ 2147483646 h 37"/>
                  <a:gd name="T6" fmla="*/ 2147483646 w 199"/>
                  <a:gd name="T7" fmla="*/ 2147483646 h 37"/>
                  <a:gd name="T8" fmla="*/ 2147483646 w 199"/>
                  <a:gd name="T9" fmla="*/ 2147483646 h 37"/>
                  <a:gd name="T10" fmla="*/ 2147483646 w 199"/>
                  <a:gd name="T11" fmla="*/ 2147483646 h 37"/>
                  <a:gd name="T12" fmla="*/ 0 w 199"/>
                  <a:gd name="T13" fmla="*/ 2147483646 h 37"/>
                  <a:gd name="T14" fmla="*/ 0 w 199"/>
                  <a:gd name="T15" fmla="*/ 2147483646 h 37"/>
                  <a:gd name="T16" fmla="*/ 2147483646 w 199"/>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37">
                    <a:moveTo>
                      <a:pt x="19" y="0"/>
                    </a:moveTo>
                    <a:cubicBezTo>
                      <a:pt x="181" y="0"/>
                      <a:pt x="181" y="0"/>
                      <a:pt x="181" y="0"/>
                    </a:cubicBezTo>
                    <a:cubicBezTo>
                      <a:pt x="191" y="0"/>
                      <a:pt x="199" y="9"/>
                      <a:pt x="199" y="19"/>
                    </a:cubicBezTo>
                    <a:cubicBezTo>
                      <a:pt x="199" y="19"/>
                      <a:pt x="199" y="19"/>
                      <a:pt x="199" y="19"/>
                    </a:cubicBezTo>
                    <a:cubicBezTo>
                      <a:pt x="199" y="29"/>
                      <a:pt x="191" y="37"/>
                      <a:pt x="181" y="37"/>
                    </a:cubicBezTo>
                    <a:cubicBezTo>
                      <a:pt x="19" y="37"/>
                      <a:pt x="19" y="37"/>
                      <a:pt x="19" y="37"/>
                    </a:cubicBezTo>
                    <a:cubicBezTo>
                      <a:pt x="8" y="37"/>
                      <a:pt x="0" y="29"/>
                      <a:pt x="0" y="19"/>
                    </a:cubicBezTo>
                    <a:cubicBezTo>
                      <a:pt x="0" y="19"/>
                      <a:pt x="0" y="19"/>
                      <a:pt x="0" y="19"/>
                    </a:cubicBezTo>
                    <a:cubicBezTo>
                      <a:pt x="0" y="9"/>
                      <a:pt x="8" y="0"/>
                      <a:pt x="19" y="0"/>
                    </a:cubicBezTo>
                    <a:close/>
                  </a:path>
                </a:pathLst>
              </a:custGeom>
              <a:solidFill>
                <a:srgbClr val="5ABB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1" name="TextBox 130"/>
            <p:cNvSpPr txBox="1"/>
            <p:nvPr/>
          </p:nvSpPr>
          <p:spPr bwMode="auto">
            <a:xfrm>
              <a:off x="6817661" y="2638880"/>
              <a:ext cx="1765227"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en-US" altLang="zh-CN" sz="2400" dirty="0" smtClean="0">
                  <a:solidFill>
                    <a:schemeClr val="tx2"/>
                  </a:solidFill>
                  <a:latin typeface="+mn-ea"/>
                  <a:ea typeface="+mn-ea"/>
                </a:rPr>
                <a:t>FLASH</a:t>
              </a:r>
              <a:r>
                <a:rPr lang="zh-CN" altLang="en-US" sz="2400" dirty="0" smtClean="0">
                  <a:solidFill>
                    <a:schemeClr val="tx2"/>
                  </a:solidFill>
                  <a:latin typeface="+mn-ea"/>
                  <a:ea typeface="+mn-ea"/>
                </a:rPr>
                <a:t>动画</a:t>
              </a:r>
              <a:endParaRPr lang="zh-CN" altLang="en-US" sz="2400" dirty="0">
                <a:solidFill>
                  <a:schemeClr val="tx2"/>
                </a:solidFill>
                <a:latin typeface="+mn-ea"/>
                <a:ea typeface="+mn-ea"/>
              </a:endParaRPr>
            </a:p>
          </p:txBody>
        </p:sp>
      </p:grpSp>
      <p:grpSp>
        <p:nvGrpSpPr>
          <p:cNvPr id="135" name="组合 134"/>
          <p:cNvGrpSpPr/>
          <p:nvPr/>
        </p:nvGrpSpPr>
        <p:grpSpPr>
          <a:xfrm>
            <a:off x="6699034" y="4035143"/>
            <a:ext cx="1622062" cy="495300"/>
            <a:chOff x="6543399" y="3719540"/>
            <a:chExt cx="1622062" cy="495300"/>
          </a:xfrm>
        </p:grpSpPr>
        <p:sp>
          <p:nvSpPr>
            <p:cNvPr id="136" name="TextBox 135"/>
            <p:cNvSpPr txBox="1"/>
            <p:nvPr/>
          </p:nvSpPr>
          <p:spPr bwMode="auto">
            <a:xfrm>
              <a:off x="7365242" y="3728513"/>
              <a:ext cx="800219"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smtClean="0">
                  <a:solidFill>
                    <a:schemeClr val="tx2"/>
                  </a:solidFill>
                  <a:latin typeface="+mn-ea"/>
                  <a:ea typeface="+mn-ea"/>
                </a:rPr>
                <a:t>视频</a:t>
              </a:r>
              <a:endParaRPr lang="zh-CN" altLang="en-US" sz="2400" dirty="0">
                <a:solidFill>
                  <a:schemeClr val="tx2"/>
                </a:solidFill>
                <a:latin typeface="+mn-ea"/>
                <a:ea typeface="+mn-ea"/>
              </a:endParaRPr>
            </a:p>
          </p:txBody>
        </p:sp>
        <p:grpSp>
          <p:nvGrpSpPr>
            <p:cNvPr id="137" name="组合 136"/>
            <p:cNvGrpSpPr>
              <a:grpSpLocks/>
            </p:cNvGrpSpPr>
            <p:nvPr/>
          </p:nvGrpSpPr>
          <p:grpSpPr bwMode="auto">
            <a:xfrm>
              <a:off x="6543399" y="3719540"/>
              <a:ext cx="624432" cy="495300"/>
              <a:chOff x="0" y="0"/>
              <a:chExt cx="270265" cy="214467"/>
            </a:xfrm>
          </p:grpSpPr>
          <p:sp>
            <p:nvSpPr>
              <p:cNvPr id="138" name="Freeform 1294"/>
              <p:cNvSpPr>
                <a:spLocks noChangeArrowheads="1"/>
              </p:cNvSpPr>
              <p:nvPr/>
            </p:nvSpPr>
            <p:spPr bwMode="auto">
              <a:xfrm>
                <a:off x="0" y="0"/>
                <a:ext cx="270264" cy="214467"/>
              </a:xfrm>
              <a:custGeom>
                <a:avLst/>
                <a:gdLst>
                  <a:gd name="T0" fmla="*/ 2147483647 w 131"/>
                  <a:gd name="T1" fmla="*/ 0 h 104"/>
                  <a:gd name="T2" fmla="*/ 2147483647 w 131"/>
                  <a:gd name="T3" fmla="*/ 0 h 104"/>
                  <a:gd name="T4" fmla="*/ 0 w 131"/>
                  <a:gd name="T5" fmla="*/ 2147483647 h 104"/>
                  <a:gd name="T6" fmla="*/ 0 w 131"/>
                  <a:gd name="T7" fmla="*/ 2147483647 h 104"/>
                  <a:gd name="T8" fmla="*/ 2147483647 w 131"/>
                  <a:gd name="T9" fmla="*/ 2147483647 h 104"/>
                  <a:gd name="T10" fmla="*/ 2147483647 w 131"/>
                  <a:gd name="T11" fmla="*/ 2147483647 h 104"/>
                  <a:gd name="T12" fmla="*/ 2147483647 w 131"/>
                  <a:gd name="T13" fmla="*/ 2147483647 h 104"/>
                  <a:gd name="T14" fmla="*/ 2147483647 w 131"/>
                  <a:gd name="T15" fmla="*/ 2147483647 h 104"/>
                  <a:gd name="T16" fmla="*/ 2147483647 w 131"/>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04"/>
                  <a:gd name="T29" fmla="*/ 131 w 131"/>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04">
                    <a:moveTo>
                      <a:pt x="128" y="0"/>
                    </a:moveTo>
                    <a:cubicBezTo>
                      <a:pt x="2" y="0"/>
                      <a:pt x="2" y="0"/>
                      <a:pt x="2" y="0"/>
                    </a:cubicBezTo>
                    <a:cubicBezTo>
                      <a:pt x="1" y="0"/>
                      <a:pt x="0" y="1"/>
                      <a:pt x="0" y="3"/>
                    </a:cubicBezTo>
                    <a:cubicBezTo>
                      <a:pt x="0" y="101"/>
                      <a:pt x="0" y="101"/>
                      <a:pt x="0" y="101"/>
                    </a:cubicBezTo>
                    <a:cubicBezTo>
                      <a:pt x="0" y="103"/>
                      <a:pt x="1" y="104"/>
                      <a:pt x="2" y="104"/>
                    </a:cubicBezTo>
                    <a:cubicBezTo>
                      <a:pt x="128" y="104"/>
                      <a:pt x="128" y="104"/>
                      <a:pt x="128" y="104"/>
                    </a:cubicBezTo>
                    <a:cubicBezTo>
                      <a:pt x="130" y="104"/>
                      <a:pt x="131" y="103"/>
                      <a:pt x="131" y="101"/>
                    </a:cubicBezTo>
                    <a:cubicBezTo>
                      <a:pt x="131" y="3"/>
                      <a:pt x="131" y="3"/>
                      <a:pt x="131" y="3"/>
                    </a:cubicBezTo>
                    <a:cubicBezTo>
                      <a:pt x="131" y="1"/>
                      <a:pt x="130" y="0"/>
                      <a:pt x="128" y="0"/>
                    </a:cubicBezTo>
                  </a:path>
                </a:pathLst>
              </a:custGeom>
              <a:solidFill>
                <a:srgbClr val="E26E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139" name="Freeform 1295"/>
              <p:cNvSpPr>
                <a:spLocks noChangeArrowheads="1"/>
              </p:cNvSpPr>
              <p:nvPr/>
            </p:nvSpPr>
            <p:spPr bwMode="auto">
              <a:xfrm>
                <a:off x="61899" y="0"/>
                <a:ext cx="208365" cy="214467"/>
              </a:xfrm>
              <a:custGeom>
                <a:avLst/>
                <a:gdLst>
                  <a:gd name="T0" fmla="*/ 2147483647 w 101"/>
                  <a:gd name="T1" fmla="*/ 0 h 104"/>
                  <a:gd name="T2" fmla="*/ 0 w 101"/>
                  <a:gd name="T3" fmla="*/ 0 h 104"/>
                  <a:gd name="T4" fmla="*/ 0 w 101"/>
                  <a:gd name="T5" fmla="*/ 0 h 104"/>
                  <a:gd name="T6" fmla="*/ 2147483647 w 101"/>
                  <a:gd name="T7" fmla="*/ 2147483647 h 104"/>
                  <a:gd name="T8" fmla="*/ 2147483647 w 101"/>
                  <a:gd name="T9" fmla="*/ 2147483647 h 104"/>
                  <a:gd name="T10" fmla="*/ 2147483647 w 101"/>
                  <a:gd name="T11" fmla="*/ 2147483647 h 104"/>
                  <a:gd name="T12" fmla="*/ 2147483647 w 101"/>
                  <a:gd name="T13" fmla="*/ 2147483647 h 104"/>
                  <a:gd name="T14" fmla="*/ 2147483647 w 101"/>
                  <a:gd name="T15" fmla="*/ 0 h 104"/>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104"/>
                  <a:gd name="T26" fmla="*/ 101 w 101"/>
                  <a:gd name="T27" fmla="*/ 104 h 1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104">
                    <a:moveTo>
                      <a:pt x="30" y="0"/>
                    </a:moveTo>
                    <a:cubicBezTo>
                      <a:pt x="0" y="0"/>
                      <a:pt x="0" y="0"/>
                      <a:pt x="0" y="0"/>
                    </a:cubicBezTo>
                    <a:cubicBezTo>
                      <a:pt x="0" y="0"/>
                      <a:pt x="0" y="0"/>
                      <a:pt x="0" y="0"/>
                    </a:cubicBezTo>
                    <a:cubicBezTo>
                      <a:pt x="97" y="104"/>
                      <a:pt x="97" y="104"/>
                      <a:pt x="97" y="104"/>
                    </a:cubicBezTo>
                    <a:cubicBezTo>
                      <a:pt x="98" y="104"/>
                      <a:pt x="98" y="104"/>
                      <a:pt x="98" y="104"/>
                    </a:cubicBezTo>
                    <a:cubicBezTo>
                      <a:pt x="100" y="104"/>
                      <a:pt x="101" y="103"/>
                      <a:pt x="101" y="101"/>
                    </a:cubicBezTo>
                    <a:cubicBezTo>
                      <a:pt x="101" y="76"/>
                      <a:pt x="101" y="76"/>
                      <a:pt x="101" y="76"/>
                    </a:cubicBezTo>
                    <a:cubicBezTo>
                      <a:pt x="30" y="0"/>
                      <a:pt x="30" y="0"/>
                      <a:pt x="30" y="0"/>
                    </a:cubicBezTo>
                  </a:path>
                </a:pathLst>
              </a:custGeom>
              <a:solidFill>
                <a:srgbClr val="C9662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06" name="Freeform 1296"/>
              <p:cNvSpPr>
                <a:spLocks noChangeArrowheads="1"/>
              </p:cNvSpPr>
              <p:nvPr/>
            </p:nvSpPr>
            <p:spPr bwMode="auto">
              <a:xfrm>
                <a:off x="152569" y="0"/>
                <a:ext cx="117696" cy="126414"/>
              </a:xfrm>
              <a:custGeom>
                <a:avLst/>
                <a:gdLst>
                  <a:gd name="T0" fmla="*/ 2147483647 w 57"/>
                  <a:gd name="T1" fmla="*/ 0 h 61"/>
                  <a:gd name="T2" fmla="*/ 0 w 57"/>
                  <a:gd name="T3" fmla="*/ 0 h 61"/>
                  <a:gd name="T4" fmla="*/ 2147483647 w 57"/>
                  <a:gd name="T5" fmla="*/ 2147483647 h 61"/>
                  <a:gd name="T6" fmla="*/ 2147483647 w 57"/>
                  <a:gd name="T7" fmla="*/ 2147483647 h 61"/>
                  <a:gd name="T8" fmla="*/ 2147483647 w 57"/>
                  <a:gd name="T9" fmla="*/ 0 h 61"/>
                  <a:gd name="T10" fmla="*/ 0 60000 65536"/>
                  <a:gd name="T11" fmla="*/ 0 60000 65536"/>
                  <a:gd name="T12" fmla="*/ 0 60000 65536"/>
                  <a:gd name="T13" fmla="*/ 0 60000 65536"/>
                  <a:gd name="T14" fmla="*/ 0 60000 65536"/>
                  <a:gd name="T15" fmla="*/ 0 w 57"/>
                  <a:gd name="T16" fmla="*/ 0 h 61"/>
                  <a:gd name="T17" fmla="*/ 57 w 57"/>
                  <a:gd name="T18" fmla="*/ 61 h 61"/>
                </a:gdLst>
                <a:ahLst/>
                <a:cxnLst>
                  <a:cxn ang="T10">
                    <a:pos x="T0" y="T1"/>
                  </a:cxn>
                  <a:cxn ang="T11">
                    <a:pos x="T2" y="T3"/>
                  </a:cxn>
                  <a:cxn ang="T12">
                    <a:pos x="T4" y="T5"/>
                  </a:cxn>
                  <a:cxn ang="T13">
                    <a:pos x="T6" y="T7"/>
                  </a:cxn>
                  <a:cxn ang="T14">
                    <a:pos x="T8" y="T9"/>
                  </a:cxn>
                </a:cxnLst>
                <a:rect l="T15" t="T16" r="T17" b="T18"/>
                <a:pathLst>
                  <a:path w="57" h="61">
                    <a:moveTo>
                      <a:pt x="54" y="0"/>
                    </a:moveTo>
                    <a:cubicBezTo>
                      <a:pt x="0" y="0"/>
                      <a:pt x="0" y="0"/>
                      <a:pt x="0" y="0"/>
                    </a:cubicBezTo>
                    <a:cubicBezTo>
                      <a:pt x="57" y="61"/>
                      <a:pt x="57" y="61"/>
                      <a:pt x="57" y="61"/>
                    </a:cubicBezTo>
                    <a:cubicBezTo>
                      <a:pt x="57" y="3"/>
                      <a:pt x="57" y="3"/>
                      <a:pt x="57" y="3"/>
                    </a:cubicBezTo>
                    <a:cubicBezTo>
                      <a:pt x="57" y="1"/>
                      <a:pt x="56" y="0"/>
                      <a:pt x="54" y="0"/>
                    </a:cubicBezTo>
                  </a:path>
                </a:pathLst>
              </a:custGeom>
              <a:solidFill>
                <a:srgbClr val="C9662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07" name="Rectangle 1297"/>
              <p:cNvSpPr>
                <a:spLocks noChangeArrowheads="1"/>
              </p:cNvSpPr>
              <p:nvPr/>
            </p:nvSpPr>
            <p:spPr bwMode="auto">
              <a:xfrm>
                <a:off x="234520" y="16565"/>
                <a:ext cx="20924"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08" name="Rectangle 1298"/>
              <p:cNvSpPr>
                <a:spLocks noChangeArrowheads="1"/>
              </p:cNvSpPr>
              <p:nvPr/>
            </p:nvSpPr>
            <p:spPr bwMode="auto">
              <a:xfrm>
                <a:off x="191800" y="16565"/>
                <a:ext cx="20052"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09" name="Rectangle 1299"/>
              <p:cNvSpPr>
                <a:spLocks noChangeArrowheads="1"/>
              </p:cNvSpPr>
              <p:nvPr/>
            </p:nvSpPr>
            <p:spPr bwMode="auto">
              <a:xfrm>
                <a:off x="148209" y="16565"/>
                <a:ext cx="18308"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0" name="Rectangle 1300"/>
              <p:cNvSpPr>
                <a:spLocks noChangeArrowheads="1"/>
              </p:cNvSpPr>
              <p:nvPr/>
            </p:nvSpPr>
            <p:spPr bwMode="auto">
              <a:xfrm>
                <a:off x="102875" y="16565"/>
                <a:ext cx="18308"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1" name="Rectangle 1301"/>
              <p:cNvSpPr>
                <a:spLocks noChangeArrowheads="1"/>
              </p:cNvSpPr>
              <p:nvPr/>
            </p:nvSpPr>
            <p:spPr bwMode="auto">
              <a:xfrm>
                <a:off x="57540" y="16565"/>
                <a:ext cx="18308"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2" name="Rectangle 1302"/>
              <p:cNvSpPr>
                <a:spLocks noChangeArrowheads="1"/>
              </p:cNvSpPr>
              <p:nvPr/>
            </p:nvSpPr>
            <p:spPr bwMode="auto">
              <a:xfrm>
                <a:off x="13949" y="16565"/>
                <a:ext cx="20924" cy="14821"/>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3" name="Rectangle 1303"/>
              <p:cNvSpPr>
                <a:spLocks noChangeArrowheads="1"/>
              </p:cNvSpPr>
              <p:nvPr/>
            </p:nvSpPr>
            <p:spPr bwMode="auto">
              <a:xfrm>
                <a:off x="13949" y="183954"/>
                <a:ext cx="20924"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4" name="Rectangle 1304"/>
              <p:cNvSpPr>
                <a:spLocks noChangeArrowheads="1"/>
              </p:cNvSpPr>
              <p:nvPr/>
            </p:nvSpPr>
            <p:spPr bwMode="auto">
              <a:xfrm>
                <a:off x="57540" y="183954"/>
                <a:ext cx="18308"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5" name="Rectangle 1305"/>
              <p:cNvSpPr>
                <a:spLocks noChangeArrowheads="1"/>
              </p:cNvSpPr>
              <p:nvPr/>
            </p:nvSpPr>
            <p:spPr bwMode="auto">
              <a:xfrm>
                <a:off x="102875" y="183954"/>
                <a:ext cx="18308"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6" name="Rectangle 1306"/>
              <p:cNvSpPr>
                <a:spLocks noChangeArrowheads="1"/>
              </p:cNvSpPr>
              <p:nvPr/>
            </p:nvSpPr>
            <p:spPr bwMode="auto">
              <a:xfrm>
                <a:off x="148209" y="183954"/>
                <a:ext cx="18308"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7" name="Rectangle 1307"/>
              <p:cNvSpPr>
                <a:spLocks noChangeArrowheads="1"/>
              </p:cNvSpPr>
              <p:nvPr/>
            </p:nvSpPr>
            <p:spPr bwMode="auto">
              <a:xfrm>
                <a:off x="191800" y="183954"/>
                <a:ext cx="20052"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8" name="Rectangle 1308"/>
              <p:cNvSpPr>
                <a:spLocks noChangeArrowheads="1"/>
              </p:cNvSpPr>
              <p:nvPr/>
            </p:nvSpPr>
            <p:spPr bwMode="auto">
              <a:xfrm>
                <a:off x="234520" y="183954"/>
                <a:ext cx="20924"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19" name="Rectangle 1309"/>
              <p:cNvSpPr>
                <a:spLocks noChangeArrowheads="1"/>
              </p:cNvSpPr>
              <p:nvPr/>
            </p:nvSpPr>
            <p:spPr bwMode="auto">
              <a:xfrm>
                <a:off x="13949" y="60156"/>
                <a:ext cx="109849" cy="96772"/>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20" name="Rectangle 1310"/>
              <p:cNvSpPr>
                <a:spLocks noChangeArrowheads="1"/>
              </p:cNvSpPr>
              <p:nvPr/>
            </p:nvSpPr>
            <p:spPr bwMode="auto">
              <a:xfrm>
                <a:off x="146466" y="60156"/>
                <a:ext cx="108977" cy="96772"/>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grpSp>
      </p:grpSp>
      <p:grpSp>
        <p:nvGrpSpPr>
          <p:cNvPr id="221" name="组合 220"/>
          <p:cNvGrpSpPr/>
          <p:nvPr/>
        </p:nvGrpSpPr>
        <p:grpSpPr>
          <a:xfrm>
            <a:off x="6359684" y="5103526"/>
            <a:ext cx="2160317" cy="641351"/>
            <a:chOff x="6202161" y="4911260"/>
            <a:chExt cx="2160317" cy="641351"/>
          </a:xfrm>
        </p:grpSpPr>
        <p:sp>
          <p:nvSpPr>
            <p:cNvPr id="222" name="TextBox 221"/>
            <p:cNvSpPr txBox="1"/>
            <p:nvPr/>
          </p:nvSpPr>
          <p:spPr bwMode="auto">
            <a:xfrm>
              <a:off x="6946706" y="4941528"/>
              <a:ext cx="1415772" cy="47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algn="ctr" eaLnBrk="1" hangingPunct="1">
                <a:lnSpc>
                  <a:spcPct val="110000"/>
                </a:lnSpc>
              </a:pPr>
              <a:r>
                <a:rPr lang="zh-CN" altLang="en-US" sz="2400" dirty="0">
                  <a:solidFill>
                    <a:schemeClr val="tx2"/>
                  </a:solidFill>
                  <a:latin typeface="+mn-ea"/>
                </a:rPr>
                <a:t>趣味</a:t>
              </a:r>
              <a:r>
                <a:rPr lang="zh-CN" altLang="en-US" sz="2400" dirty="0" smtClean="0">
                  <a:solidFill>
                    <a:schemeClr val="tx2"/>
                  </a:solidFill>
                  <a:latin typeface="+mn-ea"/>
                  <a:ea typeface="+mn-ea"/>
                </a:rPr>
                <a:t>游戏</a:t>
              </a:r>
              <a:endParaRPr lang="zh-CN" altLang="en-US" sz="2400" dirty="0">
                <a:solidFill>
                  <a:schemeClr val="tx2"/>
                </a:solidFill>
                <a:latin typeface="+mn-ea"/>
                <a:ea typeface="+mn-ea"/>
              </a:endParaRPr>
            </a:p>
          </p:txBody>
        </p:sp>
        <p:grpSp>
          <p:nvGrpSpPr>
            <p:cNvPr id="223" name="组合 222"/>
            <p:cNvGrpSpPr>
              <a:grpSpLocks/>
            </p:cNvGrpSpPr>
            <p:nvPr/>
          </p:nvGrpSpPr>
          <p:grpSpPr bwMode="auto">
            <a:xfrm>
              <a:off x="6202161" y="4911260"/>
              <a:ext cx="596900" cy="641351"/>
              <a:chOff x="0" y="0"/>
              <a:chExt cx="261546" cy="281598"/>
            </a:xfrm>
          </p:grpSpPr>
          <p:sp>
            <p:nvSpPr>
              <p:cNvPr id="224" name="Freeform 66"/>
              <p:cNvSpPr>
                <a:spLocks noChangeArrowheads="1"/>
              </p:cNvSpPr>
              <p:nvPr/>
            </p:nvSpPr>
            <p:spPr bwMode="auto">
              <a:xfrm>
                <a:off x="0" y="0"/>
                <a:ext cx="220570" cy="84567"/>
              </a:xfrm>
              <a:custGeom>
                <a:avLst/>
                <a:gdLst>
                  <a:gd name="T0" fmla="*/ 2147483647 w 107"/>
                  <a:gd name="T1" fmla="*/ 2147483647 h 41"/>
                  <a:gd name="T2" fmla="*/ 2147483647 w 107"/>
                  <a:gd name="T3" fmla="*/ 2147483647 h 41"/>
                  <a:gd name="T4" fmla="*/ 2147483647 w 107"/>
                  <a:gd name="T5" fmla="*/ 0 h 41"/>
                  <a:gd name="T6" fmla="*/ 2147483647 w 107"/>
                  <a:gd name="T7" fmla="*/ 0 h 41"/>
                  <a:gd name="T8" fmla="*/ 0 w 107"/>
                  <a:gd name="T9" fmla="*/ 2147483647 h 41"/>
                  <a:gd name="T10" fmla="*/ 0 w 107"/>
                  <a:gd name="T11" fmla="*/ 2147483647 h 41"/>
                  <a:gd name="T12" fmla="*/ 2147483647 w 107"/>
                  <a:gd name="T13" fmla="*/ 2147483647 h 41"/>
                  <a:gd name="T14" fmla="*/ 2147483647 w 107"/>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41"/>
                  <a:gd name="T26" fmla="*/ 107 w 107"/>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41">
                    <a:moveTo>
                      <a:pt x="107" y="19"/>
                    </a:moveTo>
                    <a:cubicBezTo>
                      <a:pt x="107" y="10"/>
                      <a:pt x="107" y="10"/>
                      <a:pt x="107" y="10"/>
                    </a:cubicBezTo>
                    <a:cubicBezTo>
                      <a:pt x="107" y="5"/>
                      <a:pt x="103" y="0"/>
                      <a:pt x="98" y="0"/>
                    </a:cubicBezTo>
                    <a:cubicBezTo>
                      <a:pt x="10" y="0"/>
                      <a:pt x="10" y="0"/>
                      <a:pt x="10" y="0"/>
                    </a:cubicBezTo>
                    <a:cubicBezTo>
                      <a:pt x="4" y="0"/>
                      <a:pt x="0" y="5"/>
                      <a:pt x="0" y="10"/>
                    </a:cubicBezTo>
                    <a:cubicBezTo>
                      <a:pt x="0" y="41"/>
                      <a:pt x="0" y="41"/>
                      <a:pt x="0" y="41"/>
                    </a:cubicBezTo>
                    <a:cubicBezTo>
                      <a:pt x="24" y="19"/>
                      <a:pt x="24" y="19"/>
                      <a:pt x="24" y="19"/>
                    </a:cubicBezTo>
                    <a:lnTo>
                      <a:pt x="107" y="19"/>
                    </a:lnTo>
                    <a:close/>
                  </a:path>
                </a:pathLst>
              </a:custGeom>
              <a:solidFill>
                <a:srgbClr val="D8448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25" name="Freeform 67"/>
              <p:cNvSpPr>
                <a:spLocks noChangeArrowheads="1"/>
              </p:cNvSpPr>
              <p:nvPr/>
            </p:nvSpPr>
            <p:spPr bwMode="auto">
              <a:xfrm>
                <a:off x="0" y="39232"/>
                <a:ext cx="220570" cy="139491"/>
              </a:xfrm>
              <a:custGeom>
                <a:avLst/>
                <a:gdLst>
                  <a:gd name="T0" fmla="*/ 2147483647 w 107"/>
                  <a:gd name="T1" fmla="*/ 2147483647 h 68"/>
                  <a:gd name="T2" fmla="*/ 2147483647 w 107"/>
                  <a:gd name="T3" fmla="*/ 2147483647 h 68"/>
                  <a:gd name="T4" fmla="*/ 2147483647 w 107"/>
                  <a:gd name="T5" fmla="*/ 2147483647 h 68"/>
                  <a:gd name="T6" fmla="*/ 2147483647 w 107"/>
                  <a:gd name="T7" fmla="*/ 2147483647 h 68"/>
                  <a:gd name="T8" fmla="*/ 2147483647 w 107"/>
                  <a:gd name="T9" fmla="*/ 2147483647 h 68"/>
                  <a:gd name="T10" fmla="*/ 2147483647 w 107"/>
                  <a:gd name="T11" fmla="*/ 0 h 68"/>
                  <a:gd name="T12" fmla="*/ 2147483647 w 107"/>
                  <a:gd name="T13" fmla="*/ 0 h 68"/>
                  <a:gd name="T14" fmla="*/ 0 w 107"/>
                  <a:gd name="T15" fmla="*/ 2147483647 h 68"/>
                  <a:gd name="T16" fmla="*/ 0 w 107"/>
                  <a:gd name="T17" fmla="*/ 2147483647 h 68"/>
                  <a:gd name="T18" fmla="*/ 2147483647 w 107"/>
                  <a:gd name="T19" fmla="*/ 2147483647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
                  <a:gd name="T31" fmla="*/ 0 h 68"/>
                  <a:gd name="T32" fmla="*/ 107 w 107"/>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 h="68">
                    <a:moveTo>
                      <a:pt x="10" y="68"/>
                    </a:moveTo>
                    <a:cubicBezTo>
                      <a:pt x="25" y="68"/>
                      <a:pt x="25" y="68"/>
                      <a:pt x="25" y="68"/>
                    </a:cubicBezTo>
                    <a:cubicBezTo>
                      <a:pt x="62" y="68"/>
                      <a:pt x="62" y="68"/>
                      <a:pt x="62" y="68"/>
                    </a:cubicBezTo>
                    <a:cubicBezTo>
                      <a:pt x="98" y="68"/>
                      <a:pt x="98" y="68"/>
                      <a:pt x="98" y="68"/>
                    </a:cubicBezTo>
                    <a:cubicBezTo>
                      <a:pt x="103" y="68"/>
                      <a:pt x="107" y="64"/>
                      <a:pt x="107" y="59"/>
                    </a:cubicBezTo>
                    <a:cubicBezTo>
                      <a:pt x="107" y="0"/>
                      <a:pt x="107" y="0"/>
                      <a:pt x="107" y="0"/>
                    </a:cubicBezTo>
                    <a:cubicBezTo>
                      <a:pt x="24" y="0"/>
                      <a:pt x="24" y="0"/>
                      <a:pt x="24" y="0"/>
                    </a:cubicBezTo>
                    <a:cubicBezTo>
                      <a:pt x="0" y="20"/>
                      <a:pt x="0" y="20"/>
                      <a:pt x="0" y="20"/>
                    </a:cubicBezTo>
                    <a:cubicBezTo>
                      <a:pt x="0" y="59"/>
                      <a:pt x="0" y="59"/>
                      <a:pt x="0" y="59"/>
                    </a:cubicBezTo>
                    <a:cubicBezTo>
                      <a:pt x="0" y="64"/>
                      <a:pt x="4" y="68"/>
                      <a:pt x="10" y="68"/>
                    </a:cubicBezTo>
                    <a:close/>
                  </a:path>
                </a:pathLst>
              </a:custGeom>
              <a:solidFill>
                <a:srgbClr val="B2286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26" name="Freeform 68"/>
              <p:cNvSpPr>
                <a:spLocks noChangeArrowheads="1"/>
              </p:cNvSpPr>
              <p:nvPr/>
            </p:nvSpPr>
            <p:spPr bwMode="auto">
              <a:xfrm>
                <a:off x="40976" y="34873"/>
                <a:ext cx="220570" cy="246725"/>
              </a:xfrm>
              <a:custGeom>
                <a:avLst/>
                <a:gdLst>
                  <a:gd name="T0" fmla="*/ 2147483647 w 107"/>
                  <a:gd name="T1" fmla="*/ 0 h 120"/>
                  <a:gd name="T2" fmla="*/ 2147483647 w 107"/>
                  <a:gd name="T3" fmla="*/ 0 h 120"/>
                  <a:gd name="T4" fmla="*/ 0 w 107"/>
                  <a:gd name="T5" fmla="*/ 2147483647 h 120"/>
                  <a:gd name="T6" fmla="*/ 0 w 107"/>
                  <a:gd name="T7" fmla="*/ 2147483647 h 120"/>
                  <a:gd name="T8" fmla="*/ 2147483647 w 107"/>
                  <a:gd name="T9" fmla="*/ 2147483647 h 120"/>
                  <a:gd name="T10" fmla="*/ 2147483647 w 107"/>
                  <a:gd name="T11" fmla="*/ 2147483647 h 120"/>
                  <a:gd name="T12" fmla="*/ 2147483647 w 107"/>
                  <a:gd name="T13" fmla="*/ 2147483647 h 120"/>
                  <a:gd name="T14" fmla="*/ 2147483647 w 107"/>
                  <a:gd name="T15" fmla="*/ 2147483647 h 120"/>
                  <a:gd name="T16" fmla="*/ 2147483647 w 107"/>
                  <a:gd name="T17" fmla="*/ 2147483647 h 120"/>
                  <a:gd name="T18" fmla="*/ 2147483647 w 107"/>
                  <a:gd name="T19" fmla="*/ 2147483647 h 120"/>
                  <a:gd name="T20" fmla="*/ 2147483647 w 107"/>
                  <a:gd name="T21" fmla="*/ 2147483647 h 120"/>
                  <a:gd name="T22" fmla="*/ 2147483647 w 107"/>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20"/>
                  <a:gd name="T38" fmla="*/ 107 w 107"/>
                  <a:gd name="T39" fmla="*/ 120 h 1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20">
                    <a:moveTo>
                      <a:pt x="97" y="0"/>
                    </a:moveTo>
                    <a:cubicBezTo>
                      <a:pt x="9" y="0"/>
                      <a:pt x="9" y="0"/>
                      <a:pt x="9" y="0"/>
                    </a:cubicBezTo>
                    <a:cubicBezTo>
                      <a:pt x="4" y="0"/>
                      <a:pt x="0" y="4"/>
                      <a:pt x="0" y="9"/>
                    </a:cubicBezTo>
                    <a:cubicBezTo>
                      <a:pt x="0" y="77"/>
                      <a:pt x="0" y="77"/>
                      <a:pt x="0" y="77"/>
                    </a:cubicBezTo>
                    <a:cubicBezTo>
                      <a:pt x="0" y="82"/>
                      <a:pt x="4" y="86"/>
                      <a:pt x="9" y="86"/>
                    </a:cubicBezTo>
                    <a:cubicBezTo>
                      <a:pt x="25" y="86"/>
                      <a:pt x="25" y="86"/>
                      <a:pt x="25" y="86"/>
                    </a:cubicBezTo>
                    <a:cubicBezTo>
                      <a:pt x="50" y="120"/>
                      <a:pt x="50" y="120"/>
                      <a:pt x="50" y="120"/>
                    </a:cubicBezTo>
                    <a:cubicBezTo>
                      <a:pt x="62" y="86"/>
                      <a:pt x="62" y="86"/>
                      <a:pt x="62" y="86"/>
                    </a:cubicBezTo>
                    <a:cubicBezTo>
                      <a:pt x="97" y="86"/>
                      <a:pt x="97" y="86"/>
                      <a:pt x="97" y="86"/>
                    </a:cubicBezTo>
                    <a:cubicBezTo>
                      <a:pt x="103" y="86"/>
                      <a:pt x="107" y="82"/>
                      <a:pt x="107" y="77"/>
                    </a:cubicBezTo>
                    <a:cubicBezTo>
                      <a:pt x="107" y="9"/>
                      <a:pt x="107" y="9"/>
                      <a:pt x="107" y="9"/>
                    </a:cubicBezTo>
                    <a:cubicBezTo>
                      <a:pt x="107" y="4"/>
                      <a:pt x="103" y="0"/>
                      <a:pt x="97" y="0"/>
                    </a:cubicBezTo>
                    <a:close/>
                  </a:path>
                </a:pathLst>
              </a:custGeom>
              <a:solidFill>
                <a:srgbClr val="F75A9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Tx/>
                  <a:buNone/>
                  <a:tabLst/>
                  <a:defRPr/>
                </a:pPr>
                <a:endParaRPr kumimoji="0" lang="zh-CN" altLang="en-US" sz="21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27" name="Rectangle 69"/>
              <p:cNvSpPr>
                <a:spLocks noChangeArrowheads="1"/>
              </p:cNvSpPr>
              <p:nvPr/>
            </p:nvSpPr>
            <p:spPr bwMode="auto">
              <a:xfrm>
                <a:off x="88054" y="84566"/>
                <a:ext cx="126413"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28" name="Rectangle 70"/>
              <p:cNvSpPr>
                <a:spLocks noChangeArrowheads="1"/>
              </p:cNvSpPr>
              <p:nvPr/>
            </p:nvSpPr>
            <p:spPr bwMode="auto">
              <a:xfrm>
                <a:off x="88054" y="115080"/>
                <a:ext cx="126413" cy="12205"/>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sp>
            <p:nvSpPr>
              <p:cNvPr id="229" name="Rectangle 71"/>
              <p:cNvSpPr>
                <a:spLocks noChangeArrowheads="1"/>
              </p:cNvSpPr>
              <p:nvPr/>
            </p:nvSpPr>
            <p:spPr bwMode="auto">
              <a:xfrm>
                <a:off x="88054" y="142106"/>
                <a:ext cx="126413" cy="13949"/>
              </a:xfrm>
              <a:prstGeom prst="rect">
                <a:avLst/>
              </a:prstGeom>
              <a:solidFill>
                <a:srgbClr val="EAE8DB"/>
              </a:solidFill>
              <a:ln>
                <a:noFill/>
              </a:ln>
              <a:extLst>
                <a:ext uri="{91240B29-F687-4F45-9708-019B960494DF}">
                  <a14:hiddenLine xmlns:a14="http://schemas.microsoft.com/office/drawing/2010/main" w="9525">
                    <a:solidFill>
                      <a:srgbClr val="000000"/>
                    </a:solidFill>
                    <a:bevel/>
                    <a:headEnd/>
                    <a:tailEnd/>
                  </a14:hiddenLine>
                </a:ext>
              </a:extLst>
            </p:spPr>
            <p:txBody>
              <a:bodyPr/>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pPr marL="0" marR="0" lvl="0" indent="0" algn="l" defTabSz="1089025" rtl="0" eaLnBrk="1" fontAlgn="base" latinLnBrk="0" hangingPunct="1">
                  <a:lnSpc>
                    <a:spcPct val="100000"/>
                  </a:lnSpc>
                  <a:spcBef>
                    <a:spcPct val="0"/>
                  </a:spcBef>
                  <a:spcAft>
                    <a:spcPct val="0"/>
                  </a:spcAft>
                  <a:buClrTx/>
                  <a:buSzTx/>
                  <a:buFont typeface="Arial" charset="0"/>
                  <a:buNone/>
                  <a:tabLst/>
                  <a:defRPr/>
                </a:pPr>
                <a:endParaRPr kumimoji="0" lang="zh-CN" altLang="zh-CN" sz="2100" b="0" i="0" u="none" strike="noStrike" kern="1200" cap="none" spc="0" normalizeH="0" baseline="0" noProof="0">
                  <a:ln>
                    <a:noFill/>
                  </a:ln>
                  <a:solidFill>
                    <a:srgbClr val="000000"/>
                  </a:solidFill>
                  <a:effectLst/>
                  <a:uLnTx/>
                  <a:uFillTx/>
                  <a:latin typeface="Arial" charset="0"/>
                  <a:ea typeface="黑体" pitchFamily="49" charset="-122"/>
                  <a:cs typeface="+mn-cs"/>
                  <a:sym typeface="黑体" pitchFamily="49" charset="-122"/>
                </a:endParaRPr>
              </a:p>
            </p:txBody>
          </p:sp>
        </p:grpSp>
      </p:grpSp>
    </p:spTree>
    <p:extLst>
      <p:ext uri="{BB962C8B-B14F-4D97-AF65-F5344CB8AC3E}">
        <p14:creationId xmlns:p14="http://schemas.microsoft.com/office/powerpoint/2010/main" val="1127145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750"/>
                                        <p:tgtEl>
                                          <p:spTgt spid="74"/>
                                        </p:tgtEl>
                                      </p:cBhvr>
                                    </p:animEffect>
                                    <p:anim calcmode="lin" valueType="num">
                                      <p:cBhvr>
                                        <p:cTn id="8" dur="750" fill="hold"/>
                                        <p:tgtEl>
                                          <p:spTgt spid="74"/>
                                        </p:tgtEl>
                                        <p:attrNameLst>
                                          <p:attrName>ppt_x</p:attrName>
                                        </p:attrNameLst>
                                      </p:cBhvr>
                                      <p:tavLst>
                                        <p:tav tm="0">
                                          <p:val>
                                            <p:strVal val="#ppt_x"/>
                                          </p:val>
                                        </p:tav>
                                        <p:tav tm="100000">
                                          <p:val>
                                            <p:strVal val="#ppt_x"/>
                                          </p:val>
                                        </p:tav>
                                      </p:tavLst>
                                    </p:anim>
                                    <p:anim calcmode="lin" valueType="num">
                                      <p:cBhvr>
                                        <p:cTn id="9" dur="750" fill="hold"/>
                                        <p:tgtEl>
                                          <p:spTgt spid="74"/>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0"/>
                                  </p:stCondLst>
                                  <p:childTnLst>
                                    <p:animRot by="120000">
                                      <p:cBhvr>
                                        <p:cTn id="11" dur="100" fill="hold">
                                          <p:stCondLst>
                                            <p:cond delay="0"/>
                                          </p:stCondLst>
                                        </p:cTn>
                                        <p:tgtEl>
                                          <p:spTgt spid="74"/>
                                        </p:tgtEl>
                                        <p:attrNameLst>
                                          <p:attrName>r</p:attrName>
                                        </p:attrNameLst>
                                      </p:cBhvr>
                                    </p:animRot>
                                    <p:animRot by="-240000">
                                      <p:cBhvr>
                                        <p:cTn id="12" dur="200" fill="hold">
                                          <p:stCondLst>
                                            <p:cond delay="200"/>
                                          </p:stCondLst>
                                        </p:cTn>
                                        <p:tgtEl>
                                          <p:spTgt spid="74"/>
                                        </p:tgtEl>
                                        <p:attrNameLst>
                                          <p:attrName>r</p:attrName>
                                        </p:attrNameLst>
                                      </p:cBhvr>
                                    </p:animRot>
                                    <p:animRot by="240000">
                                      <p:cBhvr>
                                        <p:cTn id="13" dur="200" fill="hold">
                                          <p:stCondLst>
                                            <p:cond delay="400"/>
                                          </p:stCondLst>
                                        </p:cTn>
                                        <p:tgtEl>
                                          <p:spTgt spid="74"/>
                                        </p:tgtEl>
                                        <p:attrNameLst>
                                          <p:attrName>r</p:attrName>
                                        </p:attrNameLst>
                                      </p:cBhvr>
                                    </p:animRot>
                                    <p:animRot by="-240000">
                                      <p:cBhvr>
                                        <p:cTn id="14" dur="200" fill="hold">
                                          <p:stCondLst>
                                            <p:cond delay="600"/>
                                          </p:stCondLst>
                                        </p:cTn>
                                        <p:tgtEl>
                                          <p:spTgt spid="74"/>
                                        </p:tgtEl>
                                        <p:attrNameLst>
                                          <p:attrName>r</p:attrName>
                                        </p:attrNameLst>
                                      </p:cBhvr>
                                    </p:animRot>
                                    <p:animRot by="120000">
                                      <p:cBhvr>
                                        <p:cTn id="15" dur="200" fill="hold">
                                          <p:stCondLst>
                                            <p:cond delay="800"/>
                                          </p:stCondLst>
                                        </p:cTn>
                                        <p:tgtEl>
                                          <p:spTgt spid="74"/>
                                        </p:tgtEl>
                                        <p:attrNameLst>
                                          <p:attrName>r</p:attrName>
                                        </p:attrNameLst>
                                      </p:cBhvr>
                                    </p:animRo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23" presetClass="exit" presetSubtype="16" fill="hold" grpId="1" nodeType="withEffect">
                                  <p:stCondLst>
                                    <p:cond delay="0"/>
                                  </p:stCondLst>
                                  <p:childTnLst>
                                    <p:anim calcmode="lin" valueType="num">
                                      <p:cBhvr>
                                        <p:cTn id="20" dur="1500"/>
                                        <p:tgtEl>
                                          <p:spTgt spid="70"/>
                                        </p:tgtEl>
                                        <p:attrNameLst>
                                          <p:attrName>ppt_w</p:attrName>
                                        </p:attrNameLst>
                                      </p:cBhvr>
                                      <p:tavLst>
                                        <p:tav tm="0">
                                          <p:val>
                                            <p:strVal val="ppt_w"/>
                                          </p:val>
                                        </p:tav>
                                        <p:tav tm="100000">
                                          <p:val>
                                            <p:strVal val="4*ppt_w"/>
                                          </p:val>
                                        </p:tav>
                                      </p:tavLst>
                                    </p:anim>
                                    <p:anim calcmode="lin" valueType="num">
                                      <p:cBhvr>
                                        <p:cTn id="21" dur="1500"/>
                                        <p:tgtEl>
                                          <p:spTgt spid="70"/>
                                        </p:tgtEl>
                                        <p:attrNameLst>
                                          <p:attrName>ppt_h</p:attrName>
                                        </p:attrNameLst>
                                      </p:cBhvr>
                                      <p:tavLst>
                                        <p:tav tm="0">
                                          <p:val>
                                            <p:strVal val="ppt_h"/>
                                          </p:val>
                                        </p:tav>
                                        <p:tav tm="100000">
                                          <p:val>
                                            <p:strVal val="4*ppt_h"/>
                                          </p:val>
                                        </p:tav>
                                      </p:tavLst>
                                    </p:anim>
                                    <p:set>
                                      <p:cBhvr>
                                        <p:cTn id="22" dur="1" fill="hold">
                                          <p:stCondLst>
                                            <p:cond delay="1499"/>
                                          </p:stCondLst>
                                        </p:cTn>
                                        <p:tgtEl>
                                          <p:spTgt spid="70"/>
                                        </p:tgtEl>
                                        <p:attrNameLst>
                                          <p:attrName>style.visibility</p:attrName>
                                        </p:attrNameLst>
                                      </p:cBhvr>
                                      <p:to>
                                        <p:strVal val="hidden"/>
                                      </p:to>
                                    </p:set>
                                  </p:childTnLst>
                                </p:cTn>
                              </p:par>
                              <p:par>
                                <p:cTn id="23" presetID="10" presetClass="exit" presetSubtype="0" fill="hold" grpId="2" nodeType="withEffect">
                                  <p:stCondLst>
                                    <p:cond delay="0"/>
                                  </p:stCondLst>
                                  <p:childTnLst>
                                    <p:animEffect transition="out" filter="fade">
                                      <p:cBhvr>
                                        <p:cTn id="24" dur="1000"/>
                                        <p:tgtEl>
                                          <p:spTgt spid="70"/>
                                        </p:tgtEl>
                                      </p:cBhvr>
                                    </p:animEffect>
                                    <p:set>
                                      <p:cBhvr>
                                        <p:cTn id="25" dur="1" fill="hold">
                                          <p:stCondLst>
                                            <p:cond delay="999"/>
                                          </p:stCondLst>
                                        </p:cTn>
                                        <p:tgtEl>
                                          <p:spTgt spid="70"/>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childTnLst>
                                </p:cTn>
                              </p:par>
                              <p:par>
                                <p:cTn id="28" presetID="23" presetClass="exit" presetSubtype="16" fill="hold" grpId="1" nodeType="withEffect">
                                  <p:stCondLst>
                                    <p:cond delay="0"/>
                                  </p:stCondLst>
                                  <p:childTnLst>
                                    <p:anim calcmode="lin" valueType="num">
                                      <p:cBhvr>
                                        <p:cTn id="29" dur="1000"/>
                                        <p:tgtEl>
                                          <p:spTgt spid="69"/>
                                        </p:tgtEl>
                                        <p:attrNameLst>
                                          <p:attrName>ppt_w</p:attrName>
                                        </p:attrNameLst>
                                      </p:cBhvr>
                                      <p:tavLst>
                                        <p:tav tm="0">
                                          <p:val>
                                            <p:strVal val="ppt_w"/>
                                          </p:val>
                                        </p:tav>
                                        <p:tav tm="100000">
                                          <p:val>
                                            <p:strVal val="4*ppt_w"/>
                                          </p:val>
                                        </p:tav>
                                      </p:tavLst>
                                    </p:anim>
                                    <p:anim calcmode="lin" valueType="num">
                                      <p:cBhvr>
                                        <p:cTn id="30" dur="1000"/>
                                        <p:tgtEl>
                                          <p:spTgt spid="69"/>
                                        </p:tgtEl>
                                        <p:attrNameLst>
                                          <p:attrName>ppt_h</p:attrName>
                                        </p:attrNameLst>
                                      </p:cBhvr>
                                      <p:tavLst>
                                        <p:tav tm="0">
                                          <p:val>
                                            <p:strVal val="ppt_h"/>
                                          </p:val>
                                        </p:tav>
                                        <p:tav tm="100000">
                                          <p:val>
                                            <p:strVal val="4*ppt_h"/>
                                          </p:val>
                                        </p:tav>
                                      </p:tavLst>
                                    </p:anim>
                                    <p:set>
                                      <p:cBhvr>
                                        <p:cTn id="31" dur="1" fill="hold">
                                          <p:stCondLst>
                                            <p:cond delay="999"/>
                                          </p:stCondLst>
                                        </p:cTn>
                                        <p:tgtEl>
                                          <p:spTgt spid="69"/>
                                        </p:tgtEl>
                                        <p:attrNameLst>
                                          <p:attrName>style.visibility</p:attrName>
                                        </p:attrNameLst>
                                      </p:cBhvr>
                                      <p:to>
                                        <p:strVal val="hidden"/>
                                      </p:to>
                                    </p:set>
                                  </p:childTnLst>
                                </p:cTn>
                              </p:par>
                              <p:par>
                                <p:cTn id="32" presetID="10" presetClass="exit" presetSubtype="0" fill="hold" grpId="2" nodeType="withEffect">
                                  <p:stCondLst>
                                    <p:cond delay="0"/>
                                  </p:stCondLst>
                                  <p:childTnLst>
                                    <p:animEffect transition="out" filter="fade">
                                      <p:cBhvr>
                                        <p:cTn id="33" dur="500"/>
                                        <p:tgtEl>
                                          <p:spTgt spid="69"/>
                                        </p:tgtEl>
                                      </p:cBhvr>
                                    </p:animEffect>
                                    <p:set>
                                      <p:cBhvr>
                                        <p:cTn id="34" dur="1" fill="hold">
                                          <p:stCondLst>
                                            <p:cond delay="499"/>
                                          </p:stCondLst>
                                        </p:cTn>
                                        <p:tgtEl>
                                          <p:spTgt spid="69"/>
                                        </p:tgtEl>
                                        <p:attrNameLst>
                                          <p:attrName>style.visibility</p:attrName>
                                        </p:attrNameLst>
                                      </p:cBhvr>
                                      <p:to>
                                        <p:strVal val="hidden"/>
                                      </p:to>
                                    </p:set>
                                  </p:childTnLst>
                                </p:cTn>
                              </p:par>
                              <p:par>
                                <p:cTn id="35" presetID="53" presetClass="entr" presetSubtype="0" fill="hold" nodeType="with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750" fill="hold"/>
                                        <p:tgtEl>
                                          <p:spTgt spid="71"/>
                                        </p:tgtEl>
                                        <p:attrNameLst>
                                          <p:attrName>ppt_w</p:attrName>
                                        </p:attrNameLst>
                                      </p:cBhvr>
                                      <p:tavLst>
                                        <p:tav tm="0">
                                          <p:val>
                                            <p:fltVal val="0"/>
                                          </p:val>
                                        </p:tav>
                                        <p:tav tm="100000">
                                          <p:val>
                                            <p:strVal val="#ppt_w"/>
                                          </p:val>
                                        </p:tav>
                                      </p:tavLst>
                                    </p:anim>
                                    <p:anim calcmode="lin" valueType="num">
                                      <p:cBhvr>
                                        <p:cTn id="38" dur="750" fill="hold"/>
                                        <p:tgtEl>
                                          <p:spTgt spid="71"/>
                                        </p:tgtEl>
                                        <p:attrNameLst>
                                          <p:attrName>ppt_h</p:attrName>
                                        </p:attrNameLst>
                                      </p:cBhvr>
                                      <p:tavLst>
                                        <p:tav tm="0">
                                          <p:val>
                                            <p:fltVal val="0"/>
                                          </p:val>
                                        </p:tav>
                                        <p:tav tm="100000">
                                          <p:val>
                                            <p:strVal val="#ppt_h"/>
                                          </p:val>
                                        </p:tav>
                                      </p:tavLst>
                                    </p:anim>
                                    <p:animEffect transition="in" filter="fade">
                                      <p:cBhvr>
                                        <p:cTn id="39" dur="750"/>
                                        <p:tgtEl>
                                          <p:spTgt spid="71"/>
                                        </p:tgtEl>
                                      </p:cBhvr>
                                    </p:animEffect>
                                  </p:childTnLst>
                                </p:cTn>
                              </p:par>
                              <p:par>
                                <p:cTn id="40" presetID="23" presetClass="entr" presetSubtype="528" fill="hold" nodeType="withEffect">
                                  <p:stCondLst>
                                    <p:cond delay="250"/>
                                  </p:stCondLst>
                                  <p:childTnLst>
                                    <p:set>
                                      <p:cBhvr>
                                        <p:cTn id="41" dur="1" fill="hold">
                                          <p:stCondLst>
                                            <p:cond delay="0"/>
                                          </p:stCondLst>
                                        </p:cTn>
                                        <p:tgtEl>
                                          <p:spTgt spid="106"/>
                                        </p:tgtEl>
                                        <p:attrNameLst>
                                          <p:attrName>style.visibility</p:attrName>
                                        </p:attrNameLst>
                                      </p:cBhvr>
                                      <p:to>
                                        <p:strVal val="visible"/>
                                      </p:to>
                                    </p:set>
                                    <p:anim calcmode="lin" valueType="num">
                                      <p:cBhvr>
                                        <p:cTn id="42" dur="500" fill="hold"/>
                                        <p:tgtEl>
                                          <p:spTgt spid="106"/>
                                        </p:tgtEl>
                                        <p:attrNameLst>
                                          <p:attrName>ppt_w</p:attrName>
                                        </p:attrNameLst>
                                      </p:cBhvr>
                                      <p:tavLst>
                                        <p:tav tm="0">
                                          <p:val>
                                            <p:fltVal val="0"/>
                                          </p:val>
                                        </p:tav>
                                        <p:tav tm="100000">
                                          <p:val>
                                            <p:strVal val="#ppt_w"/>
                                          </p:val>
                                        </p:tav>
                                      </p:tavLst>
                                    </p:anim>
                                    <p:anim calcmode="lin" valueType="num">
                                      <p:cBhvr>
                                        <p:cTn id="43" dur="500" fill="hold"/>
                                        <p:tgtEl>
                                          <p:spTgt spid="106"/>
                                        </p:tgtEl>
                                        <p:attrNameLst>
                                          <p:attrName>ppt_h</p:attrName>
                                        </p:attrNameLst>
                                      </p:cBhvr>
                                      <p:tavLst>
                                        <p:tav tm="0">
                                          <p:val>
                                            <p:fltVal val="0"/>
                                          </p:val>
                                        </p:tav>
                                        <p:tav tm="100000">
                                          <p:val>
                                            <p:strVal val="#ppt_h"/>
                                          </p:val>
                                        </p:tav>
                                      </p:tavLst>
                                    </p:anim>
                                    <p:anim calcmode="lin" valueType="num">
                                      <p:cBhvr>
                                        <p:cTn id="44" dur="500" fill="hold"/>
                                        <p:tgtEl>
                                          <p:spTgt spid="106"/>
                                        </p:tgtEl>
                                        <p:attrNameLst>
                                          <p:attrName>ppt_x</p:attrName>
                                        </p:attrNameLst>
                                      </p:cBhvr>
                                      <p:tavLst>
                                        <p:tav tm="0">
                                          <p:val>
                                            <p:fltVal val="0.5"/>
                                          </p:val>
                                        </p:tav>
                                        <p:tav tm="100000">
                                          <p:val>
                                            <p:strVal val="#ppt_x"/>
                                          </p:val>
                                        </p:tav>
                                      </p:tavLst>
                                    </p:anim>
                                    <p:anim calcmode="lin" valueType="num">
                                      <p:cBhvr>
                                        <p:cTn id="45" dur="500" fill="hold"/>
                                        <p:tgtEl>
                                          <p:spTgt spid="106"/>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250"/>
                                  </p:stCondLst>
                                  <p:childTnLst>
                                    <p:set>
                                      <p:cBhvr>
                                        <p:cTn id="47" dur="1" fill="hold">
                                          <p:stCondLst>
                                            <p:cond delay="0"/>
                                          </p:stCondLst>
                                        </p:cTn>
                                        <p:tgtEl>
                                          <p:spTgt spid="123"/>
                                        </p:tgtEl>
                                        <p:attrNameLst>
                                          <p:attrName>style.visibility</p:attrName>
                                        </p:attrNameLst>
                                      </p:cBhvr>
                                      <p:to>
                                        <p:strVal val="visible"/>
                                      </p:to>
                                    </p:set>
                                    <p:anim calcmode="lin" valueType="num">
                                      <p:cBhvr>
                                        <p:cTn id="48" dur="500" fill="hold"/>
                                        <p:tgtEl>
                                          <p:spTgt spid="123"/>
                                        </p:tgtEl>
                                        <p:attrNameLst>
                                          <p:attrName>ppt_w</p:attrName>
                                        </p:attrNameLst>
                                      </p:cBhvr>
                                      <p:tavLst>
                                        <p:tav tm="0">
                                          <p:val>
                                            <p:fltVal val="0"/>
                                          </p:val>
                                        </p:tav>
                                        <p:tav tm="100000">
                                          <p:val>
                                            <p:strVal val="#ppt_w"/>
                                          </p:val>
                                        </p:tav>
                                      </p:tavLst>
                                    </p:anim>
                                    <p:anim calcmode="lin" valueType="num">
                                      <p:cBhvr>
                                        <p:cTn id="49" dur="500" fill="hold"/>
                                        <p:tgtEl>
                                          <p:spTgt spid="123"/>
                                        </p:tgtEl>
                                        <p:attrNameLst>
                                          <p:attrName>ppt_h</p:attrName>
                                        </p:attrNameLst>
                                      </p:cBhvr>
                                      <p:tavLst>
                                        <p:tav tm="0">
                                          <p:val>
                                            <p:fltVal val="0"/>
                                          </p:val>
                                        </p:tav>
                                        <p:tav tm="100000">
                                          <p:val>
                                            <p:strVal val="#ppt_h"/>
                                          </p:val>
                                        </p:tav>
                                      </p:tavLst>
                                    </p:anim>
                                    <p:anim calcmode="lin" valueType="num">
                                      <p:cBhvr>
                                        <p:cTn id="50" dur="500" fill="hold"/>
                                        <p:tgtEl>
                                          <p:spTgt spid="123"/>
                                        </p:tgtEl>
                                        <p:attrNameLst>
                                          <p:attrName>ppt_x</p:attrName>
                                        </p:attrNameLst>
                                      </p:cBhvr>
                                      <p:tavLst>
                                        <p:tav tm="0">
                                          <p:val>
                                            <p:fltVal val="0.5"/>
                                          </p:val>
                                        </p:tav>
                                        <p:tav tm="100000">
                                          <p:val>
                                            <p:strVal val="#ppt_x"/>
                                          </p:val>
                                        </p:tav>
                                      </p:tavLst>
                                    </p:anim>
                                    <p:anim calcmode="lin" valueType="num">
                                      <p:cBhvr>
                                        <p:cTn id="51" dur="500" fill="hold"/>
                                        <p:tgtEl>
                                          <p:spTgt spid="12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500"/>
                                  </p:stCondLst>
                                  <p:childTnLst>
                                    <p:set>
                                      <p:cBhvr>
                                        <p:cTn id="53" dur="1" fill="hold">
                                          <p:stCondLst>
                                            <p:cond delay="0"/>
                                          </p:stCondLst>
                                        </p:cTn>
                                        <p:tgtEl>
                                          <p:spTgt spid="115"/>
                                        </p:tgtEl>
                                        <p:attrNameLst>
                                          <p:attrName>style.visibility</p:attrName>
                                        </p:attrNameLst>
                                      </p:cBhvr>
                                      <p:to>
                                        <p:strVal val="visible"/>
                                      </p:to>
                                    </p:set>
                                    <p:anim calcmode="lin" valueType="num">
                                      <p:cBhvr>
                                        <p:cTn id="54" dur="500" fill="hold"/>
                                        <p:tgtEl>
                                          <p:spTgt spid="115"/>
                                        </p:tgtEl>
                                        <p:attrNameLst>
                                          <p:attrName>ppt_w</p:attrName>
                                        </p:attrNameLst>
                                      </p:cBhvr>
                                      <p:tavLst>
                                        <p:tav tm="0">
                                          <p:val>
                                            <p:fltVal val="0"/>
                                          </p:val>
                                        </p:tav>
                                        <p:tav tm="100000">
                                          <p:val>
                                            <p:strVal val="#ppt_w"/>
                                          </p:val>
                                        </p:tav>
                                      </p:tavLst>
                                    </p:anim>
                                    <p:anim calcmode="lin" valueType="num">
                                      <p:cBhvr>
                                        <p:cTn id="55" dur="500" fill="hold"/>
                                        <p:tgtEl>
                                          <p:spTgt spid="115"/>
                                        </p:tgtEl>
                                        <p:attrNameLst>
                                          <p:attrName>ppt_h</p:attrName>
                                        </p:attrNameLst>
                                      </p:cBhvr>
                                      <p:tavLst>
                                        <p:tav tm="0">
                                          <p:val>
                                            <p:fltVal val="0"/>
                                          </p:val>
                                        </p:tav>
                                        <p:tav tm="100000">
                                          <p:val>
                                            <p:strVal val="#ppt_h"/>
                                          </p:val>
                                        </p:tav>
                                      </p:tavLst>
                                    </p:anim>
                                    <p:anim calcmode="lin" valueType="num">
                                      <p:cBhvr>
                                        <p:cTn id="56" dur="500" fill="hold"/>
                                        <p:tgtEl>
                                          <p:spTgt spid="115"/>
                                        </p:tgtEl>
                                        <p:attrNameLst>
                                          <p:attrName>ppt_x</p:attrName>
                                        </p:attrNameLst>
                                      </p:cBhvr>
                                      <p:tavLst>
                                        <p:tav tm="0">
                                          <p:val>
                                            <p:fltVal val="0.5"/>
                                          </p:val>
                                        </p:tav>
                                        <p:tav tm="100000">
                                          <p:val>
                                            <p:strVal val="#ppt_x"/>
                                          </p:val>
                                        </p:tav>
                                      </p:tavLst>
                                    </p:anim>
                                    <p:anim calcmode="lin" valueType="num">
                                      <p:cBhvr>
                                        <p:cTn id="57" dur="500" fill="hold"/>
                                        <p:tgtEl>
                                          <p:spTgt spid="115"/>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500"/>
                                  </p:stCondLst>
                                  <p:childTnLst>
                                    <p:set>
                                      <p:cBhvr>
                                        <p:cTn id="59" dur="1" fill="hold">
                                          <p:stCondLst>
                                            <p:cond delay="0"/>
                                          </p:stCondLst>
                                        </p:cTn>
                                        <p:tgtEl>
                                          <p:spTgt spid="129"/>
                                        </p:tgtEl>
                                        <p:attrNameLst>
                                          <p:attrName>style.visibility</p:attrName>
                                        </p:attrNameLst>
                                      </p:cBhvr>
                                      <p:to>
                                        <p:strVal val="visible"/>
                                      </p:to>
                                    </p:set>
                                    <p:anim calcmode="lin" valueType="num">
                                      <p:cBhvr>
                                        <p:cTn id="60" dur="500" fill="hold"/>
                                        <p:tgtEl>
                                          <p:spTgt spid="129"/>
                                        </p:tgtEl>
                                        <p:attrNameLst>
                                          <p:attrName>ppt_w</p:attrName>
                                        </p:attrNameLst>
                                      </p:cBhvr>
                                      <p:tavLst>
                                        <p:tav tm="0">
                                          <p:val>
                                            <p:fltVal val="0"/>
                                          </p:val>
                                        </p:tav>
                                        <p:tav tm="100000">
                                          <p:val>
                                            <p:strVal val="#ppt_w"/>
                                          </p:val>
                                        </p:tav>
                                      </p:tavLst>
                                    </p:anim>
                                    <p:anim calcmode="lin" valueType="num">
                                      <p:cBhvr>
                                        <p:cTn id="61" dur="500" fill="hold"/>
                                        <p:tgtEl>
                                          <p:spTgt spid="129"/>
                                        </p:tgtEl>
                                        <p:attrNameLst>
                                          <p:attrName>ppt_h</p:attrName>
                                        </p:attrNameLst>
                                      </p:cBhvr>
                                      <p:tavLst>
                                        <p:tav tm="0">
                                          <p:val>
                                            <p:fltVal val="0"/>
                                          </p:val>
                                        </p:tav>
                                        <p:tav tm="100000">
                                          <p:val>
                                            <p:strVal val="#ppt_h"/>
                                          </p:val>
                                        </p:tav>
                                      </p:tavLst>
                                    </p:anim>
                                    <p:anim calcmode="lin" valueType="num">
                                      <p:cBhvr>
                                        <p:cTn id="62" dur="500" fill="hold"/>
                                        <p:tgtEl>
                                          <p:spTgt spid="129"/>
                                        </p:tgtEl>
                                        <p:attrNameLst>
                                          <p:attrName>ppt_x</p:attrName>
                                        </p:attrNameLst>
                                      </p:cBhvr>
                                      <p:tavLst>
                                        <p:tav tm="0">
                                          <p:val>
                                            <p:fltVal val="0.5"/>
                                          </p:val>
                                        </p:tav>
                                        <p:tav tm="100000">
                                          <p:val>
                                            <p:strVal val="#ppt_x"/>
                                          </p:val>
                                        </p:tav>
                                      </p:tavLst>
                                    </p:anim>
                                    <p:anim calcmode="lin" valueType="num">
                                      <p:cBhvr>
                                        <p:cTn id="63" dur="500" fill="hold"/>
                                        <p:tgtEl>
                                          <p:spTgt spid="129"/>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750"/>
                                  </p:stCondLst>
                                  <p:childTnLst>
                                    <p:set>
                                      <p:cBhvr>
                                        <p:cTn id="65" dur="1" fill="hold">
                                          <p:stCondLst>
                                            <p:cond delay="0"/>
                                          </p:stCondLst>
                                        </p:cTn>
                                        <p:tgtEl>
                                          <p:spTgt spid="84"/>
                                        </p:tgtEl>
                                        <p:attrNameLst>
                                          <p:attrName>style.visibility</p:attrName>
                                        </p:attrNameLst>
                                      </p:cBhvr>
                                      <p:to>
                                        <p:strVal val="visible"/>
                                      </p:to>
                                    </p:set>
                                    <p:anim calcmode="lin" valueType="num">
                                      <p:cBhvr>
                                        <p:cTn id="66" dur="500" fill="hold"/>
                                        <p:tgtEl>
                                          <p:spTgt spid="84"/>
                                        </p:tgtEl>
                                        <p:attrNameLst>
                                          <p:attrName>ppt_w</p:attrName>
                                        </p:attrNameLst>
                                      </p:cBhvr>
                                      <p:tavLst>
                                        <p:tav tm="0">
                                          <p:val>
                                            <p:fltVal val="0"/>
                                          </p:val>
                                        </p:tav>
                                        <p:tav tm="100000">
                                          <p:val>
                                            <p:strVal val="#ppt_w"/>
                                          </p:val>
                                        </p:tav>
                                      </p:tavLst>
                                    </p:anim>
                                    <p:anim calcmode="lin" valueType="num">
                                      <p:cBhvr>
                                        <p:cTn id="67" dur="500" fill="hold"/>
                                        <p:tgtEl>
                                          <p:spTgt spid="84"/>
                                        </p:tgtEl>
                                        <p:attrNameLst>
                                          <p:attrName>ppt_h</p:attrName>
                                        </p:attrNameLst>
                                      </p:cBhvr>
                                      <p:tavLst>
                                        <p:tav tm="0">
                                          <p:val>
                                            <p:fltVal val="0"/>
                                          </p:val>
                                        </p:tav>
                                        <p:tav tm="100000">
                                          <p:val>
                                            <p:strVal val="#ppt_h"/>
                                          </p:val>
                                        </p:tav>
                                      </p:tavLst>
                                    </p:anim>
                                    <p:anim calcmode="lin" valueType="num">
                                      <p:cBhvr>
                                        <p:cTn id="68" dur="500" fill="hold"/>
                                        <p:tgtEl>
                                          <p:spTgt spid="84"/>
                                        </p:tgtEl>
                                        <p:attrNameLst>
                                          <p:attrName>ppt_x</p:attrName>
                                        </p:attrNameLst>
                                      </p:cBhvr>
                                      <p:tavLst>
                                        <p:tav tm="0">
                                          <p:val>
                                            <p:fltVal val="0.5"/>
                                          </p:val>
                                        </p:tav>
                                        <p:tav tm="100000">
                                          <p:val>
                                            <p:strVal val="#ppt_x"/>
                                          </p:val>
                                        </p:tav>
                                      </p:tavLst>
                                    </p:anim>
                                    <p:anim calcmode="lin" valueType="num">
                                      <p:cBhvr>
                                        <p:cTn id="69" dur="500" fill="hold"/>
                                        <p:tgtEl>
                                          <p:spTgt spid="84"/>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750"/>
                                  </p:stCondLst>
                                  <p:childTnLst>
                                    <p:set>
                                      <p:cBhvr>
                                        <p:cTn id="71" dur="1" fill="hold">
                                          <p:stCondLst>
                                            <p:cond delay="0"/>
                                          </p:stCondLst>
                                        </p:cTn>
                                        <p:tgtEl>
                                          <p:spTgt spid="135"/>
                                        </p:tgtEl>
                                        <p:attrNameLst>
                                          <p:attrName>style.visibility</p:attrName>
                                        </p:attrNameLst>
                                      </p:cBhvr>
                                      <p:to>
                                        <p:strVal val="visible"/>
                                      </p:to>
                                    </p:set>
                                    <p:anim calcmode="lin" valueType="num">
                                      <p:cBhvr>
                                        <p:cTn id="72" dur="500" fill="hold"/>
                                        <p:tgtEl>
                                          <p:spTgt spid="135"/>
                                        </p:tgtEl>
                                        <p:attrNameLst>
                                          <p:attrName>ppt_w</p:attrName>
                                        </p:attrNameLst>
                                      </p:cBhvr>
                                      <p:tavLst>
                                        <p:tav tm="0">
                                          <p:val>
                                            <p:fltVal val="0"/>
                                          </p:val>
                                        </p:tav>
                                        <p:tav tm="100000">
                                          <p:val>
                                            <p:strVal val="#ppt_w"/>
                                          </p:val>
                                        </p:tav>
                                      </p:tavLst>
                                    </p:anim>
                                    <p:anim calcmode="lin" valueType="num">
                                      <p:cBhvr>
                                        <p:cTn id="73" dur="500" fill="hold"/>
                                        <p:tgtEl>
                                          <p:spTgt spid="135"/>
                                        </p:tgtEl>
                                        <p:attrNameLst>
                                          <p:attrName>ppt_h</p:attrName>
                                        </p:attrNameLst>
                                      </p:cBhvr>
                                      <p:tavLst>
                                        <p:tav tm="0">
                                          <p:val>
                                            <p:fltVal val="0"/>
                                          </p:val>
                                        </p:tav>
                                        <p:tav tm="100000">
                                          <p:val>
                                            <p:strVal val="#ppt_h"/>
                                          </p:val>
                                        </p:tav>
                                      </p:tavLst>
                                    </p:anim>
                                    <p:anim calcmode="lin" valueType="num">
                                      <p:cBhvr>
                                        <p:cTn id="74" dur="500" fill="hold"/>
                                        <p:tgtEl>
                                          <p:spTgt spid="135"/>
                                        </p:tgtEl>
                                        <p:attrNameLst>
                                          <p:attrName>ppt_x</p:attrName>
                                        </p:attrNameLst>
                                      </p:cBhvr>
                                      <p:tavLst>
                                        <p:tav tm="0">
                                          <p:val>
                                            <p:fltVal val="0.5"/>
                                          </p:val>
                                        </p:tav>
                                        <p:tav tm="100000">
                                          <p:val>
                                            <p:strVal val="#ppt_x"/>
                                          </p:val>
                                        </p:tav>
                                      </p:tavLst>
                                    </p:anim>
                                    <p:anim calcmode="lin" valueType="num">
                                      <p:cBhvr>
                                        <p:cTn id="75" dur="500" fill="hold"/>
                                        <p:tgtEl>
                                          <p:spTgt spid="135"/>
                                        </p:tgtEl>
                                        <p:attrNameLst>
                                          <p:attrName>ppt_y</p:attrName>
                                        </p:attrNameLst>
                                      </p:cBhvr>
                                      <p:tavLst>
                                        <p:tav tm="0">
                                          <p:val>
                                            <p:fltVal val="0.5"/>
                                          </p:val>
                                        </p:tav>
                                        <p:tav tm="100000">
                                          <p:val>
                                            <p:strVal val="#ppt_y"/>
                                          </p:val>
                                        </p:tav>
                                      </p:tavLst>
                                    </p:anim>
                                  </p:childTnLst>
                                </p:cTn>
                              </p:par>
                              <p:par>
                                <p:cTn id="76" presetID="23" presetClass="entr" presetSubtype="528" fill="hold" nodeType="withEffect">
                                  <p:stCondLst>
                                    <p:cond delay="1000"/>
                                  </p:stCondLst>
                                  <p:childTnLst>
                                    <p:set>
                                      <p:cBhvr>
                                        <p:cTn id="77" dur="1" fill="hold">
                                          <p:stCondLst>
                                            <p:cond delay="0"/>
                                          </p:stCondLst>
                                        </p:cTn>
                                        <p:tgtEl>
                                          <p:spTgt spid="90"/>
                                        </p:tgtEl>
                                        <p:attrNameLst>
                                          <p:attrName>style.visibility</p:attrName>
                                        </p:attrNameLst>
                                      </p:cBhvr>
                                      <p:to>
                                        <p:strVal val="visible"/>
                                      </p:to>
                                    </p:set>
                                    <p:anim calcmode="lin" valueType="num">
                                      <p:cBhvr>
                                        <p:cTn id="78" dur="500" fill="hold"/>
                                        <p:tgtEl>
                                          <p:spTgt spid="90"/>
                                        </p:tgtEl>
                                        <p:attrNameLst>
                                          <p:attrName>ppt_w</p:attrName>
                                        </p:attrNameLst>
                                      </p:cBhvr>
                                      <p:tavLst>
                                        <p:tav tm="0">
                                          <p:val>
                                            <p:fltVal val="0"/>
                                          </p:val>
                                        </p:tav>
                                        <p:tav tm="100000">
                                          <p:val>
                                            <p:strVal val="#ppt_w"/>
                                          </p:val>
                                        </p:tav>
                                      </p:tavLst>
                                    </p:anim>
                                    <p:anim calcmode="lin" valueType="num">
                                      <p:cBhvr>
                                        <p:cTn id="79" dur="500" fill="hold"/>
                                        <p:tgtEl>
                                          <p:spTgt spid="90"/>
                                        </p:tgtEl>
                                        <p:attrNameLst>
                                          <p:attrName>ppt_h</p:attrName>
                                        </p:attrNameLst>
                                      </p:cBhvr>
                                      <p:tavLst>
                                        <p:tav tm="0">
                                          <p:val>
                                            <p:fltVal val="0"/>
                                          </p:val>
                                        </p:tav>
                                        <p:tav tm="100000">
                                          <p:val>
                                            <p:strVal val="#ppt_h"/>
                                          </p:val>
                                        </p:tav>
                                      </p:tavLst>
                                    </p:anim>
                                    <p:anim calcmode="lin" valueType="num">
                                      <p:cBhvr>
                                        <p:cTn id="80" dur="500" fill="hold"/>
                                        <p:tgtEl>
                                          <p:spTgt spid="90"/>
                                        </p:tgtEl>
                                        <p:attrNameLst>
                                          <p:attrName>ppt_x</p:attrName>
                                        </p:attrNameLst>
                                      </p:cBhvr>
                                      <p:tavLst>
                                        <p:tav tm="0">
                                          <p:val>
                                            <p:fltVal val="0.5"/>
                                          </p:val>
                                        </p:tav>
                                        <p:tav tm="100000">
                                          <p:val>
                                            <p:strVal val="#ppt_x"/>
                                          </p:val>
                                        </p:tav>
                                      </p:tavLst>
                                    </p:anim>
                                    <p:anim calcmode="lin" valueType="num">
                                      <p:cBhvr>
                                        <p:cTn id="81" dur="500" fill="hold"/>
                                        <p:tgtEl>
                                          <p:spTgt spid="90"/>
                                        </p:tgtEl>
                                        <p:attrNameLst>
                                          <p:attrName>ppt_y</p:attrName>
                                        </p:attrNameLst>
                                      </p:cBhvr>
                                      <p:tavLst>
                                        <p:tav tm="0">
                                          <p:val>
                                            <p:fltVal val="0.5"/>
                                          </p:val>
                                        </p:tav>
                                        <p:tav tm="100000">
                                          <p:val>
                                            <p:strVal val="#ppt_y"/>
                                          </p:val>
                                        </p:tav>
                                      </p:tavLst>
                                    </p:anim>
                                  </p:childTnLst>
                                </p:cTn>
                              </p:par>
                              <p:par>
                                <p:cTn id="82" presetID="23" presetClass="entr" presetSubtype="528" fill="hold" nodeType="withEffect">
                                  <p:stCondLst>
                                    <p:cond delay="1000"/>
                                  </p:stCondLst>
                                  <p:childTnLst>
                                    <p:set>
                                      <p:cBhvr>
                                        <p:cTn id="83" dur="1" fill="hold">
                                          <p:stCondLst>
                                            <p:cond delay="0"/>
                                          </p:stCondLst>
                                        </p:cTn>
                                        <p:tgtEl>
                                          <p:spTgt spid="221"/>
                                        </p:tgtEl>
                                        <p:attrNameLst>
                                          <p:attrName>style.visibility</p:attrName>
                                        </p:attrNameLst>
                                      </p:cBhvr>
                                      <p:to>
                                        <p:strVal val="visible"/>
                                      </p:to>
                                    </p:set>
                                    <p:anim calcmode="lin" valueType="num">
                                      <p:cBhvr>
                                        <p:cTn id="84" dur="500" fill="hold"/>
                                        <p:tgtEl>
                                          <p:spTgt spid="221"/>
                                        </p:tgtEl>
                                        <p:attrNameLst>
                                          <p:attrName>ppt_w</p:attrName>
                                        </p:attrNameLst>
                                      </p:cBhvr>
                                      <p:tavLst>
                                        <p:tav tm="0">
                                          <p:val>
                                            <p:fltVal val="0"/>
                                          </p:val>
                                        </p:tav>
                                        <p:tav tm="100000">
                                          <p:val>
                                            <p:strVal val="#ppt_w"/>
                                          </p:val>
                                        </p:tav>
                                      </p:tavLst>
                                    </p:anim>
                                    <p:anim calcmode="lin" valueType="num">
                                      <p:cBhvr>
                                        <p:cTn id="85" dur="500" fill="hold"/>
                                        <p:tgtEl>
                                          <p:spTgt spid="221"/>
                                        </p:tgtEl>
                                        <p:attrNameLst>
                                          <p:attrName>ppt_h</p:attrName>
                                        </p:attrNameLst>
                                      </p:cBhvr>
                                      <p:tavLst>
                                        <p:tav tm="0">
                                          <p:val>
                                            <p:fltVal val="0"/>
                                          </p:val>
                                        </p:tav>
                                        <p:tav tm="100000">
                                          <p:val>
                                            <p:strVal val="#ppt_h"/>
                                          </p:val>
                                        </p:tav>
                                      </p:tavLst>
                                    </p:anim>
                                    <p:anim calcmode="lin" valueType="num">
                                      <p:cBhvr>
                                        <p:cTn id="86" dur="500" fill="hold"/>
                                        <p:tgtEl>
                                          <p:spTgt spid="221"/>
                                        </p:tgtEl>
                                        <p:attrNameLst>
                                          <p:attrName>ppt_x</p:attrName>
                                        </p:attrNameLst>
                                      </p:cBhvr>
                                      <p:tavLst>
                                        <p:tav tm="0">
                                          <p:val>
                                            <p:fltVal val="0.5"/>
                                          </p:val>
                                        </p:tav>
                                        <p:tav tm="100000">
                                          <p:val>
                                            <p:strVal val="#ppt_x"/>
                                          </p:val>
                                        </p:tav>
                                      </p:tavLst>
                                    </p:anim>
                                    <p:anim calcmode="lin" valueType="num">
                                      <p:cBhvr>
                                        <p:cTn id="87" dur="500" fill="hold"/>
                                        <p:tgtEl>
                                          <p:spTgt spid="2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69" grpId="1" animBg="1"/>
      <p:bldP spid="69" grpId="2" animBg="1"/>
      <p:bldP spid="70" grpId="0" animBg="1"/>
      <p:bldP spid="70" grpId="1" animBg="1"/>
      <p:bldP spid="70"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a:fillRect/>
          </a:stretch>
        </p:blipFill>
        <p:spPr>
          <a:xfrm>
            <a:off x="-1044943" y="2630888"/>
            <a:ext cx="2089885" cy="4288298"/>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329350" y="2630888"/>
            <a:ext cx="1664797" cy="4245510"/>
          </a:xfrm>
          <a:prstGeom prst="rect">
            <a:avLst/>
          </a:prstGeom>
        </p:spPr>
      </p:pic>
      <p:sp>
        <p:nvSpPr>
          <p:cNvPr id="27" name="TextBox 26"/>
          <p:cNvSpPr txBox="1"/>
          <p:nvPr/>
        </p:nvSpPr>
        <p:spPr>
          <a:xfrm>
            <a:off x="335488" y="4215254"/>
            <a:ext cx="1782428" cy="430883"/>
          </a:xfrm>
          <a:prstGeom prst="rect">
            <a:avLst/>
          </a:prstGeom>
          <a:noFill/>
        </p:spPr>
        <p:txBody>
          <a:bodyPr vert="horz" wrap="square" lIns="121917" tIns="60958" rIns="121917" bIns="60958" rtlCol="0">
            <a:spAutoFit/>
          </a:bodyPr>
          <a:lstStyle/>
          <a:p>
            <a:pPr algn="ctr"/>
            <a:r>
              <a:rPr lang="zh-CN" altLang="en-US" sz="2000" smtClean="0">
                <a:latin typeface="微软雅黑" pitchFamily="34" charset="-122"/>
                <a:ea typeface="微软雅黑" pitchFamily="34" charset="-122"/>
              </a:rPr>
              <a:t>添加关键字</a:t>
            </a:r>
            <a:endParaRPr lang="zh-CN" altLang="en-US" sz="2000" dirty="0">
              <a:latin typeface="微软雅黑" pitchFamily="34" charset="-122"/>
              <a:ea typeface="微软雅黑" pitchFamily="34" charset="-122"/>
            </a:endParaRPr>
          </a:p>
        </p:txBody>
      </p:sp>
      <p:sp>
        <p:nvSpPr>
          <p:cNvPr id="28" name="TextBox 27"/>
          <p:cNvSpPr txBox="1"/>
          <p:nvPr/>
        </p:nvSpPr>
        <p:spPr>
          <a:xfrm>
            <a:off x="2117916" y="3696942"/>
            <a:ext cx="1780703" cy="430883"/>
          </a:xfrm>
          <a:prstGeom prst="rect">
            <a:avLst/>
          </a:prstGeom>
          <a:noFill/>
        </p:spPr>
        <p:txBody>
          <a:bodyPr vert="horz" wrap="square" lIns="121917" tIns="60958" rIns="121917" bIns="60958" rtlCol="0">
            <a:spAutoFit/>
          </a:bodyPr>
          <a:lstStyle/>
          <a:p>
            <a:pPr algn="ctr"/>
            <a:r>
              <a:rPr lang="zh-CN" altLang="en-US" sz="2000" dirty="0" smtClean="0">
                <a:latin typeface="微软雅黑" pitchFamily="34" charset="-122"/>
                <a:ea typeface="微软雅黑" pitchFamily="34" charset="-122"/>
              </a:rPr>
              <a:t>添加关键字</a:t>
            </a:r>
            <a:endParaRPr lang="zh-CN" altLang="en-US" sz="2000" dirty="0">
              <a:latin typeface="微软雅黑" pitchFamily="34" charset="-122"/>
              <a:ea typeface="微软雅黑" pitchFamily="34" charset="-122"/>
            </a:endParaRPr>
          </a:p>
        </p:txBody>
      </p:sp>
      <p:sp>
        <p:nvSpPr>
          <p:cNvPr id="29" name="TextBox 28"/>
          <p:cNvSpPr txBox="1"/>
          <p:nvPr/>
        </p:nvSpPr>
        <p:spPr>
          <a:xfrm>
            <a:off x="3870730" y="3488440"/>
            <a:ext cx="1664605" cy="430883"/>
          </a:xfrm>
          <a:prstGeom prst="rect">
            <a:avLst/>
          </a:prstGeom>
          <a:noFill/>
        </p:spPr>
        <p:txBody>
          <a:bodyPr vert="horz" wrap="square" lIns="121917" tIns="60958" rIns="121917" bIns="60958" rtlCol="0">
            <a:spAutoFit/>
          </a:bodyPr>
          <a:lstStyle/>
          <a:p>
            <a:pPr algn="ctr"/>
            <a:r>
              <a:rPr lang="zh-CN" altLang="en-US" sz="2000" dirty="0" smtClean="0">
                <a:latin typeface="微软雅黑" pitchFamily="34" charset="-122"/>
                <a:ea typeface="微软雅黑" pitchFamily="34" charset="-122"/>
              </a:rPr>
              <a:t>添加关键字</a:t>
            </a:r>
            <a:endParaRPr lang="zh-CN" altLang="en-US" sz="2000" dirty="0">
              <a:latin typeface="微软雅黑" pitchFamily="34" charset="-122"/>
              <a:ea typeface="微软雅黑" pitchFamily="34" charset="-122"/>
            </a:endParaRPr>
          </a:p>
        </p:txBody>
      </p:sp>
      <p:sp>
        <p:nvSpPr>
          <p:cNvPr id="30" name="TextBox 29"/>
          <p:cNvSpPr txBox="1"/>
          <p:nvPr/>
        </p:nvSpPr>
        <p:spPr>
          <a:xfrm>
            <a:off x="5419305" y="3762028"/>
            <a:ext cx="1823965" cy="430883"/>
          </a:xfrm>
          <a:prstGeom prst="rect">
            <a:avLst/>
          </a:prstGeom>
          <a:noFill/>
        </p:spPr>
        <p:txBody>
          <a:bodyPr vert="horz" wrap="square" lIns="121917" tIns="60958" rIns="121917" bIns="60958" rtlCol="0">
            <a:spAutoFit/>
          </a:bodyPr>
          <a:lstStyle/>
          <a:p>
            <a:pPr algn="ctr"/>
            <a:r>
              <a:rPr lang="zh-CN" altLang="en-US" sz="2000" dirty="0" smtClean="0">
                <a:latin typeface="微软雅黑" pitchFamily="34" charset="-122"/>
                <a:ea typeface="微软雅黑" pitchFamily="34" charset="-122"/>
              </a:rPr>
              <a:t>添加关键字</a:t>
            </a:r>
            <a:endParaRPr lang="zh-CN" altLang="en-US" sz="2000" dirty="0">
              <a:latin typeface="微软雅黑" pitchFamily="34" charset="-122"/>
              <a:ea typeface="微软雅黑" pitchFamily="34" charset="-122"/>
            </a:endParaRPr>
          </a:p>
        </p:txBody>
      </p:sp>
      <p:sp>
        <p:nvSpPr>
          <p:cNvPr id="31" name="TextBox 30"/>
          <p:cNvSpPr txBox="1"/>
          <p:nvPr/>
        </p:nvSpPr>
        <p:spPr>
          <a:xfrm>
            <a:off x="7082402" y="4437633"/>
            <a:ext cx="1823965" cy="430883"/>
          </a:xfrm>
          <a:prstGeom prst="rect">
            <a:avLst/>
          </a:prstGeom>
          <a:noFill/>
        </p:spPr>
        <p:txBody>
          <a:bodyPr vert="horz" wrap="square" lIns="121917" tIns="60958" rIns="121917" bIns="60958" rtlCol="0">
            <a:spAutoFit/>
          </a:bodyPr>
          <a:lstStyle/>
          <a:p>
            <a:pPr algn="ctr"/>
            <a:r>
              <a:rPr lang="zh-CN" altLang="en-US" sz="2000" dirty="0" smtClean="0">
                <a:latin typeface="微软雅黑" pitchFamily="34" charset="-122"/>
                <a:ea typeface="微软雅黑" pitchFamily="34" charset="-122"/>
              </a:rPr>
              <a:t>添加关键字</a:t>
            </a:r>
            <a:endParaRPr lang="zh-CN" altLang="en-US" sz="2000" dirty="0">
              <a:latin typeface="微软雅黑" pitchFamily="34" charset="-122"/>
              <a:ea typeface="微软雅黑" pitchFamily="34" charset="-122"/>
            </a:endParaRPr>
          </a:p>
        </p:txBody>
      </p:sp>
      <p:grpSp>
        <p:nvGrpSpPr>
          <p:cNvPr id="35" name="组合 34"/>
          <p:cNvGrpSpPr/>
          <p:nvPr/>
        </p:nvGrpSpPr>
        <p:grpSpPr>
          <a:xfrm>
            <a:off x="332827" y="2393735"/>
            <a:ext cx="1751783" cy="1752416"/>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2019889" y="1673193"/>
            <a:ext cx="1751783" cy="1752416"/>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821786" y="1494212"/>
            <a:ext cx="1751783" cy="1752416"/>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5623444" y="1720239"/>
            <a:ext cx="1751783" cy="1752416"/>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7154584" y="2548132"/>
            <a:ext cx="1751783" cy="1752416"/>
            <a:chOff x="792868" y="618113"/>
            <a:chExt cx="1314008" cy="1314008"/>
          </a:xfrm>
        </p:grpSpPr>
        <p:grpSp>
          <p:nvGrpSpPr>
            <p:cNvPr id="56" name="组合 5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20911" y="5472963"/>
            <a:ext cx="1563588" cy="1203905"/>
            <a:chOff x="3000759" y="2010934"/>
            <a:chExt cx="1563588" cy="1203905"/>
          </a:xfrm>
        </p:grpSpPr>
        <p:grpSp>
          <p:nvGrpSpPr>
            <p:cNvPr id="61" name="组合 60"/>
            <p:cNvGrpSpPr/>
            <p:nvPr/>
          </p:nvGrpSpPr>
          <p:grpSpPr>
            <a:xfrm rot="16200000">
              <a:off x="3180600" y="1831093"/>
              <a:ext cx="1203905" cy="1563588"/>
              <a:chOff x="4020870" y="2194485"/>
              <a:chExt cx="1102258" cy="1432090"/>
            </a:xfrm>
            <a:effectLst>
              <a:outerShdw blurRad="444500" dist="254000" dir="8100000" algn="tr" rotWithShape="0">
                <a:prstClr val="black">
                  <a:alpha val="50000"/>
                </a:prstClr>
              </a:outerShdw>
            </a:effectLst>
          </p:grpSpPr>
          <p:sp>
            <p:nvSpPr>
              <p:cNvPr id="6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6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62" name="TextBox 61"/>
            <p:cNvSpPr txBox="1"/>
            <p:nvPr/>
          </p:nvSpPr>
          <p:spPr>
            <a:xfrm>
              <a:off x="3554175" y="2192684"/>
              <a:ext cx="800219" cy="830997"/>
            </a:xfrm>
            <a:prstGeom prst="rect">
              <a:avLst/>
            </a:prstGeom>
            <a:noFill/>
          </p:spPr>
          <p:txBody>
            <a:bodyPr wrap="none" rtlCol="0">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任务</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驱动</a:t>
              </a:r>
            </a:p>
          </p:txBody>
        </p:sp>
      </p:grpSp>
      <p:grpSp>
        <p:nvGrpSpPr>
          <p:cNvPr id="65" name="组合 64"/>
          <p:cNvGrpSpPr/>
          <p:nvPr/>
        </p:nvGrpSpPr>
        <p:grpSpPr>
          <a:xfrm>
            <a:off x="854374" y="4763008"/>
            <a:ext cx="1571013" cy="1222014"/>
            <a:chOff x="4875476" y="2037211"/>
            <a:chExt cx="1571013" cy="1222014"/>
          </a:xfrm>
        </p:grpSpPr>
        <p:sp>
          <p:nvSpPr>
            <p:cNvPr id="66" name="椭圆 34"/>
            <p:cNvSpPr/>
            <p:nvPr/>
          </p:nvSpPr>
          <p:spPr>
            <a:xfrm rot="5400000">
              <a:off x="5049976" y="1862711"/>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sp>
          <p:nvSpPr>
            <p:cNvPr id="67" name="TextBox 66"/>
            <p:cNvSpPr txBox="1"/>
            <p:nvPr/>
          </p:nvSpPr>
          <p:spPr>
            <a:xfrm>
              <a:off x="5025975" y="2238516"/>
              <a:ext cx="954107" cy="830997"/>
            </a:xfrm>
            <a:prstGeom prst="rect">
              <a:avLst/>
            </a:prstGeom>
            <a:noFill/>
          </p:spPr>
          <p:txBody>
            <a:bodyPr wrap="square" rtlCol="0">
              <a:spAutoFit/>
            </a:bodyPr>
            <a:lstStyle>
              <a:defPPr>
                <a:defRPr lang="zh-CN"/>
              </a:defPPr>
              <a:lvl1pPr>
                <a:defRPr sz="2400" b="1">
                  <a:solidFill>
                    <a:schemeClr val="accent1"/>
                  </a:solidFill>
                  <a:latin typeface="微软雅黑" panose="020B0503020204020204" pitchFamily="34" charset="-122"/>
                  <a:ea typeface="微软雅黑" panose="020B0503020204020204" pitchFamily="34" charset="-122"/>
                </a:defRPr>
              </a:lvl1pPr>
            </a:lstStyle>
            <a:p>
              <a:pPr algn="ctr"/>
              <a:r>
                <a:rPr lang="zh-CN" altLang="en-US" dirty="0" smtClean="0">
                  <a:solidFill>
                    <a:schemeClr val="bg1"/>
                  </a:solidFill>
                </a:rPr>
                <a:t>翻转课堂</a:t>
              </a:r>
              <a:endParaRPr lang="zh-CN" altLang="en-US" dirty="0">
                <a:solidFill>
                  <a:schemeClr val="bg1"/>
                </a:solidFill>
              </a:endParaRPr>
            </a:p>
          </p:txBody>
        </p:sp>
      </p:grpSp>
      <p:grpSp>
        <p:nvGrpSpPr>
          <p:cNvPr id="68" name="组合 67"/>
          <p:cNvGrpSpPr/>
          <p:nvPr/>
        </p:nvGrpSpPr>
        <p:grpSpPr>
          <a:xfrm>
            <a:off x="3863153" y="4763008"/>
            <a:ext cx="1571014" cy="1222015"/>
            <a:chOff x="3704725" y="3466148"/>
            <a:chExt cx="1571014" cy="1222015"/>
          </a:xfrm>
        </p:grpSpPr>
        <p:sp>
          <p:nvSpPr>
            <p:cNvPr id="69" name="椭圆 34"/>
            <p:cNvSpPr/>
            <p:nvPr/>
          </p:nvSpPr>
          <p:spPr>
            <a:xfrm rot="16200000">
              <a:off x="3879224" y="3291649"/>
              <a:ext cx="1222015" cy="15710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sp>
          <p:nvSpPr>
            <p:cNvPr id="70" name="TextBox 69"/>
            <p:cNvSpPr txBox="1"/>
            <p:nvPr/>
          </p:nvSpPr>
          <p:spPr>
            <a:xfrm>
              <a:off x="4266605" y="3610489"/>
              <a:ext cx="800219" cy="830997"/>
            </a:xfrm>
            <a:prstGeom prst="rect">
              <a:avLst/>
            </a:prstGeom>
            <a:noFill/>
          </p:spPr>
          <p:txBody>
            <a:bodyPr wrap="square" rtlCol="0">
              <a:spAutoFit/>
            </a:bodyPr>
            <a:lstStyle>
              <a:defPPr>
                <a:defRPr lang="zh-CN"/>
              </a:defPPr>
              <a:lvl1pPr algn="ctr">
                <a:defRPr sz="2400" b="1">
                  <a:solidFill>
                    <a:schemeClr val="bg1"/>
                  </a:solidFill>
                  <a:latin typeface="微软雅黑" panose="020B0503020204020204" pitchFamily="34" charset="-122"/>
                  <a:ea typeface="微软雅黑" panose="020B0503020204020204" pitchFamily="34" charset="-122"/>
                </a:defRPr>
              </a:lvl1pPr>
            </a:lstStyle>
            <a:p>
              <a:r>
                <a:rPr lang="zh-CN" altLang="en-US" dirty="0"/>
                <a:t>小组</a:t>
              </a:r>
              <a:endParaRPr lang="en-US" altLang="zh-CN" dirty="0"/>
            </a:p>
            <a:p>
              <a:r>
                <a:rPr lang="zh-CN" altLang="en-US" dirty="0"/>
                <a:t>合作</a:t>
              </a:r>
            </a:p>
          </p:txBody>
        </p:sp>
      </p:grpSp>
      <p:grpSp>
        <p:nvGrpSpPr>
          <p:cNvPr id="71" name="组合 70"/>
          <p:cNvGrpSpPr/>
          <p:nvPr/>
        </p:nvGrpSpPr>
        <p:grpSpPr>
          <a:xfrm>
            <a:off x="5579081" y="5472963"/>
            <a:ext cx="1563588" cy="1203905"/>
            <a:chOff x="5620546" y="3437635"/>
            <a:chExt cx="1563588" cy="1203905"/>
          </a:xfrm>
        </p:grpSpPr>
        <p:grpSp>
          <p:nvGrpSpPr>
            <p:cNvPr id="72" name="组合 71"/>
            <p:cNvGrpSpPr/>
            <p:nvPr/>
          </p:nvGrpSpPr>
          <p:grpSpPr>
            <a:xfrm rot="5400000">
              <a:off x="5800387" y="3257794"/>
              <a:ext cx="1203905" cy="1563588"/>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73" name="TextBox 72"/>
            <p:cNvSpPr txBox="1"/>
            <p:nvPr/>
          </p:nvSpPr>
          <p:spPr>
            <a:xfrm>
              <a:off x="5660983" y="3808755"/>
              <a:ext cx="1107997" cy="461665"/>
            </a:xfrm>
            <a:prstGeom prst="rect">
              <a:avLst/>
            </a:prstGeom>
            <a:noFill/>
          </p:spPr>
          <p:txBody>
            <a:bodyPr wrap="none" rtlCol="0">
              <a:spAutoFit/>
            </a:bodyPr>
            <a:lstStyle>
              <a:defPPr>
                <a:defRPr lang="zh-CN"/>
              </a:defPPr>
              <a:lvl1pPr algn="ctr">
                <a:defRPr sz="2400" b="1">
                  <a:solidFill>
                    <a:schemeClr val="accent1"/>
                  </a:solidFill>
                  <a:latin typeface="微软雅黑" panose="020B0503020204020204" pitchFamily="34" charset="-122"/>
                  <a:ea typeface="微软雅黑" panose="020B0503020204020204" pitchFamily="34" charset="-122"/>
                </a:defRPr>
              </a:lvl1pPr>
            </a:lstStyle>
            <a:p>
              <a:r>
                <a:rPr lang="zh-CN" altLang="en-US" dirty="0">
                  <a:solidFill>
                    <a:schemeClr val="tx2"/>
                  </a:solidFill>
                </a:rPr>
                <a:t>做中学</a:t>
              </a:r>
            </a:p>
          </p:txBody>
        </p:sp>
      </p:grpSp>
      <p:grpSp>
        <p:nvGrpSpPr>
          <p:cNvPr id="76" name="组合 75"/>
          <p:cNvGrpSpPr/>
          <p:nvPr/>
        </p:nvGrpSpPr>
        <p:grpSpPr>
          <a:xfrm>
            <a:off x="6871934" y="4763008"/>
            <a:ext cx="1563588" cy="1203905"/>
            <a:chOff x="2979671" y="4892057"/>
            <a:chExt cx="1563588" cy="1203905"/>
          </a:xfrm>
        </p:grpSpPr>
        <p:grpSp>
          <p:nvGrpSpPr>
            <p:cNvPr id="77" name="组合 76"/>
            <p:cNvGrpSpPr/>
            <p:nvPr/>
          </p:nvGrpSpPr>
          <p:grpSpPr>
            <a:xfrm rot="16200000">
              <a:off x="3159512" y="4712216"/>
              <a:ext cx="1203905" cy="1563588"/>
              <a:chOff x="4020870" y="2194485"/>
              <a:chExt cx="1102258" cy="1432090"/>
            </a:xfrm>
            <a:effectLst>
              <a:outerShdw blurRad="444500" dist="254000" dir="8100000" algn="tr" rotWithShape="0">
                <a:prstClr val="black">
                  <a:alpha val="50000"/>
                </a:prstClr>
              </a:outerShdw>
            </a:effectLst>
          </p:grpSpPr>
          <p:sp>
            <p:nvSpPr>
              <p:cNvPr id="7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8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78" name="TextBox 77"/>
            <p:cNvSpPr txBox="1"/>
            <p:nvPr/>
          </p:nvSpPr>
          <p:spPr>
            <a:xfrm>
              <a:off x="3382234" y="5263177"/>
              <a:ext cx="1107997" cy="461665"/>
            </a:xfrm>
            <a:prstGeom prst="rect">
              <a:avLst/>
            </a:prstGeom>
            <a:noFill/>
          </p:spPr>
          <p:txBody>
            <a:bodyPr wrap="none" rtlCol="0">
              <a:spAutoFit/>
            </a:bodyPr>
            <a:lstStyle>
              <a:defPPr>
                <a:defRPr lang="zh-CN"/>
              </a:defPPr>
              <a:lvl1pPr algn="ctr">
                <a:defRPr sz="2400" b="1">
                  <a:solidFill>
                    <a:schemeClr val="tx2"/>
                  </a:solidFill>
                  <a:latin typeface="微软雅黑" panose="020B0503020204020204" pitchFamily="34" charset="-122"/>
                  <a:ea typeface="微软雅黑" panose="020B0503020204020204" pitchFamily="34" charset="-122"/>
                </a:defRPr>
              </a:lvl1pPr>
            </a:lstStyle>
            <a:p>
              <a:r>
                <a:rPr lang="zh-CN" altLang="en-US" dirty="0">
                  <a:solidFill>
                    <a:schemeClr val="accent2"/>
                  </a:solidFill>
                </a:rPr>
                <a:t>学中做</a:t>
              </a:r>
            </a:p>
          </p:txBody>
        </p:sp>
      </p:grpSp>
    </p:spTree>
    <p:extLst>
      <p:ext uri="{BB962C8B-B14F-4D97-AF65-F5344CB8AC3E}">
        <p14:creationId xmlns:p14="http://schemas.microsoft.com/office/powerpoint/2010/main" val="117242335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2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35"/>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4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4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5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5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14:bounceEnd="20000">
                                          <p:cBhvr additive="base">
                                            <p:cTn id="39"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14:bounceEnd="20000">
                                          <p:cBhvr additive="base">
                                            <p:cTn id="44"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14:bounceEnd="20000">
                                          <p:cBhvr additive="base">
                                            <p:cTn id="49" dur="500" fill="hold"/>
                                            <p:tgtEl>
                                              <p:spTgt spid="2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14:bounceEnd="20000">
                                          <p:cBhvr additive="base">
                                            <p:cTn id="54" dur="500" fill="hold"/>
                                            <p:tgtEl>
                                              <p:spTgt spid="3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14:bounceEnd="20000">
                                          <p:cBhvr additive="base">
                                            <p:cTn id="59" dur="500" fill="hold"/>
                                            <p:tgtEl>
                                              <p:spTgt spid="3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31"/>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8" fill="hold" nodeType="afterEffect" p14:presetBounceEnd="44000">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14:bounceEnd="44000">
                                          <p:cBhvr additive="base">
                                            <p:cTn id="64" dur="500" fill="hold"/>
                                            <p:tgtEl>
                                              <p:spTgt spid="65"/>
                                            </p:tgtEl>
                                            <p:attrNameLst>
                                              <p:attrName>ppt_x</p:attrName>
                                            </p:attrNameLst>
                                          </p:cBhvr>
                                          <p:tavLst>
                                            <p:tav tm="0">
                                              <p:val>
                                                <p:strVal val="0-#ppt_w/2"/>
                                              </p:val>
                                            </p:tav>
                                            <p:tav tm="100000">
                                              <p:val>
                                                <p:strVal val="#ppt_x"/>
                                              </p:val>
                                            </p:tav>
                                          </p:tavLst>
                                        </p:anim>
                                        <p:anim calcmode="lin" valueType="num" p14:bounceEnd="44000">
                                          <p:cBhvr additive="base">
                                            <p:cTn id="65" dur="500" fill="hold"/>
                                            <p:tgtEl>
                                              <p:spTgt spid="65"/>
                                            </p:tgtEl>
                                            <p:attrNameLst>
                                              <p:attrName>ppt_y</p:attrName>
                                            </p:attrNameLst>
                                          </p:cBhvr>
                                          <p:tavLst>
                                            <p:tav tm="0">
                                              <p:val>
                                                <p:strVal val="#ppt_y"/>
                                              </p:val>
                                            </p:tav>
                                            <p:tav tm="100000">
                                              <p:val>
                                                <p:strVal val="#ppt_y"/>
                                              </p:val>
                                            </p:tav>
                                          </p:tavLst>
                                        </p:anim>
                                      </p:childTnLst>
                                    </p:cTn>
                                  </p:par>
                                </p:childTnLst>
                              </p:cTn>
                            </p:par>
                            <p:par>
                              <p:cTn id="66" fill="hold">
                                <p:stCondLst>
                                  <p:cond delay="6400"/>
                                </p:stCondLst>
                                <p:childTnLst>
                                  <p:par>
                                    <p:cTn id="67" presetID="2" presetClass="entr" presetSubtype="8" fill="hold" nodeType="afterEffect" p14:presetBounceEnd="44000">
                                      <p:stCondLst>
                                        <p:cond delay="0"/>
                                      </p:stCondLst>
                                      <p:childTnLst>
                                        <p:set>
                                          <p:cBhvr>
                                            <p:cTn id="68" dur="1" fill="hold">
                                              <p:stCondLst>
                                                <p:cond delay="0"/>
                                              </p:stCondLst>
                                            </p:cTn>
                                            <p:tgtEl>
                                              <p:spTgt spid="60"/>
                                            </p:tgtEl>
                                            <p:attrNameLst>
                                              <p:attrName>style.visibility</p:attrName>
                                            </p:attrNameLst>
                                          </p:cBhvr>
                                          <p:to>
                                            <p:strVal val="visible"/>
                                          </p:to>
                                        </p:set>
                                        <p:anim calcmode="lin" valueType="num" p14:bounceEnd="44000">
                                          <p:cBhvr additive="base">
                                            <p:cTn id="69" dur="500" fill="hold"/>
                                            <p:tgtEl>
                                              <p:spTgt spid="60"/>
                                            </p:tgtEl>
                                            <p:attrNameLst>
                                              <p:attrName>ppt_x</p:attrName>
                                            </p:attrNameLst>
                                          </p:cBhvr>
                                          <p:tavLst>
                                            <p:tav tm="0">
                                              <p:val>
                                                <p:strVal val="0-#ppt_w/2"/>
                                              </p:val>
                                            </p:tav>
                                            <p:tav tm="100000">
                                              <p:val>
                                                <p:strVal val="#ppt_x"/>
                                              </p:val>
                                            </p:tav>
                                          </p:tavLst>
                                        </p:anim>
                                        <p:anim calcmode="lin" valueType="num" p14:bounceEnd="44000">
                                          <p:cBhvr additive="base">
                                            <p:cTn id="70" dur="500" fill="hold"/>
                                            <p:tgtEl>
                                              <p:spTgt spid="60"/>
                                            </p:tgtEl>
                                            <p:attrNameLst>
                                              <p:attrName>ppt_y</p:attrName>
                                            </p:attrNameLst>
                                          </p:cBhvr>
                                          <p:tavLst>
                                            <p:tav tm="0">
                                              <p:val>
                                                <p:strVal val="#ppt_y"/>
                                              </p:val>
                                            </p:tav>
                                            <p:tav tm="100000">
                                              <p:val>
                                                <p:strVal val="#ppt_y"/>
                                              </p:val>
                                            </p:tav>
                                          </p:tavLst>
                                        </p:anim>
                                      </p:childTnLst>
                                    </p:cTn>
                                  </p:par>
                                </p:childTnLst>
                              </p:cTn>
                            </p:par>
                            <p:par>
                              <p:cTn id="71" fill="hold">
                                <p:stCondLst>
                                  <p:cond delay="6900"/>
                                </p:stCondLst>
                                <p:childTnLst>
                                  <p:par>
                                    <p:cTn id="72" presetID="2" presetClass="entr" presetSubtype="8" fill="hold" nodeType="afterEffect" p14:presetBounceEnd="44000">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14:bounceEnd="44000">
                                          <p:cBhvr additive="base">
                                            <p:cTn id="74" dur="500" fill="hold"/>
                                            <p:tgtEl>
                                              <p:spTgt spid="68"/>
                                            </p:tgtEl>
                                            <p:attrNameLst>
                                              <p:attrName>ppt_x</p:attrName>
                                            </p:attrNameLst>
                                          </p:cBhvr>
                                          <p:tavLst>
                                            <p:tav tm="0">
                                              <p:val>
                                                <p:strVal val="0-#ppt_w/2"/>
                                              </p:val>
                                            </p:tav>
                                            <p:tav tm="100000">
                                              <p:val>
                                                <p:strVal val="#ppt_x"/>
                                              </p:val>
                                            </p:tav>
                                          </p:tavLst>
                                        </p:anim>
                                        <p:anim calcmode="lin" valueType="num" p14:bounceEnd="44000">
                                          <p:cBhvr additive="base">
                                            <p:cTn id="75" dur="500" fill="hold"/>
                                            <p:tgtEl>
                                              <p:spTgt spid="68"/>
                                            </p:tgtEl>
                                            <p:attrNameLst>
                                              <p:attrName>ppt_y</p:attrName>
                                            </p:attrNameLst>
                                          </p:cBhvr>
                                          <p:tavLst>
                                            <p:tav tm="0">
                                              <p:val>
                                                <p:strVal val="#ppt_y"/>
                                              </p:val>
                                            </p:tav>
                                            <p:tav tm="100000">
                                              <p:val>
                                                <p:strVal val="#ppt_y"/>
                                              </p:val>
                                            </p:tav>
                                          </p:tavLst>
                                        </p:anim>
                                      </p:childTnLst>
                                    </p:cTn>
                                  </p:par>
                                </p:childTnLst>
                              </p:cTn>
                            </p:par>
                            <p:par>
                              <p:cTn id="76" fill="hold">
                                <p:stCondLst>
                                  <p:cond delay="7400"/>
                                </p:stCondLst>
                                <p:childTnLst>
                                  <p:par>
                                    <p:cTn id="77" presetID="2" presetClass="entr" presetSubtype="2" fill="hold" nodeType="afterEffect" p14:presetBounceEnd="44000">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14:bounceEnd="44000">
                                          <p:cBhvr additive="base">
                                            <p:cTn id="79" dur="500" fill="hold"/>
                                            <p:tgtEl>
                                              <p:spTgt spid="71"/>
                                            </p:tgtEl>
                                            <p:attrNameLst>
                                              <p:attrName>ppt_x</p:attrName>
                                            </p:attrNameLst>
                                          </p:cBhvr>
                                          <p:tavLst>
                                            <p:tav tm="0">
                                              <p:val>
                                                <p:strVal val="1+#ppt_w/2"/>
                                              </p:val>
                                            </p:tav>
                                            <p:tav tm="100000">
                                              <p:val>
                                                <p:strVal val="#ppt_x"/>
                                              </p:val>
                                            </p:tav>
                                          </p:tavLst>
                                        </p:anim>
                                        <p:anim calcmode="lin" valueType="num" p14:bounceEnd="44000">
                                          <p:cBhvr additive="base">
                                            <p:cTn id="80" dur="500" fill="hold"/>
                                            <p:tgtEl>
                                              <p:spTgt spid="71"/>
                                            </p:tgtEl>
                                            <p:attrNameLst>
                                              <p:attrName>ppt_y</p:attrName>
                                            </p:attrNameLst>
                                          </p:cBhvr>
                                          <p:tavLst>
                                            <p:tav tm="0">
                                              <p:val>
                                                <p:strVal val="#ppt_y"/>
                                              </p:val>
                                            </p:tav>
                                            <p:tav tm="100000">
                                              <p:val>
                                                <p:strVal val="#ppt_y"/>
                                              </p:val>
                                            </p:tav>
                                          </p:tavLst>
                                        </p:anim>
                                      </p:childTnLst>
                                    </p:cTn>
                                  </p:par>
                                </p:childTnLst>
                              </p:cTn>
                            </p:par>
                            <p:par>
                              <p:cTn id="81" fill="hold">
                                <p:stCondLst>
                                  <p:cond delay="7900"/>
                                </p:stCondLst>
                                <p:childTnLst>
                                  <p:par>
                                    <p:cTn id="82" presetID="2" presetClass="entr" presetSubtype="2" fill="hold" nodeType="afterEffect" p14:presetBounceEnd="44000">
                                      <p:stCondLst>
                                        <p:cond delay="0"/>
                                      </p:stCondLst>
                                      <p:childTnLst>
                                        <p:set>
                                          <p:cBhvr>
                                            <p:cTn id="83" dur="1" fill="hold">
                                              <p:stCondLst>
                                                <p:cond delay="0"/>
                                              </p:stCondLst>
                                            </p:cTn>
                                            <p:tgtEl>
                                              <p:spTgt spid="76"/>
                                            </p:tgtEl>
                                            <p:attrNameLst>
                                              <p:attrName>style.visibility</p:attrName>
                                            </p:attrNameLst>
                                          </p:cBhvr>
                                          <p:to>
                                            <p:strVal val="visible"/>
                                          </p:to>
                                        </p:set>
                                        <p:anim calcmode="lin" valueType="num" p14:bounceEnd="44000">
                                          <p:cBhvr additive="base">
                                            <p:cTn id="84" dur="500" fill="hold"/>
                                            <p:tgtEl>
                                              <p:spTgt spid="76"/>
                                            </p:tgtEl>
                                            <p:attrNameLst>
                                              <p:attrName>ppt_x</p:attrName>
                                            </p:attrNameLst>
                                          </p:cBhvr>
                                          <p:tavLst>
                                            <p:tav tm="0">
                                              <p:val>
                                                <p:strVal val="1+#ppt_w/2"/>
                                              </p:val>
                                            </p:tav>
                                            <p:tav tm="100000">
                                              <p:val>
                                                <p:strVal val="#ppt_x"/>
                                              </p:val>
                                            </p:tav>
                                          </p:tavLst>
                                        </p:anim>
                                        <p:anim calcmode="lin" valueType="num" p14:bounceEnd="44000">
                                          <p:cBhvr additive="base">
                                            <p:cTn id="85"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2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35"/>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4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4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5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5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additive="base">
                                            <p:cTn id="64" dur="500" fill="hold"/>
                                            <p:tgtEl>
                                              <p:spTgt spid="65"/>
                                            </p:tgtEl>
                                            <p:attrNameLst>
                                              <p:attrName>ppt_x</p:attrName>
                                            </p:attrNameLst>
                                          </p:cBhvr>
                                          <p:tavLst>
                                            <p:tav tm="0">
                                              <p:val>
                                                <p:strVal val="0-#ppt_w/2"/>
                                              </p:val>
                                            </p:tav>
                                            <p:tav tm="100000">
                                              <p:val>
                                                <p:strVal val="#ppt_x"/>
                                              </p:val>
                                            </p:tav>
                                          </p:tavLst>
                                        </p:anim>
                                        <p:anim calcmode="lin" valueType="num">
                                          <p:cBhvr additive="base">
                                            <p:cTn id="65" dur="500" fill="hold"/>
                                            <p:tgtEl>
                                              <p:spTgt spid="65"/>
                                            </p:tgtEl>
                                            <p:attrNameLst>
                                              <p:attrName>ppt_y</p:attrName>
                                            </p:attrNameLst>
                                          </p:cBhvr>
                                          <p:tavLst>
                                            <p:tav tm="0">
                                              <p:val>
                                                <p:strVal val="#ppt_y"/>
                                              </p:val>
                                            </p:tav>
                                            <p:tav tm="100000">
                                              <p:val>
                                                <p:strVal val="#ppt_y"/>
                                              </p:val>
                                            </p:tav>
                                          </p:tavLst>
                                        </p:anim>
                                      </p:childTnLst>
                                    </p:cTn>
                                  </p:par>
                                </p:childTnLst>
                              </p:cTn>
                            </p:par>
                            <p:par>
                              <p:cTn id="66" fill="hold">
                                <p:stCondLst>
                                  <p:cond delay="6400"/>
                                </p:stCondLst>
                                <p:childTnLst>
                                  <p:par>
                                    <p:cTn id="67" presetID="2" presetClass="entr" presetSubtype="8" fill="hold" nodeType="afterEffect">
                                      <p:stCondLst>
                                        <p:cond delay="0"/>
                                      </p:stCondLst>
                                      <p:childTnLst>
                                        <p:set>
                                          <p:cBhvr>
                                            <p:cTn id="68" dur="1" fill="hold">
                                              <p:stCondLst>
                                                <p:cond delay="0"/>
                                              </p:stCondLst>
                                            </p:cTn>
                                            <p:tgtEl>
                                              <p:spTgt spid="60"/>
                                            </p:tgtEl>
                                            <p:attrNameLst>
                                              <p:attrName>style.visibility</p:attrName>
                                            </p:attrNameLst>
                                          </p:cBhvr>
                                          <p:to>
                                            <p:strVal val="visible"/>
                                          </p:to>
                                        </p:set>
                                        <p:anim calcmode="lin" valueType="num">
                                          <p:cBhvr additive="base">
                                            <p:cTn id="69" dur="500" fill="hold"/>
                                            <p:tgtEl>
                                              <p:spTgt spid="60"/>
                                            </p:tgtEl>
                                            <p:attrNameLst>
                                              <p:attrName>ppt_x</p:attrName>
                                            </p:attrNameLst>
                                          </p:cBhvr>
                                          <p:tavLst>
                                            <p:tav tm="0">
                                              <p:val>
                                                <p:strVal val="0-#ppt_w/2"/>
                                              </p:val>
                                            </p:tav>
                                            <p:tav tm="100000">
                                              <p:val>
                                                <p:strVal val="#ppt_x"/>
                                              </p:val>
                                            </p:tav>
                                          </p:tavLst>
                                        </p:anim>
                                        <p:anim calcmode="lin" valueType="num">
                                          <p:cBhvr additive="base">
                                            <p:cTn id="70" dur="500" fill="hold"/>
                                            <p:tgtEl>
                                              <p:spTgt spid="60"/>
                                            </p:tgtEl>
                                            <p:attrNameLst>
                                              <p:attrName>ppt_y</p:attrName>
                                            </p:attrNameLst>
                                          </p:cBhvr>
                                          <p:tavLst>
                                            <p:tav tm="0">
                                              <p:val>
                                                <p:strVal val="#ppt_y"/>
                                              </p:val>
                                            </p:tav>
                                            <p:tav tm="100000">
                                              <p:val>
                                                <p:strVal val="#ppt_y"/>
                                              </p:val>
                                            </p:tav>
                                          </p:tavLst>
                                        </p:anim>
                                      </p:childTnLst>
                                    </p:cTn>
                                  </p:par>
                                </p:childTnLst>
                              </p:cTn>
                            </p:par>
                            <p:par>
                              <p:cTn id="71" fill="hold">
                                <p:stCondLst>
                                  <p:cond delay="6900"/>
                                </p:stCondLst>
                                <p:childTnLst>
                                  <p:par>
                                    <p:cTn id="72" presetID="2" presetClass="entr" presetSubtype="8" fill="hold"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0-#ppt_w/2"/>
                                              </p:val>
                                            </p:tav>
                                            <p:tav tm="100000">
                                              <p:val>
                                                <p:strVal val="#ppt_x"/>
                                              </p:val>
                                            </p:tav>
                                          </p:tavLst>
                                        </p:anim>
                                        <p:anim calcmode="lin" valueType="num">
                                          <p:cBhvr additive="base">
                                            <p:cTn id="75" dur="500" fill="hold"/>
                                            <p:tgtEl>
                                              <p:spTgt spid="68"/>
                                            </p:tgtEl>
                                            <p:attrNameLst>
                                              <p:attrName>ppt_y</p:attrName>
                                            </p:attrNameLst>
                                          </p:cBhvr>
                                          <p:tavLst>
                                            <p:tav tm="0">
                                              <p:val>
                                                <p:strVal val="#ppt_y"/>
                                              </p:val>
                                            </p:tav>
                                            <p:tav tm="100000">
                                              <p:val>
                                                <p:strVal val="#ppt_y"/>
                                              </p:val>
                                            </p:tav>
                                          </p:tavLst>
                                        </p:anim>
                                      </p:childTnLst>
                                    </p:cTn>
                                  </p:par>
                                </p:childTnLst>
                              </p:cTn>
                            </p:par>
                            <p:par>
                              <p:cTn id="76" fill="hold">
                                <p:stCondLst>
                                  <p:cond delay="7400"/>
                                </p:stCondLst>
                                <p:childTnLst>
                                  <p:par>
                                    <p:cTn id="77" presetID="2" presetClass="entr" presetSubtype="2"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fill="hold"/>
                                            <p:tgtEl>
                                              <p:spTgt spid="71"/>
                                            </p:tgtEl>
                                            <p:attrNameLst>
                                              <p:attrName>ppt_x</p:attrName>
                                            </p:attrNameLst>
                                          </p:cBhvr>
                                          <p:tavLst>
                                            <p:tav tm="0">
                                              <p:val>
                                                <p:strVal val="1+#ppt_w/2"/>
                                              </p:val>
                                            </p:tav>
                                            <p:tav tm="100000">
                                              <p:val>
                                                <p:strVal val="#ppt_x"/>
                                              </p:val>
                                            </p:tav>
                                          </p:tavLst>
                                        </p:anim>
                                        <p:anim calcmode="lin" valueType="num">
                                          <p:cBhvr additive="base">
                                            <p:cTn id="80" dur="500" fill="hold"/>
                                            <p:tgtEl>
                                              <p:spTgt spid="71"/>
                                            </p:tgtEl>
                                            <p:attrNameLst>
                                              <p:attrName>ppt_y</p:attrName>
                                            </p:attrNameLst>
                                          </p:cBhvr>
                                          <p:tavLst>
                                            <p:tav tm="0">
                                              <p:val>
                                                <p:strVal val="#ppt_y"/>
                                              </p:val>
                                            </p:tav>
                                            <p:tav tm="100000">
                                              <p:val>
                                                <p:strVal val="#ppt_y"/>
                                              </p:val>
                                            </p:tav>
                                          </p:tavLst>
                                        </p:anim>
                                      </p:childTnLst>
                                    </p:cTn>
                                  </p:par>
                                </p:childTnLst>
                              </p:cTn>
                            </p:par>
                            <p:par>
                              <p:cTn id="81" fill="hold">
                                <p:stCondLst>
                                  <p:cond delay="7900"/>
                                </p:stCondLst>
                                <p:childTnLst>
                                  <p:par>
                                    <p:cTn id="82" presetID="2" presetClass="entr" presetSubtype="2" fill="hold" nodeType="afterEffect">
                                      <p:stCondLst>
                                        <p:cond delay="0"/>
                                      </p:stCondLst>
                                      <p:childTnLst>
                                        <p:set>
                                          <p:cBhvr>
                                            <p:cTn id="83" dur="1" fill="hold">
                                              <p:stCondLst>
                                                <p:cond delay="0"/>
                                              </p:stCondLst>
                                            </p:cTn>
                                            <p:tgtEl>
                                              <p:spTgt spid="76"/>
                                            </p:tgtEl>
                                            <p:attrNameLst>
                                              <p:attrName>style.visibility</p:attrName>
                                            </p:attrNameLst>
                                          </p:cBhvr>
                                          <p:to>
                                            <p:strVal val="visible"/>
                                          </p:to>
                                        </p:set>
                                        <p:anim calcmode="lin" valueType="num">
                                          <p:cBhvr additive="base">
                                            <p:cTn id="84" dur="500" fill="hold"/>
                                            <p:tgtEl>
                                              <p:spTgt spid="76"/>
                                            </p:tgtEl>
                                            <p:attrNameLst>
                                              <p:attrName>ppt_x</p:attrName>
                                            </p:attrNameLst>
                                          </p:cBhvr>
                                          <p:tavLst>
                                            <p:tav tm="0">
                                              <p:val>
                                                <p:strVal val="1+#ppt_w/2"/>
                                              </p:val>
                                            </p:tav>
                                            <p:tav tm="100000">
                                              <p:val>
                                                <p:strVal val="#ppt_x"/>
                                              </p:val>
                                            </p:tav>
                                          </p:tavLst>
                                        </p:anim>
                                        <p:anim calcmode="lin" valueType="num">
                                          <p:cBhvr additive="base">
                                            <p:cTn id="85"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3" name="组合 542"/>
          <p:cNvGrpSpPr/>
          <p:nvPr/>
        </p:nvGrpSpPr>
        <p:grpSpPr>
          <a:xfrm>
            <a:off x="516880" y="1647840"/>
            <a:ext cx="1825585" cy="989358"/>
            <a:chOff x="516880" y="1647840"/>
            <a:chExt cx="1825585" cy="989358"/>
          </a:xfrm>
        </p:grpSpPr>
        <p:grpSp>
          <p:nvGrpSpPr>
            <p:cNvPr id="515" name="组合 514"/>
            <p:cNvGrpSpPr/>
            <p:nvPr/>
          </p:nvGrpSpPr>
          <p:grpSpPr>
            <a:xfrm>
              <a:off x="516880" y="1647840"/>
              <a:ext cx="1825585" cy="989358"/>
              <a:chOff x="304800" y="673100"/>
              <a:chExt cx="4000500" cy="4000500"/>
            </a:xfrm>
            <a:effectLst>
              <a:outerShdw blurRad="444500" dist="254000" dir="8100000" algn="tr" rotWithShape="0">
                <a:prstClr val="black">
                  <a:alpha val="50000"/>
                </a:prstClr>
              </a:outerShdw>
            </a:effectLst>
          </p:grpSpPr>
          <p:sp>
            <p:nvSpPr>
              <p:cNvPr id="517" name="同心圆 516"/>
              <p:cNvSpPr/>
              <p:nvPr/>
            </p:nvSpPr>
            <p:spPr>
              <a:xfrm>
                <a:off x="304800" y="673100"/>
                <a:ext cx="4000500" cy="4000500"/>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18" name="椭圆 517"/>
              <p:cNvSpPr/>
              <p:nvPr/>
            </p:nvSpPr>
            <p:spPr>
              <a:xfrm>
                <a:off x="392113" y="760413"/>
                <a:ext cx="3825874" cy="3825874"/>
              </a:xfrm>
              <a:prstGeom prst="round2DiagRect">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28" name="矩形 527"/>
            <p:cNvSpPr/>
            <p:nvPr/>
          </p:nvSpPr>
          <p:spPr>
            <a:xfrm>
              <a:off x="721786" y="1894345"/>
              <a:ext cx="1415772" cy="461665"/>
            </a:xfrm>
            <a:prstGeom prst="rect">
              <a:avLst/>
            </a:prstGeom>
          </p:spPr>
          <p:txBody>
            <a:bodyPr wrap="none">
              <a:spAutoFit/>
            </a:bodyPr>
            <a:lstStyle/>
            <a:p>
              <a:pPr algn="ctr">
                <a:defRPr/>
              </a:pPr>
              <a:r>
                <a:rPr lang="zh-CN" altLang="en-US" sz="2400" b="1" dirty="0" smtClean="0">
                  <a:solidFill>
                    <a:schemeClr val="tx2"/>
                  </a:solidFill>
                  <a:ea typeface="微软雅黑" panose="020B0503020204020204" pitchFamily="34" charset="-122"/>
                </a:rPr>
                <a:t>添加文本</a:t>
              </a:r>
              <a:endParaRPr lang="zh-CN" altLang="en-US" sz="2400" b="1" dirty="0">
                <a:solidFill>
                  <a:schemeClr val="tx2"/>
                </a:solidFill>
                <a:ea typeface="微软雅黑" panose="020B0503020204020204" pitchFamily="34" charset="-122"/>
              </a:endParaRPr>
            </a:p>
          </p:txBody>
        </p:sp>
      </p:grpSp>
      <p:sp>
        <p:nvSpPr>
          <p:cNvPr id="530" name="MH_Other_7"/>
          <p:cNvSpPr/>
          <p:nvPr>
            <p:custDataLst>
              <p:tags r:id="rId1"/>
            </p:custDataLst>
          </p:nvPr>
        </p:nvSpPr>
        <p:spPr>
          <a:xfrm rot="5400000">
            <a:off x="712892" y="2876085"/>
            <a:ext cx="681976" cy="667935"/>
          </a:xfrm>
          <a:prstGeom prst="bentUpArrow">
            <a:avLst/>
          </a:prstGeom>
          <a:solidFill>
            <a:srgbClr val="A7C0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600">
              <a:ea typeface="微软雅黑" panose="020B0503020204020204" pitchFamily="34" charset="-122"/>
            </a:endParaRPr>
          </a:p>
        </p:txBody>
      </p:sp>
      <p:sp>
        <p:nvSpPr>
          <p:cNvPr id="531" name="MH_Other_7"/>
          <p:cNvSpPr/>
          <p:nvPr>
            <p:custDataLst>
              <p:tags r:id="rId2"/>
            </p:custDataLst>
          </p:nvPr>
        </p:nvSpPr>
        <p:spPr>
          <a:xfrm rot="5400000">
            <a:off x="1796569" y="4075714"/>
            <a:ext cx="681976" cy="667935"/>
          </a:xfrm>
          <a:prstGeom prst="bentUpArrow">
            <a:avLst/>
          </a:prstGeom>
          <a:solidFill>
            <a:srgbClr val="A7C0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600">
              <a:ea typeface="微软雅黑" panose="020B0503020204020204" pitchFamily="34" charset="-122"/>
            </a:endParaRPr>
          </a:p>
        </p:txBody>
      </p:sp>
      <p:sp>
        <p:nvSpPr>
          <p:cNvPr id="532" name="MH_Other_7"/>
          <p:cNvSpPr/>
          <p:nvPr>
            <p:custDataLst>
              <p:tags r:id="rId3"/>
            </p:custDataLst>
          </p:nvPr>
        </p:nvSpPr>
        <p:spPr>
          <a:xfrm rot="5400000">
            <a:off x="2954112" y="5275345"/>
            <a:ext cx="681976" cy="667935"/>
          </a:xfrm>
          <a:prstGeom prst="bentUpArrow">
            <a:avLst/>
          </a:prstGeom>
          <a:solidFill>
            <a:srgbClr val="A7C0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zh-CN" altLang="en-US" sz="1600">
              <a:ea typeface="微软雅黑" panose="020B0503020204020204" pitchFamily="34" charset="-122"/>
            </a:endParaRPr>
          </a:p>
        </p:txBody>
      </p:sp>
      <p:grpSp>
        <p:nvGrpSpPr>
          <p:cNvPr id="540" name="组合 539"/>
          <p:cNvGrpSpPr/>
          <p:nvPr/>
        </p:nvGrpSpPr>
        <p:grpSpPr>
          <a:xfrm>
            <a:off x="1469516" y="2847470"/>
            <a:ext cx="1825585" cy="989358"/>
            <a:chOff x="1469516" y="2847470"/>
            <a:chExt cx="1825585" cy="989358"/>
          </a:xfrm>
        </p:grpSpPr>
        <p:grpSp>
          <p:nvGrpSpPr>
            <p:cNvPr id="519" name="组合 518"/>
            <p:cNvGrpSpPr/>
            <p:nvPr/>
          </p:nvGrpSpPr>
          <p:grpSpPr>
            <a:xfrm>
              <a:off x="1469516" y="2847470"/>
              <a:ext cx="1825585" cy="989358"/>
              <a:chOff x="304800" y="673100"/>
              <a:chExt cx="4000500" cy="4000500"/>
            </a:xfrm>
            <a:effectLst>
              <a:outerShdw blurRad="444500" dist="254000" dir="8100000" algn="tr" rotWithShape="0">
                <a:prstClr val="black">
                  <a:alpha val="50000"/>
                </a:prstClr>
              </a:outerShdw>
            </a:effectLst>
          </p:grpSpPr>
          <p:sp>
            <p:nvSpPr>
              <p:cNvPr id="520" name="同心圆 516"/>
              <p:cNvSpPr/>
              <p:nvPr/>
            </p:nvSpPr>
            <p:spPr>
              <a:xfrm>
                <a:off x="304800" y="673100"/>
                <a:ext cx="4000500" cy="4000500"/>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21" name="椭圆 517"/>
              <p:cNvSpPr/>
              <p:nvPr/>
            </p:nvSpPr>
            <p:spPr>
              <a:xfrm>
                <a:off x="392113" y="760413"/>
                <a:ext cx="3825874" cy="3825874"/>
              </a:xfrm>
              <a:prstGeom prst="round2DiagRect">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33" name="矩形 532"/>
            <p:cNvSpPr/>
            <p:nvPr/>
          </p:nvSpPr>
          <p:spPr>
            <a:xfrm>
              <a:off x="1674422" y="3096884"/>
              <a:ext cx="1415772" cy="461665"/>
            </a:xfrm>
            <a:prstGeom prst="rect">
              <a:avLst/>
            </a:prstGeom>
          </p:spPr>
          <p:txBody>
            <a:bodyPr wrap="none">
              <a:spAutoFit/>
            </a:bodyPr>
            <a:lstStyle/>
            <a:p>
              <a:pPr algn="ctr">
                <a:defRPr/>
              </a:pPr>
              <a:r>
                <a:rPr lang="zh-CN" altLang="en-US" sz="2400" b="1" dirty="0" smtClean="0">
                  <a:solidFill>
                    <a:schemeClr val="accent1"/>
                  </a:solidFill>
                  <a:ea typeface="微软雅黑" panose="020B0503020204020204" pitchFamily="34" charset="-122"/>
                </a:rPr>
                <a:t>添加文本</a:t>
              </a:r>
              <a:endParaRPr lang="zh-CN" altLang="en-US" sz="2400" b="1" dirty="0">
                <a:solidFill>
                  <a:schemeClr val="accent1"/>
                </a:solidFill>
                <a:ea typeface="微软雅黑" panose="020B0503020204020204" pitchFamily="34" charset="-122"/>
              </a:endParaRPr>
            </a:p>
          </p:txBody>
        </p:sp>
      </p:grpSp>
      <p:grpSp>
        <p:nvGrpSpPr>
          <p:cNvPr id="541" name="组合 540"/>
          <p:cNvGrpSpPr/>
          <p:nvPr/>
        </p:nvGrpSpPr>
        <p:grpSpPr>
          <a:xfrm>
            <a:off x="2628667" y="4047100"/>
            <a:ext cx="1825585" cy="989358"/>
            <a:chOff x="2628667" y="4047100"/>
            <a:chExt cx="1825585" cy="989358"/>
          </a:xfrm>
        </p:grpSpPr>
        <p:grpSp>
          <p:nvGrpSpPr>
            <p:cNvPr id="522" name="组合 521"/>
            <p:cNvGrpSpPr/>
            <p:nvPr/>
          </p:nvGrpSpPr>
          <p:grpSpPr>
            <a:xfrm>
              <a:off x="2628667" y="4047100"/>
              <a:ext cx="1825585" cy="989358"/>
              <a:chOff x="304800" y="673100"/>
              <a:chExt cx="4000500" cy="4000500"/>
            </a:xfrm>
            <a:effectLst>
              <a:outerShdw blurRad="444500" dist="254000" dir="8100000" algn="tr" rotWithShape="0">
                <a:prstClr val="black">
                  <a:alpha val="50000"/>
                </a:prstClr>
              </a:outerShdw>
            </a:effectLst>
          </p:grpSpPr>
          <p:sp>
            <p:nvSpPr>
              <p:cNvPr id="523" name="同心圆 516"/>
              <p:cNvSpPr/>
              <p:nvPr/>
            </p:nvSpPr>
            <p:spPr>
              <a:xfrm>
                <a:off x="304800" y="673100"/>
                <a:ext cx="4000500" cy="4000500"/>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24" name="椭圆 517"/>
              <p:cNvSpPr/>
              <p:nvPr/>
            </p:nvSpPr>
            <p:spPr>
              <a:xfrm>
                <a:off x="392113" y="760413"/>
                <a:ext cx="3825874" cy="3825874"/>
              </a:xfrm>
              <a:prstGeom prst="round2DiagRect">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34" name="矩形 533"/>
            <p:cNvSpPr/>
            <p:nvPr/>
          </p:nvSpPr>
          <p:spPr>
            <a:xfrm>
              <a:off x="2833573" y="4289005"/>
              <a:ext cx="1415772" cy="461665"/>
            </a:xfrm>
            <a:prstGeom prst="rect">
              <a:avLst/>
            </a:prstGeom>
          </p:spPr>
          <p:txBody>
            <a:bodyPr wrap="none">
              <a:spAutoFit/>
            </a:bodyPr>
            <a:lstStyle/>
            <a:p>
              <a:pPr algn="ctr">
                <a:defRPr/>
              </a:pPr>
              <a:r>
                <a:rPr lang="zh-CN" altLang="en-US" sz="2400" b="1" dirty="0" smtClean="0">
                  <a:solidFill>
                    <a:schemeClr val="accent3"/>
                  </a:solidFill>
                  <a:ea typeface="微软雅黑" panose="020B0503020204020204" pitchFamily="34" charset="-122"/>
                </a:rPr>
                <a:t>添加文本</a:t>
              </a:r>
              <a:endParaRPr lang="zh-CN" altLang="en-US" sz="2400" b="1" dirty="0">
                <a:solidFill>
                  <a:schemeClr val="accent3"/>
                </a:solidFill>
                <a:ea typeface="微软雅黑" panose="020B0503020204020204" pitchFamily="34" charset="-122"/>
              </a:endParaRPr>
            </a:p>
          </p:txBody>
        </p:sp>
      </p:grpSp>
      <p:grpSp>
        <p:nvGrpSpPr>
          <p:cNvPr id="542" name="组合 541"/>
          <p:cNvGrpSpPr/>
          <p:nvPr/>
        </p:nvGrpSpPr>
        <p:grpSpPr>
          <a:xfrm>
            <a:off x="3796366" y="5246731"/>
            <a:ext cx="1825585" cy="989358"/>
            <a:chOff x="3796366" y="5246731"/>
            <a:chExt cx="1825585" cy="989358"/>
          </a:xfrm>
        </p:grpSpPr>
        <p:grpSp>
          <p:nvGrpSpPr>
            <p:cNvPr id="525" name="组合 524"/>
            <p:cNvGrpSpPr/>
            <p:nvPr/>
          </p:nvGrpSpPr>
          <p:grpSpPr>
            <a:xfrm>
              <a:off x="3796366" y="5246731"/>
              <a:ext cx="1825585" cy="989358"/>
              <a:chOff x="304800" y="673100"/>
              <a:chExt cx="4000500" cy="4000500"/>
            </a:xfrm>
            <a:effectLst>
              <a:outerShdw blurRad="444500" dist="254000" dir="8100000" algn="tr" rotWithShape="0">
                <a:prstClr val="black">
                  <a:alpha val="50000"/>
                </a:prstClr>
              </a:outerShdw>
            </a:effectLst>
          </p:grpSpPr>
          <p:sp>
            <p:nvSpPr>
              <p:cNvPr id="526" name="同心圆 516"/>
              <p:cNvSpPr/>
              <p:nvPr/>
            </p:nvSpPr>
            <p:spPr>
              <a:xfrm>
                <a:off x="304800" y="673100"/>
                <a:ext cx="4000500" cy="4000500"/>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27" name="椭圆 517"/>
              <p:cNvSpPr/>
              <p:nvPr/>
            </p:nvSpPr>
            <p:spPr>
              <a:xfrm>
                <a:off x="392113" y="760413"/>
                <a:ext cx="3825874" cy="3825874"/>
              </a:xfrm>
              <a:prstGeom prst="round2DiagRect">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35" name="矩形 534"/>
            <p:cNvSpPr/>
            <p:nvPr/>
          </p:nvSpPr>
          <p:spPr>
            <a:xfrm>
              <a:off x="4001272" y="5510577"/>
              <a:ext cx="1415772" cy="461665"/>
            </a:xfrm>
            <a:prstGeom prst="rect">
              <a:avLst/>
            </a:prstGeom>
          </p:spPr>
          <p:txBody>
            <a:bodyPr wrap="none">
              <a:spAutoFit/>
            </a:bodyPr>
            <a:lstStyle/>
            <a:p>
              <a:pPr algn="ctr">
                <a:defRPr/>
              </a:pPr>
              <a:r>
                <a:rPr lang="zh-CN" altLang="en-US" sz="2400" b="1" dirty="0" smtClean="0">
                  <a:solidFill>
                    <a:schemeClr val="accent2"/>
                  </a:solidFill>
                  <a:ea typeface="微软雅黑" panose="020B0503020204020204" pitchFamily="34" charset="-122"/>
                </a:rPr>
                <a:t>添加文本</a:t>
              </a:r>
              <a:endParaRPr lang="zh-CN" altLang="en-US" sz="2400" b="1" dirty="0">
                <a:solidFill>
                  <a:schemeClr val="accent2"/>
                </a:solidFill>
                <a:ea typeface="微软雅黑" panose="020B0503020204020204" pitchFamily="34" charset="-122"/>
              </a:endParaRPr>
            </a:p>
          </p:txBody>
        </p:sp>
      </p:grpSp>
      <p:sp>
        <p:nvSpPr>
          <p:cNvPr id="536" name="MH_Text_1"/>
          <p:cNvSpPr txBox="1">
            <a:spLocks noChangeArrowheads="1"/>
          </p:cNvSpPr>
          <p:nvPr>
            <p:custDataLst>
              <p:tags r:id="rId4"/>
            </p:custDataLst>
          </p:nvPr>
        </p:nvSpPr>
        <p:spPr bwMode="auto">
          <a:xfrm>
            <a:off x="2833572" y="1745599"/>
            <a:ext cx="5445903" cy="75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eaLnBrk="1" hangingPunct="1">
              <a:lnSpc>
                <a:spcPct val="130000"/>
              </a:lnSpc>
              <a:defRPr sz="1200">
                <a:solidFill>
                  <a:schemeClr val="bg2">
                    <a:lumMod val="25000"/>
                  </a:schemeClr>
                </a:solidFill>
                <a:latin typeface="+mn-ea"/>
                <a:ea typeface="+mn-ea"/>
              </a:defRPr>
            </a:lvl1pPr>
            <a:lvl2pPr marL="742950" indent="-285750">
              <a:defRPr>
                <a:latin typeface="Calibri" pitchFamily="34" charset="0"/>
              </a:defRPr>
            </a:lvl2pPr>
            <a:lvl3pPr marL="1143000" indent="-228600">
              <a:defRPr>
                <a:latin typeface="Calibri" pitchFamily="34" charset="0"/>
              </a:defRPr>
            </a:lvl3pPr>
            <a:lvl4pPr marL="1600200" indent="-228600">
              <a:defRPr>
                <a:latin typeface="Calibri" pitchFamily="34" charset="0"/>
              </a:defRPr>
            </a:lvl4pPr>
            <a:lvl5pPr marL="2057400" indent="-228600">
              <a:defRPr>
                <a:latin typeface="Calibri" pitchFamily="34" charset="0"/>
              </a:defRPr>
            </a:lvl5pPr>
            <a:lvl6pPr marL="2514600" indent="-228600" eaLnBrk="0" fontAlgn="base" hangingPunct="0">
              <a:spcBef>
                <a:spcPct val="0"/>
              </a:spcBef>
              <a:spcAft>
                <a:spcPct val="0"/>
              </a:spcAft>
              <a:defRPr>
                <a:latin typeface="Calibri" pitchFamily="34" charset="0"/>
              </a:defRPr>
            </a:lvl6pPr>
            <a:lvl7pPr marL="2971800" indent="-228600" eaLnBrk="0" fontAlgn="base" hangingPunct="0">
              <a:spcBef>
                <a:spcPct val="0"/>
              </a:spcBef>
              <a:spcAft>
                <a:spcPct val="0"/>
              </a:spcAft>
              <a:defRPr>
                <a:latin typeface="Calibri" pitchFamily="34" charset="0"/>
              </a:defRPr>
            </a:lvl7pPr>
            <a:lvl8pPr marL="3429000" indent="-228600" eaLnBrk="0" fontAlgn="base" hangingPunct="0">
              <a:spcBef>
                <a:spcPct val="0"/>
              </a:spcBef>
              <a:spcAft>
                <a:spcPct val="0"/>
              </a:spcAft>
              <a:defRPr>
                <a:latin typeface="Calibri" pitchFamily="34" charset="0"/>
              </a:defRPr>
            </a:lvl8pPr>
            <a:lvl9pPr marL="3886200" indent="-228600" eaLnBrk="0" fontAlgn="base" hangingPunct="0">
              <a:spcBef>
                <a:spcPct val="0"/>
              </a:spcBef>
              <a:spcAft>
                <a:spcPct val="0"/>
              </a:spcAft>
              <a:defRPr>
                <a:latin typeface="Calibri" pitchFamily="34" charset="0"/>
              </a:defRPr>
            </a:lvl9p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T</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a:t>
            </a: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H</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设计师</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致力于教学课件、教学设计、汇报</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及相册</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的原创设计与美化，为您提供实用美观的精品</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a:t>
            </a:r>
            <a:endPar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endParaRPr>
          </a:p>
        </p:txBody>
      </p:sp>
      <p:sp>
        <p:nvSpPr>
          <p:cNvPr id="537" name="MH_Text_1"/>
          <p:cNvSpPr txBox="1">
            <a:spLocks noChangeArrowheads="1"/>
          </p:cNvSpPr>
          <p:nvPr>
            <p:custDataLst>
              <p:tags r:id="rId5"/>
            </p:custDataLst>
          </p:nvPr>
        </p:nvSpPr>
        <p:spPr bwMode="auto">
          <a:xfrm>
            <a:off x="3629067" y="2869064"/>
            <a:ext cx="4899795" cy="75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eaLnBrk="1" hangingPunct="1">
              <a:lnSpc>
                <a:spcPct val="130000"/>
              </a:lnSpc>
              <a:defRPr sz="1200">
                <a:solidFill>
                  <a:schemeClr val="bg2">
                    <a:lumMod val="25000"/>
                  </a:schemeClr>
                </a:solidFill>
                <a:latin typeface="+mn-ea"/>
                <a:ea typeface="+mn-ea"/>
              </a:defRPr>
            </a:lvl1pPr>
            <a:lvl2pPr marL="742950" indent="-285750">
              <a:defRPr>
                <a:latin typeface="Calibri" pitchFamily="34" charset="0"/>
              </a:defRPr>
            </a:lvl2pPr>
            <a:lvl3pPr marL="1143000" indent="-228600">
              <a:defRPr>
                <a:latin typeface="Calibri" pitchFamily="34" charset="0"/>
              </a:defRPr>
            </a:lvl3pPr>
            <a:lvl4pPr marL="1600200" indent="-228600">
              <a:defRPr>
                <a:latin typeface="Calibri" pitchFamily="34" charset="0"/>
              </a:defRPr>
            </a:lvl4pPr>
            <a:lvl5pPr marL="2057400" indent="-228600">
              <a:defRPr>
                <a:latin typeface="Calibri" pitchFamily="34" charset="0"/>
              </a:defRPr>
            </a:lvl5pPr>
            <a:lvl6pPr marL="2514600" indent="-228600" eaLnBrk="0" fontAlgn="base" hangingPunct="0">
              <a:spcBef>
                <a:spcPct val="0"/>
              </a:spcBef>
              <a:spcAft>
                <a:spcPct val="0"/>
              </a:spcAft>
              <a:defRPr>
                <a:latin typeface="Calibri" pitchFamily="34" charset="0"/>
              </a:defRPr>
            </a:lvl6pPr>
            <a:lvl7pPr marL="2971800" indent="-228600" eaLnBrk="0" fontAlgn="base" hangingPunct="0">
              <a:spcBef>
                <a:spcPct val="0"/>
              </a:spcBef>
              <a:spcAft>
                <a:spcPct val="0"/>
              </a:spcAft>
              <a:defRPr>
                <a:latin typeface="Calibri" pitchFamily="34" charset="0"/>
              </a:defRPr>
            </a:lvl7pPr>
            <a:lvl8pPr marL="3429000" indent="-228600" eaLnBrk="0" fontAlgn="base" hangingPunct="0">
              <a:spcBef>
                <a:spcPct val="0"/>
              </a:spcBef>
              <a:spcAft>
                <a:spcPct val="0"/>
              </a:spcAft>
              <a:defRPr>
                <a:latin typeface="Calibri" pitchFamily="34" charset="0"/>
              </a:defRPr>
            </a:lvl8pPr>
            <a:lvl9pPr marL="3886200" indent="-228600" eaLnBrk="0" fontAlgn="base" hangingPunct="0">
              <a:spcBef>
                <a:spcPct val="0"/>
              </a:spcBef>
              <a:spcAft>
                <a:spcPct val="0"/>
              </a:spcAft>
              <a:defRPr>
                <a:latin typeface="Calibri" pitchFamily="34" charset="0"/>
              </a:defRPr>
            </a:lvl9p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T</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a:t>
            </a: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H</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设计师</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致力于教学课件、教学设计、汇报</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及相册</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的原创设计与美化，为您提供实用美观的精品</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a:t>
            </a:r>
            <a:endPar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endParaRPr>
          </a:p>
        </p:txBody>
      </p:sp>
      <p:sp>
        <p:nvSpPr>
          <p:cNvPr id="538" name="MH_Text_1"/>
          <p:cNvSpPr txBox="1">
            <a:spLocks noChangeArrowheads="1"/>
          </p:cNvSpPr>
          <p:nvPr>
            <p:custDataLst>
              <p:tags r:id="rId6"/>
            </p:custDataLst>
          </p:nvPr>
        </p:nvSpPr>
        <p:spPr bwMode="auto">
          <a:xfrm>
            <a:off x="4854638" y="4047100"/>
            <a:ext cx="3674223" cy="96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eaLnBrk="1" hangingPunct="1">
              <a:lnSpc>
                <a:spcPct val="130000"/>
              </a:lnSpc>
              <a:defRPr sz="1200">
                <a:solidFill>
                  <a:schemeClr val="bg2">
                    <a:lumMod val="25000"/>
                  </a:schemeClr>
                </a:solidFill>
                <a:latin typeface="+mn-ea"/>
                <a:ea typeface="+mn-ea"/>
              </a:defRPr>
            </a:lvl1pPr>
            <a:lvl2pPr marL="742950" indent="-285750">
              <a:defRPr>
                <a:latin typeface="Calibri" pitchFamily="34" charset="0"/>
              </a:defRPr>
            </a:lvl2pPr>
            <a:lvl3pPr marL="1143000" indent="-228600">
              <a:defRPr>
                <a:latin typeface="Calibri" pitchFamily="34" charset="0"/>
              </a:defRPr>
            </a:lvl3pPr>
            <a:lvl4pPr marL="1600200" indent="-228600">
              <a:defRPr>
                <a:latin typeface="Calibri" pitchFamily="34" charset="0"/>
              </a:defRPr>
            </a:lvl4pPr>
            <a:lvl5pPr marL="2057400" indent="-228600">
              <a:defRPr>
                <a:latin typeface="Calibri" pitchFamily="34" charset="0"/>
              </a:defRPr>
            </a:lvl5pPr>
            <a:lvl6pPr marL="2514600" indent="-228600" eaLnBrk="0" fontAlgn="base" hangingPunct="0">
              <a:spcBef>
                <a:spcPct val="0"/>
              </a:spcBef>
              <a:spcAft>
                <a:spcPct val="0"/>
              </a:spcAft>
              <a:defRPr>
                <a:latin typeface="Calibri" pitchFamily="34" charset="0"/>
              </a:defRPr>
            </a:lvl6pPr>
            <a:lvl7pPr marL="2971800" indent="-228600" eaLnBrk="0" fontAlgn="base" hangingPunct="0">
              <a:spcBef>
                <a:spcPct val="0"/>
              </a:spcBef>
              <a:spcAft>
                <a:spcPct val="0"/>
              </a:spcAft>
              <a:defRPr>
                <a:latin typeface="Calibri" pitchFamily="34" charset="0"/>
              </a:defRPr>
            </a:lvl7pPr>
            <a:lvl8pPr marL="3429000" indent="-228600" eaLnBrk="0" fontAlgn="base" hangingPunct="0">
              <a:spcBef>
                <a:spcPct val="0"/>
              </a:spcBef>
              <a:spcAft>
                <a:spcPct val="0"/>
              </a:spcAft>
              <a:defRPr>
                <a:latin typeface="Calibri" pitchFamily="34" charset="0"/>
              </a:defRPr>
            </a:lvl8pPr>
            <a:lvl9pPr marL="3886200" indent="-228600" eaLnBrk="0" fontAlgn="base" hangingPunct="0">
              <a:spcBef>
                <a:spcPct val="0"/>
              </a:spcBef>
              <a:spcAft>
                <a:spcPct val="0"/>
              </a:spcAft>
              <a:defRPr>
                <a:latin typeface="Calibri" pitchFamily="34" charset="0"/>
              </a:defRPr>
            </a:lvl9p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T</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a:t>
            </a: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H</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设计师</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致力于教学课件、教学设计、汇报</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及相册</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的原创设计与</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美化。</a:t>
            </a:r>
            <a:endPar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endParaRPr>
          </a:p>
        </p:txBody>
      </p:sp>
      <p:sp>
        <p:nvSpPr>
          <p:cNvPr id="539" name="MH_Text_1"/>
          <p:cNvSpPr txBox="1">
            <a:spLocks noChangeArrowheads="1"/>
          </p:cNvSpPr>
          <p:nvPr>
            <p:custDataLst>
              <p:tags r:id="rId7"/>
            </p:custDataLst>
          </p:nvPr>
        </p:nvSpPr>
        <p:spPr bwMode="auto">
          <a:xfrm>
            <a:off x="5815049" y="5297415"/>
            <a:ext cx="2730438" cy="88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ctr" eaLnBrk="1" hangingPunct="1">
              <a:lnSpc>
                <a:spcPct val="130000"/>
              </a:lnSpc>
              <a:defRPr sz="1200">
                <a:solidFill>
                  <a:schemeClr val="bg2">
                    <a:lumMod val="25000"/>
                  </a:schemeClr>
                </a:solidFill>
                <a:latin typeface="+mn-ea"/>
                <a:ea typeface="+mn-ea"/>
              </a:defRPr>
            </a:lvl1pPr>
            <a:lvl2pPr marL="742950" indent="-285750">
              <a:defRPr>
                <a:latin typeface="Calibri" pitchFamily="34" charset="0"/>
              </a:defRPr>
            </a:lvl2pPr>
            <a:lvl3pPr marL="1143000" indent="-228600">
              <a:defRPr>
                <a:latin typeface="Calibri" pitchFamily="34" charset="0"/>
              </a:defRPr>
            </a:lvl3pPr>
            <a:lvl4pPr marL="1600200" indent="-228600">
              <a:defRPr>
                <a:latin typeface="Calibri" pitchFamily="34" charset="0"/>
              </a:defRPr>
            </a:lvl4pPr>
            <a:lvl5pPr marL="2057400" indent="-228600">
              <a:defRPr>
                <a:latin typeface="Calibri" pitchFamily="34" charset="0"/>
              </a:defRPr>
            </a:lvl5pPr>
            <a:lvl6pPr marL="2514600" indent="-228600" eaLnBrk="0" fontAlgn="base" hangingPunct="0">
              <a:spcBef>
                <a:spcPct val="0"/>
              </a:spcBef>
              <a:spcAft>
                <a:spcPct val="0"/>
              </a:spcAft>
              <a:defRPr>
                <a:latin typeface="Calibri" pitchFamily="34" charset="0"/>
              </a:defRPr>
            </a:lvl6pPr>
            <a:lvl7pPr marL="2971800" indent="-228600" eaLnBrk="0" fontAlgn="base" hangingPunct="0">
              <a:spcBef>
                <a:spcPct val="0"/>
              </a:spcBef>
              <a:spcAft>
                <a:spcPct val="0"/>
              </a:spcAft>
              <a:defRPr>
                <a:latin typeface="Calibri" pitchFamily="34" charset="0"/>
              </a:defRPr>
            </a:lvl7pPr>
            <a:lvl8pPr marL="3429000" indent="-228600" eaLnBrk="0" fontAlgn="base" hangingPunct="0">
              <a:spcBef>
                <a:spcPct val="0"/>
              </a:spcBef>
              <a:spcAft>
                <a:spcPct val="0"/>
              </a:spcAft>
              <a:defRPr>
                <a:latin typeface="Calibri" pitchFamily="34" charset="0"/>
              </a:defRPr>
            </a:lvl8pPr>
            <a:lvl9pPr marL="3886200" indent="-228600" eaLnBrk="0" fontAlgn="base" hangingPunct="0">
              <a:spcBef>
                <a:spcPct val="0"/>
              </a:spcBef>
              <a:spcAft>
                <a:spcPct val="0"/>
              </a:spcAft>
              <a:defRPr>
                <a:latin typeface="Calibri" pitchFamily="34" charset="0"/>
              </a:defRPr>
            </a:lvl9pPr>
          </a:lstStyle>
          <a:p>
            <a:pPr marL="0" marR="0" lvl="0" indent="0" algn="l" defTabSz="914400" eaLnBrk="1" fontAlgn="auto" latinLnBrk="0" hangingPunct="1">
              <a:lnSpc>
                <a:spcPct val="12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DEDEDE">
                    <a:lumMod val="25000"/>
                  </a:srgbClr>
                </a:solidFill>
                <a:effectLst/>
                <a:uLnTx/>
                <a:uFillTx/>
                <a:latin typeface="微软雅黑"/>
                <a:ea typeface="微软雅黑"/>
              </a:rPr>
              <a:t>T%H</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设计师</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致力于教学课件、教学设计、汇报</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及相册</a:t>
            </a:r>
            <a:r>
              <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rPr>
              <a:t>PPT</a:t>
            </a:r>
            <a:r>
              <a:rPr kumimoji="0" lang="zh-CN" altLang="en-US" sz="1600" b="0" i="0" u="none" strike="noStrike" kern="0" cap="none" spc="0" normalizeH="0" baseline="0" noProof="0" dirty="0">
                <a:ln>
                  <a:noFill/>
                </a:ln>
                <a:solidFill>
                  <a:srgbClr val="DEDEDE">
                    <a:lumMod val="25000"/>
                  </a:srgbClr>
                </a:solidFill>
                <a:effectLst/>
                <a:uLnTx/>
                <a:uFillTx/>
                <a:latin typeface="微软雅黑"/>
                <a:ea typeface="微软雅黑"/>
              </a:rPr>
              <a:t>的原创设计与</a:t>
            </a:r>
            <a:r>
              <a:rPr kumimoji="0" lang="zh-CN" altLang="en-US" sz="1600" b="0" i="0" u="none" strike="noStrike" kern="0" cap="none" spc="0" normalizeH="0" baseline="0" noProof="0" dirty="0" smtClean="0">
                <a:ln>
                  <a:noFill/>
                </a:ln>
                <a:solidFill>
                  <a:srgbClr val="DEDEDE">
                    <a:lumMod val="25000"/>
                  </a:srgbClr>
                </a:solidFill>
                <a:effectLst/>
                <a:uLnTx/>
                <a:uFillTx/>
                <a:latin typeface="微软雅黑"/>
                <a:ea typeface="微软雅黑"/>
              </a:rPr>
              <a:t>美化。</a:t>
            </a:r>
            <a:endParaRPr kumimoji="0" lang="en-US" altLang="zh-CN" sz="1600" b="0" i="0" u="none" strike="noStrike" kern="0" cap="none" spc="0" normalizeH="0" baseline="0" noProof="0" dirty="0">
              <a:ln>
                <a:noFill/>
              </a:ln>
              <a:solidFill>
                <a:srgbClr val="DEDEDE">
                  <a:lumMod val="25000"/>
                </a:srgbClr>
              </a:solidFill>
              <a:effectLst/>
              <a:uLnTx/>
              <a:uFillTx/>
              <a:latin typeface="微软雅黑"/>
              <a:ea typeface="微软雅黑"/>
            </a:endParaRPr>
          </a:p>
        </p:txBody>
      </p:sp>
    </p:spTree>
    <p:extLst>
      <p:ext uri="{BB962C8B-B14F-4D97-AF65-F5344CB8AC3E}">
        <p14:creationId xmlns:p14="http://schemas.microsoft.com/office/powerpoint/2010/main" val="42639742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5333">
                                      <p:stCondLst>
                                        <p:cond delay="0"/>
                                      </p:stCondLst>
                                      <p:childTnLst>
                                        <p:set>
                                          <p:cBhvr>
                                            <p:cTn id="6" dur="1" fill="hold">
                                              <p:stCondLst>
                                                <p:cond delay="0"/>
                                              </p:stCondLst>
                                            </p:cTn>
                                            <p:tgtEl>
                                              <p:spTgt spid="543"/>
                                            </p:tgtEl>
                                            <p:attrNameLst>
                                              <p:attrName>style.visibility</p:attrName>
                                            </p:attrNameLst>
                                          </p:cBhvr>
                                          <p:to>
                                            <p:strVal val="visible"/>
                                          </p:to>
                                        </p:set>
                                        <p:anim calcmode="lin" valueType="num" p14:bounceEnd="45333">
                                          <p:cBhvr additive="base">
                                            <p:cTn id="7" dur="750" fill="hold"/>
                                            <p:tgtEl>
                                              <p:spTgt spid="543"/>
                                            </p:tgtEl>
                                            <p:attrNameLst>
                                              <p:attrName>ppt_x</p:attrName>
                                            </p:attrNameLst>
                                          </p:cBhvr>
                                          <p:tavLst>
                                            <p:tav tm="0">
                                              <p:val>
                                                <p:strVal val="0-#ppt_w/2"/>
                                              </p:val>
                                            </p:tav>
                                            <p:tav tm="100000">
                                              <p:val>
                                                <p:strVal val="#ppt_x"/>
                                              </p:val>
                                            </p:tav>
                                          </p:tavLst>
                                        </p:anim>
                                        <p:anim calcmode="lin" valueType="num" p14:bounceEnd="45333">
                                          <p:cBhvr additive="base">
                                            <p:cTn id="8" dur="750" fill="hold"/>
                                            <p:tgtEl>
                                              <p:spTgt spid="5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5333">
                                      <p:stCondLst>
                                        <p:cond delay="250"/>
                                      </p:stCondLst>
                                      <p:childTnLst>
                                        <p:set>
                                          <p:cBhvr>
                                            <p:cTn id="10" dur="1" fill="hold">
                                              <p:stCondLst>
                                                <p:cond delay="0"/>
                                              </p:stCondLst>
                                            </p:cTn>
                                            <p:tgtEl>
                                              <p:spTgt spid="540"/>
                                            </p:tgtEl>
                                            <p:attrNameLst>
                                              <p:attrName>style.visibility</p:attrName>
                                            </p:attrNameLst>
                                          </p:cBhvr>
                                          <p:to>
                                            <p:strVal val="visible"/>
                                          </p:to>
                                        </p:set>
                                        <p:anim calcmode="lin" valueType="num" p14:bounceEnd="45333">
                                          <p:cBhvr additive="base">
                                            <p:cTn id="11" dur="750" fill="hold"/>
                                            <p:tgtEl>
                                              <p:spTgt spid="540"/>
                                            </p:tgtEl>
                                            <p:attrNameLst>
                                              <p:attrName>ppt_x</p:attrName>
                                            </p:attrNameLst>
                                          </p:cBhvr>
                                          <p:tavLst>
                                            <p:tav tm="0">
                                              <p:val>
                                                <p:strVal val="0-#ppt_w/2"/>
                                              </p:val>
                                            </p:tav>
                                            <p:tav tm="100000">
                                              <p:val>
                                                <p:strVal val="#ppt_x"/>
                                              </p:val>
                                            </p:tav>
                                          </p:tavLst>
                                        </p:anim>
                                        <p:anim calcmode="lin" valueType="num" p14:bounceEnd="45333">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5333">
                                      <p:stCondLst>
                                        <p:cond delay="500"/>
                                      </p:stCondLst>
                                      <p:childTnLst>
                                        <p:set>
                                          <p:cBhvr>
                                            <p:cTn id="14" dur="1" fill="hold">
                                              <p:stCondLst>
                                                <p:cond delay="0"/>
                                              </p:stCondLst>
                                            </p:cTn>
                                            <p:tgtEl>
                                              <p:spTgt spid="541"/>
                                            </p:tgtEl>
                                            <p:attrNameLst>
                                              <p:attrName>style.visibility</p:attrName>
                                            </p:attrNameLst>
                                          </p:cBhvr>
                                          <p:to>
                                            <p:strVal val="visible"/>
                                          </p:to>
                                        </p:set>
                                        <p:anim calcmode="lin" valueType="num" p14:bounceEnd="45333">
                                          <p:cBhvr additive="base">
                                            <p:cTn id="15" dur="750" fill="hold"/>
                                            <p:tgtEl>
                                              <p:spTgt spid="541"/>
                                            </p:tgtEl>
                                            <p:attrNameLst>
                                              <p:attrName>ppt_x</p:attrName>
                                            </p:attrNameLst>
                                          </p:cBhvr>
                                          <p:tavLst>
                                            <p:tav tm="0">
                                              <p:val>
                                                <p:strVal val="0-#ppt_w/2"/>
                                              </p:val>
                                            </p:tav>
                                            <p:tav tm="100000">
                                              <p:val>
                                                <p:strVal val="#ppt_x"/>
                                              </p:val>
                                            </p:tav>
                                          </p:tavLst>
                                        </p:anim>
                                        <p:anim calcmode="lin" valueType="num" p14:bounceEnd="45333">
                                          <p:cBhvr additive="base">
                                            <p:cTn id="16" dur="750" fill="hold"/>
                                            <p:tgtEl>
                                              <p:spTgt spid="54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5333">
                                      <p:stCondLst>
                                        <p:cond delay="750"/>
                                      </p:stCondLst>
                                      <p:childTnLst>
                                        <p:set>
                                          <p:cBhvr>
                                            <p:cTn id="18" dur="1" fill="hold">
                                              <p:stCondLst>
                                                <p:cond delay="0"/>
                                              </p:stCondLst>
                                            </p:cTn>
                                            <p:tgtEl>
                                              <p:spTgt spid="542"/>
                                            </p:tgtEl>
                                            <p:attrNameLst>
                                              <p:attrName>style.visibility</p:attrName>
                                            </p:attrNameLst>
                                          </p:cBhvr>
                                          <p:to>
                                            <p:strVal val="visible"/>
                                          </p:to>
                                        </p:set>
                                        <p:anim calcmode="lin" valueType="num" p14:bounceEnd="45333">
                                          <p:cBhvr additive="base">
                                            <p:cTn id="19" dur="750" fill="hold"/>
                                            <p:tgtEl>
                                              <p:spTgt spid="542"/>
                                            </p:tgtEl>
                                            <p:attrNameLst>
                                              <p:attrName>ppt_x</p:attrName>
                                            </p:attrNameLst>
                                          </p:cBhvr>
                                          <p:tavLst>
                                            <p:tav tm="0">
                                              <p:val>
                                                <p:strVal val="0-#ppt_w/2"/>
                                              </p:val>
                                            </p:tav>
                                            <p:tav tm="100000">
                                              <p:val>
                                                <p:strVal val="#ppt_x"/>
                                              </p:val>
                                            </p:tav>
                                          </p:tavLst>
                                        </p:anim>
                                        <p:anim calcmode="lin" valueType="num" p14:bounceEnd="45333">
                                          <p:cBhvr additive="base">
                                            <p:cTn id="20" dur="750" fill="hold"/>
                                            <p:tgtEl>
                                              <p:spTgt spid="5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530"/>
                                            </p:tgtEl>
                                            <p:attrNameLst>
                                              <p:attrName>style.visibility</p:attrName>
                                            </p:attrNameLst>
                                          </p:cBhvr>
                                          <p:to>
                                            <p:strVal val="visible"/>
                                          </p:to>
                                        </p:set>
                                        <p:animEffect transition="in" filter="wipe(left)">
                                          <p:cBhvr>
                                            <p:cTn id="24" dur="500"/>
                                            <p:tgtEl>
                                              <p:spTgt spid="530"/>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531"/>
                                            </p:tgtEl>
                                            <p:attrNameLst>
                                              <p:attrName>style.visibility</p:attrName>
                                            </p:attrNameLst>
                                          </p:cBhvr>
                                          <p:to>
                                            <p:strVal val="visible"/>
                                          </p:to>
                                        </p:set>
                                        <p:animEffect transition="in" filter="wipe(left)">
                                          <p:cBhvr>
                                            <p:cTn id="27" dur="500"/>
                                            <p:tgtEl>
                                              <p:spTgt spid="531"/>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532"/>
                                            </p:tgtEl>
                                            <p:attrNameLst>
                                              <p:attrName>style.visibility</p:attrName>
                                            </p:attrNameLst>
                                          </p:cBhvr>
                                          <p:to>
                                            <p:strVal val="visible"/>
                                          </p:to>
                                        </p:set>
                                        <p:animEffect transition="in" filter="wipe(left)">
                                          <p:cBhvr>
                                            <p:cTn id="30" dur="500"/>
                                            <p:tgtEl>
                                              <p:spTgt spid="532"/>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536"/>
                                            </p:tgtEl>
                                            <p:attrNameLst>
                                              <p:attrName>style.visibility</p:attrName>
                                            </p:attrNameLst>
                                          </p:cBhvr>
                                          <p:to>
                                            <p:strVal val="visible"/>
                                          </p:to>
                                        </p:set>
                                        <p:animEffect transition="in" filter="randombar(horizontal)">
                                          <p:cBhvr>
                                            <p:cTn id="34" dur="750"/>
                                            <p:tgtEl>
                                              <p:spTgt spid="536"/>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537"/>
                                            </p:tgtEl>
                                            <p:attrNameLst>
                                              <p:attrName>style.visibility</p:attrName>
                                            </p:attrNameLst>
                                          </p:cBhvr>
                                          <p:to>
                                            <p:strVal val="visible"/>
                                          </p:to>
                                        </p:set>
                                        <p:animEffect transition="in" filter="randombar(horizontal)">
                                          <p:cBhvr>
                                            <p:cTn id="38" dur="750"/>
                                            <p:tgtEl>
                                              <p:spTgt spid="537"/>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538"/>
                                            </p:tgtEl>
                                            <p:attrNameLst>
                                              <p:attrName>style.visibility</p:attrName>
                                            </p:attrNameLst>
                                          </p:cBhvr>
                                          <p:to>
                                            <p:strVal val="visible"/>
                                          </p:to>
                                        </p:set>
                                        <p:animEffect transition="in" filter="randombar(horizontal)">
                                          <p:cBhvr>
                                            <p:cTn id="42" dur="500"/>
                                            <p:tgtEl>
                                              <p:spTgt spid="538"/>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539"/>
                                            </p:tgtEl>
                                            <p:attrNameLst>
                                              <p:attrName>style.visibility</p:attrName>
                                            </p:attrNameLst>
                                          </p:cBhvr>
                                          <p:to>
                                            <p:strVal val="visible"/>
                                          </p:to>
                                        </p:set>
                                        <p:animEffect transition="in" filter="randombar(horizontal)">
                                          <p:cBhvr>
                                            <p:cTn id="46" dur="500"/>
                                            <p:tgtEl>
                                              <p:spTgt spid="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1" grpId="0" animBg="1"/>
          <p:bldP spid="532" grpId="0" animBg="1"/>
          <p:bldP spid="536" grpId="0"/>
          <p:bldP spid="537" grpId="0"/>
          <p:bldP spid="538" grpId="0"/>
          <p:bldP spid="5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3"/>
                                            </p:tgtEl>
                                            <p:attrNameLst>
                                              <p:attrName>style.visibility</p:attrName>
                                            </p:attrNameLst>
                                          </p:cBhvr>
                                          <p:to>
                                            <p:strVal val="visible"/>
                                          </p:to>
                                        </p:set>
                                        <p:anim calcmode="lin" valueType="num">
                                          <p:cBhvr additive="base">
                                            <p:cTn id="7" dur="750" fill="hold"/>
                                            <p:tgtEl>
                                              <p:spTgt spid="543"/>
                                            </p:tgtEl>
                                            <p:attrNameLst>
                                              <p:attrName>ppt_x</p:attrName>
                                            </p:attrNameLst>
                                          </p:cBhvr>
                                          <p:tavLst>
                                            <p:tav tm="0">
                                              <p:val>
                                                <p:strVal val="0-#ppt_w/2"/>
                                              </p:val>
                                            </p:tav>
                                            <p:tav tm="100000">
                                              <p:val>
                                                <p:strVal val="#ppt_x"/>
                                              </p:val>
                                            </p:tav>
                                          </p:tavLst>
                                        </p:anim>
                                        <p:anim calcmode="lin" valueType="num">
                                          <p:cBhvr additive="base">
                                            <p:cTn id="8" dur="750" fill="hold"/>
                                            <p:tgtEl>
                                              <p:spTgt spid="5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540"/>
                                            </p:tgtEl>
                                            <p:attrNameLst>
                                              <p:attrName>style.visibility</p:attrName>
                                            </p:attrNameLst>
                                          </p:cBhvr>
                                          <p:to>
                                            <p:strVal val="visible"/>
                                          </p:to>
                                        </p:set>
                                        <p:anim calcmode="lin" valueType="num">
                                          <p:cBhvr additive="base">
                                            <p:cTn id="11" dur="750" fill="hold"/>
                                            <p:tgtEl>
                                              <p:spTgt spid="540"/>
                                            </p:tgtEl>
                                            <p:attrNameLst>
                                              <p:attrName>ppt_x</p:attrName>
                                            </p:attrNameLst>
                                          </p:cBhvr>
                                          <p:tavLst>
                                            <p:tav tm="0">
                                              <p:val>
                                                <p:strVal val="0-#ppt_w/2"/>
                                              </p:val>
                                            </p:tav>
                                            <p:tav tm="100000">
                                              <p:val>
                                                <p:strVal val="#ppt_x"/>
                                              </p:val>
                                            </p:tav>
                                          </p:tavLst>
                                        </p:anim>
                                        <p:anim calcmode="lin" valueType="num">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541"/>
                                            </p:tgtEl>
                                            <p:attrNameLst>
                                              <p:attrName>style.visibility</p:attrName>
                                            </p:attrNameLst>
                                          </p:cBhvr>
                                          <p:to>
                                            <p:strVal val="visible"/>
                                          </p:to>
                                        </p:set>
                                        <p:anim calcmode="lin" valueType="num">
                                          <p:cBhvr additive="base">
                                            <p:cTn id="15" dur="750" fill="hold"/>
                                            <p:tgtEl>
                                              <p:spTgt spid="541"/>
                                            </p:tgtEl>
                                            <p:attrNameLst>
                                              <p:attrName>ppt_x</p:attrName>
                                            </p:attrNameLst>
                                          </p:cBhvr>
                                          <p:tavLst>
                                            <p:tav tm="0">
                                              <p:val>
                                                <p:strVal val="0-#ppt_w/2"/>
                                              </p:val>
                                            </p:tav>
                                            <p:tav tm="100000">
                                              <p:val>
                                                <p:strVal val="#ppt_x"/>
                                              </p:val>
                                            </p:tav>
                                          </p:tavLst>
                                        </p:anim>
                                        <p:anim calcmode="lin" valueType="num">
                                          <p:cBhvr additive="base">
                                            <p:cTn id="16" dur="750" fill="hold"/>
                                            <p:tgtEl>
                                              <p:spTgt spid="54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42"/>
                                            </p:tgtEl>
                                            <p:attrNameLst>
                                              <p:attrName>style.visibility</p:attrName>
                                            </p:attrNameLst>
                                          </p:cBhvr>
                                          <p:to>
                                            <p:strVal val="visible"/>
                                          </p:to>
                                        </p:set>
                                        <p:anim calcmode="lin" valueType="num">
                                          <p:cBhvr additive="base">
                                            <p:cTn id="19" dur="750" fill="hold"/>
                                            <p:tgtEl>
                                              <p:spTgt spid="542"/>
                                            </p:tgtEl>
                                            <p:attrNameLst>
                                              <p:attrName>ppt_x</p:attrName>
                                            </p:attrNameLst>
                                          </p:cBhvr>
                                          <p:tavLst>
                                            <p:tav tm="0">
                                              <p:val>
                                                <p:strVal val="0-#ppt_w/2"/>
                                              </p:val>
                                            </p:tav>
                                            <p:tav tm="100000">
                                              <p:val>
                                                <p:strVal val="#ppt_x"/>
                                              </p:val>
                                            </p:tav>
                                          </p:tavLst>
                                        </p:anim>
                                        <p:anim calcmode="lin" valueType="num">
                                          <p:cBhvr additive="base">
                                            <p:cTn id="20" dur="750" fill="hold"/>
                                            <p:tgtEl>
                                              <p:spTgt spid="5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530"/>
                                            </p:tgtEl>
                                            <p:attrNameLst>
                                              <p:attrName>style.visibility</p:attrName>
                                            </p:attrNameLst>
                                          </p:cBhvr>
                                          <p:to>
                                            <p:strVal val="visible"/>
                                          </p:to>
                                        </p:set>
                                        <p:animEffect transition="in" filter="wipe(left)">
                                          <p:cBhvr>
                                            <p:cTn id="24" dur="500"/>
                                            <p:tgtEl>
                                              <p:spTgt spid="530"/>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531"/>
                                            </p:tgtEl>
                                            <p:attrNameLst>
                                              <p:attrName>style.visibility</p:attrName>
                                            </p:attrNameLst>
                                          </p:cBhvr>
                                          <p:to>
                                            <p:strVal val="visible"/>
                                          </p:to>
                                        </p:set>
                                        <p:animEffect transition="in" filter="wipe(left)">
                                          <p:cBhvr>
                                            <p:cTn id="27" dur="500"/>
                                            <p:tgtEl>
                                              <p:spTgt spid="531"/>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532"/>
                                            </p:tgtEl>
                                            <p:attrNameLst>
                                              <p:attrName>style.visibility</p:attrName>
                                            </p:attrNameLst>
                                          </p:cBhvr>
                                          <p:to>
                                            <p:strVal val="visible"/>
                                          </p:to>
                                        </p:set>
                                        <p:animEffect transition="in" filter="wipe(left)">
                                          <p:cBhvr>
                                            <p:cTn id="30" dur="500"/>
                                            <p:tgtEl>
                                              <p:spTgt spid="532"/>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536"/>
                                            </p:tgtEl>
                                            <p:attrNameLst>
                                              <p:attrName>style.visibility</p:attrName>
                                            </p:attrNameLst>
                                          </p:cBhvr>
                                          <p:to>
                                            <p:strVal val="visible"/>
                                          </p:to>
                                        </p:set>
                                        <p:animEffect transition="in" filter="randombar(horizontal)">
                                          <p:cBhvr>
                                            <p:cTn id="34" dur="750"/>
                                            <p:tgtEl>
                                              <p:spTgt spid="536"/>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537"/>
                                            </p:tgtEl>
                                            <p:attrNameLst>
                                              <p:attrName>style.visibility</p:attrName>
                                            </p:attrNameLst>
                                          </p:cBhvr>
                                          <p:to>
                                            <p:strVal val="visible"/>
                                          </p:to>
                                        </p:set>
                                        <p:animEffect transition="in" filter="randombar(horizontal)">
                                          <p:cBhvr>
                                            <p:cTn id="38" dur="750"/>
                                            <p:tgtEl>
                                              <p:spTgt spid="537"/>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538"/>
                                            </p:tgtEl>
                                            <p:attrNameLst>
                                              <p:attrName>style.visibility</p:attrName>
                                            </p:attrNameLst>
                                          </p:cBhvr>
                                          <p:to>
                                            <p:strVal val="visible"/>
                                          </p:to>
                                        </p:set>
                                        <p:animEffect transition="in" filter="randombar(horizontal)">
                                          <p:cBhvr>
                                            <p:cTn id="42" dur="500"/>
                                            <p:tgtEl>
                                              <p:spTgt spid="538"/>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539"/>
                                            </p:tgtEl>
                                            <p:attrNameLst>
                                              <p:attrName>style.visibility</p:attrName>
                                            </p:attrNameLst>
                                          </p:cBhvr>
                                          <p:to>
                                            <p:strVal val="visible"/>
                                          </p:to>
                                        </p:set>
                                        <p:animEffect transition="in" filter="randombar(horizontal)">
                                          <p:cBhvr>
                                            <p:cTn id="46" dur="500"/>
                                            <p:tgtEl>
                                              <p:spTgt spid="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 grpId="0" animBg="1"/>
          <p:bldP spid="531" grpId="0" animBg="1"/>
          <p:bldP spid="532" grpId="0" animBg="1"/>
          <p:bldP spid="536" grpId="0"/>
          <p:bldP spid="537" grpId="0"/>
          <p:bldP spid="538" grpId="0"/>
          <p:bldP spid="53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flipH="1">
            <a:off x="1064842" y="731733"/>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685800">
              <a:defRPr/>
            </a:pPr>
            <a:endParaRPr lang="zh-CN" altLang="en-US" sz="1400" kern="0">
              <a:solidFill>
                <a:prstClr val="white"/>
              </a:solidFill>
              <a:latin typeface="Agency FB"/>
            </a:endParaRPr>
          </a:p>
        </p:txBody>
      </p:sp>
      <p:sp>
        <p:nvSpPr>
          <p:cNvPr id="39" name="圆角矩形 38"/>
          <p:cNvSpPr/>
          <p:nvPr/>
        </p:nvSpPr>
        <p:spPr>
          <a:xfrm>
            <a:off x="1361547" y="625826"/>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600" b="1" kern="0" dirty="0" smtClean="0">
                <a:solidFill>
                  <a:srgbClr val="1F497D"/>
                </a:solidFill>
                <a:latin typeface="微软雅黑" panose="020B0503020204020204" pitchFamily="34" charset="-122"/>
              </a:rPr>
              <a:t>目 录   </a:t>
            </a:r>
            <a:r>
              <a:rPr lang="en-US" altLang="zh-CN" sz="3600" b="1" kern="0" dirty="0" smtClean="0">
                <a:solidFill>
                  <a:srgbClr val="1F497D"/>
                </a:solidFill>
                <a:latin typeface="微软雅黑" panose="020B0503020204020204" pitchFamily="34" charset="-122"/>
              </a:rPr>
              <a:t>CONTENTS</a:t>
            </a:r>
            <a:endParaRPr lang="zh-CN" altLang="en-US" sz="3600" b="1" kern="0" dirty="0">
              <a:solidFill>
                <a:srgbClr val="1F497D"/>
              </a:solidFill>
              <a:latin typeface="微软雅黑" panose="020B0503020204020204" pitchFamily="34" charset="-122"/>
            </a:endParaRPr>
          </a:p>
        </p:txBody>
      </p:sp>
      <p:grpSp>
        <p:nvGrpSpPr>
          <p:cNvPr id="40" name="组合 39"/>
          <p:cNvGrpSpPr/>
          <p:nvPr/>
        </p:nvGrpSpPr>
        <p:grpSpPr>
          <a:xfrm flipH="1">
            <a:off x="6961612" y="653136"/>
            <a:ext cx="900000" cy="900000"/>
            <a:chOff x="7834104" y="4038418"/>
            <a:chExt cx="900000" cy="900000"/>
          </a:xfrm>
        </p:grpSpPr>
        <p:sp>
          <p:nvSpPr>
            <p:cNvPr id="41"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Franklin Gothic Book"/>
              </a:endParaRPr>
            </a:p>
          </p:txBody>
        </p:sp>
        <p:sp>
          <p:nvSpPr>
            <p:cNvPr id="42" name="椭圆 42"/>
            <p:cNvSpPr/>
            <p:nvPr/>
          </p:nvSpPr>
          <p:spPr>
            <a:xfrm>
              <a:off x="7946467" y="4162070"/>
              <a:ext cx="662782" cy="662782"/>
            </a:xfrm>
            <a:prstGeom prst="homePlate">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1F497D"/>
                </a:solidFill>
                <a:latin typeface="Franklin Gothic Book"/>
              </a:endParaRPr>
            </a:p>
          </p:txBody>
        </p:sp>
      </p:grpSp>
      <p:sp>
        <p:nvSpPr>
          <p:cNvPr id="44" name="任意多边形 43"/>
          <p:cNvSpPr/>
          <p:nvPr/>
        </p:nvSpPr>
        <p:spPr>
          <a:xfrm>
            <a:off x="1487295" y="3442726"/>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solidFill>
                <a:prstClr val="black"/>
              </a:solidFill>
            </a:endParaRPr>
          </a:p>
        </p:txBody>
      </p:sp>
      <p:grpSp>
        <p:nvGrpSpPr>
          <p:cNvPr id="3" name="组合 2"/>
          <p:cNvGrpSpPr/>
          <p:nvPr/>
        </p:nvGrpSpPr>
        <p:grpSpPr>
          <a:xfrm>
            <a:off x="215807" y="3194086"/>
            <a:ext cx="2388198" cy="810713"/>
            <a:chOff x="215807" y="3167192"/>
            <a:chExt cx="2388198" cy="810713"/>
          </a:xfrm>
        </p:grpSpPr>
        <p:sp>
          <p:nvSpPr>
            <p:cNvPr id="45" name="TextBox 6"/>
            <p:cNvSpPr txBox="1">
              <a:spLocks noChangeArrowheads="1"/>
            </p:cNvSpPr>
            <p:nvPr/>
          </p:nvSpPr>
          <p:spPr bwMode="auto">
            <a:xfrm>
              <a:off x="215807" y="31671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1F497D"/>
                  </a:solidFill>
                  <a:latin typeface="微软雅黑" pitchFamily="34" charset="-122"/>
                </a:rPr>
                <a:t>教学分析</a:t>
              </a:r>
              <a:endParaRPr lang="zh-CN" altLang="en-US" sz="2700" b="1" dirty="0">
                <a:solidFill>
                  <a:srgbClr val="1F497D"/>
                </a:solidFill>
                <a:latin typeface="微软雅黑" pitchFamily="34" charset="-122"/>
              </a:endParaRPr>
            </a:p>
          </p:txBody>
        </p:sp>
        <p:sp>
          <p:nvSpPr>
            <p:cNvPr id="49" name="TextBox 48"/>
            <p:cNvSpPr txBox="1"/>
            <p:nvPr/>
          </p:nvSpPr>
          <p:spPr>
            <a:xfrm>
              <a:off x="462018" y="3623966"/>
              <a:ext cx="1859862" cy="353939"/>
            </a:xfrm>
            <a:prstGeom prst="rect">
              <a:avLst/>
            </a:prstGeom>
            <a:noFill/>
          </p:spPr>
          <p:txBody>
            <a:bodyPr wrap="none" lIns="121917" tIns="60958" rIns="121917" bIns="60958" rtlCol="0">
              <a:spAutoFit/>
            </a:bodyPr>
            <a:lstStyle/>
            <a:p>
              <a:pPr marL="0" lvl="1" algn="ctr"/>
              <a:r>
                <a:rPr lang="en-US" altLang="zh-CN" sz="1500" dirty="0" smtClean="0">
                  <a:solidFill>
                    <a:prstClr val="black"/>
                  </a:solidFill>
                  <a:latin typeface="微软雅黑" pitchFamily="34" charset="-122"/>
                </a:rPr>
                <a:t>Teaching Analysis</a:t>
              </a:r>
              <a:endParaRPr lang="zh-CN" altLang="en-US" sz="1500" dirty="0">
                <a:solidFill>
                  <a:prstClr val="black"/>
                </a:solidFill>
                <a:latin typeface="微软雅黑" pitchFamily="34" charset="-122"/>
              </a:endParaRPr>
            </a:p>
          </p:txBody>
        </p:sp>
      </p:grpSp>
      <p:grpSp>
        <p:nvGrpSpPr>
          <p:cNvPr id="4" name="组合 3"/>
          <p:cNvGrpSpPr/>
          <p:nvPr/>
        </p:nvGrpSpPr>
        <p:grpSpPr>
          <a:xfrm>
            <a:off x="2327767" y="4528027"/>
            <a:ext cx="2388198" cy="823321"/>
            <a:chOff x="2327767" y="4501133"/>
            <a:chExt cx="2388198" cy="823321"/>
          </a:xfrm>
        </p:grpSpPr>
        <p:sp>
          <p:nvSpPr>
            <p:cNvPr id="46" name="TextBox 6"/>
            <p:cNvSpPr txBox="1">
              <a:spLocks noChangeArrowheads="1"/>
            </p:cNvSpPr>
            <p:nvPr/>
          </p:nvSpPr>
          <p:spPr bwMode="auto">
            <a:xfrm>
              <a:off x="2327767" y="4501133"/>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009288">
                      <a:lumMod val="75000"/>
                    </a:srgbClr>
                  </a:solidFill>
                  <a:latin typeface="微软雅黑" pitchFamily="34" charset="-122"/>
                </a:rPr>
                <a:t>教学设计</a:t>
              </a:r>
              <a:endParaRPr lang="zh-CN" altLang="en-US" sz="2700" b="1" dirty="0">
                <a:solidFill>
                  <a:srgbClr val="009288">
                    <a:lumMod val="75000"/>
                  </a:srgbClr>
                </a:solidFill>
                <a:latin typeface="微软雅黑" pitchFamily="34" charset="-122"/>
              </a:endParaRPr>
            </a:p>
          </p:txBody>
        </p:sp>
        <p:sp>
          <p:nvSpPr>
            <p:cNvPr id="50" name="TextBox 49"/>
            <p:cNvSpPr txBox="1"/>
            <p:nvPr/>
          </p:nvSpPr>
          <p:spPr>
            <a:xfrm>
              <a:off x="2584314" y="4970515"/>
              <a:ext cx="1754064"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Design</a:t>
              </a:r>
              <a:endParaRPr lang="zh-CN" altLang="en-US" sz="1500" dirty="0">
                <a:solidFill>
                  <a:prstClr val="black"/>
                </a:solidFill>
                <a:latin typeface="微软雅黑" pitchFamily="34" charset="-122"/>
              </a:endParaRPr>
            </a:p>
          </p:txBody>
        </p:sp>
      </p:grpSp>
      <p:grpSp>
        <p:nvGrpSpPr>
          <p:cNvPr id="5" name="组合 4"/>
          <p:cNvGrpSpPr/>
          <p:nvPr/>
        </p:nvGrpSpPr>
        <p:grpSpPr>
          <a:xfrm>
            <a:off x="4457873" y="3190280"/>
            <a:ext cx="2388198" cy="796582"/>
            <a:chOff x="4457873" y="3163386"/>
            <a:chExt cx="2388198" cy="796582"/>
          </a:xfrm>
        </p:grpSpPr>
        <p:sp>
          <p:nvSpPr>
            <p:cNvPr id="47" name="TextBox 6"/>
            <p:cNvSpPr txBox="1">
              <a:spLocks noChangeArrowheads="1"/>
            </p:cNvSpPr>
            <p:nvPr/>
          </p:nvSpPr>
          <p:spPr bwMode="auto">
            <a:xfrm>
              <a:off x="4457873" y="3163386"/>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E94744">
                      <a:lumMod val="75000"/>
                    </a:srgbClr>
                  </a:solidFill>
                  <a:latin typeface="微软雅黑" pitchFamily="34" charset="-122"/>
                </a:rPr>
                <a:t>教学过程</a:t>
              </a:r>
              <a:endParaRPr lang="zh-CN" altLang="en-US" sz="2700" b="1" dirty="0">
                <a:solidFill>
                  <a:srgbClr val="E94744">
                    <a:lumMod val="75000"/>
                  </a:srgbClr>
                </a:solidFill>
                <a:latin typeface="微软雅黑" pitchFamily="34" charset="-122"/>
              </a:endParaRPr>
            </a:p>
          </p:txBody>
        </p:sp>
        <p:sp>
          <p:nvSpPr>
            <p:cNvPr id="51" name="TextBox 50"/>
            <p:cNvSpPr txBox="1"/>
            <p:nvPr/>
          </p:nvSpPr>
          <p:spPr>
            <a:xfrm>
              <a:off x="4687414" y="3606029"/>
              <a:ext cx="1810682"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Process</a:t>
              </a:r>
              <a:endParaRPr lang="zh-CN" altLang="en-US" sz="1500" dirty="0">
                <a:solidFill>
                  <a:prstClr val="black"/>
                </a:solidFill>
                <a:latin typeface="微软雅黑" pitchFamily="34" charset="-122"/>
              </a:endParaRPr>
            </a:p>
          </p:txBody>
        </p:sp>
      </p:grpSp>
      <p:grpSp>
        <p:nvGrpSpPr>
          <p:cNvPr id="6" name="组合 5"/>
          <p:cNvGrpSpPr/>
          <p:nvPr/>
        </p:nvGrpSpPr>
        <p:grpSpPr>
          <a:xfrm>
            <a:off x="6539930" y="4546619"/>
            <a:ext cx="2388198" cy="802949"/>
            <a:chOff x="6539930" y="4519725"/>
            <a:chExt cx="2388198" cy="802949"/>
          </a:xfrm>
        </p:grpSpPr>
        <p:sp>
          <p:nvSpPr>
            <p:cNvPr id="48" name="TextBox 47"/>
            <p:cNvSpPr txBox="1">
              <a:spLocks noChangeArrowheads="1"/>
            </p:cNvSpPr>
            <p:nvPr/>
          </p:nvSpPr>
          <p:spPr bwMode="auto">
            <a:xfrm>
              <a:off x="6539930" y="4519725"/>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smtClean="0">
                  <a:solidFill>
                    <a:srgbClr val="0070C0"/>
                  </a:solidFill>
                  <a:latin typeface="微软雅黑" pitchFamily="34" charset="-122"/>
                </a:rPr>
                <a:t>教学反思</a:t>
              </a:r>
              <a:endParaRPr lang="zh-CN" altLang="en-US" sz="2700" b="1" dirty="0">
                <a:solidFill>
                  <a:srgbClr val="0070C0"/>
                </a:solidFill>
                <a:latin typeface="微软雅黑" pitchFamily="34" charset="-122"/>
              </a:endParaRPr>
            </a:p>
          </p:txBody>
        </p:sp>
        <p:sp>
          <p:nvSpPr>
            <p:cNvPr id="52" name="TextBox 51"/>
            <p:cNvSpPr txBox="1"/>
            <p:nvPr/>
          </p:nvSpPr>
          <p:spPr>
            <a:xfrm>
              <a:off x="6765778" y="4968735"/>
              <a:ext cx="1935781"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Refletion</a:t>
              </a:r>
              <a:endParaRPr lang="zh-CN" altLang="en-US" sz="1500" dirty="0">
                <a:solidFill>
                  <a:prstClr val="black"/>
                </a:solidFill>
                <a:latin typeface="微软雅黑" pitchFamily="34" charset="-122"/>
              </a:endParaRPr>
            </a:p>
          </p:txBody>
        </p:sp>
      </p:grpSp>
      <p:grpSp>
        <p:nvGrpSpPr>
          <p:cNvPr id="53" name="组合 52"/>
          <p:cNvGrpSpPr/>
          <p:nvPr/>
        </p:nvGrpSpPr>
        <p:grpSpPr>
          <a:xfrm>
            <a:off x="730390" y="4223872"/>
            <a:ext cx="1396819" cy="1397325"/>
            <a:chOff x="1008115" y="2542722"/>
            <a:chExt cx="1360493" cy="1360493"/>
          </a:xfrm>
        </p:grpSpPr>
        <p:grpSp>
          <p:nvGrpSpPr>
            <p:cNvPr id="54" name="组合 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7" name="菱形 5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5"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rgbClr val="1F497D"/>
                  </a:solidFill>
                  <a:latin typeface="微软雅黑" pitchFamily="34" charset="-122"/>
                  <a:ea typeface="造字工房劲黑（非商用）常规体" pitchFamily="50" charset="-122"/>
                </a:rPr>
                <a:t>1</a:t>
              </a:r>
              <a:endParaRPr lang="zh-CN" altLang="en-US" sz="5300" b="1" dirty="0">
                <a:solidFill>
                  <a:srgbClr val="1F497D"/>
                </a:solidFill>
                <a:latin typeface="微软雅黑" pitchFamily="34" charset="-122"/>
                <a:ea typeface="造字工房劲黑（非商用）常规体" pitchFamily="50" charset="-122"/>
              </a:endParaRPr>
            </a:p>
          </p:txBody>
        </p:sp>
      </p:grpSp>
      <p:grpSp>
        <p:nvGrpSpPr>
          <p:cNvPr id="58" name="组合 57"/>
          <p:cNvGrpSpPr/>
          <p:nvPr/>
        </p:nvGrpSpPr>
        <p:grpSpPr>
          <a:xfrm>
            <a:off x="4911156" y="4185185"/>
            <a:ext cx="1396819" cy="1397325"/>
            <a:chOff x="4770261" y="2542722"/>
            <a:chExt cx="1360493" cy="1360493"/>
          </a:xfrm>
        </p:grpSpPr>
        <p:grpSp>
          <p:nvGrpSpPr>
            <p:cNvPr id="59" name="组合 58"/>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2" name="菱形 6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0"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rgbClr val="E94744"/>
                  </a:solidFill>
                  <a:latin typeface="微软雅黑" pitchFamily="34" charset="-122"/>
                  <a:ea typeface="造字工房劲黑（非商用）常规体" pitchFamily="50" charset="-122"/>
                </a:rPr>
                <a:t>3</a:t>
              </a:r>
              <a:endParaRPr lang="zh-CN" altLang="en-US" sz="5300" b="1" dirty="0">
                <a:solidFill>
                  <a:srgbClr val="E94744"/>
                </a:solidFill>
                <a:latin typeface="微软雅黑" pitchFamily="34" charset="-122"/>
                <a:ea typeface="造字工房劲黑（非商用）常规体" pitchFamily="50" charset="-122"/>
              </a:endParaRPr>
            </a:p>
          </p:txBody>
        </p:sp>
      </p:grpSp>
      <p:grpSp>
        <p:nvGrpSpPr>
          <p:cNvPr id="63" name="组合 62"/>
          <p:cNvGrpSpPr/>
          <p:nvPr/>
        </p:nvGrpSpPr>
        <p:grpSpPr>
          <a:xfrm>
            <a:off x="2778151" y="2852979"/>
            <a:ext cx="1396819" cy="1397325"/>
            <a:chOff x="2889188" y="1494971"/>
            <a:chExt cx="1360493" cy="1360493"/>
          </a:xfrm>
        </p:grpSpPr>
        <p:grpSp>
          <p:nvGrpSpPr>
            <p:cNvPr id="64" name="组合 63"/>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7" name="菱形 6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5"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rgbClr val="009288"/>
                  </a:solidFill>
                  <a:latin typeface="微软雅黑" pitchFamily="34" charset="-122"/>
                  <a:ea typeface="造字工房劲黑（非商用）常规体" pitchFamily="50" charset="-122"/>
                </a:rPr>
                <a:t>2</a:t>
              </a:r>
              <a:endParaRPr lang="zh-CN" altLang="en-US" sz="5300" b="1" dirty="0">
                <a:solidFill>
                  <a:srgbClr val="009288"/>
                </a:solidFill>
                <a:latin typeface="微软雅黑" pitchFamily="34" charset="-122"/>
                <a:ea typeface="造字工房劲黑（非商用）常规体" pitchFamily="50" charset="-122"/>
              </a:endParaRPr>
            </a:p>
          </p:txBody>
        </p:sp>
      </p:grpSp>
      <p:grpSp>
        <p:nvGrpSpPr>
          <p:cNvPr id="68" name="组合 67"/>
          <p:cNvGrpSpPr/>
          <p:nvPr/>
        </p:nvGrpSpPr>
        <p:grpSpPr>
          <a:xfrm>
            <a:off x="7023116" y="2737896"/>
            <a:ext cx="1396819" cy="1397325"/>
            <a:chOff x="6651335" y="1494971"/>
            <a:chExt cx="1360493" cy="1360493"/>
          </a:xfrm>
        </p:grpSpPr>
        <p:grpSp>
          <p:nvGrpSpPr>
            <p:cNvPr id="69" name="组合 6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2" name="菱形 7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0"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rgbClr val="0070C0"/>
                  </a:solidFill>
                  <a:latin typeface="微软雅黑" pitchFamily="34" charset="-122"/>
                  <a:ea typeface="造字工房劲黑（非商用）常规体" pitchFamily="50" charset="-122"/>
                </a:rPr>
                <a:t>4</a:t>
              </a:r>
              <a:endParaRPr lang="zh-CN" altLang="en-US" sz="5300" b="1" dirty="0">
                <a:solidFill>
                  <a:srgbClr val="0070C0"/>
                </a:solidFill>
                <a:latin typeface="微软雅黑" pitchFamily="34" charset="-122"/>
                <a:ea typeface="造字工房劲黑（非商用）常规体" pitchFamily="50" charset="-122"/>
              </a:endParaRPr>
            </a:p>
          </p:txBody>
        </p:sp>
      </p:grpSp>
      <p:sp>
        <p:nvSpPr>
          <p:cNvPr id="73" name="Line 3"/>
          <p:cNvSpPr>
            <a:spLocks noChangeShapeType="1"/>
          </p:cNvSpPr>
          <p:nvPr/>
        </p:nvSpPr>
        <p:spPr bwMode="auto">
          <a:xfrm>
            <a:off x="4574561" y="2368173"/>
            <a:ext cx="0" cy="2389595"/>
          </a:xfrm>
          <a:prstGeom prst="line">
            <a:avLst/>
          </a:prstGeom>
          <a:noFill/>
          <a:ln w="28575">
            <a:solidFill>
              <a:srgbClr val="808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i="1" kern="0" smtClean="0">
              <a:solidFill>
                <a:srgbClr val="000000"/>
              </a:solidFill>
              <a:latin typeface="Arial" pitchFamily="34" charset="0"/>
            </a:endParaRPr>
          </a:p>
        </p:txBody>
      </p:sp>
      <p:sp>
        <p:nvSpPr>
          <p:cNvPr id="77" name="椭圆 76"/>
          <p:cNvSpPr/>
          <p:nvPr/>
        </p:nvSpPr>
        <p:spPr>
          <a:xfrm rot="10498052">
            <a:off x="1565258" y="5787353"/>
            <a:ext cx="563789" cy="563789"/>
          </a:xfrm>
          <a:prstGeom prst="ellipse">
            <a:avLst/>
          </a:prstGeom>
          <a:solidFill>
            <a:schemeClr val="accent1"/>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rot="10498052">
            <a:off x="2318615" y="6443845"/>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9" name="组合 78"/>
          <p:cNvGrpSpPr/>
          <p:nvPr/>
        </p:nvGrpSpPr>
        <p:grpSpPr>
          <a:xfrm>
            <a:off x="2134226" y="5223342"/>
            <a:ext cx="845906" cy="84590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1" name="椭圆 8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2" name="组合 81"/>
          <p:cNvGrpSpPr/>
          <p:nvPr/>
        </p:nvGrpSpPr>
        <p:grpSpPr>
          <a:xfrm>
            <a:off x="990789" y="5318199"/>
            <a:ext cx="310515" cy="31051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4" name="椭圆 8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5" name="组合 84"/>
          <p:cNvGrpSpPr/>
          <p:nvPr/>
        </p:nvGrpSpPr>
        <p:grpSpPr>
          <a:xfrm>
            <a:off x="2843749" y="6148547"/>
            <a:ext cx="310515" cy="310515"/>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7" name="椭圆 8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椭圆 87"/>
          <p:cNvSpPr/>
          <p:nvPr/>
        </p:nvSpPr>
        <p:spPr>
          <a:xfrm rot="10498052">
            <a:off x="1830878" y="5080014"/>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9" name="组合 88"/>
          <p:cNvGrpSpPr/>
          <p:nvPr/>
        </p:nvGrpSpPr>
        <p:grpSpPr>
          <a:xfrm>
            <a:off x="1168880" y="6337463"/>
            <a:ext cx="441364" cy="44136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1" name="椭圆 9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2" name="椭圆 91"/>
          <p:cNvSpPr/>
          <p:nvPr/>
        </p:nvSpPr>
        <p:spPr>
          <a:xfrm rot="10498052">
            <a:off x="809912" y="5955810"/>
            <a:ext cx="303658" cy="303658"/>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3" name="组合 92"/>
          <p:cNvGrpSpPr/>
          <p:nvPr/>
        </p:nvGrpSpPr>
        <p:grpSpPr>
          <a:xfrm>
            <a:off x="3383008" y="5931653"/>
            <a:ext cx="310515" cy="310515"/>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6" name="椭圆 95"/>
          <p:cNvSpPr/>
          <p:nvPr/>
        </p:nvSpPr>
        <p:spPr>
          <a:xfrm rot="10498052">
            <a:off x="3573973" y="6529705"/>
            <a:ext cx="192350" cy="192350"/>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椭圆 96"/>
          <p:cNvSpPr/>
          <p:nvPr/>
        </p:nvSpPr>
        <p:spPr>
          <a:xfrm rot="10498052">
            <a:off x="364029" y="6602816"/>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椭圆 97"/>
          <p:cNvSpPr/>
          <p:nvPr/>
        </p:nvSpPr>
        <p:spPr>
          <a:xfrm rot="10498052">
            <a:off x="6480158" y="5817387"/>
            <a:ext cx="563789" cy="563789"/>
          </a:xfrm>
          <a:prstGeom prst="ellipse">
            <a:avLst/>
          </a:prstGeom>
          <a:solidFill>
            <a:schemeClr val="accent1"/>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rot="10498052">
            <a:off x="7233515" y="6473879"/>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0" name="组合 99"/>
          <p:cNvGrpSpPr/>
          <p:nvPr/>
        </p:nvGrpSpPr>
        <p:grpSpPr>
          <a:xfrm>
            <a:off x="7049126" y="5253376"/>
            <a:ext cx="845906" cy="845906"/>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5905689" y="5348233"/>
            <a:ext cx="310515" cy="310515"/>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6" name="组合 105"/>
          <p:cNvGrpSpPr/>
          <p:nvPr/>
        </p:nvGrpSpPr>
        <p:grpSpPr>
          <a:xfrm>
            <a:off x="7758649" y="6178581"/>
            <a:ext cx="310515" cy="31051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9" name="椭圆 108"/>
          <p:cNvSpPr/>
          <p:nvPr/>
        </p:nvSpPr>
        <p:spPr>
          <a:xfrm rot="10498052">
            <a:off x="6745778" y="5110048"/>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0" name="组合 109"/>
          <p:cNvGrpSpPr/>
          <p:nvPr/>
        </p:nvGrpSpPr>
        <p:grpSpPr>
          <a:xfrm>
            <a:off x="6083780" y="6367497"/>
            <a:ext cx="441364" cy="441364"/>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3" name="椭圆 112"/>
          <p:cNvSpPr/>
          <p:nvPr/>
        </p:nvSpPr>
        <p:spPr>
          <a:xfrm rot="10498052">
            <a:off x="5724812" y="5985844"/>
            <a:ext cx="303658" cy="303658"/>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4" name="组合 113"/>
          <p:cNvGrpSpPr/>
          <p:nvPr/>
        </p:nvGrpSpPr>
        <p:grpSpPr>
          <a:xfrm>
            <a:off x="8297908" y="5961687"/>
            <a:ext cx="310515" cy="31051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6" name="椭圆 11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7" name="椭圆 116"/>
          <p:cNvSpPr/>
          <p:nvPr/>
        </p:nvSpPr>
        <p:spPr>
          <a:xfrm rot="10498052">
            <a:off x="8488873" y="6559739"/>
            <a:ext cx="192350" cy="192350"/>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rot="10498052">
            <a:off x="5278929" y="6632850"/>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42847743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68"/>
                                        </p:tgtEl>
                                      </p:cBhvr>
                                    </p:animEffect>
                                    <p:set>
                                      <p:cBhvr>
                                        <p:cTn id="22" dur="1" fill="hold">
                                          <p:stCondLst>
                                            <p:cond delay="499"/>
                                          </p:stCondLst>
                                        </p:cTn>
                                        <p:tgtEl>
                                          <p:spTgt spid="68"/>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par>
                                <p:cTn id="26" presetID="16" presetClass="entr" presetSubtype="42"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outHorizontal)">
                                      <p:cBhvr>
                                        <p:cTn id="28" dur="1250"/>
                                        <p:tgtEl>
                                          <p:spTgt spid="73"/>
                                        </p:tgtEl>
                                      </p:cBhvr>
                                    </p:animEffect>
                                  </p:childTnLst>
                                </p:cTn>
                              </p:par>
                              <p:par>
                                <p:cTn id="29" presetID="42" presetClass="path" presetSubtype="0" accel="50000" decel="50000" fill="hold" nodeType="withEffect">
                                  <p:stCondLst>
                                    <p:cond delay="0"/>
                                  </p:stCondLst>
                                  <p:childTnLst>
                                    <p:animMotion origin="layout" path="M -1.66667E-6 2.96296E-6 L -0.23541 -0.20533 " pathEditMode="relative" rAng="0" ptsTypes="AA">
                                      <p:cBhvr>
                                        <p:cTn id="30" dur="1000" fill="hold"/>
                                        <p:tgtEl>
                                          <p:spTgt spid="58"/>
                                        </p:tgtEl>
                                        <p:attrNameLst>
                                          <p:attrName>ppt_x</p:attrName>
                                          <p:attrName>ppt_y</p:attrName>
                                        </p:attrNameLst>
                                      </p:cBhvr>
                                      <p:rCtr x="-11771" y="-10278"/>
                                    </p:animMotion>
                                  </p:childTnLst>
                                </p:cTn>
                              </p:par>
                              <p:par>
                                <p:cTn id="31" presetID="42" presetClass="path" presetSubtype="0" accel="50000" decel="50000" fill="hold" grpId="0" nodeType="withEffect">
                                  <p:stCondLst>
                                    <p:cond delay="0"/>
                                  </p:stCondLst>
                                  <p:childTnLst>
                                    <p:animMotion origin="layout" path="M 1.11458 -0.82685 L 3.88889E-6 -1.85185E-6 " pathEditMode="relative" rAng="0" ptsTypes="AA">
                                      <p:cBhvr>
                                        <p:cTn id="32" dur="1500" fill="hold"/>
                                        <p:tgtEl>
                                          <p:spTgt spid="98"/>
                                        </p:tgtEl>
                                        <p:attrNameLst>
                                          <p:attrName>ppt_x</p:attrName>
                                          <p:attrName>ppt_y</p:attrName>
                                        </p:attrNameLst>
                                      </p:cBhvr>
                                      <p:rCtr x="-55729" y="41327"/>
                                    </p:animMotion>
                                  </p:childTnLst>
                                </p:cTn>
                              </p:par>
                              <p:par>
                                <p:cTn id="33" presetID="42" presetClass="path" presetSubtype="0" accel="50000" decel="50000" fill="hold" nodeType="withEffect">
                                  <p:stCondLst>
                                    <p:cond delay="0"/>
                                  </p:stCondLst>
                                  <p:childTnLst>
                                    <p:animMotion origin="layout" path="M 1.11267 -0.5607 L -5.55556E-7 2.03892E-7 " pathEditMode="relative" rAng="0" ptsTypes="AA">
                                      <p:cBhvr>
                                        <p:cTn id="34" dur="1500" fill="hold"/>
                                        <p:tgtEl>
                                          <p:spTgt spid="106"/>
                                        </p:tgtEl>
                                        <p:attrNameLst>
                                          <p:attrName>ppt_x</p:attrName>
                                          <p:attrName>ppt_y</p:attrName>
                                        </p:attrNameLst>
                                      </p:cBhvr>
                                      <p:rCtr x="-55642" y="28020"/>
                                    </p:animMotion>
                                  </p:childTnLst>
                                </p:cTn>
                              </p:par>
                              <p:par>
                                <p:cTn id="35" presetID="42" presetClass="path" presetSubtype="0" accel="50000" decel="50000" fill="hold" nodeType="withEffect">
                                  <p:stCondLst>
                                    <p:cond delay="0"/>
                                  </p:stCondLst>
                                  <p:childTnLst>
                                    <p:animMotion origin="layout" path="M 1.16511 -0.74143 L -3.61111E-6 4.43312E-6 " pathEditMode="relative" rAng="0" ptsTypes="AA">
                                      <p:cBhvr>
                                        <p:cTn id="36" dur="1500" fill="hold"/>
                                        <p:tgtEl>
                                          <p:spTgt spid="100"/>
                                        </p:tgtEl>
                                        <p:attrNameLst>
                                          <p:attrName>ppt_x</p:attrName>
                                          <p:attrName>ppt_y</p:attrName>
                                        </p:attrNameLst>
                                      </p:cBhvr>
                                      <p:rCtr x="-58264" y="37071"/>
                                    </p:animMotion>
                                  </p:childTnLst>
                                </p:cTn>
                              </p:par>
                              <p:par>
                                <p:cTn id="37" presetID="42" presetClass="path" presetSubtype="0" accel="50000" decel="50000" fill="hold" grpId="0" nodeType="withEffect">
                                  <p:stCondLst>
                                    <p:cond delay="0"/>
                                  </p:stCondLst>
                                  <p:childTnLst>
                                    <p:animMotion origin="layout" path="M 1.05712 -0.81186 L -0.01424 -0.02255 " pathEditMode="relative" rAng="0" ptsTypes="AA">
                                      <p:cBhvr>
                                        <p:cTn id="38" dur="1500" fill="hold"/>
                                        <p:tgtEl>
                                          <p:spTgt spid="99"/>
                                        </p:tgtEl>
                                        <p:attrNameLst>
                                          <p:attrName>ppt_x</p:attrName>
                                          <p:attrName>ppt_y</p:attrName>
                                        </p:attrNameLst>
                                      </p:cBhvr>
                                      <p:rCtr x="-53576" y="39450"/>
                                    </p:animMotion>
                                  </p:childTnLst>
                                </p:cTn>
                              </p:par>
                              <p:par>
                                <p:cTn id="39" presetID="42" presetClass="path" presetSubtype="0" accel="50000" decel="50000" fill="hold" nodeType="withEffect">
                                  <p:stCondLst>
                                    <p:cond delay="0"/>
                                  </p:stCondLst>
                                  <p:childTnLst>
                                    <p:animMotion origin="layout" path="M 1.22951 -0.81173 L 0 -2.46914E-6 " pathEditMode="relative" rAng="0" ptsTypes="AA">
                                      <p:cBhvr>
                                        <p:cTn id="40" dur="1500" fill="hold"/>
                                        <p:tgtEl>
                                          <p:spTgt spid="103"/>
                                        </p:tgtEl>
                                        <p:attrNameLst>
                                          <p:attrName>ppt_x</p:attrName>
                                          <p:attrName>ppt_y</p:attrName>
                                        </p:attrNameLst>
                                      </p:cBhvr>
                                      <p:rCtr x="-61476" y="40586"/>
                                    </p:animMotion>
                                  </p:childTnLst>
                                </p:cTn>
                              </p:par>
                              <p:par>
                                <p:cTn id="41" presetID="42" presetClass="path" presetSubtype="0" accel="50000" decel="50000" fill="hold" grpId="0" nodeType="withEffect">
                                  <p:stCondLst>
                                    <p:cond delay="0"/>
                                  </p:stCondLst>
                                  <p:childTnLst>
                                    <p:animMotion origin="layout" path="M 1.05712 -0.81186 L -0.01424 -0.02255 " pathEditMode="relative" rAng="0" ptsTypes="AA">
                                      <p:cBhvr>
                                        <p:cTn id="42" dur="1500" fill="hold"/>
                                        <p:tgtEl>
                                          <p:spTgt spid="109"/>
                                        </p:tgtEl>
                                        <p:attrNameLst>
                                          <p:attrName>ppt_x</p:attrName>
                                          <p:attrName>ppt_y</p:attrName>
                                        </p:attrNameLst>
                                      </p:cBhvr>
                                      <p:rCtr x="-53576" y="39450"/>
                                    </p:animMotion>
                                  </p:childTnLst>
                                </p:cTn>
                              </p:par>
                              <p:par>
                                <p:cTn id="43" presetID="42" presetClass="path" presetSubtype="0" accel="50000" decel="50000" fill="hold" nodeType="withEffect">
                                  <p:stCondLst>
                                    <p:cond delay="0"/>
                                  </p:stCondLst>
                                  <p:childTnLst>
                                    <p:animMotion origin="layout" path="M 0.93194 -0.36577 L -2.77778E-7 5.68428E-7 " pathEditMode="relative" rAng="0" ptsTypes="AA">
                                      <p:cBhvr>
                                        <p:cTn id="44" dur="1500" fill="hold"/>
                                        <p:tgtEl>
                                          <p:spTgt spid="110"/>
                                        </p:tgtEl>
                                        <p:attrNameLst>
                                          <p:attrName>ppt_x</p:attrName>
                                          <p:attrName>ppt_y</p:attrName>
                                        </p:attrNameLst>
                                      </p:cBhvr>
                                      <p:rCtr x="-46597" y="18289"/>
                                    </p:animMotion>
                                  </p:childTnLst>
                                </p:cTn>
                              </p:par>
                              <p:par>
                                <p:cTn id="45" presetID="42" presetClass="path" presetSubtype="0" accel="50000" decel="50000" fill="hold" grpId="0" nodeType="withEffect">
                                  <p:stCondLst>
                                    <p:cond delay="0"/>
                                  </p:stCondLst>
                                  <p:childTnLst>
                                    <p:animMotion origin="layout" path="M 1.05712 -0.81186 L -0.01424 -0.02255 " pathEditMode="relative" rAng="0" ptsTypes="AA">
                                      <p:cBhvr>
                                        <p:cTn id="46" dur="1500" fill="hold"/>
                                        <p:tgtEl>
                                          <p:spTgt spid="113"/>
                                        </p:tgtEl>
                                        <p:attrNameLst>
                                          <p:attrName>ppt_x</p:attrName>
                                          <p:attrName>ppt_y</p:attrName>
                                        </p:attrNameLst>
                                      </p:cBhvr>
                                      <p:rCtr x="-53576" y="39450"/>
                                    </p:animMotion>
                                  </p:childTnLst>
                                </p:cTn>
                              </p:par>
                              <p:par>
                                <p:cTn id="47" presetID="42" presetClass="path" presetSubtype="0" accel="50000" decel="50000" fill="hold" nodeType="withEffect">
                                  <p:stCondLst>
                                    <p:cond delay="0"/>
                                  </p:stCondLst>
                                  <p:childTnLst>
                                    <p:animMotion origin="layout" path="M 0.93194 -0.36577 L -2.77778E-7 5.68428E-7 " pathEditMode="relative" rAng="0" ptsTypes="AA">
                                      <p:cBhvr>
                                        <p:cTn id="48" dur="1500" fill="hold"/>
                                        <p:tgtEl>
                                          <p:spTgt spid="114"/>
                                        </p:tgtEl>
                                        <p:attrNameLst>
                                          <p:attrName>ppt_x</p:attrName>
                                          <p:attrName>ppt_y</p:attrName>
                                        </p:attrNameLst>
                                      </p:cBhvr>
                                      <p:rCtr x="-46597" y="18289"/>
                                    </p:animMotion>
                                  </p:childTnLst>
                                </p:cTn>
                              </p:par>
                              <p:par>
                                <p:cTn id="49" presetID="42" presetClass="path" presetSubtype="0" accel="50000" decel="50000" fill="hold" grpId="0" nodeType="withEffect">
                                  <p:stCondLst>
                                    <p:cond delay="0"/>
                                  </p:stCondLst>
                                  <p:childTnLst>
                                    <p:animMotion origin="layout" path="M 1.07135 -0.78931 L 8.33333E-7 -4.71733E-6 " pathEditMode="relative" rAng="0" ptsTypes="AA">
                                      <p:cBhvr>
                                        <p:cTn id="50" dur="1500" fill="hold"/>
                                        <p:tgtEl>
                                          <p:spTgt spid="117"/>
                                        </p:tgtEl>
                                        <p:attrNameLst>
                                          <p:attrName>ppt_x</p:attrName>
                                          <p:attrName>ppt_y</p:attrName>
                                        </p:attrNameLst>
                                      </p:cBhvr>
                                      <p:rCtr x="-53576" y="39450"/>
                                    </p:animMotion>
                                  </p:childTnLst>
                                </p:cTn>
                              </p:par>
                              <p:par>
                                <p:cTn id="51" presetID="42" presetClass="path" presetSubtype="0" accel="50000" decel="50000" fill="hold" grpId="0" nodeType="withEffect">
                                  <p:stCondLst>
                                    <p:cond delay="0"/>
                                  </p:stCondLst>
                                  <p:childTnLst>
                                    <p:animMotion origin="layout" path="M 1.05712 -0.81186 L -0.01424 -0.02255 " pathEditMode="relative" rAng="0" ptsTypes="AA">
                                      <p:cBhvr>
                                        <p:cTn id="52" dur="1500" fill="hold"/>
                                        <p:tgtEl>
                                          <p:spTgt spid="118"/>
                                        </p:tgtEl>
                                        <p:attrNameLst>
                                          <p:attrName>ppt_x</p:attrName>
                                          <p:attrName>ppt_y</p:attrName>
                                        </p:attrNameLst>
                                      </p:cBhvr>
                                      <p:rCtr x="-53576" y="39450"/>
                                    </p:animMotion>
                                  </p:childTnLst>
                                </p:cTn>
                              </p:par>
                              <p:par>
                                <p:cTn id="53" presetID="42" presetClass="path" presetSubtype="0" accel="50000" decel="50000" fill="hold" grpId="0" nodeType="withEffect">
                                  <p:stCondLst>
                                    <p:cond delay="0"/>
                                  </p:stCondLst>
                                  <p:childTnLst>
                                    <p:animMotion origin="layout" path="M 1.11458 -0.82685 L 3.88889E-6 -1.85185E-6 " pathEditMode="relative" rAng="0" ptsTypes="AA">
                                      <p:cBhvr>
                                        <p:cTn id="54" dur="1500" fill="hold"/>
                                        <p:tgtEl>
                                          <p:spTgt spid="77"/>
                                        </p:tgtEl>
                                        <p:attrNameLst>
                                          <p:attrName>ppt_x</p:attrName>
                                          <p:attrName>ppt_y</p:attrName>
                                        </p:attrNameLst>
                                      </p:cBhvr>
                                      <p:rCtr x="-55729" y="41327"/>
                                    </p:animMotion>
                                  </p:childTnLst>
                                </p:cTn>
                              </p:par>
                              <p:par>
                                <p:cTn id="55" presetID="42" presetClass="path" presetSubtype="0" accel="50000" decel="50000" fill="hold" nodeType="withEffect">
                                  <p:stCondLst>
                                    <p:cond delay="0"/>
                                  </p:stCondLst>
                                  <p:childTnLst>
                                    <p:animMotion origin="layout" path="M 1.11267 -0.5607 L -5.55556E-7 2.03892E-7 " pathEditMode="relative" rAng="0" ptsTypes="AA">
                                      <p:cBhvr>
                                        <p:cTn id="56" dur="1500" fill="hold"/>
                                        <p:tgtEl>
                                          <p:spTgt spid="85"/>
                                        </p:tgtEl>
                                        <p:attrNameLst>
                                          <p:attrName>ppt_x</p:attrName>
                                          <p:attrName>ppt_y</p:attrName>
                                        </p:attrNameLst>
                                      </p:cBhvr>
                                      <p:rCtr x="-55642" y="28020"/>
                                    </p:animMotion>
                                  </p:childTnLst>
                                </p:cTn>
                              </p:par>
                              <p:par>
                                <p:cTn id="57" presetID="42" presetClass="path" presetSubtype="0" accel="50000" decel="50000" fill="hold" nodeType="withEffect">
                                  <p:stCondLst>
                                    <p:cond delay="0"/>
                                  </p:stCondLst>
                                  <p:childTnLst>
                                    <p:animMotion origin="layout" path="M 1.16511 -0.74143 L -3.61111E-6 4.43312E-6 " pathEditMode="relative" rAng="0" ptsTypes="AA">
                                      <p:cBhvr>
                                        <p:cTn id="58" dur="1500" fill="hold"/>
                                        <p:tgtEl>
                                          <p:spTgt spid="79"/>
                                        </p:tgtEl>
                                        <p:attrNameLst>
                                          <p:attrName>ppt_x</p:attrName>
                                          <p:attrName>ppt_y</p:attrName>
                                        </p:attrNameLst>
                                      </p:cBhvr>
                                      <p:rCtr x="-58264" y="37071"/>
                                    </p:animMotion>
                                  </p:childTnLst>
                                </p:cTn>
                              </p:par>
                              <p:par>
                                <p:cTn id="59" presetID="42" presetClass="path" presetSubtype="0" accel="50000" decel="50000" fill="hold" grpId="0" nodeType="withEffect">
                                  <p:stCondLst>
                                    <p:cond delay="0"/>
                                  </p:stCondLst>
                                  <p:childTnLst>
                                    <p:animMotion origin="layout" path="M 1.05712 -0.81186 L -0.01424 -0.02255 " pathEditMode="relative" rAng="0" ptsTypes="AA">
                                      <p:cBhvr>
                                        <p:cTn id="60" dur="1500" fill="hold"/>
                                        <p:tgtEl>
                                          <p:spTgt spid="78"/>
                                        </p:tgtEl>
                                        <p:attrNameLst>
                                          <p:attrName>ppt_x</p:attrName>
                                          <p:attrName>ppt_y</p:attrName>
                                        </p:attrNameLst>
                                      </p:cBhvr>
                                      <p:rCtr x="-53576" y="39450"/>
                                    </p:animMotion>
                                  </p:childTnLst>
                                </p:cTn>
                              </p:par>
                              <p:par>
                                <p:cTn id="61" presetID="42" presetClass="path" presetSubtype="0" accel="50000" decel="50000" fill="hold" nodeType="withEffect">
                                  <p:stCondLst>
                                    <p:cond delay="0"/>
                                  </p:stCondLst>
                                  <p:childTnLst>
                                    <p:animMotion origin="layout" path="M 1.22951 -0.81173 L 0 -2.46914E-6 " pathEditMode="relative" rAng="0" ptsTypes="AA">
                                      <p:cBhvr>
                                        <p:cTn id="62" dur="1500" fill="hold"/>
                                        <p:tgtEl>
                                          <p:spTgt spid="82"/>
                                        </p:tgtEl>
                                        <p:attrNameLst>
                                          <p:attrName>ppt_x</p:attrName>
                                          <p:attrName>ppt_y</p:attrName>
                                        </p:attrNameLst>
                                      </p:cBhvr>
                                      <p:rCtr x="-61476" y="40586"/>
                                    </p:animMotion>
                                  </p:childTnLst>
                                </p:cTn>
                              </p:par>
                              <p:par>
                                <p:cTn id="63" presetID="42" presetClass="path" presetSubtype="0" accel="50000" decel="50000" fill="hold" grpId="0" nodeType="withEffect">
                                  <p:stCondLst>
                                    <p:cond delay="0"/>
                                  </p:stCondLst>
                                  <p:childTnLst>
                                    <p:animMotion origin="layout" path="M 1.05712 -0.81186 L -0.01424 -0.02255 " pathEditMode="relative" rAng="0" ptsTypes="AA">
                                      <p:cBhvr>
                                        <p:cTn id="64" dur="1500" fill="hold"/>
                                        <p:tgtEl>
                                          <p:spTgt spid="88"/>
                                        </p:tgtEl>
                                        <p:attrNameLst>
                                          <p:attrName>ppt_x</p:attrName>
                                          <p:attrName>ppt_y</p:attrName>
                                        </p:attrNameLst>
                                      </p:cBhvr>
                                      <p:rCtr x="-53576" y="39450"/>
                                    </p:animMotion>
                                  </p:childTnLst>
                                </p:cTn>
                              </p:par>
                              <p:par>
                                <p:cTn id="65" presetID="42" presetClass="path" presetSubtype="0" accel="50000" decel="50000" fill="hold" nodeType="withEffect">
                                  <p:stCondLst>
                                    <p:cond delay="0"/>
                                  </p:stCondLst>
                                  <p:childTnLst>
                                    <p:animMotion origin="layout" path="M 0.93194 -0.36577 L -2.77778E-7 5.68428E-7 " pathEditMode="relative" rAng="0" ptsTypes="AA">
                                      <p:cBhvr>
                                        <p:cTn id="66" dur="1500" fill="hold"/>
                                        <p:tgtEl>
                                          <p:spTgt spid="89"/>
                                        </p:tgtEl>
                                        <p:attrNameLst>
                                          <p:attrName>ppt_x</p:attrName>
                                          <p:attrName>ppt_y</p:attrName>
                                        </p:attrNameLst>
                                      </p:cBhvr>
                                      <p:rCtr x="-46597" y="18289"/>
                                    </p:animMotion>
                                  </p:childTnLst>
                                </p:cTn>
                              </p:par>
                              <p:par>
                                <p:cTn id="67" presetID="42" presetClass="path" presetSubtype="0" accel="50000" decel="50000" fill="hold" grpId="0" nodeType="withEffect">
                                  <p:stCondLst>
                                    <p:cond delay="0"/>
                                  </p:stCondLst>
                                  <p:childTnLst>
                                    <p:animMotion origin="layout" path="M 1.07136 -0.7892 L 5E-6 2.46914E-6 " pathEditMode="relative" rAng="0" ptsTypes="AA">
                                      <p:cBhvr>
                                        <p:cTn id="68" dur="1500" fill="hold"/>
                                        <p:tgtEl>
                                          <p:spTgt spid="92"/>
                                        </p:tgtEl>
                                        <p:attrNameLst>
                                          <p:attrName>ppt_x</p:attrName>
                                          <p:attrName>ppt_y</p:attrName>
                                        </p:attrNameLst>
                                      </p:cBhvr>
                                      <p:rCtr x="-53576" y="39444"/>
                                    </p:animMotion>
                                  </p:childTnLst>
                                </p:cTn>
                              </p:par>
                              <p:par>
                                <p:cTn id="69" presetID="42" presetClass="path" presetSubtype="0" accel="50000" decel="50000" fill="hold" nodeType="withEffect">
                                  <p:stCondLst>
                                    <p:cond delay="0"/>
                                  </p:stCondLst>
                                  <p:childTnLst>
                                    <p:animMotion origin="layout" path="M 0.93194 -0.36577 L -2.77778E-7 5.68428E-7 " pathEditMode="relative" rAng="0" ptsTypes="AA">
                                      <p:cBhvr>
                                        <p:cTn id="70" dur="1500" fill="hold"/>
                                        <p:tgtEl>
                                          <p:spTgt spid="93"/>
                                        </p:tgtEl>
                                        <p:attrNameLst>
                                          <p:attrName>ppt_x</p:attrName>
                                          <p:attrName>ppt_y</p:attrName>
                                        </p:attrNameLst>
                                      </p:cBhvr>
                                      <p:rCtr x="-46597" y="18289"/>
                                    </p:animMotion>
                                  </p:childTnLst>
                                </p:cTn>
                              </p:par>
                              <p:par>
                                <p:cTn id="71" presetID="42" presetClass="path" presetSubtype="0" accel="50000" decel="50000" fill="hold" grpId="0" nodeType="withEffect">
                                  <p:stCondLst>
                                    <p:cond delay="0"/>
                                  </p:stCondLst>
                                  <p:childTnLst>
                                    <p:animMotion origin="layout" path="M 1.07135 -0.78931 L 8.33333E-7 -4.71733E-6 " pathEditMode="relative" rAng="0" ptsTypes="AA">
                                      <p:cBhvr>
                                        <p:cTn id="72" dur="1500" fill="hold"/>
                                        <p:tgtEl>
                                          <p:spTgt spid="96"/>
                                        </p:tgtEl>
                                        <p:attrNameLst>
                                          <p:attrName>ppt_x</p:attrName>
                                          <p:attrName>ppt_y</p:attrName>
                                        </p:attrNameLst>
                                      </p:cBhvr>
                                      <p:rCtr x="-53576" y="39450"/>
                                    </p:animMotion>
                                  </p:childTnLst>
                                </p:cTn>
                              </p:par>
                              <p:par>
                                <p:cTn id="73" presetID="42" presetClass="path" presetSubtype="0" accel="50000" decel="50000" fill="hold" grpId="0" nodeType="withEffect">
                                  <p:stCondLst>
                                    <p:cond delay="0"/>
                                  </p:stCondLst>
                                  <p:childTnLst>
                                    <p:animMotion origin="layout" path="M 1.05712 -0.81186 L -0.01424 -0.02255 " pathEditMode="relative" rAng="0" ptsTypes="AA">
                                      <p:cBhvr>
                                        <p:cTn id="74" dur="1500" fill="hold"/>
                                        <p:tgtEl>
                                          <p:spTgt spid="97"/>
                                        </p:tgtEl>
                                        <p:attrNameLst>
                                          <p:attrName>ppt_x</p:attrName>
                                          <p:attrName>ppt_y</p:attrName>
                                        </p:attrNameLst>
                                      </p:cBhvr>
                                      <p:rCtr x="-53576" y="394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3" grpId="0" animBg="1"/>
      <p:bldP spid="77" grpId="0" animBg="1"/>
      <p:bldP spid="78" grpId="0" animBg="1"/>
      <p:bldP spid="88" grpId="0" animBg="1"/>
      <p:bldP spid="92" grpId="0" animBg="1"/>
      <p:bldP spid="96" grpId="0" animBg="1"/>
      <p:bldP spid="97" grpId="0" animBg="1"/>
      <p:bldP spid="98" grpId="0" animBg="1"/>
      <p:bldP spid="99" grpId="0" animBg="1"/>
      <p:bldP spid="109" grpId="0" animBg="1"/>
      <p:bldP spid="113" grpId="0" animBg="1"/>
      <p:bldP spid="117" grpId="0" animBg="1"/>
      <p:bldP spid="1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20"/>
          <p:cNvCxnSpPr>
            <a:cxnSpLocks noChangeShapeType="1"/>
          </p:cNvCxnSpPr>
          <p:nvPr/>
        </p:nvCxnSpPr>
        <p:spPr bwMode="auto">
          <a:xfrm flipV="1">
            <a:off x="1713928" y="2970522"/>
            <a:ext cx="2402761" cy="941668"/>
          </a:xfrm>
          <a:prstGeom prst="line">
            <a:avLst/>
          </a:prstGeom>
          <a:noFill/>
          <a:ln w="28575">
            <a:solidFill>
              <a:schemeClr val="bg1">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课</a:t>
            </a:r>
            <a:r>
              <a:rPr lang="zh-CN" altLang="en-US" sz="2200" b="1" dirty="0" smtClean="0">
                <a:solidFill>
                  <a:schemeClr val="accent1"/>
                </a:solidFill>
                <a:latin typeface="微软雅黑" panose="020B0503020204020204" pitchFamily="34" charset="-122"/>
                <a:ea typeface="微软雅黑" panose="020B0503020204020204" pitchFamily="34" charset="-122"/>
              </a:rPr>
              <a:t>前准备</a:t>
            </a:r>
          </a:p>
        </p:txBody>
      </p:sp>
      <p:cxnSp>
        <p:nvCxnSpPr>
          <p:cNvPr id="6" name="直接连接符 5"/>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54389" y="312584"/>
            <a:ext cx="1313180" cy="430887"/>
          </a:xfrm>
          <a:prstGeom prst="rect">
            <a:avLst/>
          </a:prstGeom>
          <a:noFill/>
        </p:spPr>
        <p:txBody>
          <a:bodyPr wrap="none" rtlCol="0">
            <a:spAutoFit/>
          </a:bodyPr>
          <a:lstStyle/>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课堂实施</a:t>
            </a:r>
            <a:endPar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94930" y="312584"/>
            <a:ext cx="1313180" cy="430887"/>
          </a:xfrm>
          <a:prstGeom prst="rect">
            <a:avLst/>
          </a:prstGeom>
          <a:noFill/>
        </p:spPr>
        <p:txBody>
          <a:bodyPr wrap="none" rtlCol="0">
            <a:spAutoFit/>
          </a:bodyPr>
          <a:lstStyle/>
          <a:p>
            <a:r>
              <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rPr>
              <a:t>课后提升</a:t>
            </a:r>
          </a:p>
        </p:txBody>
      </p:sp>
      <p:sp>
        <p:nvSpPr>
          <p:cNvPr id="4" name="AutoShape 2" descr="http://img0.imgtn.bdimg.com/it/u=1762655139,4271932261&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20"/>
          <p:cNvCxnSpPr>
            <a:cxnSpLocks noChangeShapeType="1"/>
          </p:cNvCxnSpPr>
          <p:nvPr/>
        </p:nvCxnSpPr>
        <p:spPr bwMode="auto">
          <a:xfrm flipV="1">
            <a:off x="3539541" y="3056127"/>
            <a:ext cx="717670" cy="795290"/>
          </a:xfrm>
          <a:prstGeom prst="line">
            <a:avLst/>
          </a:prstGeom>
          <a:noFill/>
          <a:ln w="28575">
            <a:solidFill>
              <a:schemeClr val="bg1">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11" name="直接连接符 20"/>
          <p:cNvCxnSpPr>
            <a:cxnSpLocks noChangeShapeType="1"/>
          </p:cNvCxnSpPr>
          <p:nvPr/>
        </p:nvCxnSpPr>
        <p:spPr bwMode="auto">
          <a:xfrm flipH="1" flipV="1">
            <a:off x="4908928" y="3056127"/>
            <a:ext cx="717670" cy="795290"/>
          </a:xfrm>
          <a:prstGeom prst="line">
            <a:avLst/>
          </a:prstGeom>
          <a:noFill/>
          <a:ln w="28575">
            <a:solidFill>
              <a:schemeClr val="bg1">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12" name="直接连接符 20"/>
          <p:cNvCxnSpPr>
            <a:cxnSpLocks noChangeShapeType="1"/>
          </p:cNvCxnSpPr>
          <p:nvPr/>
        </p:nvCxnSpPr>
        <p:spPr bwMode="auto">
          <a:xfrm flipH="1" flipV="1">
            <a:off x="5103355" y="2970521"/>
            <a:ext cx="2561561" cy="1010455"/>
          </a:xfrm>
          <a:prstGeom prst="line">
            <a:avLst/>
          </a:prstGeom>
          <a:noFill/>
          <a:ln w="28575">
            <a:solidFill>
              <a:schemeClr val="bg1">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7" name="TextBox 16"/>
          <p:cNvSpPr txBox="1"/>
          <p:nvPr/>
        </p:nvSpPr>
        <p:spPr>
          <a:xfrm>
            <a:off x="2835299" y="4782637"/>
            <a:ext cx="1369802" cy="400073"/>
          </a:xfrm>
          <a:prstGeom prst="rect">
            <a:avLst/>
          </a:prstGeom>
          <a:noFill/>
        </p:spPr>
        <p:txBody>
          <a:bodyPr wrap="square" lIns="91405" tIns="45702" rIns="91405" bIns="45702" rtlCol="0">
            <a:spAutoFit/>
          </a:bodyPr>
          <a:lstStyle/>
          <a:p>
            <a:pPr>
              <a:buNone/>
            </a:pPr>
            <a:r>
              <a:rPr lang="zh-CN" altLang="en-US" sz="2000" b="1" dirty="0" smtClean="0">
                <a:solidFill>
                  <a:schemeClr val="accent2"/>
                </a:solidFill>
                <a:latin typeface="微软雅黑" pitchFamily="34" charset="-122"/>
                <a:ea typeface="微软雅黑" pitchFamily="34" charset="-122"/>
                <a:sym typeface="Arial" pitchFamily="34" charset="0"/>
              </a:rPr>
              <a:t>添加标题</a:t>
            </a:r>
            <a:endParaRPr lang="zh-CN" altLang="en-US" sz="2000" b="1" dirty="0">
              <a:solidFill>
                <a:schemeClr val="accent2"/>
              </a:solidFill>
              <a:latin typeface="微软雅黑" pitchFamily="34" charset="-122"/>
              <a:ea typeface="微软雅黑" pitchFamily="34" charset="-122"/>
              <a:sym typeface="Arial" pitchFamily="34" charset="0"/>
            </a:endParaRPr>
          </a:p>
        </p:txBody>
      </p:sp>
      <p:sp>
        <p:nvSpPr>
          <p:cNvPr id="18" name="TextBox 17"/>
          <p:cNvSpPr txBox="1"/>
          <p:nvPr/>
        </p:nvSpPr>
        <p:spPr>
          <a:xfrm>
            <a:off x="7389744" y="4792814"/>
            <a:ext cx="1391918" cy="400073"/>
          </a:xfrm>
          <a:prstGeom prst="rect">
            <a:avLst/>
          </a:prstGeom>
          <a:noFill/>
        </p:spPr>
        <p:txBody>
          <a:bodyPr wrap="square" lIns="91405" tIns="45702" rIns="91405" bIns="45702" rtlCol="0">
            <a:spAutoFit/>
          </a:bodyPr>
          <a:lstStyle/>
          <a:p>
            <a:pPr>
              <a:buNone/>
            </a:pPr>
            <a:r>
              <a:rPr lang="zh-CN" altLang="en-US" sz="2000" b="1" dirty="0" smtClean="0">
                <a:solidFill>
                  <a:schemeClr val="accent5"/>
                </a:solidFill>
                <a:latin typeface="微软雅黑" pitchFamily="34" charset="-122"/>
                <a:ea typeface="微软雅黑" pitchFamily="34" charset="-122"/>
                <a:sym typeface="Arial" pitchFamily="34" charset="0"/>
              </a:rPr>
              <a:t>添加标题</a:t>
            </a:r>
            <a:endParaRPr lang="zh-CN" altLang="en-US" sz="2000" b="1" dirty="0">
              <a:solidFill>
                <a:schemeClr val="accent5"/>
              </a:solidFill>
              <a:latin typeface="微软雅黑" pitchFamily="34" charset="-122"/>
              <a:ea typeface="微软雅黑" pitchFamily="34" charset="-122"/>
              <a:sym typeface="Arial" pitchFamily="34" charset="0"/>
            </a:endParaRPr>
          </a:p>
        </p:txBody>
      </p:sp>
      <p:sp>
        <p:nvSpPr>
          <p:cNvPr id="19" name="TextBox 18"/>
          <p:cNvSpPr txBox="1"/>
          <p:nvPr/>
        </p:nvSpPr>
        <p:spPr>
          <a:xfrm>
            <a:off x="762189" y="4782639"/>
            <a:ext cx="1382495" cy="400073"/>
          </a:xfrm>
          <a:prstGeom prst="rect">
            <a:avLst/>
          </a:prstGeom>
          <a:noFill/>
        </p:spPr>
        <p:txBody>
          <a:bodyPr wrap="square" lIns="91405" tIns="45702" rIns="91405" bIns="45702" rtlCol="0">
            <a:spAutoFit/>
          </a:bodyPr>
          <a:lstStyle/>
          <a:p>
            <a:pPr>
              <a:buNone/>
            </a:pPr>
            <a:r>
              <a:rPr lang="zh-CN" altLang="en-US" sz="2000" b="1" dirty="0" smtClean="0">
                <a:solidFill>
                  <a:schemeClr val="tx2"/>
                </a:solidFill>
                <a:latin typeface="微软雅黑" pitchFamily="34" charset="-122"/>
                <a:ea typeface="微软雅黑" pitchFamily="34" charset="-122"/>
                <a:sym typeface="Arial" pitchFamily="34" charset="0"/>
              </a:rPr>
              <a:t>添加标题</a:t>
            </a:r>
            <a:endParaRPr lang="zh-CN" altLang="en-US" sz="2000" b="1" dirty="0">
              <a:solidFill>
                <a:schemeClr val="tx2"/>
              </a:solidFill>
              <a:latin typeface="微软雅黑" pitchFamily="34" charset="-122"/>
              <a:ea typeface="微软雅黑" pitchFamily="34" charset="-122"/>
              <a:sym typeface="Arial" pitchFamily="34" charset="0"/>
            </a:endParaRPr>
          </a:p>
        </p:txBody>
      </p:sp>
      <p:sp>
        <p:nvSpPr>
          <p:cNvPr id="20" name="TextBox 19"/>
          <p:cNvSpPr txBox="1"/>
          <p:nvPr/>
        </p:nvSpPr>
        <p:spPr>
          <a:xfrm>
            <a:off x="5019677" y="4789732"/>
            <a:ext cx="1338132" cy="400073"/>
          </a:xfrm>
          <a:prstGeom prst="rect">
            <a:avLst/>
          </a:prstGeom>
          <a:noFill/>
        </p:spPr>
        <p:txBody>
          <a:bodyPr wrap="square" lIns="91405" tIns="45702" rIns="91405" bIns="45702" rtlCol="0">
            <a:spAutoFit/>
          </a:bodyPr>
          <a:lstStyle/>
          <a:p>
            <a:pPr>
              <a:buNone/>
            </a:pPr>
            <a:r>
              <a:rPr lang="zh-CN" altLang="en-US" sz="2000" b="1" dirty="0" smtClean="0">
                <a:solidFill>
                  <a:schemeClr val="accent4"/>
                </a:solidFill>
                <a:latin typeface="微软雅黑" pitchFamily="34" charset="-122"/>
                <a:ea typeface="微软雅黑" pitchFamily="34" charset="-122"/>
                <a:sym typeface="Arial" pitchFamily="34" charset="0"/>
              </a:rPr>
              <a:t>添加标题</a:t>
            </a:r>
            <a:endParaRPr lang="zh-CN" altLang="en-US" sz="2000" b="1" dirty="0">
              <a:solidFill>
                <a:schemeClr val="accent4"/>
              </a:solidFill>
              <a:latin typeface="微软雅黑" pitchFamily="34" charset="-122"/>
              <a:ea typeface="微软雅黑" pitchFamily="34" charset="-122"/>
              <a:sym typeface="Arial" pitchFamily="34" charset="0"/>
            </a:endParaRPr>
          </a:p>
        </p:txBody>
      </p:sp>
      <p:sp>
        <p:nvSpPr>
          <p:cNvPr id="21" name="TextBox 20"/>
          <p:cNvSpPr txBox="1"/>
          <p:nvPr/>
        </p:nvSpPr>
        <p:spPr>
          <a:xfrm>
            <a:off x="2542442" y="5181802"/>
            <a:ext cx="1809787" cy="1126426"/>
          </a:xfrm>
          <a:prstGeom prst="rect">
            <a:avLst/>
          </a:prstGeom>
          <a:noFill/>
        </p:spPr>
        <p:txBody>
          <a:bodyPr wrap="square" lIns="91405" tIns="45702" rIns="91405" bIns="45702" rtlCol="0">
            <a:spAutoFit/>
          </a:bodyPr>
          <a:lstStyle>
            <a:defPPr>
              <a:defRPr lang="zh-CN"/>
            </a:defPPr>
            <a:lvl1pPr algn="ctr" defTabSz="912813">
              <a:lnSpc>
                <a:spcPct val="120000"/>
              </a:lnSpc>
              <a:buFont typeface="Arial" charset="0"/>
              <a:buNone/>
              <a:defRPr sz="1400">
                <a:latin typeface="微软雅黑" pitchFamily="34" charset="-122"/>
                <a:ea typeface="微软雅黑" pitchFamily="34" charset="-122"/>
              </a:defRPr>
            </a:lvl1pPr>
          </a:lstStyle>
          <a:p>
            <a:r>
              <a:rPr lang="en-US" altLang="zh-CN" dirty="0" smtClean="0">
                <a:sym typeface="微软雅黑" pitchFamily="34" charset="-122"/>
              </a:rPr>
              <a:t>TH</a:t>
            </a:r>
            <a:r>
              <a:rPr lang="zh-CN" altLang="en-US" dirty="0" smtClean="0">
                <a:sym typeface="微软雅黑" pitchFamily="34" charset="-122"/>
              </a:rPr>
              <a:t>致力于</a:t>
            </a:r>
            <a:r>
              <a:rPr lang="zh-CN" altLang="en-US" dirty="0">
                <a:sym typeface="微软雅黑" pitchFamily="34" charset="-122"/>
              </a:rPr>
              <a:t>教学课件、教学设计、汇报</a:t>
            </a:r>
            <a:r>
              <a:rPr lang="en-US" altLang="zh-CN" dirty="0">
                <a:sym typeface="微软雅黑" pitchFamily="34" charset="-122"/>
              </a:rPr>
              <a:t>PPT</a:t>
            </a:r>
            <a:r>
              <a:rPr lang="zh-CN" altLang="en-US" dirty="0">
                <a:sym typeface="微软雅黑" pitchFamily="34" charset="-122"/>
              </a:rPr>
              <a:t>及相册</a:t>
            </a:r>
            <a:r>
              <a:rPr lang="en-US" altLang="zh-CN" dirty="0">
                <a:sym typeface="微软雅黑" pitchFamily="34" charset="-122"/>
              </a:rPr>
              <a:t>PPT</a:t>
            </a:r>
            <a:r>
              <a:rPr lang="zh-CN" altLang="en-US" dirty="0">
                <a:sym typeface="微软雅黑" pitchFamily="34" charset="-122"/>
              </a:rPr>
              <a:t>的原创设计与美化。</a:t>
            </a:r>
          </a:p>
        </p:txBody>
      </p:sp>
      <p:sp>
        <p:nvSpPr>
          <p:cNvPr id="22" name="TextBox 21"/>
          <p:cNvSpPr txBox="1"/>
          <p:nvPr/>
        </p:nvSpPr>
        <p:spPr>
          <a:xfrm>
            <a:off x="7082701" y="5208335"/>
            <a:ext cx="1829051" cy="1126426"/>
          </a:xfrm>
          <a:prstGeom prst="rect">
            <a:avLst/>
          </a:prstGeom>
          <a:noFill/>
        </p:spPr>
        <p:txBody>
          <a:bodyPr wrap="square" lIns="91405" tIns="45702" rIns="91405" bIns="45702" rtlCol="0">
            <a:spAutoFit/>
          </a:bodyPr>
          <a:lstStyle/>
          <a:p>
            <a:pPr algn="ctr" defTabSz="912813">
              <a:lnSpc>
                <a:spcPct val="120000"/>
              </a:lnSpc>
              <a:buFont typeface="Arial" charset="0"/>
              <a:buNone/>
            </a:pPr>
            <a:r>
              <a:rPr lang="en-US" altLang="zh-CN" sz="1400" dirty="0" smtClean="0">
                <a:latin typeface="微软雅黑" pitchFamily="34" charset="-122"/>
                <a:ea typeface="微软雅黑" pitchFamily="34" charset="-122"/>
                <a:sym typeface="微软雅黑" pitchFamily="34" charset="-122"/>
              </a:rPr>
              <a:t>TH</a:t>
            </a:r>
            <a:r>
              <a:rPr lang="zh-CN" altLang="en-US" sz="1400" dirty="0" smtClean="0">
                <a:latin typeface="微软雅黑" pitchFamily="34" charset="-122"/>
                <a:ea typeface="微软雅黑" pitchFamily="34" charset="-122"/>
                <a:sym typeface="微软雅黑" pitchFamily="34" charset="-122"/>
              </a:rPr>
              <a:t>致力于</a:t>
            </a:r>
            <a:r>
              <a:rPr lang="zh-CN" altLang="en-US" sz="1400" dirty="0">
                <a:latin typeface="微软雅黑" pitchFamily="34" charset="-122"/>
                <a:ea typeface="微软雅黑" pitchFamily="34" charset="-122"/>
                <a:sym typeface="微软雅黑" pitchFamily="34" charset="-122"/>
              </a:rPr>
              <a:t>教学课件、教学设计、汇报</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及相册</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的原创设计与美化</a:t>
            </a:r>
            <a:r>
              <a:rPr lang="zh-CN" altLang="en-US" sz="1400" dirty="0" smtClean="0">
                <a:latin typeface="微软雅黑" pitchFamily="34" charset="-122"/>
                <a:ea typeface="微软雅黑" pitchFamily="34" charset="-122"/>
                <a:sym typeface="微软雅黑" pitchFamily="34" charset="-122"/>
              </a:rPr>
              <a:t>。</a:t>
            </a:r>
            <a:endParaRPr lang="zh-CN" altLang="en-US" sz="1400" dirty="0">
              <a:latin typeface="微软雅黑" pitchFamily="34" charset="-122"/>
              <a:ea typeface="微软雅黑" pitchFamily="34" charset="-122"/>
              <a:sym typeface="微软雅黑" pitchFamily="34" charset="-122"/>
            </a:endParaRPr>
          </a:p>
        </p:txBody>
      </p:sp>
      <p:sp>
        <p:nvSpPr>
          <p:cNvPr id="23" name="TextBox 22"/>
          <p:cNvSpPr txBox="1"/>
          <p:nvPr/>
        </p:nvSpPr>
        <p:spPr>
          <a:xfrm>
            <a:off x="538303" y="5181802"/>
            <a:ext cx="1815540" cy="1126426"/>
          </a:xfrm>
          <a:prstGeom prst="rect">
            <a:avLst/>
          </a:prstGeom>
          <a:noFill/>
        </p:spPr>
        <p:txBody>
          <a:bodyPr wrap="square" lIns="91405" tIns="45702" rIns="91405" bIns="45702" rtlCol="0">
            <a:spAutoFit/>
          </a:bodyPr>
          <a:lstStyle/>
          <a:p>
            <a:pPr algn="ctr" defTabSz="912813">
              <a:lnSpc>
                <a:spcPct val="120000"/>
              </a:lnSpc>
              <a:buFont typeface="Arial" charset="0"/>
              <a:buNone/>
            </a:pPr>
            <a:r>
              <a:rPr lang="en-US" altLang="zh-CN" sz="1400" dirty="0" smtClean="0">
                <a:latin typeface="微软雅黑" pitchFamily="34" charset="-122"/>
                <a:ea typeface="微软雅黑" pitchFamily="34" charset="-122"/>
                <a:sym typeface="微软雅黑" pitchFamily="34" charset="-122"/>
              </a:rPr>
              <a:t>TH</a:t>
            </a:r>
            <a:r>
              <a:rPr lang="zh-CN" altLang="en-US" sz="1400" dirty="0" smtClean="0">
                <a:latin typeface="微软雅黑" pitchFamily="34" charset="-122"/>
                <a:ea typeface="微软雅黑" pitchFamily="34" charset="-122"/>
                <a:sym typeface="微软雅黑" pitchFamily="34" charset="-122"/>
              </a:rPr>
              <a:t>致力于</a:t>
            </a:r>
            <a:r>
              <a:rPr lang="zh-CN" altLang="en-US" sz="1400" dirty="0">
                <a:latin typeface="微软雅黑" pitchFamily="34" charset="-122"/>
                <a:ea typeface="微软雅黑" pitchFamily="34" charset="-122"/>
                <a:sym typeface="微软雅黑" pitchFamily="34" charset="-122"/>
              </a:rPr>
              <a:t>教学课件、教学设计、汇报</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及相册</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的原创设计与美化。</a:t>
            </a:r>
          </a:p>
        </p:txBody>
      </p:sp>
      <p:sp>
        <p:nvSpPr>
          <p:cNvPr id="24" name="TextBox 23"/>
          <p:cNvSpPr txBox="1"/>
          <p:nvPr/>
        </p:nvSpPr>
        <p:spPr>
          <a:xfrm>
            <a:off x="4716291" y="5213035"/>
            <a:ext cx="1839975" cy="1126426"/>
          </a:xfrm>
          <a:prstGeom prst="rect">
            <a:avLst/>
          </a:prstGeom>
          <a:noFill/>
        </p:spPr>
        <p:txBody>
          <a:bodyPr wrap="square" lIns="91405" tIns="45702" rIns="91405" bIns="45702" rtlCol="0">
            <a:spAutoFit/>
          </a:bodyPr>
          <a:lstStyle/>
          <a:p>
            <a:pPr algn="ctr" defTabSz="912813">
              <a:lnSpc>
                <a:spcPct val="120000"/>
              </a:lnSpc>
              <a:buFont typeface="Arial" charset="0"/>
              <a:buNone/>
            </a:pPr>
            <a:r>
              <a:rPr lang="en-US" altLang="zh-CN" sz="1400" dirty="0" smtClean="0">
                <a:latin typeface="微软雅黑" pitchFamily="34" charset="-122"/>
                <a:ea typeface="微软雅黑" pitchFamily="34" charset="-122"/>
                <a:sym typeface="微软雅黑" pitchFamily="34" charset="-122"/>
              </a:rPr>
              <a:t>TH</a:t>
            </a:r>
            <a:r>
              <a:rPr lang="zh-CN" altLang="en-US" sz="1400" dirty="0" smtClean="0">
                <a:latin typeface="微软雅黑" pitchFamily="34" charset="-122"/>
                <a:ea typeface="微软雅黑" pitchFamily="34" charset="-122"/>
                <a:sym typeface="微软雅黑" pitchFamily="34" charset="-122"/>
              </a:rPr>
              <a:t>致力于</a:t>
            </a:r>
            <a:r>
              <a:rPr lang="zh-CN" altLang="en-US" sz="1400" dirty="0">
                <a:latin typeface="微软雅黑" pitchFamily="34" charset="-122"/>
                <a:ea typeface="微软雅黑" pitchFamily="34" charset="-122"/>
                <a:sym typeface="微软雅黑" pitchFamily="34" charset="-122"/>
              </a:rPr>
              <a:t>教学课件、教学设计、汇报</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及相册</a:t>
            </a:r>
            <a:r>
              <a:rPr lang="en-US" altLang="zh-CN" sz="1400" dirty="0">
                <a:latin typeface="微软雅黑" pitchFamily="34" charset="-122"/>
                <a:ea typeface="微软雅黑" pitchFamily="34" charset="-122"/>
                <a:sym typeface="微软雅黑" pitchFamily="34" charset="-122"/>
              </a:rPr>
              <a:t>PPT</a:t>
            </a:r>
            <a:r>
              <a:rPr lang="zh-CN" altLang="en-US" sz="1400" dirty="0">
                <a:latin typeface="微软雅黑" pitchFamily="34" charset="-122"/>
                <a:ea typeface="微软雅黑" pitchFamily="34" charset="-122"/>
                <a:sym typeface="微软雅黑" pitchFamily="34" charset="-122"/>
              </a:rPr>
              <a:t>的原创设计与美化。</a:t>
            </a:r>
          </a:p>
        </p:txBody>
      </p:sp>
      <p:grpSp>
        <p:nvGrpSpPr>
          <p:cNvPr id="62" name="组合 61"/>
          <p:cNvGrpSpPr/>
          <p:nvPr/>
        </p:nvGrpSpPr>
        <p:grpSpPr>
          <a:xfrm>
            <a:off x="818446" y="3475748"/>
            <a:ext cx="1130236" cy="1130646"/>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5" name="椭圆 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66" name="组合 65"/>
          <p:cNvGrpSpPr/>
          <p:nvPr/>
        </p:nvGrpSpPr>
        <p:grpSpPr>
          <a:xfrm>
            <a:off x="2835299" y="3475748"/>
            <a:ext cx="1130236" cy="1130646"/>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69" name="组合 68"/>
          <p:cNvGrpSpPr/>
          <p:nvPr/>
        </p:nvGrpSpPr>
        <p:grpSpPr>
          <a:xfrm>
            <a:off x="5019677" y="3475748"/>
            <a:ext cx="1130236" cy="113064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72" name="组合 71"/>
          <p:cNvGrpSpPr/>
          <p:nvPr/>
        </p:nvGrpSpPr>
        <p:grpSpPr>
          <a:xfrm>
            <a:off x="7142848" y="3475748"/>
            <a:ext cx="1130236" cy="1130646"/>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38" name="组合 37"/>
          <p:cNvGrpSpPr/>
          <p:nvPr/>
        </p:nvGrpSpPr>
        <p:grpSpPr>
          <a:xfrm>
            <a:off x="1114798" y="3766283"/>
            <a:ext cx="582213" cy="501679"/>
            <a:chOff x="3320568" y="5902574"/>
            <a:chExt cx="394011" cy="339433"/>
          </a:xfrm>
          <a:solidFill>
            <a:schemeClr val="tx2"/>
          </a:solidFill>
        </p:grpSpPr>
        <p:sp>
          <p:nvSpPr>
            <p:cNvPr id="39"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sp>
          <p:nvSpPr>
            <p:cNvPr id="40"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sp>
          <p:nvSpPr>
            <p:cNvPr id="41"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sp>
          <p:nvSpPr>
            <p:cNvPr id="42"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grpSp>
      <p:sp>
        <p:nvSpPr>
          <p:cNvPr id="30" name="Freeform 12"/>
          <p:cNvSpPr>
            <a:spLocks/>
          </p:cNvSpPr>
          <p:nvPr/>
        </p:nvSpPr>
        <p:spPr bwMode="auto">
          <a:xfrm>
            <a:off x="3053000" y="3710005"/>
            <a:ext cx="652047" cy="62000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accent2"/>
          </a:solidFill>
          <a:ln>
            <a:noFill/>
          </a:ln>
          <a:extLst/>
        </p:spPr>
        <p:txBody>
          <a:bodyPr vert="horz" wrap="square" lIns="121890" tIns="60945" rIns="121890" bIns="60945" numCol="1" anchor="t" anchorCtr="0" compatLnSpc="1">
            <a:prstTxWarp prst="textNoShape">
              <a:avLst/>
            </a:prstTxWarp>
          </a:bodyPr>
          <a:lstStyle/>
          <a:p>
            <a:pPr defTabSz="1218895" fontAlgn="auto">
              <a:spcBef>
                <a:spcPts val="0"/>
              </a:spcBef>
              <a:spcAft>
                <a:spcPts val="0"/>
              </a:spcAft>
              <a:defRPr/>
            </a:pPr>
            <a:endParaRPr lang="zh-CN" altLang="en-US" sz="2400" b="0" kern="0">
              <a:solidFill>
                <a:schemeClr val="accent2"/>
              </a:solidFill>
            </a:endParaRPr>
          </a:p>
        </p:txBody>
      </p:sp>
      <p:sp>
        <p:nvSpPr>
          <p:cNvPr id="34" name="Freeform 18"/>
          <p:cNvSpPr>
            <a:spLocks noEditPoints="1"/>
          </p:cNvSpPr>
          <p:nvPr/>
        </p:nvSpPr>
        <p:spPr bwMode="auto">
          <a:xfrm>
            <a:off x="7412533" y="3798101"/>
            <a:ext cx="606670" cy="531906"/>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accent5"/>
          </a:solidFill>
          <a:ln>
            <a:noFill/>
          </a:ln>
          <a:extLst/>
        </p:spPr>
        <p:txBody>
          <a:bodyPr vert="horz" wrap="square" lIns="121890" tIns="60945" rIns="121890" bIns="60945"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grpSp>
        <p:nvGrpSpPr>
          <p:cNvPr id="46" name="组合 45"/>
          <p:cNvGrpSpPr/>
          <p:nvPr/>
        </p:nvGrpSpPr>
        <p:grpSpPr>
          <a:xfrm>
            <a:off x="5275218" y="3773835"/>
            <a:ext cx="619153" cy="510479"/>
            <a:chOff x="5161140" y="7206311"/>
            <a:chExt cx="419009" cy="345387"/>
          </a:xfrm>
          <a:solidFill>
            <a:schemeClr val="accent4"/>
          </a:solidFill>
        </p:grpSpPr>
        <p:sp>
          <p:nvSpPr>
            <p:cNvPr id="47"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sp>
          <p:nvSpPr>
            <p:cNvPr id="48"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895" fontAlgn="auto">
                <a:spcBef>
                  <a:spcPts val="0"/>
                </a:spcBef>
                <a:spcAft>
                  <a:spcPts val="0"/>
                </a:spcAft>
                <a:defRPr/>
              </a:pPr>
              <a:endParaRPr lang="zh-CN" altLang="en-US" sz="2400" b="0" kern="0">
                <a:solidFill>
                  <a:sysClr val="windowText" lastClr="000000"/>
                </a:solidFill>
              </a:endParaRPr>
            </a:p>
          </p:txBody>
        </p:sp>
      </p:grpSp>
      <p:grpSp>
        <p:nvGrpSpPr>
          <p:cNvPr id="49" name="组合 48"/>
          <p:cNvGrpSpPr/>
          <p:nvPr/>
        </p:nvGrpSpPr>
        <p:grpSpPr>
          <a:xfrm>
            <a:off x="3730851" y="1565709"/>
            <a:ext cx="1674506" cy="1675113"/>
            <a:chOff x="3730851" y="1565709"/>
            <a:chExt cx="1674506" cy="1675113"/>
          </a:xfrm>
        </p:grpSpPr>
        <p:grpSp>
          <p:nvGrpSpPr>
            <p:cNvPr id="52" name="组合 51"/>
            <p:cNvGrpSpPr/>
            <p:nvPr/>
          </p:nvGrpSpPr>
          <p:grpSpPr>
            <a:xfrm>
              <a:off x="3730851" y="1565709"/>
              <a:ext cx="1674506" cy="1675113"/>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5" name="TextBox 74"/>
            <p:cNvSpPr txBox="1"/>
            <p:nvPr/>
          </p:nvSpPr>
          <p:spPr>
            <a:xfrm>
              <a:off x="3987997" y="1926211"/>
              <a:ext cx="1233889" cy="954107"/>
            </a:xfrm>
            <a:prstGeom prst="rect">
              <a:avLst/>
            </a:prstGeom>
            <a:noFill/>
          </p:spPr>
          <p:txBody>
            <a:bodyPr wrap="square" rtlCol="0">
              <a:spAutoFit/>
            </a:bodyPr>
            <a:lstStyle/>
            <a:p>
              <a:pPr marL="0" marR="0" lvl="0" indent="0" algn="ctr" defTabSz="1218895"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chemeClr val="accent1"/>
                  </a:solidFill>
                  <a:effectLst/>
                  <a:uLnTx/>
                  <a:uFillTx/>
                  <a:latin typeface="微软雅黑"/>
                  <a:ea typeface="微软雅黑"/>
                </a:rPr>
                <a:t>添加</a:t>
              </a:r>
              <a:endParaRPr kumimoji="0" lang="en-US" altLang="zh-CN" sz="2800" b="1" i="0" u="none" strike="noStrike" kern="0" cap="none" spc="0" normalizeH="0" baseline="0" noProof="0" dirty="0" smtClean="0">
                <a:ln>
                  <a:noFill/>
                </a:ln>
                <a:solidFill>
                  <a:schemeClr val="accent1"/>
                </a:solidFill>
                <a:effectLst/>
                <a:uLnTx/>
                <a:uFillTx/>
                <a:latin typeface="微软雅黑"/>
                <a:ea typeface="微软雅黑"/>
              </a:endParaRPr>
            </a:p>
            <a:p>
              <a:pPr marL="0" marR="0" lvl="0" indent="0" algn="ctr" defTabSz="1218895" eaLnBrk="1" fontAlgn="auto" latinLnBrk="0" hangingPunct="1">
                <a:lnSpc>
                  <a:spcPct val="100000"/>
                </a:lnSpc>
                <a:spcBef>
                  <a:spcPts val="0"/>
                </a:spcBef>
                <a:spcAft>
                  <a:spcPts val="0"/>
                </a:spcAft>
                <a:buClrTx/>
                <a:buSzTx/>
                <a:buFontTx/>
                <a:buNone/>
                <a:tabLst/>
                <a:defRPr/>
              </a:pPr>
              <a:r>
                <a:rPr lang="zh-CN" altLang="en-US" sz="2800" b="1" kern="0" dirty="0">
                  <a:solidFill>
                    <a:schemeClr val="accent1"/>
                  </a:solidFill>
                  <a:latin typeface="微软雅黑"/>
                  <a:ea typeface="微软雅黑"/>
                </a:rPr>
                <a:t>文本</a:t>
              </a:r>
              <a:endParaRPr kumimoji="0" lang="zh-CN" altLang="en-US" sz="2800" b="1" i="0" u="none" strike="noStrike" kern="0" cap="none" spc="0" normalizeH="0" baseline="0" noProof="0" dirty="0">
                <a:ln>
                  <a:noFill/>
                </a:ln>
                <a:solidFill>
                  <a:schemeClr val="accent1"/>
                </a:solidFill>
                <a:effectLst/>
                <a:uLnTx/>
                <a:uFillTx/>
                <a:latin typeface="微软雅黑"/>
                <a:ea typeface="微软雅黑"/>
              </a:endParaRPr>
            </a:p>
          </p:txBody>
        </p:sp>
      </p:grpSp>
    </p:spTree>
    <p:extLst>
      <p:ext uri="{BB962C8B-B14F-4D97-AF65-F5344CB8AC3E}">
        <p14:creationId xmlns:p14="http://schemas.microsoft.com/office/powerpoint/2010/main" val="264194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4/3*#ppt_w"/>
                                              </p:val>
                                            </p:tav>
                                            <p:tav tm="100000">
                                              <p:val>
                                                <p:strVal val="#ppt_w"/>
                                              </p:val>
                                            </p:tav>
                                          </p:tavLst>
                                        </p:anim>
                                        <p:anim calcmode="lin" valueType="num">
                                          <p:cBhvr>
                                            <p:cTn id="8" dur="500" fill="hold"/>
                                            <p:tgtEl>
                                              <p:spTgt spid="49"/>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par>
                                    <p:cTn id="13" presetID="2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par>
                                    <p:cTn id="16" presetID="2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000"/>
                                </p:stCondLst>
                                <p:childTnLst>
                                  <p:par>
                                    <p:cTn id="23" presetID="2" presetClass="entr" presetSubtype="4" fill="hold" nodeType="afterEffect" p14:presetBounceEnd="22000">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14:bounceEnd="22000">
                                          <p:cBhvr additive="base">
                                            <p:cTn id="25" dur="500" fill="hold"/>
                                            <p:tgtEl>
                                              <p:spTgt spid="62"/>
                                            </p:tgtEl>
                                            <p:attrNameLst>
                                              <p:attrName>ppt_x</p:attrName>
                                            </p:attrNameLst>
                                          </p:cBhvr>
                                          <p:tavLst>
                                            <p:tav tm="0">
                                              <p:val>
                                                <p:strVal val="#ppt_x"/>
                                              </p:val>
                                            </p:tav>
                                            <p:tav tm="100000">
                                              <p:val>
                                                <p:strVal val="#ppt_x"/>
                                              </p:val>
                                            </p:tav>
                                          </p:tavLst>
                                        </p:anim>
                                        <p:anim calcmode="lin" valueType="num" p14:bounceEnd="22000">
                                          <p:cBhvr additive="base">
                                            <p:cTn id="26" dur="500" fill="hold"/>
                                            <p:tgtEl>
                                              <p:spTgt spid="6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22000">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14:bounceEnd="22000">
                                          <p:cBhvr additive="base">
                                            <p:cTn id="29" dur="500" fill="hold"/>
                                            <p:tgtEl>
                                              <p:spTgt spid="66"/>
                                            </p:tgtEl>
                                            <p:attrNameLst>
                                              <p:attrName>ppt_x</p:attrName>
                                            </p:attrNameLst>
                                          </p:cBhvr>
                                          <p:tavLst>
                                            <p:tav tm="0">
                                              <p:val>
                                                <p:strVal val="#ppt_x"/>
                                              </p:val>
                                            </p:tav>
                                            <p:tav tm="100000">
                                              <p:val>
                                                <p:strVal val="#ppt_x"/>
                                              </p:val>
                                            </p:tav>
                                          </p:tavLst>
                                        </p:anim>
                                        <p:anim calcmode="lin" valueType="num" p14:bounceEnd="22000">
                                          <p:cBhvr additive="base">
                                            <p:cTn id="30" dur="500" fill="hold"/>
                                            <p:tgtEl>
                                              <p:spTgt spid="6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22000">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14:bounceEnd="22000">
                                          <p:cBhvr additive="base">
                                            <p:cTn id="33" dur="500" fill="hold"/>
                                            <p:tgtEl>
                                              <p:spTgt spid="69"/>
                                            </p:tgtEl>
                                            <p:attrNameLst>
                                              <p:attrName>ppt_x</p:attrName>
                                            </p:attrNameLst>
                                          </p:cBhvr>
                                          <p:tavLst>
                                            <p:tav tm="0">
                                              <p:val>
                                                <p:strVal val="#ppt_x"/>
                                              </p:val>
                                            </p:tav>
                                            <p:tav tm="100000">
                                              <p:val>
                                                <p:strVal val="#ppt_x"/>
                                              </p:val>
                                            </p:tav>
                                          </p:tavLst>
                                        </p:anim>
                                        <p:anim calcmode="lin" valueType="num" p14:bounceEnd="22000">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22000">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14:bounceEnd="22000">
                                          <p:cBhvr additive="base">
                                            <p:cTn id="37" dur="500" fill="hold"/>
                                            <p:tgtEl>
                                              <p:spTgt spid="72"/>
                                            </p:tgtEl>
                                            <p:attrNameLst>
                                              <p:attrName>ppt_x</p:attrName>
                                            </p:attrNameLst>
                                          </p:cBhvr>
                                          <p:tavLst>
                                            <p:tav tm="0">
                                              <p:val>
                                                <p:strVal val="#ppt_x"/>
                                              </p:val>
                                            </p:tav>
                                            <p:tav tm="100000">
                                              <p:val>
                                                <p:strVal val="#ppt_x"/>
                                              </p:val>
                                            </p:tav>
                                          </p:tavLst>
                                        </p:anim>
                                        <p:anim calcmode="lin" valueType="num" p14:bounceEnd="22000">
                                          <p:cBhvr additive="base">
                                            <p:cTn id="38" dur="500" fill="hold"/>
                                            <p:tgtEl>
                                              <p:spTgt spid="72"/>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250" fill="hold"/>
                                            <p:tgtEl>
                                              <p:spTgt spid="38"/>
                                            </p:tgtEl>
                                            <p:attrNameLst>
                                              <p:attrName>ppt_w</p:attrName>
                                            </p:attrNameLst>
                                          </p:cBhvr>
                                          <p:tavLst>
                                            <p:tav tm="0">
                                              <p:val>
                                                <p:fltVal val="0"/>
                                              </p:val>
                                            </p:tav>
                                            <p:tav tm="100000">
                                              <p:val>
                                                <p:strVal val="#ppt_w"/>
                                              </p:val>
                                            </p:tav>
                                          </p:tavLst>
                                        </p:anim>
                                        <p:anim calcmode="lin" valueType="num">
                                          <p:cBhvr>
                                            <p:cTn id="43" dur="250" fill="hold"/>
                                            <p:tgtEl>
                                              <p:spTgt spid="38"/>
                                            </p:tgtEl>
                                            <p:attrNameLst>
                                              <p:attrName>ppt_h</p:attrName>
                                            </p:attrNameLst>
                                          </p:cBhvr>
                                          <p:tavLst>
                                            <p:tav tm="0">
                                              <p:val>
                                                <p:fltVal val="0"/>
                                              </p:val>
                                            </p:tav>
                                            <p:tav tm="100000">
                                              <p:val>
                                                <p:strVal val="#ppt_h"/>
                                              </p:val>
                                            </p:tav>
                                          </p:tavLst>
                                        </p:anim>
                                        <p:animEffect transition="in" filter="fade">
                                          <p:cBhvr>
                                            <p:cTn id="44" dur="250"/>
                                            <p:tgtEl>
                                              <p:spTgt spid="3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250" fill="hold"/>
                                            <p:tgtEl>
                                              <p:spTgt spid="30"/>
                                            </p:tgtEl>
                                            <p:attrNameLst>
                                              <p:attrName>ppt_w</p:attrName>
                                            </p:attrNameLst>
                                          </p:cBhvr>
                                          <p:tavLst>
                                            <p:tav tm="0">
                                              <p:val>
                                                <p:fltVal val="0"/>
                                              </p:val>
                                            </p:tav>
                                            <p:tav tm="100000">
                                              <p:val>
                                                <p:strVal val="#ppt_w"/>
                                              </p:val>
                                            </p:tav>
                                          </p:tavLst>
                                        </p:anim>
                                        <p:anim calcmode="lin" valueType="num">
                                          <p:cBhvr>
                                            <p:cTn id="48" dur="250" fill="hold"/>
                                            <p:tgtEl>
                                              <p:spTgt spid="30"/>
                                            </p:tgtEl>
                                            <p:attrNameLst>
                                              <p:attrName>ppt_h</p:attrName>
                                            </p:attrNameLst>
                                          </p:cBhvr>
                                          <p:tavLst>
                                            <p:tav tm="0">
                                              <p:val>
                                                <p:fltVal val="0"/>
                                              </p:val>
                                            </p:tav>
                                            <p:tav tm="100000">
                                              <p:val>
                                                <p:strVal val="#ppt_h"/>
                                              </p:val>
                                            </p:tav>
                                          </p:tavLst>
                                        </p:anim>
                                        <p:animEffect transition="in" filter="fade">
                                          <p:cBhvr>
                                            <p:cTn id="49" dur="250"/>
                                            <p:tgtEl>
                                              <p:spTgt spid="30"/>
                                            </p:tgtEl>
                                          </p:cBhvr>
                                        </p:animEffect>
                                      </p:childTnLst>
                                    </p:cTn>
                                  </p:par>
                                  <p:par>
                                    <p:cTn id="50" presetID="53" presetClass="entr" presetSubtype="16"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250" fill="hold"/>
                                            <p:tgtEl>
                                              <p:spTgt spid="46"/>
                                            </p:tgtEl>
                                            <p:attrNameLst>
                                              <p:attrName>ppt_w</p:attrName>
                                            </p:attrNameLst>
                                          </p:cBhvr>
                                          <p:tavLst>
                                            <p:tav tm="0">
                                              <p:val>
                                                <p:fltVal val="0"/>
                                              </p:val>
                                            </p:tav>
                                            <p:tav tm="100000">
                                              <p:val>
                                                <p:strVal val="#ppt_w"/>
                                              </p:val>
                                            </p:tav>
                                          </p:tavLst>
                                        </p:anim>
                                        <p:anim calcmode="lin" valueType="num">
                                          <p:cBhvr>
                                            <p:cTn id="53" dur="250" fill="hold"/>
                                            <p:tgtEl>
                                              <p:spTgt spid="46"/>
                                            </p:tgtEl>
                                            <p:attrNameLst>
                                              <p:attrName>ppt_h</p:attrName>
                                            </p:attrNameLst>
                                          </p:cBhvr>
                                          <p:tavLst>
                                            <p:tav tm="0">
                                              <p:val>
                                                <p:fltVal val="0"/>
                                              </p:val>
                                            </p:tav>
                                            <p:tav tm="100000">
                                              <p:val>
                                                <p:strVal val="#ppt_h"/>
                                              </p:val>
                                            </p:tav>
                                          </p:tavLst>
                                        </p:anim>
                                        <p:animEffect transition="in" filter="fade">
                                          <p:cBhvr>
                                            <p:cTn id="54" dur="250"/>
                                            <p:tgtEl>
                                              <p:spTgt spid="4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250" fill="hold"/>
                                            <p:tgtEl>
                                              <p:spTgt spid="34"/>
                                            </p:tgtEl>
                                            <p:attrNameLst>
                                              <p:attrName>ppt_w</p:attrName>
                                            </p:attrNameLst>
                                          </p:cBhvr>
                                          <p:tavLst>
                                            <p:tav tm="0">
                                              <p:val>
                                                <p:fltVal val="0"/>
                                              </p:val>
                                            </p:tav>
                                            <p:tav tm="100000">
                                              <p:val>
                                                <p:strVal val="#ppt_w"/>
                                              </p:val>
                                            </p:tav>
                                          </p:tavLst>
                                        </p:anim>
                                        <p:anim calcmode="lin" valueType="num">
                                          <p:cBhvr>
                                            <p:cTn id="58" dur="250" fill="hold"/>
                                            <p:tgtEl>
                                              <p:spTgt spid="34"/>
                                            </p:tgtEl>
                                            <p:attrNameLst>
                                              <p:attrName>ppt_h</p:attrName>
                                            </p:attrNameLst>
                                          </p:cBhvr>
                                          <p:tavLst>
                                            <p:tav tm="0">
                                              <p:val>
                                                <p:fltVal val="0"/>
                                              </p:val>
                                            </p:tav>
                                            <p:tav tm="100000">
                                              <p:val>
                                                <p:strVal val="#ppt_h"/>
                                              </p:val>
                                            </p:tav>
                                          </p:tavLst>
                                        </p:anim>
                                        <p:animEffect transition="in" filter="fade">
                                          <p:cBhvr>
                                            <p:cTn id="59" dur="250"/>
                                            <p:tgtEl>
                                              <p:spTgt spid="34"/>
                                            </p:tgtEl>
                                          </p:cBhvr>
                                        </p:animEffect>
                                      </p:childTnLst>
                                    </p:cTn>
                                  </p:par>
                                </p:childTnLst>
                              </p:cTn>
                            </p:par>
                            <p:par>
                              <p:cTn id="60" fill="hold">
                                <p:stCondLst>
                                  <p:cond delay="1750"/>
                                </p:stCondLst>
                                <p:childTnLst>
                                  <p:par>
                                    <p:cTn id="61" presetID="22" presetClass="entr" presetSubtype="1"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750"/>
                                            <p:tgtEl>
                                              <p:spTgt spid="19"/>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up)">
                                          <p:cBhvr>
                                            <p:cTn id="66" dur="750"/>
                                            <p:tgtEl>
                                              <p:spTgt spid="23"/>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up)">
                                          <p:cBhvr>
                                            <p:cTn id="69" dur="750"/>
                                            <p:tgtEl>
                                              <p:spTgt spid="1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750"/>
                                            <p:tgtEl>
                                              <p:spTgt spid="21"/>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750"/>
                                            <p:tgtEl>
                                              <p:spTgt spid="20"/>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up)">
                                          <p:cBhvr>
                                            <p:cTn id="78" dur="750"/>
                                            <p:tgtEl>
                                              <p:spTgt spid="24"/>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750"/>
                                            <p:tgtEl>
                                              <p:spTgt spid="1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4/3*#ppt_w"/>
                                              </p:val>
                                            </p:tav>
                                            <p:tav tm="100000">
                                              <p:val>
                                                <p:strVal val="#ppt_w"/>
                                              </p:val>
                                            </p:tav>
                                          </p:tavLst>
                                        </p:anim>
                                        <p:anim calcmode="lin" valueType="num">
                                          <p:cBhvr>
                                            <p:cTn id="8" dur="500" fill="hold"/>
                                            <p:tgtEl>
                                              <p:spTgt spid="49"/>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par>
                                    <p:cTn id="13" presetID="22" presetClass="entr" presetSubtype="1"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par>
                                    <p:cTn id="16" presetID="22" presetClass="entr" presetSubtype="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ppt_x"/>
                                              </p:val>
                                            </p:tav>
                                            <p:tav tm="100000">
                                              <p:val>
                                                <p:strVal val="#ppt_x"/>
                                              </p:val>
                                            </p:tav>
                                          </p:tavLst>
                                        </p:anim>
                                        <p:anim calcmode="lin" valueType="num">
                                          <p:cBhvr additive="base">
                                            <p:cTn id="30" dur="500" fill="hold"/>
                                            <p:tgtEl>
                                              <p:spTgt spid="6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ppt_x"/>
                                              </p:val>
                                            </p:tav>
                                            <p:tav tm="100000">
                                              <p:val>
                                                <p:strVal val="#ppt_x"/>
                                              </p:val>
                                            </p:tav>
                                          </p:tavLst>
                                        </p:anim>
                                        <p:anim calcmode="lin" valueType="num">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500" fill="hold"/>
                                            <p:tgtEl>
                                              <p:spTgt spid="72"/>
                                            </p:tgtEl>
                                            <p:attrNameLst>
                                              <p:attrName>ppt_x</p:attrName>
                                            </p:attrNameLst>
                                          </p:cBhvr>
                                          <p:tavLst>
                                            <p:tav tm="0">
                                              <p:val>
                                                <p:strVal val="#ppt_x"/>
                                              </p:val>
                                            </p:tav>
                                            <p:tav tm="100000">
                                              <p:val>
                                                <p:strVal val="#ppt_x"/>
                                              </p:val>
                                            </p:tav>
                                          </p:tavLst>
                                        </p:anim>
                                        <p:anim calcmode="lin" valueType="num">
                                          <p:cBhvr additive="base">
                                            <p:cTn id="38" dur="500" fill="hold"/>
                                            <p:tgtEl>
                                              <p:spTgt spid="72"/>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250" fill="hold"/>
                                            <p:tgtEl>
                                              <p:spTgt spid="38"/>
                                            </p:tgtEl>
                                            <p:attrNameLst>
                                              <p:attrName>ppt_w</p:attrName>
                                            </p:attrNameLst>
                                          </p:cBhvr>
                                          <p:tavLst>
                                            <p:tav tm="0">
                                              <p:val>
                                                <p:fltVal val="0"/>
                                              </p:val>
                                            </p:tav>
                                            <p:tav tm="100000">
                                              <p:val>
                                                <p:strVal val="#ppt_w"/>
                                              </p:val>
                                            </p:tav>
                                          </p:tavLst>
                                        </p:anim>
                                        <p:anim calcmode="lin" valueType="num">
                                          <p:cBhvr>
                                            <p:cTn id="43" dur="250" fill="hold"/>
                                            <p:tgtEl>
                                              <p:spTgt spid="38"/>
                                            </p:tgtEl>
                                            <p:attrNameLst>
                                              <p:attrName>ppt_h</p:attrName>
                                            </p:attrNameLst>
                                          </p:cBhvr>
                                          <p:tavLst>
                                            <p:tav tm="0">
                                              <p:val>
                                                <p:fltVal val="0"/>
                                              </p:val>
                                            </p:tav>
                                            <p:tav tm="100000">
                                              <p:val>
                                                <p:strVal val="#ppt_h"/>
                                              </p:val>
                                            </p:tav>
                                          </p:tavLst>
                                        </p:anim>
                                        <p:animEffect transition="in" filter="fade">
                                          <p:cBhvr>
                                            <p:cTn id="44" dur="250"/>
                                            <p:tgtEl>
                                              <p:spTgt spid="3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250" fill="hold"/>
                                            <p:tgtEl>
                                              <p:spTgt spid="30"/>
                                            </p:tgtEl>
                                            <p:attrNameLst>
                                              <p:attrName>ppt_w</p:attrName>
                                            </p:attrNameLst>
                                          </p:cBhvr>
                                          <p:tavLst>
                                            <p:tav tm="0">
                                              <p:val>
                                                <p:fltVal val="0"/>
                                              </p:val>
                                            </p:tav>
                                            <p:tav tm="100000">
                                              <p:val>
                                                <p:strVal val="#ppt_w"/>
                                              </p:val>
                                            </p:tav>
                                          </p:tavLst>
                                        </p:anim>
                                        <p:anim calcmode="lin" valueType="num">
                                          <p:cBhvr>
                                            <p:cTn id="48" dur="250" fill="hold"/>
                                            <p:tgtEl>
                                              <p:spTgt spid="30"/>
                                            </p:tgtEl>
                                            <p:attrNameLst>
                                              <p:attrName>ppt_h</p:attrName>
                                            </p:attrNameLst>
                                          </p:cBhvr>
                                          <p:tavLst>
                                            <p:tav tm="0">
                                              <p:val>
                                                <p:fltVal val="0"/>
                                              </p:val>
                                            </p:tav>
                                            <p:tav tm="100000">
                                              <p:val>
                                                <p:strVal val="#ppt_h"/>
                                              </p:val>
                                            </p:tav>
                                          </p:tavLst>
                                        </p:anim>
                                        <p:animEffect transition="in" filter="fade">
                                          <p:cBhvr>
                                            <p:cTn id="49" dur="250"/>
                                            <p:tgtEl>
                                              <p:spTgt spid="30"/>
                                            </p:tgtEl>
                                          </p:cBhvr>
                                        </p:animEffect>
                                      </p:childTnLst>
                                    </p:cTn>
                                  </p:par>
                                  <p:par>
                                    <p:cTn id="50" presetID="53" presetClass="entr" presetSubtype="16"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250" fill="hold"/>
                                            <p:tgtEl>
                                              <p:spTgt spid="46"/>
                                            </p:tgtEl>
                                            <p:attrNameLst>
                                              <p:attrName>ppt_w</p:attrName>
                                            </p:attrNameLst>
                                          </p:cBhvr>
                                          <p:tavLst>
                                            <p:tav tm="0">
                                              <p:val>
                                                <p:fltVal val="0"/>
                                              </p:val>
                                            </p:tav>
                                            <p:tav tm="100000">
                                              <p:val>
                                                <p:strVal val="#ppt_w"/>
                                              </p:val>
                                            </p:tav>
                                          </p:tavLst>
                                        </p:anim>
                                        <p:anim calcmode="lin" valueType="num">
                                          <p:cBhvr>
                                            <p:cTn id="53" dur="250" fill="hold"/>
                                            <p:tgtEl>
                                              <p:spTgt spid="46"/>
                                            </p:tgtEl>
                                            <p:attrNameLst>
                                              <p:attrName>ppt_h</p:attrName>
                                            </p:attrNameLst>
                                          </p:cBhvr>
                                          <p:tavLst>
                                            <p:tav tm="0">
                                              <p:val>
                                                <p:fltVal val="0"/>
                                              </p:val>
                                            </p:tav>
                                            <p:tav tm="100000">
                                              <p:val>
                                                <p:strVal val="#ppt_h"/>
                                              </p:val>
                                            </p:tav>
                                          </p:tavLst>
                                        </p:anim>
                                        <p:animEffect transition="in" filter="fade">
                                          <p:cBhvr>
                                            <p:cTn id="54" dur="250"/>
                                            <p:tgtEl>
                                              <p:spTgt spid="4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250" fill="hold"/>
                                            <p:tgtEl>
                                              <p:spTgt spid="34"/>
                                            </p:tgtEl>
                                            <p:attrNameLst>
                                              <p:attrName>ppt_w</p:attrName>
                                            </p:attrNameLst>
                                          </p:cBhvr>
                                          <p:tavLst>
                                            <p:tav tm="0">
                                              <p:val>
                                                <p:fltVal val="0"/>
                                              </p:val>
                                            </p:tav>
                                            <p:tav tm="100000">
                                              <p:val>
                                                <p:strVal val="#ppt_w"/>
                                              </p:val>
                                            </p:tav>
                                          </p:tavLst>
                                        </p:anim>
                                        <p:anim calcmode="lin" valueType="num">
                                          <p:cBhvr>
                                            <p:cTn id="58" dur="250" fill="hold"/>
                                            <p:tgtEl>
                                              <p:spTgt spid="34"/>
                                            </p:tgtEl>
                                            <p:attrNameLst>
                                              <p:attrName>ppt_h</p:attrName>
                                            </p:attrNameLst>
                                          </p:cBhvr>
                                          <p:tavLst>
                                            <p:tav tm="0">
                                              <p:val>
                                                <p:fltVal val="0"/>
                                              </p:val>
                                            </p:tav>
                                            <p:tav tm="100000">
                                              <p:val>
                                                <p:strVal val="#ppt_h"/>
                                              </p:val>
                                            </p:tav>
                                          </p:tavLst>
                                        </p:anim>
                                        <p:animEffect transition="in" filter="fade">
                                          <p:cBhvr>
                                            <p:cTn id="59" dur="250"/>
                                            <p:tgtEl>
                                              <p:spTgt spid="34"/>
                                            </p:tgtEl>
                                          </p:cBhvr>
                                        </p:animEffect>
                                      </p:childTnLst>
                                    </p:cTn>
                                  </p:par>
                                </p:childTnLst>
                              </p:cTn>
                            </p:par>
                            <p:par>
                              <p:cTn id="60" fill="hold">
                                <p:stCondLst>
                                  <p:cond delay="1750"/>
                                </p:stCondLst>
                                <p:childTnLst>
                                  <p:par>
                                    <p:cTn id="61" presetID="22" presetClass="entr" presetSubtype="1"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750"/>
                                            <p:tgtEl>
                                              <p:spTgt spid="19"/>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up)">
                                          <p:cBhvr>
                                            <p:cTn id="66" dur="750"/>
                                            <p:tgtEl>
                                              <p:spTgt spid="23"/>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up)">
                                          <p:cBhvr>
                                            <p:cTn id="69" dur="750"/>
                                            <p:tgtEl>
                                              <p:spTgt spid="1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750"/>
                                            <p:tgtEl>
                                              <p:spTgt spid="21"/>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750"/>
                                            <p:tgtEl>
                                              <p:spTgt spid="20"/>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up)">
                                          <p:cBhvr>
                                            <p:cTn id="78" dur="750"/>
                                            <p:tgtEl>
                                              <p:spTgt spid="24"/>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750"/>
                                            <p:tgtEl>
                                              <p:spTgt spid="1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animBg="1"/>
          <p:bldP spid="3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课</a:t>
            </a:r>
            <a:r>
              <a:rPr lang="zh-CN" altLang="en-US" sz="2200" b="1" dirty="0" smtClean="0">
                <a:solidFill>
                  <a:schemeClr val="accent1"/>
                </a:solidFill>
                <a:latin typeface="微软雅黑" panose="020B0503020204020204" pitchFamily="34" charset="-122"/>
                <a:ea typeface="微软雅黑" panose="020B0503020204020204" pitchFamily="34" charset="-122"/>
              </a:rPr>
              <a:t>前准备</a:t>
            </a:r>
          </a:p>
        </p:txBody>
      </p:sp>
      <p:cxnSp>
        <p:nvCxnSpPr>
          <p:cNvPr id="6" name="直接连接符 5"/>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54389" y="312584"/>
            <a:ext cx="1313180" cy="430887"/>
          </a:xfrm>
          <a:prstGeom prst="rect">
            <a:avLst/>
          </a:prstGeom>
          <a:noFill/>
        </p:spPr>
        <p:txBody>
          <a:bodyPr wrap="none" rtlCol="0">
            <a:spAutoFit/>
          </a:bodyPr>
          <a:lstStyle/>
          <a:p>
            <a:r>
              <a:rPr lang="zh-CN" altLang="en-US" sz="2200" dirty="0">
                <a:solidFill>
                  <a:schemeClr val="tx1">
                    <a:lumMod val="50000"/>
                    <a:lumOff val="50000"/>
                  </a:schemeClr>
                </a:solidFill>
                <a:latin typeface="微软雅黑" panose="020B0503020204020204" pitchFamily="34" charset="-122"/>
                <a:ea typeface="微软雅黑" panose="020B0503020204020204" pitchFamily="34" charset="-122"/>
              </a:rPr>
              <a:t>课堂实施</a:t>
            </a:r>
            <a:endPar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94930" y="312584"/>
            <a:ext cx="1313180" cy="430887"/>
          </a:xfrm>
          <a:prstGeom prst="rect">
            <a:avLst/>
          </a:prstGeom>
          <a:noFill/>
        </p:spPr>
        <p:txBody>
          <a:bodyPr wrap="none" rtlCol="0">
            <a:spAutoFit/>
          </a:bodyPr>
          <a:lstStyle/>
          <a:p>
            <a:r>
              <a:rPr lang="zh-CN" altLang="en-US" sz="2200" dirty="0" smtClean="0">
                <a:solidFill>
                  <a:schemeClr val="tx1">
                    <a:lumMod val="50000"/>
                    <a:lumOff val="50000"/>
                  </a:schemeClr>
                </a:solidFill>
                <a:latin typeface="微软雅黑" panose="020B0503020204020204" pitchFamily="34" charset="-122"/>
                <a:ea typeface="微软雅黑" panose="020B0503020204020204" pitchFamily="34" charset="-122"/>
              </a:rPr>
              <a:t>课后提升</a:t>
            </a:r>
          </a:p>
        </p:txBody>
      </p:sp>
      <p:sp>
        <p:nvSpPr>
          <p:cNvPr id="28" name="六边形 27"/>
          <p:cNvSpPr/>
          <p:nvPr/>
        </p:nvSpPr>
        <p:spPr>
          <a:xfrm>
            <a:off x="3329893" y="2727686"/>
            <a:ext cx="2648590" cy="2283268"/>
          </a:xfrm>
          <a:prstGeom prst="hexagon">
            <a:avLst/>
          </a:prstGeom>
          <a:solidFill>
            <a:schemeClr val="bg1">
              <a:lumMod val="8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p>
        </p:txBody>
      </p:sp>
      <p:sp>
        <p:nvSpPr>
          <p:cNvPr id="29" name="文本框 58"/>
          <p:cNvSpPr txBox="1"/>
          <p:nvPr/>
        </p:nvSpPr>
        <p:spPr>
          <a:xfrm>
            <a:off x="3753139" y="3453021"/>
            <a:ext cx="1748445" cy="1015663"/>
          </a:xfrm>
          <a:prstGeom prst="rect">
            <a:avLst/>
          </a:prstGeom>
          <a:noFill/>
        </p:spPr>
        <p:txBody>
          <a:bodyPr wrap="square" rtlCol="0">
            <a:spAutoFit/>
          </a:bodyPr>
          <a:lstStyle/>
          <a:p>
            <a:pPr algn="just"/>
            <a:r>
              <a:rPr lang="en-US" altLang="zh-CN" sz="1200" dirty="0" err="1" smtClean="0">
                <a:latin typeface="微软雅黑" panose="020B0503020204020204" pitchFamily="34" charset="-122"/>
                <a:ea typeface="微软雅黑" panose="020B0503020204020204" pitchFamily="34" charset="-122"/>
              </a:rPr>
              <a:t>tanghua</a:t>
            </a:r>
            <a:r>
              <a:rPr lang="zh-CN" altLang="en-US" sz="1200" dirty="0" smtClean="0">
                <a:latin typeface="微软雅黑" panose="020B0503020204020204" pitchFamily="34" charset="-122"/>
                <a:ea typeface="微软雅黑" panose="020B0503020204020204" pitchFamily="34" charset="-122"/>
              </a:rPr>
              <a:t>工作室</a:t>
            </a:r>
            <a:r>
              <a:rPr lang="zh-CN" altLang="en-US" sz="1200" dirty="0">
                <a:latin typeface="微软雅黑" panose="020B0503020204020204" pitchFamily="34" charset="-122"/>
                <a:ea typeface="微软雅黑" panose="020B0503020204020204" pitchFamily="34" charset="-122"/>
              </a:rPr>
              <a:t>致力于精品</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的设计创作，唯美的配色，饱满精致的动画展现，更适用于教学展示。</a:t>
            </a:r>
          </a:p>
        </p:txBody>
      </p:sp>
      <p:sp>
        <p:nvSpPr>
          <p:cNvPr id="30" name="文本框 60"/>
          <p:cNvSpPr txBox="1"/>
          <p:nvPr/>
        </p:nvSpPr>
        <p:spPr>
          <a:xfrm>
            <a:off x="7204814" y="1984332"/>
            <a:ext cx="1493849" cy="338554"/>
          </a:xfrm>
          <a:prstGeom prst="rect">
            <a:avLst/>
          </a:prstGeom>
          <a:noFill/>
        </p:spPr>
        <p:txBody>
          <a:bodyPr wrap="square" rtlCol="0">
            <a:spAutoFit/>
          </a:bodyPr>
          <a:lstStyle/>
          <a:p>
            <a:r>
              <a:rPr lang="zh-CN" altLang="en-US" sz="1600" dirty="0">
                <a:latin typeface="+mn-ea"/>
              </a:rPr>
              <a:t>添加标题</a:t>
            </a:r>
          </a:p>
        </p:txBody>
      </p:sp>
      <p:grpSp>
        <p:nvGrpSpPr>
          <p:cNvPr id="31" name="组合 30"/>
          <p:cNvGrpSpPr/>
          <p:nvPr/>
        </p:nvGrpSpPr>
        <p:grpSpPr>
          <a:xfrm>
            <a:off x="6801375" y="1948708"/>
            <a:ext cx="409220" cy="355700"/>
            <a:chOff x="8891796" y="1810235"/>
            <a:chExt cx="409220" cy="355700"/>
          </a:xfrm>
          <a:solidFill>
            <a:schemeClr val="tx2"/>
          </a:solidFill>
        </p:grpSpPr>
        <p:sp>
          <p:nvSpPr>
            <p:cNvPr id="32" name="Freeform 12"/>
            <p:cNvSpPr>
              <a:spLocks noEditPoints="1"/>
            </p:cNvSpPr>
            <p:nvPr/>
          </p:nvSpPr>
          <p:spPr bwMode="auto">
            <a:xfrm>
              <a:off x="9026007" y="1890103"/>
              <a:ext cx="275009" cy="275832"/>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3"/>
            <p:cNvSpPr>
              <a:spLocks noEditPoints="1"/>
            </p:cNvSpPr>
            <p:nvPr/>
          </p:nvSpPr>
          <p:spPr bwMode="auto">
            <a:xfrm>
              <a:off x="8891796" y="1810235"/>
              <a:ext cx="178674" cy="176203"/>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14"/>
            <p:cNvSpPr>
              <a:spLocks noEditPoints="1"/>
            </p:cNvSpPr>
            <p:nvPr/>
          </p:nvSpPr>
          <p:spPr bwMode="auto">
            <a:xfrm>
              <a:off x="8895090" y="1986438"/>
              <a:ext cx="134211" cy="13832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等腰三角形 34"/>
          <p:cNvSpPr/>
          <p:nvPr/>
        </p:nvSpPr>
        <p:spPr>
          <a:xfrm rot="5400000">
            <a:off x="6358514" y="2358737"/>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78"/>
          <p:cNvSpPr txBox="1"/>
          <p:nvPr/>
        </p:nvSpPr>
        <p:spPr>
          <a:xfrm>
            <a:off x="8012526" y="3453021"/>
            <a:ext cx="1493849" cy="338554"/>
          </a:xfrm>
          <a:prstGeom prst="rect">
            <a:avLst/>
          </a:prstGeom>
          <a:noFill/>
        </p:spPr>
        <p:txBody>
          <a:bodyPr wrap="square" rtlCol="0">
            <a:spAutoFit/>
          </a:bodyPr>
          <a:lstStyle/>
          <a:p>
            <a:r>
              <a:rPr lang="zh-CN" altLang="en-US" sz="1600" dirty="0">
                <a:latin typeface="+mn-ea"/>
              </a:rPr>
              <a:t>添加标题</a:t>
            </a:r>
          </a:p>
        </p:txBody>
      </p:sp>
      <p:sp>
        <p:nvSpPr>
          <p:cNvPr id="37" name="等腰三角形 36"/>
          <p:cNvSpPr/>
          <p:nvPr/>
        </p:nvSpPr>
        <p:spPr>
          <a:xfrm rot="5400000">
            <a:off x="7178926" y="3846476"/>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Freeform 18"/>
          <p:cNvSpPr>
            <a:spLocks noEditPoints="1"/>
          </p:cNvSpPr>
          <p:nvPr/>
        </p:nvSpPr>
        <p:spPr bwMode="auto">
          <a:xfrm>
            <a:off x="7625958" y="3440008"/>
            <a:ext cx="404523" cy="30190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文本框 87"/>
          <p:cNvSpPr txBox="1"/>
          <p:nvPr/>
        </p:nvSpPr>
        <p:spPr>
          <a:xfrm>
            <a:off x="7211924" y="4957108"/>
            <a:ext cx="1493849" cy="338554"/>
          </a:xfrm>
          <a:prstGeom prst="rect">
            <a:avLst/>
          </a:prstGeom>
          <a:noFill/>
        </p:spPr>
        <p:txBody>
          <a:bodyPr wrap="square" rtlCol="0">
            <a:spAutoFit/>
          </a:bodyPr>
          <a:lstStyle/>
          <a:p>
            <a:r>
              <a:rPr lang="zh-CN" altLang="en-US" sz="1600" dirty="0">
                <a:latin typeface="+mn-ea"/>
              </a:rPr>
              <a:t>添加标题</a:t>
            </a:r>
          </a:p>
        </p:txBody>
      </p:sp>
      <p:sp>
        <p:nvSpPr>
          <p:cNvPr id="40" name="等腰三角形 39"/>
          <p:cNvSpPr/>
          <p:nvPr/>
        </p:nvSpPr>
        <p:spPr>
          <a:xfrm rot="5400000">
            <a:off x="6352924" y="5299763"/>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1" name="组合 40"/>
          <p:cNvGrpSpPr/>
          <p:nvPr/>
        </p:nvGrpSpPr>
        <p:grpSpPr>
          <a:xfrm>
            <a:off x="6887870" y="4838666"/>
            <a:ext cx="287303" cy="421873"/>
            <a:chOff x="8978291" y="4700193"/>
            <a:chExt cx="287303" cy="421873"/>
          </a:xfrm>
          <a:solidFill>
            <a:schemeClr val="accent3"/>
          </a:solidFill>
        </p:grpSpPr>
        <p:sp>
          <p:nvSpPr>
            <p:cNvPr id="42" name="Freeform 5"/>
            <p:cNvSpPr>
              <a:spLocks/>
            </p:cNvSpPr>
            <p:nvPr/>
          </p:nvSpPr>
          <p:spPr bwMode="auto">
            <a:xfrm>
              <a:off x="8978291" y="4923100"/>
              <a:ext cx="287303" cy="198966"/>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6"/>
            <p:cNvSpPr>
              <a:spLocks/>
            </p:cNvSpPr>
            <p:nvPr/>
          </p:nvSpPr>
          <p:spPr bwMode="auto">
            <a:xfrm>
              <a:off x="9099652" y="4949519"/>
              <a:ext cx="47884" cy="128791"/>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
            <p:cNvSpPr>
              <a:spLocks/>
            </p:cNvSpPr>
            <p:nvPr/>
          </p:nvSpPr>
          <p:spPr bwMode="auto">
            <a:xfrm>
              <a:off x="9035256" y="4800089"/>
              <a:ext cx="177500" cy="14943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8"/>
            <p:cNvSpPr>
              <a:spLocks noEditPoints="1"/>
            </p:cNvSpPr>
            <p:nvPr/>
          </p:nvSpPr>
          <p:spPr bwMode="auto">
            <a:xfrm>
              <a:off x="9026175" y="4700193"/>
              <a:ext cx="198140" cy="105675"/>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等腰三角形 45"/>
          <p:cNvSpPr/>
          <p:nvPr/>
        </p:nvSpPr>
        <p:spPr>
          <a:xfrm rot="16200000" flipH="1">
            <a:off x="1968214" y="3846476"/>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文本框 153"/>
          <p:cNvSpPr txBox="1"/>
          <p:nvPr/>
        </p:nvSpPr>
        <p:spPr>
          <a:xfrm>
            <a:off x="1550124" y="1987034"/>
            <a:ext cx="1058348" cy="338554"/>
          </a:xfrm>
          <a:prstGeom prst="rect">
            <a:avLst/>
          </a:prstGeom>
          <a:noFill/>
        </p:spPr>
        <p:txBody>
          <a:bodyPr wrap="square" rtlCol="0">
            <a:spAutoFit/>
          </a:bodyPr>
          <a:lstStyle/>
          <a:p>
            <a:r>
              <a:rPr lang="zh-CN" altLang="en-US" sz="1600" dirty="0">
                <a:latin typeface="+mn-ea"/>
              </a:rPr>
              <a:t>添加标题</a:t>
            </a:r>
          </a:p>
        </p:txBody>
      </p:sp>
      <p:sp>
        <p:nvSpPr>
          <p:cNvPr id="48" name="文本框 154"/>
          <p:cNvSpPr txBox="1"/>
          <p:nvPr/>
        </p:nvSpPr>
        <p:spPr>
          <a:xfrm>
            <a:off x="1048532" y="2254714"/>
            <a:ext cx="1515675"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sp>
        <p:nvSpPr>
          <p:cNvPr id="49" name="等腰三角形 48"/>
          <p:cNvSpPr/>
          <p:nvPr/>
        </p:nvSpPr>
        <p:spPr>
          <a:xfrm rot="16200000" flipH="1">
            <a:off x="2721416" y="2355095"/>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6200000" flipH="1">
            <a:off x="2716946" y="5299763"/>
            <a:ext cx="193262" cy="151458"/>
          </a:xfrm>
          <a:prstGeom prst="triangl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167"/>
          <p:cNvSpPr txBox="1"/>
          <p:nvPr/>
        </p:nvSpPr>
        <p:spPr>
          <a:xfrm>
            <a:off x="845056" y="3436408"/>
            <a:ext cx="1493849" cy="338554"/>
          </a:xfrm>
          <a:prstGeom prst="rect">
            <a:avLst/>
          </a:prstGeom>
          <a:noFill/>
        </p:spPr>
        <p:txBody>
          <a:bodyPr wrap="square" rtlCol="0">
            <a:spAutoFit/>
          </a:bodyPr>
          <a:lstStyle/>
          <a:p>
            <a:r>
              <a:rPr lang="zh-CN" altLang="en-US" sz="1600" dirty="0">
                <a:latin typeface="+mn-ea"/>
              </a:rPr>
              <a:t>添加标题</a:t>
            </a:r>
          </a:p>
        </p:txBody>
      </p:sp>
      <p:sp>
        <p:nvSpPr>
          <p:cNvPr id="52" name="文本框 168"/>
          <p:cNvSpPr txBox="1"/>
          <p:nvPr/>
        </p:nvSpPr>
        <p:spPr>
          <a:xfrm>
            <a:off x="319219" y="3707413"/>
            <a:ext cx="1540071"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sp>
        <p:nvSpPr>
          <p:cNvPr id="53" name="文本框 171"/>
          <p:cNvSpPr txBox="1"/>
          <p:nvPr/>
        </p:nvSpPr>
        <p:spPr>
          <a:xfrm>
            <a:off x="1597039" y="4935049"/>
            <a:ext cx="1493849" cy="338554"/>
          </a:xfrm>
          <a:prstGeom prst="rect">
            <a:avLst/>
          </a:prstGeom>
          <a:noFill/>
        </p:spPr>
        <p:txBody>
          <a:bodyPr wrap="square" rtlCol="0">
            <a:spAutoFit/>
          </a:bodyPr>
          <a:lstStyle/>
          <a:p>
            <a:r>
              <a:rPr lang="zh-CN" altLang="en-US" sz="1600" dirty="0">
                <a:latin typeface="+mn-ea"/>
              </a:rPr>
              <a:t>添加标题</a:t>
            </a:r>
          </a:p>
        </p:txBody>
      </p:sp>
      <p:grpSp>
        <p:nvGrpSpPr>
          <p:cNvPr id="54" name="组合 53"/>
          <p:cNvGrpSpPr/>
          <p:nvPr/>
        </p:nvGrpSpPr>
        <p:grpSpPr>
          <a:xfrm>
            <a:off x="496230" y="3411637"/>
            <a:ext cx="374827" cy="339164"/>
            <a:chOff x="2586651" y="3273164"/>
            <a:chExt cx="374827" cy="339164"/>
          </a:xfrm>
          <a:solidFill>
            <a:schemeClr val="accent5"/>
          </a:solidFill>
        </p:grpSpPr>
        <p:sp>
          <p:nvSpPr>
            <p:cNvPr id="55" name="Freeform 35"/>
            <p:cNvSpPr>
              <a:spLocks/>
            </p:cNvSpPr>
            <p:nvPr/>
          </p:nvSpPr>
          <p:spPr bwMode="auto">
            <a:xfrm>
              <a:off x="2586651" y="3385248"/>
              <a:ext cx="282394" cy="22708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6"/>
            <p:cNvSpPr>
              <a:spLocks/>
            </p:cNvSpPr>
            <p:nvPr/>
          </p:nvSpPr>
          <p:spPr bwMode="auto">
            <a:xfrm>
              <a:off x="2677629" y="3273164"/>
              <a:ext cx="283849" cy="215435"/>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Freeform 32"/>
          <p:cNvSpPr>
            <a:spLocks noEditPoints="1"/>
          </p:cNvSpPr>
          <p:nvPr/>
        </p:nvSpPr>
        <p:spPr bwMode="auto">
          <a:xfrm>
            <a:off x="1161045" y="1950046"/>
            <a:ext cx="419057" cy="29995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8" name="组合 57"/>
          <p:cNvGrpSpPr/>
          <p:nvPr/>
        </p:nvGrpSpPr>
        <p:grpSpPr>
          <a:xfrm>
            <a:off x="1289823" y="4880525"/>
            <a:ext cx="326735" cy="368734"/>
            <a:chOff x="3380244" y="4742052"/>
            <a:chExt cx="326735" cy="368734"/>
          </a:xfrm>
          <a:solidFill>
            <a:schemeClr val="accent4"/>
          </a:solidFill>
        </p:grpSpPr>
        <p:sp>
          <p:nvSpPr>
            <p:cNvPr id="59" name="Freeform 33"/>
            <p:cNvSpPr>
              <a:spLocks noEditPoints="1"/>
            </p:cNvSpPr>
            <p:nvPr/>
          </p:nvSpPr>
          <p:spPr bwMode="auto">
            <a:xfrm>
              <a:off x="3380244" y="4742052"/>
              <a:ext cx="326735" cy="368734"/>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4"/>
            <p:cNvSpPr>
              <a:spLocks/>
            </p:cNvSpPr>
            <p:nvPr/>
          </p:nvSpPr>
          <p:spPr bwMode="auto">
            <a:xfrm>
              <a:off x="3531866" y="4845269"/>
              <a:ext cx="71896" cy="122437"/>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文本框 181"/>
          <p:cNvSpPr txBox="1"/>
          <p:nvPr/>
        </p:nvSpPr>
        <p:spPr>
          <a:xfrm>
            <a:off x="1058054" y="5216783"/>
            <a:ext cx="1540071"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sp>
        <p:nvSpPr>
          <p:cNvPr id="62" name="文本框 182"/>
          <p:cNvSpPr txBox="1"/>
          <p:nvPr/>
        </p:nvSpPr>
        <p:spPr>
          <a:xfrm>
            <a:off x="6687407" y="2254714"/>
            <a:ext cx="1515675"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sp>
        <p:nvSpPr>
          <p:cNvPr id="63" name="文本框 183"/>
          <p:cNvSpPr txBox="1"/>
          <p:nvPr/>
        </p:nvSpPr>
        <p:spPr>
          <a:xfrm>
            <a:off x="7469394" y="3707413"/>
            <a:ext cx="1540071"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sp>
        <p:nvSpPr>
          <p:cNvPr id="64" name="文本框 184"/>
          <p:cNvSpPr txBox="1"/>
          <p:nvPr/>
        </p:nvSpPr>
        <p:spPr>
          <a:xfrm>
            <a:off x="6671529" y="5216783"/>
            <a:ext cx="1540071" cy="904863"/>
          </a:xfrm>
          <a:prstGeom prst="rect">
            <a:avLst/>
          </a:prstGeom>
          <a:noFill/>
        </p:spPr>
        <p:txBody>
          <a:bodyPr wrap="square" rtlCol="0">
            <a:spAutoFit/>
          </a:bodyPr>
          <a:lstStyle/>
          <a:p>
            <a:pPr algn="just">
              <a:lnSpc>
                <a:spcPct val="120000"/>
              </a:lnSpc>
            </a:pPr>
            <a:r>
              <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rPr>
              <a:t>TH</a:t>
            </a:r>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设计师</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致力于教学课件、教学设计、汇报</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及相册</a:t>
            </a:r>
            <a:r>
              <a:rPr lang="en-US" altLang="zh-CN" sz="11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rPr>
              <a:t>的原创设计与美化</a:t>
            </a:r>
          </a:p>
        </p:txBody>
      </p:sp>
      <p:grpSp>
        <p:nvGrpSpPr>
          <p:cNvPr id="65" name="组合 64"/>
          <p:cNvGrpSpPr/>
          <p:nvPr/>
        </p:nvGrpSpPr>
        <p:grpSpPr>
          <a:xfrm>
            <a:off x="3201613" y="2027562"/>
            <a:ext cx="1110744" cy="1111146"/>
            <a:chOff x="1008115" y="2542722"/>
            <a:chExt cx="1360493" cy="1360493"/>
          </a:xfrm>
        </p:grpSpPr>
        <p:grpSp>
          <p:nvGrpSpPr>
            <p:cNvPr id="66" name="组合 6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9" name="椭圆 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7" name="TextBox 66"/>
            <p:cNvSpPr txBox="1"/>
            <p:nvPr/>
          </p:nvSpPr>
          <p:spPr>
            <a:xfrm>
              <a:off x="1050656" y="2728992"/>
              <a:ext cx="1251102" cy="1111688"/>
            </a:xfrm>
            <a:prstGeom prst="rect">
              <a:avLst/>
            </a:prstGeom>
            <a:noFill/>
          </p:spPr>
          <p:txBody>
            <a:bodyPr wrap="none" rtlCol="0">
              <a:spAutoFit/>
            </a:bodyPr>
            <a:lstStyle/>
            <a:p>
              <a:pPr algn="ctr"/>
              <a:r>
                <a:rPr lang="en-US" altLang="zh-CN" sz="5300" b="1" dirty="0" smtClean="0">
                  <a:solidFill>
                    <a:schemeClr val="accent1"/>
                  </a:solidFill>
                  <a:latin typeface="微软雅黑" pitchFamily="34" charset="-122"/>
                  <a:ea typeface="造字工房劲黑（非商用）常规体" pitchFamily="50" charset="-122"/>
                </a:rPr>
                <a:t>01</a:t>
              </a:r>
              <a:endParaRPr lang="zh-CN" altLang="en-US" sz="5300" b="1" dirty="0">
                <a:solidFill>
                  <a:schemeClr val="accent1"/>
                </a:solidFill>
                <a:latin typeface="微软雅黑" pitchFamily="34" charset="-122"/>
                <a:ea typeface="造字工房劲黑（非商用）常规体" pitchFamily="50" charset="-122"/>
              </a:endParaRPr>
            </a:p>
          </p:txBody>
        </p:sp>
      </p:grpSp>
      <p:grpSp>
        <p:nvGrpSpPr>
          <p:cNvPr id="70" name="组合 69"/>
          <p:cNvGrpSpPr/>
          <p:nvPr/>
        </p:nvGrpSpPr>
        <p:grpSpPr>
          <a:xfrm>
            <a:off x="4826134" y="2000740"/>
            <a:ext cx="1086501" cy="1086894"/>
            <a:chOff x="1008115" y="2542722"/>
            <a:chExt cx="1360493" cy="1360493"/>
          </a:xfrm>
        </p:grpSpPr>
        <p:grpSp>
          <p:nvGrpSpPr>
            <p:cNvPr id="71" name="组合 7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2" name="TextBox 71"/>
            <p:cNvSpPr txBox="1"/>
            <p:nvPr/>
          </p:nvSpPr>
          <p:spPr>
            <a:xfrm>
              <a:off x="1137047" y="2728992"/>
              <a:ext cx="1078319" cy="942108"/>
            </a:xfrm>
            <a:prstGeom prst="rect">
              <a:avLst/>
            </a:prstGeom>
            <a:noFill/>
          </p:spPr>
          <p:txBody>
            <a:bodyPr wrap="none" rtlCol="0">
              <a:spAutoFit/>
            </a:bodyPr>
            <a:lstStyle/>
            <a:p>
              <a:pPr algn="ctr"/>
              <a:r>
                <a:rPr lang="en-US" altLang="zh-CN" sz="4400" b="1" dirty="0" smtClean="0">
                  <a:solidFill>
                    <a:schemeClr val="tx2"/>
                  </a:solidFill>
                  <a:latin typeface="微软雅黑" pitchFamily="34" charset="-122"/>
                  <a:ea typeface="造字工房劲黑（非商用）常规体" pitchFamily="50" charset="-122"/>
                </a:rPr>
                <a:t>02</a:t>
              </a:r>
              <a:endParaRPr lang="zh-CN" altLang="en-US" sz="4400" b="1" dirty="0">
                <a:solidFill>
                  <a:schemeClr val="tx2"/>
                </a:solidFill>
                <a:latin typeface="微软雅黑" pitchFamily="34" charset="-122"/>
                <a:ea typeface="造字工房劲黑（非商用）常规体" pitchFamily="50" charset="-122"/>
              </a:endParaRPr>
            </a:p>
          </p:txBody>
        </p:sp>
      </p:grpSp>
      <p:grpSp>
        <p:nvGrpSpPr>
          <p:cNvPr id="75" name="组合 74"/>
          <p:cNvGrpSpPr/>
          <p:nvPr/>
        </p:nvGrpSpPr>
        <p:grpSpPr>
          <a:xfrm>
            <a:off x="5714874" y="3286432"/>
            <a:ext cx="1086501" cy="1086894"/>
            <a:chOff x="1008115" y="2542722"/>
            <a:chExt cx="1360493" cy="1360493"/>
          </a:xfrm>
        </p:grpSpPr>
        <p:grpSp>
          <p:nvGrpSpPr>
            <p:cNvPr id="76" name="组合 7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7" name="TextBox 76"/>
            <p:cNvSpPr txBox="1"/>
            <p:nvPr/>
          </p:nvSpPr>
          <p:spPr>
            <a:xfrm>
              <a:off x="1125017" y="2728993"/>
              <a:ext cx="1102380" cy="963129"/>
            </a:xfrm>
            <a:prstGeom prst="rect">
              <a:avLst/>
            </a:prstGeom>
            <a:noFill/>
          </p:spPr>
          <p:txBody>
            <a:bodyPr wrap="none" rtlCol="0">
              <a:spAutoFit/>
            </a:bodyPr>
            <a:lstStyle/>
            <a:p>
              <a:pPr algn="ctr"/>
              <a:r>
                <a:rPr lang="en-US" altLang="zh-CN" sz="4400" b="1" dirty="0" smtClean="0">
                  <a:solidFill>
                    <a:schemeClr val="accent2"/>
                  </a:solidFill>
                  <a:latin typeface="微软雅黑" pitchFamily="34" charset="-122"/>
                  <a:ea typeface="造字工房劲黑（非商用）常规体" pitchFamily="50" charset="-122"/>
                </a:rPr>
                <a:t>03</a:t>
              </a:r>
              <a:endParaRPr lang="zh-CN" altLang="en-US" sz="4400" b="1" dirty="0">
                <a:solidFill>
                  <a:schemeClr val="accent2"/>
                </a:solidFill>
                <a:latin typeface="微软雅黑" pitchFamily="34" charset="-122"/>
                <a:ea typeface="造字工房劲黑（非商用）常规体" pitchFamily="50" charset="-122"/>
              </a:endParaRPr>
            </a:p>
          </p:txBody>
        </p:sp>
      </p:grpSp>
      <p:grpSp>
        <p:nvGrpSpPr>
          <p:cNvPr id="80" name="组合 79"/>
          <p:cNvGrpSpPr/>
          <p:nvPr/>
        </p:nvGrpSpPr>
        <p:grpSpPr>
          <a:xfrm>
            <a:off x="4929100" y="4673336"/>
            <a:ext cx="1086501" cy="1086894"/>
            <a:chOff x="1008115" y="2542722"/>
            <a:chExt cx="1360493" cy="1360493"/>
          </a:xfrm>
        </p:grpSpPr>
        <p:grpSp>
          <p:nvGrpSpPr>
            <p:cNvPr id="81" name="组合 8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82" name="TextBox 81"/>
            <p:cNvSpPr txBox="1"/>
            <p:nvPr/>
          </p:nvSpPr>
          <p:spPr>
            <a:xfrm>
              <a:off x="1125017" y="2728993"/>
              <a:ext cx="1102380" cy="963129"/>
            </a:xfrm>
            <a:prstGeom prst="rect">
              <a:avLst/>
            </a:prstGeom>
            <a:noFill/>
          </p:spPr>
          <p:txBody>
            <a:bodyPr wrap="none" rtlCol="0">
              <a:spAutoFit/>
            </a:bodyPr>
            <a:lstStyle/>
            <a:p>
              <a:pPr algn="ctr"/>
              <a:r>
                <a:rPr lang="en-US" altLang="zh-CN" sz="4400" b="1" dirty="0" smtClean="0">
                  <a:solidFill>
                    <a:schemeClr val="accent3"/>
                  </a:solidFill>
                  <a:latin typeface="微软雅黑" pitchFamily="34" charset="-122"/>
                  <a:ea typeface="造字工房劲黑（非商用）常规体" pitchFamily="50" charset="-122"/>
                </a:rPr>
                <a:t>04</a:t>
              </a:r>
              <a:endParaRPr lang="zh-CN" altLang="en-US" sz="4400" b="1" dirty="0">
                <a:solidFill>
                  <a:schemeClr val="accent3"/>
                </a:solidFill>
                <a:latin typeface="微软雅黑" pitchFamily="34" charset="-122"/>
                <a:ea typeface="造字工房劲黑（非商用）常规体" pitchFamily="50" charset="-122"/>
              </a:endParaRPr>
            </a:p>
          </p:txBody>
        </p:sp>
      </p:grpSp>
      <p:grpSp>
        <p:nvGrpSpPr>
          <p:cNvPr id="85" name="组合 84"/>
          <p:cNvGrpSpPr/>
          <p:nvPr/>
        </p:nvGrpSpPr>
        <p:grpSpPr>
          <a:xfrm>
            <a:off x="3287118" y="4673336"/>
            <a:ext cx="1086501" cy="1086894"/>
            <a:chOff x="1008115" y="2542722"/>
            <a:chExt cx="1360493" cy="1360493"/>
          </a:xfrm>
        </p:grpSpPr>
        <p:grpSp>
          <p:nvGrpSpPr>
            <p:cNvPr id="86" name="组合 8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89" name="椭圆 8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87" name="TextBox 86"/>
            <p:cNvSpPr txBox="1"/>
            <p:nvPr/>
          </p:nvSpPr>
          <p:spPr>
            <a:xfrm>
              <a:off x="1125017" y="2728993"/>
              <a:ext cx="1102380" cy="963129"/>
            </a:xfrm>
            <a:prstGeom prst="rect">
              <a:avLst/>
            </a:prstGeom>
            <a:noFill/>
          </p:spPr>
          <p:txBody>
            <a:bodyPr wrap="none" rtlCol="0">
              <a:spAutoFit/>
            </a:bodyPr>
            <a:lstStyle/>
            <a:p>
              <a:pPr algn="ctr"/>
              <a:r>
                <a:rPr lang="en-US" altLang="zh-CN" sz="4400" b="1" dirty="0" smtClean="0">
                  <a:solidFill>
                    <a:schemeClr val="accent4"/>
                  </a:solidFill>
                  <a:latin typeface="微软雅黑" pitchFamily="34" charset="-122"/>
                  <a:ea typeface="造字工房劲黑（非商用）常规体" pitchFamily="50" charset="-122"/>
                </a:rPr>
                <a:t>05</a:t>
              </a:r>
              <a:endParaRPr lang="zh-CN" altLang="en-US" sz="4400" b="1" dirty="0">
                <a:solidFill>
                  <a:schemeClr val="accent4"/>
                </a:solidFill>
                <a:latin typeface="微软雅黑" pitchFamily="34" charset="-122"/>
                <a:ea typeface="造字工房劲黑（非商用）常规体" pitchFamily="50" charset="-122"/>
              </a:endParaRPr>
            </a:p>
          </p:txBody>
        </p:sp>
      </p:grpSp>
      <p:grpSp>
        <p:nvGrpSpPr>
          <p:cNvPr id="90" name="组合 89"/>
          <p:cNvGrpSpPr/>
          <p:nvPr/>
        </p:nvGrpSpPr>
        <p:grpSpPr>
          <a:xfrm>
            <a:off x="2451435" y="3378758"/>
            <a:ext cx="1086501" cy="1086894"/>
            <a:chOff x="1008115" y="2542722"/>
            <a:chExt cx="1360493" cy="1360493"/>
          </a:xfrm>
        </p:grpSpPr>
        <p:grpSp>
          <p:nvGrpSpPr>
            <p:cNvPr id="91" name="组合 9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4" name="椭圆 9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92" name="TextBox 91"/>
            <p:cNvSpPr txBox="1"/>
            <p:nvPr/>
          </p:nvSpPr>
          <p:spPr>
            <a:xfrm>
              <a:off x="1125017" y="2728993"/>
              <a:ext cx="1102380" cy="963129"/>
            </a:xfrm>
            <a:prstGeom prst="rect">
              <a:avLst/>
            </a:prstGeom>
            <a:noFill/>
          </p:spPr>
          <p:txBody>
            <a:bodyPr wrap="none" rtlCol="0">
              <a:spAutoFit/>
            </a:bodyPr>
            <a:lstStyle/>
            <a:p>
              <a:pPr algn="ctr"/>
              <a:r>
                <a:rPr lang="en-US" altLang="zh-CN" sz="4400" b="1" dirty="0" smtClean="0">
                  <a:solidFill>
                    <a:schemeClr val="accent5"/>
                  </a:solidFill>
                  <a:latin typeface="微软雅黑" pitchFamily="34" charset="-122"/>
                  <a:ea typeface="造字工房劲黑（非商用）常规体" pitchFamily="50" charset="-122"/>
                </a:rPr>
                <a:t>06</a:t>
              </a:r>
              <a:endParaRPr lang="zh-CN" altLang="en-US" sz="4400" b="1" dirty="0">
                <a:solidFill>
                  <a:schemeClr val="accent5"/>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2351312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250"/>
                                        <p:tgtEl>
                                          <p:spTgt spid="65"/>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250"/>
                                        <p:tgtEl>
                                          <p:spTgt spid="70"/>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250"/>
                                        <p:tgtEl>
                                          <p:spTgt spid="75"/>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250"/>
                                        <p:tgtEl>
                                          <p:spTgt spid="80"/>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fade">
                                      <p:cBhvr>
                                        <p:cTn id="34" dur="250"/>
                                        <p:tgtEl>
                                          <p:spTgt spid="85"/>
                                        </p:tgtEl>
                                      </p:cBhvr>
                                    </p:animEffect>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fade">
                                      <p:cBhvr>
                                        <p:cTn id="38" dur="250"/>
                                        <p:tgtEl>
                                          <p:spTgt spid="90"/>
                                        </p:tgtEl>
                                      </p:cBhvr>
                                    </p:animEffect>
                                  </p:childTnLst>
                                </p:cTn>
                              </p:par>
                            </p:childTnLst>
                          </p:cTn>
                        </p:par>
                        <p:par>
                          <p:cTn id="39" fill="hold">
                            <p:stCondLst>
                              <p:cond delay="3000"/>
                            </p:stCondLst>
                            <p:childTnLst>
                              <p:par>
                                <p:cTn id="40" presetID="1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250"/>
                                        <p:tgtEl>
                                          <p:spTgt spid="49"/>
                                        </p:tgtEl>
                                        <p:attrNameLst>
                                          <p:attrName>ppt_x</p:attrName>
                                        </p:attrNameLst>
                                      </p:cBhvr>
                                      <p:tavLst>
                                        <p:tav tm="0">
                                          <p:val>
                                            <p:strVal val="#ppt_x+#ppt_w*1.125000"/>
                                          </p:val>
                                        </p:tav>
                                        <p:tav tm="100000">
                                          <p:val>
                                            <p:strVal val="#ppt_x"/>
                                          </p:val>
                                        </p:tav>
                                      </p:tavLst>
                                    </p:anim>
                                    <p:animEffect transition="in" filter="wipe(left)">
                                      <p:cBhvr>
                                        <p:cTn id="43" dur="250"/>
                                        <p:tgtEl>
                                          <p:spTgt spid="49"/>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250"/>
                                        <p:tgtEl>
                                          <p:spTgt spid="35"/>
                                        </p:tgtEl>
                                        <p:attrNameLst>
                                          <p:attrName>ppt_x</p:attrName>
                                        </p:attrNameLst>
                                      </p:cBhvr>
                                      <p:tavLst>
                                        <p:tav tm="0">
                                          <p:val>
                                            <p:strVal val="#ppt_x-#ppt_w*1.125000"/>
                                          </p:val>
                                        </p:tav>
                                        <p:tav tm="100000">
                                          <p:val>
                                            <p:strVal val="#ppt_x"/>
                                          </p:val>
                                        </p:tav>
                                      </p:tavLst>
                                    </p:anim>
                                    <p:animEffect transition="in" filter="wipe(right)">
                                      <p:cBhvr>
                                        <p:cTn id="47" dur="250"/>
                                        <p:tgtEl>
                                          <p:spTgt spid="35"/>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250"/>
                                        <p:tgtEl>
                                          <p:spTgt spid="37"/>
                                        </p:tgtEl>
                                        <p:attrNameLst>
                                          <p:attrName>ppt_x</p:attrName>
                                        </p:attrNameLst>
                                      </p:cBhvr>
                                      <p:tavLst>
                                        <p:tav tm="0">
                                          <p:val>
                                            <p:strVal val="#ppt_x-#ppt_w*1.125000"/>
                                          </p:val>
                                        </p:tav>
                                        <p:tav tm="100000">
                                          <p:val>
                                            <p:strVal val="#ppt_x"/>
                                          </p:val>
                                        </p:tav>
                                      </p:tavLst>
                                    </p:anim>
                                    <p:animEffect transition="in" filter="wipe(right)">
                                      <p:cBhvr>
                                        <p:cTn id="51" dur="250"/>
                                        <p:tgtEl>
                                          <p:spTgt spid="37"/>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250"/>
                                        <p:tgtEl>
                                          <p:spTgt spid="40"/>
                                        </p:tgtEl>
                                        <p:attrNameLst>
                                          <p:attrName>ppt_x</p:attrName>
                                        </p:attrNameLst>
                                      </p:cBhvr>
                                      <p:tavLst>
                                        <p:tav tm="0">
                                          <p:val>
                                            <p:strVal val="#ppt_x-#ppt_w*1.125000"/>
                                          </p:val>
                                        </p:tav>
                                        <p:tav tm="100000">
                                          <p:val>
                                            <p:strVal val="#ppt_x"/>
                                          </p:val>
                                        </p:tav>
                                      </p:tavLst>
                                    </p:anim>
                                    <p:animEffect transition="in" filter="wipe(right)">
                                      <p:cBhvr>
                                        <p:cTn id="55" dur="250"/>
                                        <p:tgtEl>
                                          <p:spTgt spid="40"/>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250"/>
                                        <p:tgtEl>
                                          <p:spTgt spid="50"/>
                                        </p:tgtEl>
                                        <p:attrNameLst>
                                          <p:attrName>ppt_x</p:attrName>
                                        </p:attrNameLst>
                                      </p:cBhvr>
                                      <p:tavLst>
                                        <p:tav tm="0">
                                          <p:val>
                                            <p:strVal val="#ppt_x+#ppt_w*1.125000"/>
                                          </p:val>
                                        </p:tav>
                                        <p:tav tm="100000">
                                          <p:val>
                                            <p:strVal val="#ppt_x"/>
                                          </p:val>
                                        </p:tav>
                                      </p:tavLst>
                                    </p:anim>
                                    <p:animEffect transition="in" filter="wipe(left)">
                                      <p:cBhvr>
                                        <p:cTn id="59" dur="250"/>
                                        <p:tgtEl>
                                          <p:spTgt spid="50"/>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250"/>
                                        <p:tgtEl>
                                          <p:spTgt spid="46"/>
                                        </p:tgtEl>
                                        <p:attrNameLst>
                                          <p:attrName>ppt_x</p:attrName>
                                        </p:attrNameLst>
                                      </p:cBhvr>
                                      <p:tavLst>
                                        <p:tav tm="0">
                                          <p:val>
                                            <p:strVal val="#ppt_x+#ppt_w*1.125000"/>
                                          </p:val>
                                        </p:tav>
                                        <p:tav tm="100000">
                                          <p:val>
                                            <p:strVal val="#ppt_x"/>
                                          </p:val>
                                        </p:tav>
                                      </p:tavLst>
                                    </p:anim>
                                    <p:animEffect transition="in" filter="wipe(left)">
                                      <p:cBhvr>
                                        <p:cTn id="63" dur="250"/>
                                        <p:tgtEl>
                                          <p:spTgt spid="46"/>
                                        </p:tgtEl>
                                      </p:cBhvr>
                                    </p:animEffect>
                                  </p:childTnLst>
                                </p:cTn>
                              </p:par>
                            </p:childTnLst>
                          </p:cTn>
                        </p:par>
                        <p:par>
                          <p:cTn id="64" fill="hold">
                            <p:stCondLst>
                              <p:cond delay="3250"/>
                            </p:stCondLst>
                            <p:childTnLst>
                              <p:par>
                                <p:cTn id="65" presetID="14" presetClass="entr" presetSubtype="1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randombar(horizontal)">
                                      <p:cBhvr>
                                        <p:cTn id="67" dur="750"/>
                                        <p:tgtEl>
                                          <p:spTgt spid="5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randombar(horizontal)">
                                      <p:cBhvr>
                                        <p:cTn id="70" dur="750"/>
                                        <p:tgtEl>
                                          <p:spTgt spid="4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randombar(horizontal)">
                                      <p:cBhvr>
                                        <p:cTn id="73" dur="750"/>
                                        <p:tgtEl>
                                          <p:spTgt spid="48"/>
                                        </p:tgtEl>
                                      </p:cBhvr>
                                    </p:animEffect>
                                  </p:childTnLst>
                                </p:cTn>
                              </p:par>
                              <p:par>
                                <p:cTn id="74" presetID="14" presetClass="entr" presetSubtype="1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randombar(horizontal)">
                                      <p:cBhvr>
                                        <p:cTn id="76" dur="750"/>
                                        <p:tgtEl>
                                          <p:spTgt spid="31"/>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randombar(horizontal)">
                                      <p:cBhvr>
                                        <p:cTn id="79" dur="750"/>
                                        <p:tgtEl>
                                          <p:spTgt spid="30"/>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randombar(horizontal)">
                                      <p:cBhvr>
                                        <p:cTn id="82" dur="750"/>
                                        <p:tgtEl>
                                          <p:spTgt spid="61"/>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randombar(horizontal)">
                                      <p:cBhvr>
                                        <p:cTn id="85" dur="750"/>
                                        <p:tgtEl>
                                          <p:spTgt spid="62"/>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randombar(horizontal)">
                                      <p:cBhvr>
                                        <p:cTn id="88" dur="750"/>
                                        <p:tgtEl>
                                          <p:spTgt spid="38"/>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randombar(horizontal)">
                                      <p:cBhvr>
                                        <p:cTn id="91" dur="750"/>
                                        <p:tgtEl>
                                          <p:spTgt spid="36"/>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randombar(horizontal)">
                                      <p:cBhvr>
                                        <p:cTn id="94" dur="750"/>
                                        <p:tgtEl>
                                          <p:spTgt spid="63"/>
                                        </p:tgtEl>
                                      </p:cBhvr>
                                    </p:animEffect>
                                  </p:childTnLst>
                                </p:cTn>
                              </p:par>
                              <p:par>
                                <p:cTn id="95" presetID="14" presetClass="entr" presetSubtype="10"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randombar(horizontal)">
                                      <p:cBhvr>
                                        <p:cTn id="97" dur="750"/>
                                        <p:tgtEl>
                                          <p:spTgt spid="41"/>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randombar(horizontal)">
                                      <p:cBhvr>
                                        <p:cTn id="100" dur="750"/>
                                        <p:tgtEl>
                                          <p:spTgt spid="39"/>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randombar(horizontal)">
                                      <p:cBhvr>
                                        <p:cTn id="103" dur="750"/>
                                        <p:tgtEl>
                                          <p:spTgt spid="64"/>
                                        </p:tgtEl>
                                      </p:cBhvr>
                                    </p:animEffect>
                                  </p:childTnLst>
                                </p:cTn>
                              </p:par>
                              <p:par>
                                <p:cTn id="104" presetID="14" presetClass="entr" presetSubtype="10" fill="hold"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randombar(horizontal)">
                                      <p:cBhvr>
                                        <p:cTn id="106" dur="750"/>
                                        <p:tgtEl>
                                          <p:spTgt spid="58"/>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randombar(horizontal)">
                                      <p:cBhvr>
                                        <p:cTn id="109" dur="750"/>
                                        <p:tgtEl>
                                          <p:spTgt spid="53"/>
                                        </p:tgtEl>
                                      </p:cBhvr>
                                    </p:animEffect>
                                  </p:childTnLst>
                                </p:cTn>
                              </p:par>
                              <p:par>
                                <p:cTn id="110" presetID="14" presetClass="entr" presetSubtype="10" fill="hold"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randombar(horizontal)">
                                      <p:cBhvr>
                                        <p:cTn id="112" dur="750"/>
                                        <p:tgtEl>
                                          <p:spTgt spid="54"/>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randombar(horizontal)">
                                      <p:cBhvr>
                                        <p:cTn id="115" dur="750"/>
                                        <p:tgtEl>
                                          <p:spTgt spid="51"/>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52"/>
                                        </p:tgtEl>
                                        <p:attrNameLst>
                                          <p:attrName>style.visibility</p:attrName>
                                        </p:attrNameLst>
                                      </p:cBhvr>
                                      <p:to>
                                        <p:strVal val="visible"/>
                                      </p:to>
                                    </p:set>
                                    <p:animEffect transition="in" filter="randombar(horizontal)">
                                      <p:cBhvr>
                                        <p:cTn id="118"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5" grpId="0" animBg="1"/>
      <p:bldP spid="36" grpId="0"/>
      <p:bldP spid="37" grpId="0" animBg="1"/>
      <p:bldP spid="38" grpId="0" animBg="1"/>
      <p:bldP spid="39" grpId="0"/>
      <p:bldP spid="40" grpId="0" animBg="1"/>
      <p:bldP spid="46" grpId="0" animBg="1"/>
      <p:bldP spid="47" grpId="0"/>
      <p:bldP spid="48" grpId="0"/>
      <p:bldP spid="49" grpId="0" animBg="1"/>
      <p:bldP spid="50" grpId="0" animBg="1"/>
      <p:bldP spid="51" grpId="0"/>
      <p:bldP spid="52" grpId="0"/>
      <p:bldP spid="53" grpId="0"/>
      <p:bldP spid="57" grpId="0" animBg="1"/>
      <p:bldP spid="61" grpId="0"/>
      <p:bldP spid="62" grpId="0"/>
      <p:bldP spid="63"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直接连接符 48"/>
          <p:cNvCxnSpPr/>
          <p:nvPr/>
        </p:nvCxnSpPr>
        <p:spPr>
          <a:xfrm>
            <a:off x="-236483" y="4068442"/>
            <a:ext cx="9380483" cy="0"/>
          </a:xfrm>
          <a:prstGeom prst="line">
            <a:avLst/>
          </a:prstGeom>
        </p:spPr>
        <p:style>
          <a:lnRef idx="1">
            <a:schemeClr val="dk1"/>
          </a:lnRef>
          <a:fillRef idx="0">
            <a:schemeClr val="dk1"/>
          </a:fillRef>
          <a:effectRef idx="0">
            <a:schemeClr val="dk1"/>
          </a:effectRef>
          <a:fontRef idx="minor">
            <a:schemeClr val="tx1"/>
          </a:fontRef>
        </p:style>
      </p:cxn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课堂实施</a:t>
            </a:r>
            <a:endParaRPr lang="zh-CN" altLang="en-US" sz="2200" b="1" dirty="0" smtClean="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课后提升</a:t>
            </a:r>
          </a:p>
        </p:txBody>
      </p:sp>
      <p:grpSp>
        <p:nvGrpSpPr>
          <p:cNvPr id="38" name="组合 37"/>
          <p:cNvGrpSpPr/>
          <p:nvPr/>
        </p:nvGrpSpPr>
        <p:grpSpPr>
          <a:xfrm>
            <a:off x="403841" y="1924782"/>
            <a:ext cx="1384997" cy="1799434"/>
            <a:chOff x="482671" y="1577930"/>
            <a:chExt cx="1384997" cy="1799434"/>
          </a:xfrm>
        </p:grpSpPr>
        <p:grpSp>
          <p:nvGrpSpPr>
            <p:cNvPr id="9" name="组合 8"/>
            <p:cNvGrpSpPr/>
            <p:nvPr/>
          </p:nvGrpSpPr>
          <p:grpSpPr>
            <a:xfrm rot="10800000">
              <a:off x="482671" y="1577930"/>
              <a:ext cx="1384997" cy="179943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0" name="TextBox 33"/>
            <p:cNvSpPr>
              <a:spLocks noChangeArrowheads="1"/>
            </p:cNvSpPr>
            <p:nvPr/>
          </p:nvSpPr>
          <p:spPr bwMode="auto">
            <a:xfrm>
              <a:off x="666174" y="1966669"/>
              <a:ext cx="1041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rgbClr val="F17445"/>
                  </a:solidFill>
                  <a:latin typeface="微软雅黑" pitchFamily="34" charset="-122"/>
                  <a:ea typeface="微软雅黑" pitchFamily="34" charset="-122"/>
                </a:rPr>
                <a:t>实施</a:t>
              </a:r>
              <a:endParaRPr lang="en-US" altLang="zh-CN" sz="2400" b="1" kern="0" dirty="0" smtClean="0">
                <a:solidFill>
                  <a:srgbClr val="F17445"/>
                </a:solidFill>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17445"/>
                  </a:solidFill>
                  <a:effectLst/>
                  <a:uLnTx/>
                  <a:uFillTx/>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rgbClr val="F17445"/>
                </a:solidFill>
                <a:effectLst/>
                <a:uLnTx/>
                <a:uFillTx/>
                <a:latin typeface="微软雅黑" pitchFamily="34" charset="-122"/>
                <a:ea typeface="微软雅黑" pitchFamily="34" charset="-122"/>
              </a:endParaRPr>
            </a:p>
          </p:txBody>
        </p:sp>
      </p:grpSp>
      <p:grpSp>
        <p:nvGrpSpPr>
          <p:cNvPr id="39" name="组合 38"/>
          <p:cNvGrpSpPr/>
          <p:nvPr/>
        </p:nvGrpSpPr>
        <p:grpSpPr>
          <a:xfrm>
            <a:off x="2124390" y="1924782"/>
            <a:ext cx="1384997" cy="1799434"/>
            <a:chOff x="2203220" y="1577930"/>
            <a:chExt cx="1384997" cy="1799434"/>
          </a:xfrm>
        </p:grpSpPr>
        <p:grpSp>
          <p:nvGrpSpPr>
            <p:cNvPr id="14" name="组合 13"/>
            <p:cNvGrpSpPr/>
            <p:nvPr/>
          </p:nvGrpSpPr>
          <p:grpSpPr>
            <a:xfrm rot="10800000">
              <a:off x="2203220" y="1577930"/>
              <a:ext cx="1384997" cy="179943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1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5" name="TextBox 33"/>
            <p:cNvSpPr>
              <a:spLocks noChangeArrowheads="1"/>
            </p:cNvSpPr>
            <p:nvPr/>
          </p:nvSpPr>
          <p:spPr bwMode="auto">
            <a:xfrm>
              <a:off x="2386723" y="1966669"/>
              <a:ext cx="1041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009288"/>
                  </a:solidFill>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rgbClr val="009288"/>
                </a:solidFill>
                <a:effectLst/>
                <a:uLnTx/>
                <a:uFillTx/>
                <a:latin typeface="微软雅黑" pitchFamily="34" charset="-122"/>
                <a:ea typeface="微软雅黑" pitchFamily="34" charset="-122"/>
              </a:endParaRPr>
            </a:p>
          </p:txBody>
        </p:sp>
      </p:grpSp>
      <p:grpSp>
        <p:nvGrpSpPr>
          <p:cNvPr id="40" name="组合 39"/>
          <p:cNvGrpSpPr/>
          <p:nvPr/>
        </p:nvGrpSpPr>
        <p:grpSpPr>
          <a:xfrm>
            <a:off x="3844939" y="1924782"/>
            <a:ext cx="1384997" cy="1799434"/>
            <a:chOff x="3923769" y="1577930"/>
            <a:chExt cx="1384997" cy="1799434"/>
          </a:xfrm>
        </p:grpSpPr>
        <p:grpSp>
          <p:nvGrpSpPr>
            <p:cNvPr id="19" name="组合 18"/>
            <p:cNvGrpSpPr/>
            <p:nvPr/>
          </p:nvGrpSpPr>
          <p:grpSpPr>
            <a:xfrm rot="10800000">
              <a:off x="3923769" y="1577930"/>
              <a:ext cx="1384997" cy="179943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20" name="TextBox 33"/>
            <p:cNvSpPr>
              <a:spLocks noChangeArrowheads="1"/>
            </p:cNvSpPr>
            <p:nvPr/>
          </p:nvSpPr>
          <p:spPr bwMode="auto">
            <a:xfrm>
              <a:off x="4107272" y="1966673"/>
              <a:ext cx="1041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70AD47"/>
                  </a:solidFill>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rgbClr val="70AD47"/>
                </a:solidFill>
                <a:effectLst/>
                <a:uLnTx/>
                <a:uFillTx/>
                <a:latin typeface="微软雅黑" pitchFamily="34" charset="-122"/>
                <a:ea typeface="微软雅黑" pitchFamily="34" charset="-122"/>
              </a:endParaRPr>
            </a:p>
          </p:txBody>
        </p:sp>
      </p:grpSp>
      <p:grpSp>
        <p:nvGrpSpPr>
          <p:cNvPr id="41" name="组合 40"/>
          <p:cNvGrpSpPr/>
          <p:nvPr/>
        </p:nvGrpSpPr>
        <p:grpSpPr>
          <a:xfrm>
            <a:off x="5565488" y="1924782"/>
            <a:ext cx="1384997" cy="1799434"/>
            <a:chOff x="5644318" y="1577930"/>
            <a:chExt cx="1384997" cy="1799434"/>
          </a:xfrm>
        </p:grpSpPr>
        <p:grpSp>
          <p:nvGrpSpPr>
            <p:cNvPr id="24" name="组合 23"/>
            <p:cNvGrpSpPr/>
            <p:nvPr/>
          </p:nvGrpSpPr>
          <p:grpSpPr>
            <a:xfrm rot="10800000">
              <a:off x="5644318" y="1577930"/>
              <a:ext cx="1384997" cy="179943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25" name="TextBox 33"/>
            <p:cNvSpPr>
              <a:spLocks noChangeArrowheads="1"/>
            </p:cNvSpPr>
            <p:nvPr/>
          </p:nvSpPr>
          <p:spPr bwMode="auto">
            <a:xfrm>
              <a:off x="5827821" y="1966673"/>
              <a:ext cx="1041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accent5"/>
                  </a:solidFill>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accent5"/>
                </a:solidFill>
                <a:effectLst/>
                <a:uLnTx/>
                <a:uFillTx/>
                <a:latin typeface="微软雅黑" pitchFamily="34" charset="-122"/>
                <a:ea typeface="微软雅黑" pitchFamily="34" charset="-122"/>
              </a:endParaRPr>
            </a:p>
          </p:txBody>
        </p:sp>
      </p:grpSp>
      <p:grpSp>
        <p:nvGrpSpPr>
          <p:cNvPr id="42" name="组合 41"/>
          <p:cNvGrpSpPr/>
          <p:nvPr/>
        </p:nvGrpSpPr>
        <p:grpSpPr>
          <a:xfrm>
            <a:off x="7286037" y="1924782"/>
            <a:ext cx="1384997" cy="1799434"/>
            <a:chOff x="7364867" y="1577930"/>
            <a:chExt cx="1384997" cy="1799434"/>
          </a:xfrm>
        </p:grpSpPr>
        <p:grpSp>
          <p:nvGrpSpPr>
            <p:cNvPr id="34" name="组合 33"/>
            <p:cNvGrpSpPr/>
            <p:nvPr/>
          </p:nvGrpSpPr>
          <p:grpSpPr>
            <a:xfrm rot="10800000">
              <a:off x="7364867" y="1577930"/>
              <a:ext cx="1384997" cy="179943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3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35" name="TextBox 33"/>
            <p:cNvSpPr>
              <a:spLocks noChangeArrowheads="1"/>
            </p:cNvSpPr>
            <p:nvPr/>
          </p:nvSpPr>
          <p:spPr bwMode="auto">
            <a:xfrm>
              <a:off x="7548370" y="1966673"/>
              <a:ext cx="10414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rPr>
                <a:t>总结</a:t>
              </a:r>
              <a:endParaRPr kumimoji="0" lang="en-US" altLang="zh-CN" sz="24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rPr>
                <a:t>评价</a:t>
              </a:r>
              <a:endParaRPr kumimoji="0" lang="zh-CN" altLang="en-US" sz="2400" b="1" i="0" u="none" strike="noStrike" kern="0" cap="none" spc="0" normalizeH="0" baseline="0" noProof="0" dirty="0">
                <a:ln>
                  <a:noFill/>
                </a:ln>
                <a:solidFill>
                  <a:srgbClr val="E94744"/>
                </a:solidFill>
                <a:effectLst/>
                <a:uLnTx/>
                <a:uFillTx/>
                <a:latin typeface="微软雅黑" pitchFamily="34" charset="-122"/>
                <a:ea typeface="微软雅黑" pitchFamily="34" charset="-122"/>
              </a:endParaRPr>
            </a:p>
          </p:txBody>
        </p:sp>
      </p:grpSp>
      <p:sp>
        <p:nvSpPr>
          <p:cNvPr id="43" name="椭圆 42"/>
          <p:cNvSpPr/>
          <p:nvPr/>
        </p:nvSpPr>
        <p:spPr>
          <a:xfrm flipH="1">
            <a:off x="999258" y="3959616"/>
            <a:ext cx="216000" cy="21600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flipH="1">
            <a:off x="2723749" y="3959616"/>
            <a:ext cx="216000" cy="216000"/>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H="1">
            <a:off x="4448240" y="3959616"/>
            <a:ext cx="216000" cy="216000"/>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H="1">
            <a:off x="6172731" y="3959616"/>
            <a:ext cx="216000" cy="216000"/>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flipH="1">
            <a:off x="7897220" y="3959616"/>
            <a:ext cx="216000" cy="21600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27192" y="4472856"/>
            <a:ext cx="1101189" cy="769441"/>
          </a:xfrm>
          <a:prstGeom prst="rect">
            <a:avLst/>
          </a:prstGeom>
        </p:spPr>
        <p:txBody>
          <a:bodyPr wrap="square">
            <a:spAutoFit/>
          </a:bodyPr>
          <a:lstStyle/>
          <a:p>
            <a:pPr lvl="0" algn="ctr"/>
            <a:r>
              <a:rPr lang="en-US" altLang="zh-CN" sz="4400" dirty="0">
                <a:solidFill>
                  <a:prstClr val="black"/>
                </a:solidFill>
                <a:latin typeface="微软雅黑"/>
              </a:rPr>
              <a:t>5’</a:t>
            </a:r>
          </a:p>
        </p:txBody>
      </p:sp>
      <p:sp>
        <p:nvSpPr>
          <p:cNvPr id="52" name="矩形 51"/>
          <p:cNvSpPr/>
          <p:nvPr/>
        </p:nvSpPr>
        <p:spPr>
          <a:xfrm>
            <a:off x="2569123" y="4465232"/>
            <a:ext cx="1101189" cy="769441"/>
          </a:xfrm>
          <a:prstGeom prst="rect">
            <a:avLst/>
          </a:prstGeom>
        </p:spPr>
        <p:txBody>
          <a:bodyPr wrap="square">
            <a:spAutoFit/>
          </a:bodyPr>
          <a:lstStyle/>
          <a:p>
            <a:pPr lvl="0" algn="ctr"/>
            <a:r>
              <a:rPr lang="en-US" altLang="zh-CN" sz="4400" dirty="0" smtClean="0">
                <a:solidFill>
                  <a:prstClr val="black"/>
                </a:solidFill>
                <a:latin typeface="微软雅黑"/>
              </a:rPr>
              <a:t>30’</a:t>
            </a:r>
            <a:endParaRPr lang="en-US" altLang="zh-CN" sz="4400" dirty="0">
              <a:solidFill>
                <a:prstClr val="black"/>
              </a:solidFill>
              <a:latin typeface="微软雅黑"/>
            </a:endParaRPr>
          </a:p>
        </p:txBody>
      </p:sp>
      <p:sp>
        <p:nvSpPr>
          <p:cNvPr id="54" name="矩形 53"/>
          <p:cNvSpPr/>
          <p:nvPr/>
        </p:nvSpPr>
        <p:spPr>
          <a:xfrm>
            <a:off x="4303794" y="4465232"/>
            <a:ext cx="1101189" cy="769441"/>
          </a:xfrm>
          <a:prstGeom prst="rect">
            <a:avLst/>
          </a:prstGeom>
        </p:spPr>
        <p:txBody>
          <a:bodyPr wrap="square">
            <a:spAutoFit/>
          </a:bodyPr>
          <a:lstStyle/>
          <a:p>
            <a:pPr lvl="0" algn="ctr"/>
            <a:r>
              <a:rPr lang="en-US" altLang="zh-CN" sz="4400" dirty="0" smtClean="0">
                <a:solidFill>
                  <a:prstClr val="black"/>
                </a:solidFill>
                <a:latin typeface="微软雅黑"/>
              </a:rPr>
              <a:t>25’</a:t>
            </a:r>
            <a:endParaRPr lang="en-US" altLang="zh-CN" sz="4400" dirty="0">
              <a:solidFill>
                <a:prstClr val="black"/>
              </a:solidFill>
              <a:latin typeface="微软雅黑"/>
            </a:endParaRPr>
          </a:p>
        </p:txBody>
      </p:sp>
      <p:sp>
        <p:nvSpPr>
          <p:cNvPr id="56" name="矩形 55"/>
          <p:cNvSpPr/>
          <p:nvPr/>
        </p:nvSpPr>
        <p:spPr>
          <a:xfrm>
            <a:off x="6049411" y="4465232"/>
            <a:ext cx="1101189" cy="769441"/>
          </a:xfrm>
          <a:prstGeom prst="rect">
            <a:avLst/>
          </a:prstGeom>
        </p:spPr>
        <p:txBody>
          <a:bodyPr wrap="square">
            <a:spAutoFit/>
          </a:bodyPr>
          <a:lstStyle/>
          <a:p>
            <a:pPr lvl="0" algn="ctr"/>
            <a:r>
              <a:rPr lang="en-US" altLang="zh-CN" sz="4400" dirty="0" smtClean="0">
                <a:solidFill>
                  <a:prstClr val="black"/>
                </a:solidFill>
                <a:latin typeface="微软雅黑"/>
              </a:rPr>
              <a:t>25’</a:t>
            </a:r>
            <a:endParaRPr lang="en-US" altLang="zh-CN" sz="4400" dirty="0">
              <a:solidFill>
                <a:prstClr val="black"/>
              </a:solidFill>
              <a:latin typeface="微软雅黑"/>
            </a:endParaRPr>
          </a:p>
        </p:txBody>
      </p:sp>
      <p:sp>
        <p:nvSpPr>
          <p:cNvPr id="58" name="矩形 57"/>
          <p:cNvSpPr/>
          <p:nvPr/>
        </p:nvSpPr>
        <p:spPr>
          <a:xfrm>
            <a:off x="7721796" y="4465232"/>
            <a:ext cx="1101189" cy="769441"/>
          </a:xfrm>
          <a:prstGeom prst="rect">
            <a:avLst/>
          </a:prstGeom>
        </p:spPr>
        <p:txBody>
          <a:bodyPr wrap="square">
            <a:spAutoFit/>
          </a:bodyPr>
          <a:lstStyle/>
          <a:p>
            <a:pPr lvl="0" algn="ctr"/>
            <a:r>
              <a:rPr lang="en-US" altLang="zh-CN" sz="4400" dirty="0" smtClean="0">
                <a:solidFill>
                  <a:prstClr val="black"/>
                </a:solidFill>
                <a:latin typeface="微软雅黑"/>
              </a:rPr>
              <a:t>5’</a:t>
            </a:r>
            <a:endParaRPr lang="en-US" altLang="zh-CN" sz="4400" dirty="0">
              <a:solidFill>
                <a:prstClr val="black"/>
              </a:solidFill>
              <a:latin typeface="微软雅黑"/>
            </a:endParaRPr>
          </a:p>
        </p:txBody>
      </p:sp>
    </p:spTree>
    <p:extLst>
      <p:ext uri="{BB962C8B-B14F-4D97-AF65-F5344CB8AC3E}">
        <p14:creationId xmlns:p14="http://schemas.microsoft.com/office/powerpoint/2010/main" val="1736029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p:tgtEl>
                                          <p:spTgt spid="38"/>
                                        </p:tgtEl>
                                        <p:attrNameLst>
                                          <p:attrName>ppt_y</p:attrName>
                                        </p:attrNameLst>
                                      </p:cBhvr>
                                      <p:tavLst>
                                        <p:tav tm="0">
                                          <p:val>
                                            <p:strVal val="#ppt_y-#ppt_h*1.125000"/>
                                          </p:val>
                                        </p:tav>
                                        <p:tav tm="100000">
                                          <p:val>
                                            <p:strVal val="#ppt_y"/>
                                          </p:val>
                                        </p:tav>
                                      </p:tavLst>
                                    </p:anim>
                                    <p:animEffect transition="in" filter="wipe(down)">
                                      <p:cBhvr>
                                        <p:cTn id="12" dur="750"/>
                                        <p:tgtEl>
                                          <p:spTgt spid="38"/>
                                        </p:tgtEl>
                                      </p:cBhvr>
                                    </p:animEffect>
                                  </p:childTnLst>
                                </p:cTn>
                              </p:par>
                              <p:par>
                                <p:cTn id="13" presetID="12" presetClass="entr" presetSubtype="1" fill="hold"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750"/>
                                        <p:tgtEl>
                                          <p:spTgt spid="39"/>
                                        </p:tgtEl>
                                        <p:attrNameLst>
                                          <p:attrName>ppt_y</p:attrName>
                                        </p:attrNameLst>
                                      </p:cBhvr>
                                      <p:tavLst>
                                        <p:tav tm="0">
                                          <p:val>
                                            <p:strVal val="#ppt_y-#ppt_h*1.125000"/>
                                          </p:val>
                                        </p:tav>
                                        <p:tav tm="100000">
                                          <p:val>
                                            <p:strVal val="#ppt_y"/>
                                          </p:val>
                                        </p:tav>
                                      </p:tavLst>
                                    </p:anim>
                                    <p:animEffect transition="in" filter="wipe(down)">
                                      <p:cBhvr>
                                        <p:cTn id="16" dur="750"/>
                                        <p:tgtEl>
                                          <p:spTgt spid="39"/>
                                        </p:tgtEl>
                                      </p:cBhvr>
                                    </p:animEffect>
                                  </p:childTnLst>
                                </p:cTn>
                              </p:par>
                              <p:par>
                                <p:cTn id="17" presetID="12" presetClass="entr" presetSubtype="1" fill="hold"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750"/>
                                        <p:tgtEl>
                                          <p:spTgt spid="40"/>
                                        </p:tgtEl>
                                        <p:attrNameLst>
                                          <p:attrName>ppt_y</p:attrName>
                                        </p:attrNameLst>
                                      </p:cBhvr>
                                      <p:tavLst>
                                        <p:tav tm="0">
                                          <p:val>
                                            <p:strVal val="#ppt_y-#ppt_h*1.125000"/>
                                          </p:val>
                                        </p:tav>
                                        <p:tav tm="100000">
                                          <p:val>
                                            <p:strVal val="#ppt_y"/>
                                          </p:val>
                                        </p:tav>
                                      </p:tavLst>
                                    </p:anim>
                                    <p:animEffect transition="in" filter="wipe(down)">
                                      <p:cBhvr>
                                        <p:cTn id="20" dur="750"/>
                                        <p:tgtEl>
                                          <p:spTgt spid="40"/>
                                        </p:tgtEl>
                                      </p:cBhvr>
                                    </p:animEffect>
                                  </p:childTnLst>
                                </p:cTn>
                              </p:par>
                              <p:par>
                                <p:cTn id="21" presetID="12" presetClass="entr" presetSubtype="1" fill="hold" nodeType="withEffect">
                                  <p:stCondLst>
                                    <p:cond delay="75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750"/>
                                        <p:tgtEl>
                                          <p:spTgt spid="41"/>
                                        </p:tgtEl>
                                        <p:attrNameLst>
                                          <p:attrName>ppt_y</p:attrName>
                                        </p:attrNameLst>
                                      </p:cBhvr>
                                      <p:tavLst>
                                        <p:tav tm="0">
                                          <p:val>
                                            <p:strVal val="#ppt_y-#ppt_h*1.125000"/>
                                          </p:val>
                                        </p:tav>
                                        <p:tav tm="100000">
                                          <p:val>
                                            <p:strVal val="#ppt_y"/>
                                          </p:val>
                                        </p:tav>
                                      </p:tavLst>
                                    </p:anim>
                                    <p:animEffect transition="in" filter="wipe(down)">
                                      <p:cBhvr>
                                        <p:cTn id="24" dur="750"/>
                                        <p:tgtEl>
                                          <p:spTgt spid="41"/>
                                        </p:tgtEl>
                                      </p:cBhvr>
                                    </p:animEffect>
                                  </p:childTnLst>
                                </p:cTn>
                              </p:par>
                              <p:par>
                                <p:cTn id="25" presetID="12" presetClass="entr" presetSubtype="1" fill="hold" nodeType="withEffect">
                                  <p:stCondLst>
                                    <p:cond delay="10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750"/>
                                        <p:tgtEl>
                                          <p:spTgt spid="42"/>
                                        </p:tgtEl>
                                        <p:attrNameLst>
                                          <p:attrName>ppt_y</p:attrName>
                                        </p:attrNameLst>
                                      </p:cBhvr>
                                      <p:tavLst>
                                        <p:tav tm="0">
                                          <p:val>
                                            <p:strVal val="#ppt_y-#ppt_h*1.125000"/>
                                          </p:val>
                                        </p:tav>
                                        <p:tav tm="100000">
                                          <p:val>
                                            <p:strVal val="#ppt_y"/>
                                          </p:val>
                                        </p:tav>
                                      </p:tavLst>
                                    </p:anim>
                                    <p:animEffect transition="in" filter="wipe(down)">
                                      <p:cBhvr>
                                        <p:cTn id="28" dur="750"/>
                                        <p:tgtEl>
                                          <p:spTgt spid="42"/>
                                        </p:tgtEl>
                                      </p:cBhvr>
                                    </p:animEffect>
                                  </p:childTnLst>
                                </p:cTn>
                              </p:par>
                            </p:childTnLst>
                          </p:cTn>
                        </p:par>
                        <p:par>
                          <p:cTn id="29" fill="hold">
                            <p:stCondLst>
                              <p:cond delay="2250"/>
                            </p:stCondLst>
                            <p:childTnLst>
                              <p:par>
                                <p:cTn id="30" presetID="23" presetClass="entr" presetSubtype="288" fill="hold" grpId="1"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strVal val="4/3*#ppt_w"/>
                                          </p:val>
                                        </p:tav>
                                        <p:tav tm="100000">
                                          <p:val>
                                            <p:strVal val="#ppt_w"/>
                                          </p:val>
                                        </p:tav>
                                      </p:tavLst>
                                    </p:anim>
                                    <p:anim calcmode="lin" valueType="num">
                                      <p:cBhvr>
                                        <p:cTn id="33" dur="500" fill="hold"/>
                                        <p:tgtEl>
                                          <p:spTgt spid="43"/>
                                        </p:tgtEl>
                                        <p:attrNameLst>
                                          <p:attrName>ppt_h</p:attrName>
                                        </p:attrNameLst>
                                      </p:cBhvr>
                                      <p:tavLst>
                                        <p:tav tm="0">
                                          <p:val>
                                            <p:strVal val="4/3*#ppt_h"/>
                                          </p:val>
                                        </p:tav>
                                        <p:tav tm="100000">
                                          <p:val>
                                            <p:strVal val="#ppt_h"/>
                                          </p:val>
                                        </p:tav>
                                      </p:tavLst>
                                    </p:anim>
                                  </p:childTnLst>
                                </p:cTn>
                              </p:par>
                              <p:par>
                                <p:cTn id="34" presetID="23" presetClass="entr" presetSubtype="288" fill="hold" grpId="1"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strVal val="4/3*#ppt_w"/>
                                          </p:val>
                                        </p:tav>
                                        <p:tav tm="100000">
                                          <p:val>
                                            <p:strVal val="#ppt_w"/>
                                          </p:val>
                                        </p:tav>
                                      </p:tavLst>
                                    </p:anim>
                                    <p:anim calcmode="lin" valueType="num">
                                      <p:cBhvr>
                                        <p:cTn id="37" dur="500" fill="hold"/>
                                        <p:tgtEl>
                                          <p:spTgt spid="44"/>
                                        </p:tgtEl>
                                        <p:attrNameLst>
                                          <p:attrName>ppt_h</p:attrName>
                                        </p:attrNameLst>
                                      </p:cBhvr>
                                      <p:tavLst>
                                        <p:tav tm="0">
                                          <p:val>
                                            <p:strVal val="4/3*#ppt_h"/>
                                          </p:val>
                                        </p:tav>
                                        <p:tav tm="100000">
                                          <p:val>
                                            <p:strVal val="#ppt_h"/>
                                          </p:val>
                                        </p:tav>
                                      </p:tavLst>
                                    </p:anim>
                                  </p:childTnLst>
                                </p:cTn>
                              </p:par>
                              <p:par>
                                <p:cTn id="38" presetID="23" presetClass="entr" presetSubtype="288" fill="hold" grpId="1"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strVal val="4/3*#ppt_w"/>
                                          </p:val>
                                        </p:tav>
                                        <p:tav tm="100000">
                                          <p:val>
                                            <p:strVal val="#ppt_w"/>
                                          </p:val>
                                        </p:tav>
                                      </p:tavLst>
                                    </p:anim>
                                    <p:anim calcmode="lin" valueType="num">
                                      <p:cBhvr>
                                        <p:cTn id="41" dur="500" fill="hold"/>
                                        <p:tgtEl>
                                          <p:spTgt spid="45"/>
                                        </p:tgtEl>
                                        <p:attrNameLst>
                                          <p:attrName>ppt_h</p:attrName>
                                        </p:attrNameLst>
                                      </p:cBhvr>
                                      <p:tavLst>
                                        <p:tav tm="0">
                                          <p:val>
                                            <p:strVal val="4/3*#ppt_h"/>
                                          </p:val>
                                        </p:tav>
                                        <p:tav tm="100000">
                                          <p:val>
                                            <p:strVal val="#ppt_h"/>
                                          </p:val>
                                        </p:tav>
                                      </p:tavLst>
                                    </p:anim>
                                  </p:childTnLst>
                                </p:cTn>
                              </p:par>
                              <p:par>
                                <p:cTn id="42" presetID="23" presetClass="entr" presetSubtype="288" fill="hold" grpId="1"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500" fill="hold"/>
                                        <p:tgtEl>
                                          <p:spTgt spid="46"/>
                                        </p:tgtEl>
                                        <p:attrNameLst>
                                          <p:attrName>ppt_w</p:attrName>
                                        </p:attrNameLst>
                                      </p:cBhvr>
                                      <p:tavLst>
                                        <p:tav tm="0">
                                          <p:val>
                                            <p:strVal val="4/3*#ppt_w"/>
                                          </p:val>
                                        </p:tav>
                                        <p:tav tm="100000">
                                          <p:val>
                                            <p:strVal val="#ppt_w"/>
                                          </p:val>
                                        </p:tav>
                                      </p:tavLst>
                                    </p:anim>
                                    <p:anim calcmode="lin" valueType="num">
                                      <p:cBhvr>
                                        <p:cTn id="45" dur="500" fill="hold"/>
                                        <p:tgtEl>
                                          <p:spTgt spid="46"/>
                                        </p:tgtEl>
                                        <p:attrNameLst>
                                          <p:attrName>ppt_h</p:attrName>
                                        </p:attrNameLst>
                                      </p:cBhvr>
                                      <p:tavLst>
                                        <p:tav tm="0">
                                          <p:val>
                                            <p:strVal val="4/3*#ppt_h"/>
                                          </p:val>
                                        </p:tav>
                                        <p:tav tm="100000">
                                          <p:val>
                                            <p:strVal val="#ppt_h"/>
                                          </p:val>
                                        </p:tav>
                                      </p:tavLst>
                                    </p:anim>
                                  </p:childTnLst>
                                </p:cTn>
                              </p:par>
                              <p:par>
                                <p:cTn id="46" presetID="23" presetClass="entr" presetSubtype="288" fill="hold" grpId="1"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strVal val="4/3*#ppt_w"/>
                                          </p:val>
                                        </p:tav>
                                        <p:tav tm="100000">
                                          <p:val>
                                            <p:strVal val="#ppt_w"/>
                                          </p:val>
                                        </p:tav>
                                      </p:tavLst>
                                    </p:anim>
                                    <p:anim calcmode="lin" valueType="num">
                                      <p:cBhvr>
                                        <p:cTn id="49" dur="500" fill="hold"/>
                                        <p:tgtEl>
                                          <p:spTgt spid="47"/>
                                        </p:tgtEl>
                                        <p:attrNameLst>
                                          <p:attrName>ppt_h</p:attrName>
                                        </p:attrNameLst>
                                      </p:cBhvr>
                                      <p:tavLst>
                                        <p:tav tm="0">
                                          <p:val>
                                            <p:strVal val="4/3*#ppt_h"/>
                                          </p:val>
                                        </p:tav>
                                        <p:tav tm="100000">
                                          <p:val>
                                            <p:strVal val="#ppt_h"/>
                                          </p:val>
                                        </p:tav>
                                      </p:tavLst>
                                    </p:anim>
                                  </p:childTnLst>
                                </p:cTn>
                              </p:par>
                            </p:childTnLst>
                          </p:cTn>
                        </p:par>
                        <p:par>
                          <p:cTn id="50" fill="hold">
                            <p:stCondLst>
                              <p:cond delay="2750"/>
                            </p:stCondLst>
                            <p:childTnLst>
                              <p:par>
                                <p:cTn id="51" presetID="47" presetClass="entr" presetSubtype="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750"/>
                                        <p:tgtEl>
                                          <p:spTgt spid="51"/>
                                        </p:tgtEl>
                                      </p:cBhvr>
                                    </p:animEffect>
                                    <p:anim calcmode="lin" valueType="num">
                                      <p:cBhvr>
                                        <p:cTn id="54" dur="750" fill="hold"/>
                                        <p:tgtEl>
                                          <p:spTgt spid="51"/>
                                        </p:tgtEl>
                                        <p:attrNameLst>
                                          <p:attrName>ppt_x</p:attrName>
                                        </p:attrNameLst>
                                      </p:cBhvr>
                                      <p:tavLst>
                                        <p:tav tm="0">
                                          <p:val>
                                            <p:strVal val="#ppt_x"/>
                                          </p:val>
                                        </p:tav>
                                        <p:tav tm="100000">
                                          <p:val>
                                            <p:strVal val="#ppt_x"/>
                                          </p:val>
                                        </p:tav>
                                      </p:tavLst>
                                    </p:anim>
                                    <p:anim calcmode="lin" valueType="num">
                                      <p:cBhvr>
                                        <p:cTn id="55" dur="750" fill="hold"/>
                                        <p:tgtEl>
                                          <p:spTgt spid="5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750"/>
                                        <p:tgtEl>
                                          <p:spTgt spid="52"/>
                                        </p:tgtEl>
                                      </p:cBhvr>
                                    </p:animEffect>
                                    <p:anim calcmode="lin" valueType="num">
                                      <p:cBhvr>
                                        <p:cTn id="59" dur="750" fill="hold"/>
                                        <p:tgtEl>
                                          <p:spTgt spid="52"/>
                                        </p:tgtEl>
                                        <p:attrNameLst>
                                          <p:attrName>ppt_x</p:attrName>
                                        </p:attrNameLst>
                                      </p:cBhvr>
                                      <p:tavLst>
                                        <p:tav tm="0">
                                          <p:val>
                                            <p:strVal val="#ppt_x"/>
                                          </p:val>
                                        </p:tav>
                                        <p:tav tm="100000">
                                          <p:val>
                                            <p:strVal val="#ppt_x"/>
                                          </p:val>
                                        </p:tav>
                                      </p:tavLst>
                                    </p:anim>
                                    <p:anim calcmode="lin" valueType="num">
                                      <p:cBhvr>
                                        <p:cTn id="60" dur="750" fill="hold"/>
                                        <p:tgtEl>
                                          <p:spTgt spid="5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750"/>
                                        <p:tgtEl>
                                          <p:spTgt spid="54"/>
                                        </p:tgtEl>
                                      </p:cBhvr>
                                    </p:animEffect>
                                    <p:anim calcmode="lin" valueType="num">
                                      <p:cBhvr>
                                        <p:cTn id="64" dur="750" fill="hold"/>
                                        <p:tgtEl>
                                          <p:spTgt spid="54"/>
                                        </p:tgtEl>
                                        <p:attrNameLst>
                                          <p:attrName>ppt_x</p:attrName>
                                        </p:attrNameLst>
                                      </p:cBhvr>
                                      <p:tavLst>
                                        <p:tav tm="0">
                                          <p:val>
                                            <p:strVal val="#ppt_x"/>
                                          </p:val>
                                        </p:tav>
                                        <p:tav tm="100000">
                                          <p:val>
                                            <p:strVal val="#ppt_x"/>
                                          </p:val>
                                        </p:tav>
                                      </p:tavLst>
                                    </p:anim>
                                    <p:anim calcmode="lin" valueType="num">
                                      <p:cBhvr>
                                        <p:cTn id="65" dur="750" fill="hold"/>
                                        <p:tgtEl>
                                          <p:spTgt spid="54"/>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fade">
                                      <p:cBhvr>
                                        <p:cTn id="68" dur="750"/>
                                        <p:tgtEl>
                                          <p:spTgt spid="56"/>
                                        </p:tgtEl>
                                      </p:cBhvr>
                                    </p:animEffect>
                                    <p:anim calcmode="lin" valueType="num">
                                      <p:cBhvr>
                                        <p:cTn id="69" dur="750" fill="hold"/>
                                        <p:tgtEl>
                                          <p:spTgt spid="56"/>
                                        </p:tgtEl>
                                        <p:attrNameLst>
                                          <p:attrName>ppt_x</p:attrName>
                                        </p:attrNameLst>
                                      </p:cBhvr>
                                      <p:tavLst>
                                        <p:tav tm="0">
                                          <p:val>
                                            <p:strVal val="#ppt_x"/>
                                          </p:val>
                                        </p:tav>
                                        <p:tav tm="100000">
                                          <p:val>
                                            <p:strVal val="#ppt_x"/>
                                          </p:val>
                                        </p:tav>
                                      </p:tavLst>
                                    </p:anim>
                                    <p:anim calcmode="lin" valueType="num">
                                      <p:cBhvr>
                                        <p:cTn id="70" dur="750" fill="hold"/>
                                        <p:tgtEl>
                                          <p:spTgt spid="5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fade">
                                      <p:cBhvr>
                                        <p:cTn id="73" dur="750"/>
                                        <p:tgtEl>
                                          <p:spTgt spid="58"/>
                                        </p:tgtEl>
                                      </p:cBhvr>
                                    </p:animEffect>
                                    <p:anim calcmode="lin" valueType="num">
                                      <p:cBhvr>
                                        <p:cTn id="74" dur="750" fill="hold"/>
                                        <p:tgtEl>
                                          <p:spTgt spid="58"/>
                                        </p:tgtEl>
                                        <p:attrNameLst>
                                          <p:attrName>ppt_x</p:attrName>
                                        </p:attrNameLst>
                                      </p:cBhvr>
                                      <p:tavLst>
                                        <p:tav tm="0">
                                          <p:val>
                                            <p:strVal val="#ppt_x"/>
                                          </p:val>
                                        </p:tav>
                                        <p:tav tm="100000">
                                          <p:val>
                                            <p:strVal val="#ppt_x"/>
                                          </p:val>
                                        </p:tav>
                                      </p:tavLst>
                                    </p:anim>
                                    <p:anim calcmode="lin" valueType="num">
                                      <p:cBhvr>
                                        <p:cTn id="75" dur="75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1" animBg="1"/>
      <p:bldP spid="44" grpId="1" animBg="1"/>
      <p:bldP spid="45" grpId="1" animBg="1"/>
      <p:bldP spid="46" grpId="1" animBg="1"/>
      <p:bldP spid="47" grpId="1" animBg="1"/>
      <p:bldP spid="51" grpId="0"/>
      <p:bldP spid="52" grpId="0"/>
      <p:bldP spid="54" grpId="0"/>
      <p:bldP spid="56" grpId="0"/>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课堂实施</a:t>
            </a:r>
            <a:endParaRPr lang="zh-CN" altLang="en-US" sz="2200" b="1" dirty="0" smtClean="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课后提升</a:t>
            </a:r>
          </a:p>
        </p:txBody>
      </p:sp>
      <p:grpSp>
        <p:nvGrpSpPr>
          <p:cNvPr id="38" name="组合 37"/>
          <p:cNvGrpSpPr/>
          <p:nvPr/>
        </p:nvGrpSpPr>
        <p:grpSpPr>
          <a:xfrm>
            <a:off x="223566" y="1142390"/>
            <a:ext cx="1206527" cy="1567560"/>
            <a:chOff x="482671" y="1577930"/>
            <a:chExt cx="1384997" cy="1799434"/>
          </a:xfrm>
        </p:grpSpPr>
        <p:grpSp>
          <p:nvGrpSpPr>
            <p:cNvPr id="9" name="组合 8"/>
            <p:cNvGrpSpPr/>
            <p:nvPr/>
          </p:nvGrpSpPr>
          <p:grpSpPr>
            <a:xfrm rot="10800000">
              <a:off x="482671" y="1577930"/>
              <a:ext cx="1384997" cy="179943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0" name="TextBox 33"/>
            <p:cNvSpPr>
              <a:spLocks noChangeArrowheads="1"/>
            </p:cNvSpPr>
            <p:nvPr/>
          </p:nvSpPr>
          <p:spPr bwMode="auto">
            <a:xfrm>
              <a:off x="666174" y="1909416"/>
              <a:ext cx="1041483" cy="8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17445"/>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F17445"/>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F17445"/>
                  </a:solidFill>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rgbClr val="F17445"/>
                </a:solidFill>
                <a:effectLst/>
                <a:uLnTx/>
                <a:uFillTx/>
                <a:latin typeface="微软雅黑" pitchFamily="34" charset="-122"/>
                <a:ea typeface="微软雅黑" pitchFamily="34" charset="-122"/>
              </a:endParaRPr>
            </a:p>
          </p:txBody>
        </p:sp>
      </p:grpSp>
      <p:sp>
        <p:nvSpPr>
          <p:cNvPr id="108" name="TextBox 107"/>
          <p:cNvSpPr txBox="1"/>
          <p:nvPr/>
        </p:nvSpPr>
        <p:spPr>
          <a:xfrm>
            <a:off x="4498437" y="2163186"/>
            <a:ext cx="3936488" cy="492440"/>
          </a:xfrm>
          <a:prstGeom prst="rect">
            <a:avLst/>
          </a:prstGeom>
          <a:noFill/>
        </p:spPr>
        <p:txBody>
          <a:bodyPr wrap="square" lIns="76198" tIns="38099" rIns="76198" bIns="38099" rtlCol="0">
            <a:spAutoFit/>
          </a:bodyPr>
          <a:lstStyle/>
          <a:p>
            <a:r>
              <a:rPr lang="zh-CN" altLang="en-US" sz="2700" b="1" dirty="0" smtClean="0">
                <a:solidFill>
                  <a:schemeClr val="accent2"/>
                </a:solidFill>
                <a:latin typeface="微软雅黑" panose="020B0503020204020204" pitchFamily="34" charset="-122"/>
                <a:ea typeface="微软雅黑" panose="020B0503020204020204" pitchFamily="34" charset="-122"/>
              </a:rPr>
              <a:t>添加关键文本</a:t>
            </a:r>
            <a:endParaRPr lang="en-US" sz="2700" b="1" dirty="0">
              <a:solidFill>
                <a:schemeClr val="accent2"/>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4508206" y="2741269"/>
            <a:ext cx="4087149" cy="815606"/>
          </a:xfrm>
          <a:prstGeom prst="rect">
            <a:avLst/>
          </a:prstGeom>
          <a:noFill/>
        </p:spPr>
        <p:txBody>
          <a:bodyPr wrap="square" lIns="76198" tIns="38099" rIns="76198" bIns="38099" rtlCol="0">
            <a:spAutoFit/>
          </a:bodyPr>
          <a:lstStyle/>
          <a:p>
            <a:pPr>
              <a:lnSpc>
                <a:spcPct val="150000"/>
              </a:lnSpc>
            </a:pPr>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a:t>
            </a:r>
            <a:r>
              <a:rPr lang="zh-CN" altLang="en-US" sz="1600" dirty="0" smtClean="0">
                <a:solidFill>
                  <a:schemeClr val="tx1">
                    <a:lumMod val="65000"/>
                    <a:lumOff val="35000"/>
                  </a:schemeClr>
                </a:solidFill>
                <a:latin typeface="微软雅黑" pitchFamily="34" charset="-122"/>
                <a:ea typeface="微软雅黑" panose="020B0503020204020204" pitchFamily="34" charset="-122"/>
              </a:rPr>
              <a:t>此处</a:t>
            </a:r>
            <a:endParaRPr 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0"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597162" y="3722129"/>
            <a:ext cx="3820544" cy="2436479"/>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cxnSp>
        <p:nvCxnSpPr>
          <p:cNvPr id="111" name="直接连接符 110"/>
          <p:cNvCxnSpPr/>
          <p:nvPr/>
        </p:nvCxnSpPr>
        <p:spPr>
          <a:xfrm>
            <a:off x="4597162" y="2741269"/>
            <a:ext cx="3837763" cy="0"/>
          </a:xfrm>
          <a:prstGeom prst="line">
            <a:avLst/>
          </a:prstGeom>
          <a:noFill/>
          <a:ln w="9525" cap="flat" cmpd="sng" algn="ctr">
            <a:solidFill>
              <a:schemeClr val="tx1">
                <a:lumMod val="50000"/>
                <a:lumOff val="50000"/>
              </a:schemeClr>
            </a:solidFill>
            <a:prstDash val="dash"/>
          </a:ln>
          <a:effectLst/>
        </p:spPr>
      </p:cxnSp>
      <p:sp>
        <p:nvSpPr>
          <p:cNvPr id="112" name="Shape 22"/>
          <p:cNvSpPr/>
          <p:nvPr/>
        </p:nvSpPr>
        <p:spPr>
          <a:xfrm>
            <a:off x="1579396" y="4284259"/>
            <a:ext cx="2462607" cy="2463498"/>
          </a:xfrm>
          <a:prstGeom prst="gear9">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113" name="Shape 20"/>
          <p:cNvSpPr/>
          <p:nvPr/>
        </p:nvSpPr>
        <p:spPr>
          <a:xfrm rot="19625411">
            <a:off x="279784" y="2954703"/>
            <a:ext cx="1968230" cy="1968942"/>
          </a:xfrm>
          <a:prstGeom prst="gear6">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114" name="Shape 18"/>
          <p:cNvSpPr/>
          <p:nvPr/>
        </p:nvSpPr>
        <p:spPr>
          <a:xfrm rot="20700000">
            <a:off x="1789329" y="1597898"/>
            <a:ext cx="1928463" cy="1929160"/>
          </a:xfrm>
          <a:prstGeom prst="gear6">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115" name="TextBox 114"/>
          <p:cNvSpPr txBox="1"/>
          <p:nvPr/>
        </p:nvSpPr>
        <p:spPr>
          <a:xfrm>
            <a:off x="2117911" y="2154675"/>
            <a:ext cx="1269700" cy="815606"/>
          </a:xfrm>
          <a:prstGeom prst="rect">
            <a:avLst/>
          </a:prstGeom>
          <a:noFill/>
        </p:spPr>
        <p:txBody>
          <a:bodyPr wrap="square" lIns="76198" tIns="38099" rIns="76198" bIns="38099"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关键</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en-US" sz="2400" b="1" dirty="0">
              <a:solidFill>
                <a:schemeClr val="bg1"/>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2034786" y="4985174"/>
            <a:ext cx="1516133" cy="1215715"/>
          </a:xfrm>
          <a:prstGeom prst="rect">
            <a:avLst/>
          </a:prstGeom>
          <a:noFill/>
        </p:spPr>
        <p:txBody>
          <a:bodyPr wrap="square" lIns="76198" tIns="38099" rIns="76198" bIns="38099" rtlCol="0">
            <a:spAutoFit/>
          </a:bodyPr>
          <a:lstStyle/>
          <a:p>
            <a:pPr algn="ctr"/>
            <a:r>
              <a:rPr lang="zh-CN" altLang="en-US" sz="3700" b="1" dirty="0" smtClean="0">
                <a:solidFill>
                  <a:schemeClr val="bg1"/>
                </a:solidFill>
                <a:latin typeface="微软雅黑" panose="020B0503020204020204" pitchFamily="34" charset="-122"/>
                <a:ea typeface="微软雅黑" panose="020B0503020204020204" pitchFamily="34" charset="-122"/>
              </a:rPr>
              <a:t>关键文本</a:t>
            </a:r>
            <a:endParaRPr lang="en-US" sz="3700" b="1" dirty="0">
              <a:solidFill>
                <a:schemeClr val="bg1"/>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485403" y="3559301"/>
            <a:ext cx="1516133" cy="815606"/>
          </a:xfrm>
          <a:prstGeom prst="rect">
            <a:avLst/>
          </a:prstGeom>
          <a:noFill/>
        </p:spPr>
        <p:txBody>
          <a:bodyPr wrap="square" lIns="76198" tIns="38099" rIns="76198" bIns="38099"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关键</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文本</a:t>
            </a:r>
            <a:endParaRPr 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284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38"/>
                                        </p:tgtEl>
                                        <p:attrNameLst>
                                          <p:attrName>r</p:attrName>
                                        </p:attrNameLst>
                                      </p:cBhvr>
                                    </p:animRot>
                                    <p:animRot by="-240000">
                                      <p:cBhvr>
                                        <p:cTn id="12" dur="200" fill="hold">
                                          <p:stCondLst>
                                            <p:cond delay="200"/>
                                          </p:stCondLst>
                                        </p:cTn>
                                        <p:tgtEl>
                                          <p:spTgt spid="38"/>
                                        </p:tgtEl>
                                        <p:attrNameLst>
                                          <p:attrName>r</p:attrName>
                                        </p:attrNameLst>
                                      </p:cBhvr>
                                    </p:animRot>
                                    <p:animRot by="240000">
                                      <p:cBhvr>
                                        <p:cTn id="13" dur="200" fill="hold">
                                          <p:stCondLst>
                                            <p:cond delay="400"/>
                                          </p:stCondLst>
                                        </p:cTn>
                                        <p:tgtEl>
                                          <p:spTgt spid="38"/>
                                        </p:tgtEl>
                                        <p:attrNameLst>
                                          <p:attrName>r</p:attrName>
                                        </p:attrNameLst>
                                      </p:cBhvr>
                                    </p:animRot>
                                    <p:animRot by="-240000">
                                      <p:cBhvr>
                                        <p:cTn id="14" dur="200" fill="hold">
                                          <p:stCondLst>
                                            <p:cond delay="600"/>
                                          </p:stCondLst>
                                        </p:cTn>
                                        <p:tgtEl>
                                          <p:spTgt spid="38"/>
                                        </p:tgtEl>
                                        <p:attrNameLst>
                                          <p:attrName>r</p:attrName>
                                        </p:attrNameLst>
                                      </p:cBhvr>
                                    </p:animRot>
                                    <p:animRot by="120000">
                                      <p:cBhvr>
                                        <p:cTn id="15" dur="200" fill="hold">
                                          <p:stCondLst>
                                            <p:cond delay="800"/>
                                          </p:stCondLst>
                                        </p:cTn>
                                        <p:tgtEl>
                                          <p:spTgt spid="38"/>
                                        </p:tgtEl>
                                        <p:attrNameLst>
                                          <p:attrName>r</p:attrName>
                                        </p:attrNameLst>
                                      </p:cBhvr>
                                    </p:animRot>
                                  </p:childTnLst>
                                </p:cTn>
                              </p:par>
                            </p:childTnLst>
                          </p:cTn>
                        </p:par>
                        <p:par>
                          <p:cTn id="16" fill="hold">
                            <p:stCondLst>
                              <p:cond delay="1000"/>
                            </p:stCondLst>
                            <p:childTnLst>
                              <p:par>
                                <p:cTn id="17" presetID="31" presetClass="entr" presetSubtype="0" fill="hold" nodeType="after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500" fill="hold"/>
                                        <p:tgtEl>
                                          <p:spTgt spid="114"/>
                                        </p:tgtEl>
                                        <p:attrNameLst>
                                          <p:attrName>ppt_w</p:attrName>
                                        </p:attrNameLst>
                                      </p:cBhvr>
                                      <p:tavLst>
                                        <p:tav tm="0">
                                          <p:val>
                                            <p:fltVal val="0"/>
                                          </p:val>
                                        </p:tav>
                                        <p:tav tm="100000">
                                          <p:val>
                                            <p:strVal val="#ppt_w"/>
                                          </p:val>
                                        </p:tav>
                                      </p:tavLst>
                                    </p:anim>
                                    <p:anim calcmode="lin" valueType="num">
                                      <p:cBhvr>
                                        <p:cTn id="20" dur="500" fill="hold"/>
                                        <p:tgtEl>
                                          <p:spTgt spid="114"/>
                                        </p:tgtEl>
                                        <p:attrNameLst>
                                          <p:attrName>ppt_h</p:attrName>
                                        </p:attrNameLst>
                                      </p:cBhvr>
                                      <p:tavLst>
                                        <p:tav tm="0">
                                          <p:val>
                                            <p:fltVal val="0"/>
                                          </p:val>
                                        </p:tav>
                                        <p:tav tm="100000">
                                          <p:val>
                                            <p:strVal val="#ppt_h"/>
                                          </p:val>
                                        </p:tav>
                                      </p:tavLst>
                                    </p:anim>
                                    <p:anim calcmode="lin" valueType="num">
                                      <p:cBhvr>
                                        <p:cTn id="21" dur="500" fill="hold"/>
                                        <p:tgtEl>
                                          <p:spTgt spid="114"/>
                                        </p:tgtEl>
                                        <p:attrNameLst>
                                          <p:attrName>style.rotation</p:attrName>
                                        </p:attrNameLst>
                                      </p:cBhvr>
                                      <p:tavLst>
                                        <p:tav tm="0">
                                          <p:val>
                                            <p:fltVal val="90"/>
                                          </p:val>
                                        </p:tav>
                                        <p:tav tm="100000">
                                          <p:val>
                                            <p:fltVal val="0"/>
                                          </p:val>
                                        </p:tav>
                                      </p:tavLst>
                                    </p:anim>
                                    <p:animEffect transition="in" filter="fade">
                                      <p:cBhvr>
                                        <p:cTn id="22" dur="500"/>
                                        <p:tgtEl>
                                          <p:spTgt spid="11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fade">
                                      <p:cBhvr>
                                        <p:cTn id="26" dur="500"/>
                                        <p:tgtEl>
                                          <p:spTgt spid="115"/>
                                        </p:tgtEl>
                                      </p:cBhvr>
                                    </p:animEffect>
                                  </p:childTnLst>
                                </p:cTn>
                              </p:par>
                            </p:childTnLst>
                          </p:cTn>
                        </p:par>
                        <p:par>
                          <p:cTn id="27" fill="hold">
                            <p:stCondLst>
                              <p:cond delay="2000"/>
                            </p:stCondLst>
                            <p:childTnLst>
                              <p:par>
                                <p:cTn id="28" presetID="31" presetClass="entr" presetSubtype="0" fill="hold" nodeType="afterEffect">
                                  <p:stCondLst>
                                    <p:cond delay="0"/>
                                  </p:stCondLst>
                                  <p:childTnLst>
                                    <p:set>
                                      <p:cBhvr>
                                        <p:cTn id="29" dur="1" fill="hold">
                                          <p:stCondLst>
                                            <p:cond delay="0"/>
                                          </p:stCondLst>
                                        </p:cTn>
                                        <p:tgtEl>
                                          <p:spTgt spid="113"/>
                                        </p:tgtEl>
                                        <p:attrNameLst>
                                          <p:attrName>style.visibility</p:attrName>
                                        </p:attrNameLst>
                                      </p:cBhvr>
                                      <p:to>
                                        <p:strVal val="visible"/>
                                      </p:to>
                                    </p:set>
                                    <p:anim calcmode="lin" valueType="num">
                                      <p:cBhvr>
                                        <p:cTn id="30" dur="500" fill="hold"/>
                                        <p:tgtEl>
                                          <p:spTgt spid="113"/>
                                        </p:tgtEl>
                                        <p:attrNameLst>
                                          <p:attrName>ppt_w</p:attrName>
                                        </p:attrNameLst>
                                      </p:cBhvr>
                                      <p:tavLst>
                                        <p:tav tm="0">
                                          <p:val>
                                            <p:fltVal val="0"/>
                                          </p:val>
                                        </p:tav>
                                        <p:tav tm="100000">
                                          <p:val>
                                            <p:strVal val="#ppt_w"/>
                                          </p:val>
                                        </p:tav>
                                      </p:tavLst>
                                    </p:anim>
                                    <p:anim calcmode="lin" valueType="num">
                                      <p:cBhvr>
                                        <p:cTn id="31" dur="500" fill="hold"/>
                                        <p:tgtEl>
                                          <p:spTgt spid="113"/>
                                        </p:tgtEl>
                                        <p:attrNameLst>
                                          <p:attrName>ppt_h</p:attrName>
                                        </p:attrNameLst>
                                      </p:cBhvr>
                                      <p:tavLst>
                                        <p:tav tm="0">
                                          <p:val>
                                            <p:fltVal val="0"/>
                                          </p:val>
                                        </p:tav>
                                        <p:tav tm="100000">
                                          <p:val>
                                            <p:strVal val="#ppt_h"/>
                                          </p:val>
                                        </p:tav>
                                      </p:tavLst>
                                    </p:anim>
                                    <p:anim calcmode="lin" valueType="num">
                                      <p:cBhvr>
                                        <p:cTn id="32" dur="500" fill="hold"/>
                                        <p:tgtEl>
                                          <p:spTgt spid="113"/>
                                        </p:tgtEl>
                                        <p:attrNameLst>
                                          <p:attrName>style.rotation</p:attrName>
                                        </p:attrNameLst>
                                      </p:cBhvr>
                                      <p:tavLst>
                                        <p:tav tm="0">
                                          <p:val>
                                            <p:fltVal val="90"/>
                                          </p:val>
                                        </p:tav>
                                        <p:tav tm="100000">
                                          <p:val>
                                            <p:fltVal val="0"/>
                                          </p:val>
                                        </p:tav>
                                      </p:tavLst>
                                    </p:anim>
                                    <p:animEffect transition="in" filter="fade">
                                      <p:cBhvr>
                                        <p:cTn id="33" dur="500"/>
                                        <p:tgtEl>
                                          <p:spTgt spid="113"/>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17"/>
                                        </p:tgtEl>
                                        <p:attrNameLst>
                                          <p:attrName>style.visibility</p:attrName>
                                        </p:attrNameLst>
                                      </p:cBhvr>
                                      <p:to>
                                        <p:strVal val="visible"/>
                                      </p:to>
                                    </p:set>
                                    <p:animEffect transition="in" filter="fade">
                                      <p:cBhvr>
                                        <p:cTn id="37" dur="500"/>
                                        <p:tgtEl>
                                          <p:spTgt spid="117"/>
                                        </p:tgtEl>
                                      </p:cBhvr>
                                    </p:animEffect>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 calcmode="lin" valueType="num">
                                      <p:cBhvr>
                                        <p:cTn id="43" dur="500" fill="hold"/>
                                        <p:tgtEl>
                                          <p:spTgt spid="112"/>
                                        </p:tgtEl>
                                        <p:attrNameLst>
                                          <p:attrName>style.rotation</p:attrName>
                                        </p:attrNameLst>
                                      </p:cBhvr>
                                      <p:tavLst>
                                        <p:tav tm="0">
                                          <p:val>
                                            <p:fltVal val="90"/>
                                          </p:val>
                                        </p:tav>
                                        <p:tav tm="100000">
                                          <p:val>
                                            <p:fltVal val="0"/>
                                          </p:val>
                                        </p:tav>
                                      </p:tavLst>
                                    </p:anim>
                                    <p:animEffect transition="in" filter="fade">
                                      <p:cBhvr>
                                        <p:cTn id="44" dur="500"/>
                                        <p:tgtEl>
                                          <p:spTgt spid="112"/>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fade">
                                      <p:cBhvr>
                                        <p:cTn id="48" dur="500"/>
                                        <p:tgtEl>
                                          <p:spTgt spid="116"/>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fade">
                                      <p:cBhvr>
                                        <p:cTn id="52" dur="500"/>
                                        <p:tgtEl>
                                          <p:spTgt spid="108"/>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wipe(left)">
                                      <p:cBhvr>
                                        <p:cTn id="56" dur="500"/>
                                        <p:tgtEl>
                                          <p:spTgt spid="111"/>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109"/>
                                        </p:tgtEl>
                                        <p:attrNameLst>
                                          <p:attrName>style.visibility</p:attrName>
                                        </p:attrNameLst>
                                      </p:cBhvr>
                                      <p:to>
                                        <p:strVal val="visible"/>
                                      </p:to>
                                    </p:set>
                                    <p:animEffect transition="in" filter="fade">
                                      <p:cBhvr>
                                        <p:cTn id="60" dur="500"/>
                                        <p:tgtEl>
                                          <p:spTgt spid="109"/>
                                        </p:tgtEl>
                                      </p:cBhvr>
                                    </p:animEffect>
                                  </p:childTnLst>
                                </p:cTn>
                              </p:par>
                            </p:childTnLst>
                          </p:cTn>
                        </p:par>
                        <p:par>
                          <p:cTn id="61" fill="hold">
                            <p:stCondLst>
                              <p:cond delay="5500"/>
                            </p:stCondLst>
                            <p:childTnLst>
                              <p:par>
                                <p:cTn id="62" presetID="42" presetClass="entr" presetSubtype="0" fill="hold" nodeType="afterEffect">
                                  <p:stCondLst>
                                    <p:cond delay="0"/>
                                  </p:stCondLst>
                                  <p:childTnLst>
                                    <p:set>
                                      <p:cBhvr>
                                        <p:cTn id="63" dur="1" fill="hold">
                                          <p:stCondLst>
                                            <p:cond delay="0"/>
                                          </p:stCondLst>
                                        </p:cTn>
                                        <p:tgtEl>
                                          <p:spTgt spid="110"/>
                                        </p:tgtEl>
                                        <p:attrNameLst>
                                          <p:attrName>style.visibility</p:attrName>
                                        </p:attrNameLst>
                                      </p:cBhvr>
                                      <p:to>
                                        <p:strVal val="visible"/>
                                      </p:to>
                                    </p:set>
                                    <p:animEffect transition="in" filter="fade">
                                      <p:cBhvr>
                                        <p:cTn id="64" dur="1000"/>
                                        <p:tgtEl>
                                          <p:spTgt spid="110"/>
                                        </p:tgtEl>
                                      </p:cBhvr>
                                    </p:animEffect>
                                    <p:anim calcmode="lin" valueType="num">
                                      <p:cBhvr>
                                        <p:cTn id="65" dur="1000" fill="hold"/>
                                        <p:tgtEl>
                                          <p:spTgt spid="110"/>
                                        </p:tgtEl>
                                        <p:attrNameLst>
                                          <p:attrName>ppt_x</p:attrName>
                                        </p:attrNameLst>
                                      </p:cBhvr>
                                      <p:tavLst>
                                        <p:tav tm="0">
                                          <p:val>
                                            <p:strVal val="#ppt_x"/>
                                          </p:val>
                                        </p:tav>
                                        <p:tav tm="100000">
                                          <p:val>
                                            <p:strVal val="#ppt_x"/>
                                          </p:val>
                                        </p:tav>
                                      </p:tavLst>
                                    </p:anim>
                                    <p:anim calcmode="lin" valueType="num">
                                      <p:cBhvr>
                                        <p:cTn id="66"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5" grpId="0"/>
      <p:bldP spid="116" grpId="0"/>
      <p:bldP spid="1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chemeClr val="accent1"/>
                </a:solidFill>
                <a:latin typeface="微软雅黑" panose="020B0503020204020204" pitchFamily="34" charset="-122"/>
                <a:ea typeface="微软雅黑" panose="020B0503020204020204" pitchFamily="34" charset="-122"/>
              </a:rPr>
              <a:t>课堂实施</a:t>
            </a:r>
            <a:endParaRPr lang="zh-CN" altLang="en-US" sz="2200" b="1" dirty="0" smtClean="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课后提升</a:t>
            </a:r>
          </a:p>
        </p:txBody>
      </p:sp>
      <p:grpSp>
        <p:nvGrpSpPr>
          <p:cNvPr id="38" name="组合 37"/>
          <p:cNvGrpSpPr/>
          <p:nvPr/>
        </p:nvGrpSpPr>
        <p:grpSpPr>
          <a:xfrm>
            <a:off x="223566" y="1142390"/>
            <a:ext cx="1206527" cy="1567560"/>
            <a:chOff x="482671" y="1577930"/>
            <a:chExt cx="1384997" cy="1799434"/>
          </a:xfrm>
        </p:grpSpPr>
        <p:grpSp>
          <p:nvGrpSpPr>
            <p:cNvPr id="9" name="组合 8"/>
            <p:cNvGrpSpPr/>
            <p:nvPr/>
          </p:nvGrpSpPr>
          <p:grpSpPr>
            <a:xfrm rot="10800000">
              <a:off x="482671" y="1577930"/>
              <a:ext cx="1384997" cy="179943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0" name="TextBox 33"/>
            <p:cNvSpPr>
              <a:spLocks noChangeArrowheads="1"/>
            </p:cNvSpPr>
            <p:nvPr/>
          </p:nvSpPr>
          <p:spPr bwMode="auto">
            <a:xfrm>
              <a:off x="666174" y="1909416"/>
              <a:ext cx="1041483" cy="847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17445"/>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F17445"/>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F17445"/>
                  </a:solidFill>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rgbClr val="F17445"/>
                </a:solidFill>
                <a:effectLst/>
                <a:uLnTx/>
                <a:uFillTx/>
                <a:latin typeface="微软雅黑" pitchFamily="34" charset="-122"/>
                <a:ea typeface="微软雅黑" pitchFamily="34" charset="-122"/>
              </a:endParaRPr>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9157" y="2170447"/>
            <a:ext cx="3687272" cy="2340000"/>
          </a:xfrm>
          <a:prstGeom prst="rect">
            <a:avLst/>
          </a:prstGeom>
          <a:solidFill>
            <a:srgbClr val="FFFFFF">
              <a:shade val="85000"/>
            </a:srgbClr>
          </a:solidFill>
          <a:ln w="88900" cap="sq">
            <a:solidFill>
              <a:schemeClr val="accent4"/>
            </a:solidFill>
            <a:miter lim="800000"/>
          </a:ln>
          <a:effectLst>
            <a:outerShdw blurRad="55000" dist="18000" dir="5400000" algn="tl" rotWithShape="0">
              <a:srgbClr val="000000">
                <a:alpha val="40000"/>
              </a:srgbClr>
            </a:outerShdw>
          </a:effectLst>
          <a:scene3d>
            <a:camera prst="perspectiveHeroicExtremeRightFacing"/>
            <a:lightRig rig="twoPt" dir="t">
              <a:rot lat="0" lon="0" rev="7200000"/>
            </a:lightRig>
          </a:scene3d>
          <a:sp3d>
            <a:bevelT w="25400" h="19050"/>
            <a:contourClr>
              <a:srgbClr val="FFFFFF"/>
            </a:contourClr>
          </a:sp3d>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9936" y="3083725"/>
            <a:ext cx="3679245" cy="2322382"/>
          </a:xfrm>
          <a:prstGeom prst="rect">
            <a:avLst/>
          </a:prstGeom>
          <a:solidFill>
            <a:srgbClr val="FFFFFF">
              <a:shade val="85000"/>
            </a:srgbClr>
          </a:solidFill>
          <a:ln w="88900" cap="sq">
            <a:solidFill>
              <a:schemeClr val="accent2"/>
            </a:solidFill>
            <a:miter lim="800000"/>
          </a:ln>
          <a:effectLst>
            <a:outerShdw blurRad="55000" dist="18000" dir="5400000" algn="tl" rotWithShape="0">
              <a:srgbClr val="000000">
                <a:alpha val="40000"/>
              </a:srgbClr>
            </a:outerShdw>
          </a:effectLst>
          <a:scene3d>
            <a:camera prst="perspectiveHeroicExtremeRightFacing"/>
            <a:lightRig rig="twoPt" dir="t">
              <a:rot lat="0" lon="0" rev="7200000"/>
            </a:lightRig>
          </a:scene3d>
          <a:sp3d>
            <a:bevelT w="25400" h="19050"/>
            <a:contourClr>
              <a:srgbClr val="FFFFFF"/>
            </a:contourClr>
          </a:sp3d>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1500" y="3931516"/>
            <a:ext cx="3713863" cy="2340000"/>
          </a:xfrm>
          <a:prstGeom prst="rect">
            <a:avLst/>
          </a:prstGeom>
          <a:solidFill>
            <a:srgbClr val="FFFFFF">
              <a:shade val="85000"/>
            </a:srgbClr>
          </a:solidFill>
          <a:ln w="88900" cap="sq">
            <a:solidFill>
              <a:schemeClr val="accent3"/>
            </a:solidFill>
            <a:miter lim="800000"/>
          </a:ln>
          <a:effectLst>
            <a:outerShdw blurRad="55000" dist="18000" dir="5400000" algn="tl" rotWithShape="0">
              <a:srgbClr val="000000">
                <a:alpha val="40000"/>
              </a:srgbClr>
            </a:outerShdw>
          </a:effectLst>
          <a:scene3d>
            <a:camera prst="perspectiveHeroicExtremeRightFacing"/>
            <a:lightRig rig="twoPt" dir="t">
              <a:rot lat="0" lon="0" rev="7200000"/>
            </a:lightRig>
          </a:scene3d>
          <a:sp3d>
            <a:bevelT w="25400" h="19050"/>
            <a:contourClr>
              <a:srgbClr val="FFFFFF"/>
            </a:contourClr>
          </a:sp3d>
        </p:spPr>
      </p:pic>
      <p:sp>
        <p:nvSpPr>
          <p:cNvPr id="21" name="TextBox 20"/>
          <p:cNvSpPr txBox="1"/>
          <p:nvPr/>
        </p:nvSpPr>
        <p:spPr>
          <a:xfrm>
            <a:off x="643281" y="3059634"/>
            <a:ext cx="2031325" cy="461665"/>
          </a:xfrm>
          <a:prstGeom prst="rect">
            <a:avLst/>
          </a:prstGeom>
          <a:solidFill>
            <a:schemeClr val="accent4"/>
          </a:solid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添加关键文本</a:t>
            </a:r>
          </a:p>
        </p:txBody>
      </p:sp>
      <p:sp>
        <p:nvSpPr>
          <p:cNvPr id="23" name="Line 40"/>
          <p:cNvSpPr>
            <a:spLocks noChangeShapeType="1"/>
          </p:cNvSpPr>
          <p:nvPr/>
        </p:nvSpPr>
        <p:spPr bwMode="auto">
          <a:xfrm rot="16200000" flipH="1">
            <a:off x="1315825" y="3954014"/>
            <a:ext cx="647367" cy="0"/>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TextBox 23"/>
          <p:cNvSpPr txBox="1"/>
          <p:nvPr/>
        </p:nvSpPr>
        <p:spPr>
          <a:xfrm>
            <a:off x="623846" y="4423726"/>
            <a:ext cx="2031325" cy="461665"/>
          </a:xfrm>
          <a:prstGeom prst="rect">
            <a:avLst/>
          </a:prstGeom>
          <a:solidFill>
            <a:schemeClr val="accent2"/>
          </a:solid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添加关键文本</a:t>
            </a:r>
          </a:p>
        </p:txBody>
      </p:sp>
      <p:sp>
        <p:nvSpPr>
          <p:cNvPr id="25" name="Line 40"/>
          <p:cNvSpPr>
            <a:spLocks noChangeShapeType="1"/>
          </p:cNvSpPr>
          <p:nvPr/>
        </p:nvSpPr>
        <p:spPr bwMode="auto">
          <a:xfrm rot="16200000" flipH="1">
            <a:off x="1315825" y="5407996"/>
            <a:ext cx="647367" cy="0"/>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25"/>
          <p:cNvSpPr txBox="1"/>
          <p:nvPr/>
        </p:nvSpPr>
        <p:spPr>
          <a:xfrm>
            <a:off x="623846" y="5877708"/>
            <a:ext cx="2031325" cy="461665"/>
          </a:xfrm>
          <a:prstGeom prst="rect">
            <a:avLst/>
          </a:prstGeom>
          <a:solidFill>
            <a:schemeClr val="accent3"/>
          </a:solid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添加关键文本</a:t>
            </a:r>
          </a:p>
        </p:txBody>
      </p:sp>
    </p:spTree>
    <p:extLst>
      <p:ext uri="{BB962C8B-B14F-4D97-AF65-F5344CB8AC3E}">
        <p14:creationId xmlns:p14="http://schemas.microsoft.com/office/powerpoint/2010/main" val="3053843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750" fill="hold"/>
                                        <p:tgtEl>
                                          <p:spTgt spid="13"/>
                                        </p:tgtEl>
                                        <p:attrNameLst>
                                          <p:attrName>ppt_x</p:attrName>
                                        </p:attrNameLst>
                                      </p:cBhvr>
                                      <p:tavLst>
                                        <p:tav tm="0">
                                          <p:val>
                                            <p:strVal val="1+#ppt_w/2"/>
                                          </p:val>
                                        </p:tav>
                                        <p:tav tm="100000">
                                          <p:val>
                                            <p:strVal val="#ppt_x"/>
                                          </p:val>
                                        </p:tav>
                                      </p:tavLst>
                                    </p:anim>
                                    <p:anim calcmode="lin" valueType="num">
                                      <p:cBhvr additive="base">
                                        <p:cTn id="13" dur="7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500"/>
                                        <p:tgtEl>
                                          <p:spTgt spid="23"/>
                                        </p:tgtEl>
                                      </p:cBhvr>
                                    </p:animEffect>
                                  </p:childTnLst>
                                </p:cTn>
                              </p:par>
                            </p:childTnLst>
                          </p:cTn>
                        </p:par>
                        <p:par>
                          <p:cTn id="18" fill="hold">
                            <p:stCondLst>
                              <p:cond delay="1750"/>
                            </p:stCondLst>
                            <p:childTnLst>
                              <p:par>
                                <p:cTn id="19" presetID="12" presetClass="entr" presetSubtype="1"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ppt_y</p:attrName>
                                        </p:attrNameLst>
                                      </p:cBhvr>
                                      <p:tavLst>
                                        <p:tav tm="0">
                                          <p:val>
                                            <p:strVal val="#ppt_y-#ppt_h*1.125000"/>
                                          </p:val>
                                        </p:tav>
                                        <p:tav tm="100000">
                                          <p:val>
                                            <p:strVal val="#ppt_y"/>
                                          </p:val>
                                        </p:tav>
                                      </p:tavLst>
                                    </p:anim>
                                    <p:animEffect transition="in" filter="wipe(down)">
                                      <p:cBhvr>
                                        <p:cTn id="22" dur="500"/>
                                        <p:tgtEl>
                                          <p:spTgt spid="24"/>
                                        </p:tgtEl>
                                      </p:cBhvr>
                                    </p:animEffect>
                                  </p:childTnLst>
                                </p:cTn>
                              </p:par>
                            </p:childTnLst>
                          </p:cTn>
                        </p:par>
                        <p:par>
                          <p:cTn id="23" fill="hold">
                            <p:stCondLst>
                              <p:cond delay="2250"/>
                            </p:stCondLst>
                            <p:childTnLst>
                              <p:par>
                                <p:cTn id="24" presetID="2" presetClass="entr" presetSubtype="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750" fill="hold"/>
                                        <p:tgtEl>
                                          <p:spTgt spid="14"/>
                                        </p:tgtEl>
                                        <p:attrNameLst>
                                          <p:attrName>ppt_x</p:attrName>
                                        </p:attrNameLst>
                                      </p:cBhvr>
                                      <p:tavLst>
                                        <p:tav tm="0">
                                          <p:val>
                                            <p:strVal val="1+#ppt_w/2"/>
                                          </p:val>
                                        </p:tav>
                                        <p:tav tm="100000">
                                          <p:val>
                                            <p:strVal val="#ppt_x"/>
                                          </p:val>
                                        </p:tav>
                                      </p:tavLst>
                                    </p:anim>
                                    <p:anim calcmode="lin" valueType="num">
                                      <p:cBhvr additive="base">
                                        <p:cTn id="27" dur="75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750" fill="hold"/>
                                        <p:tgtEl>
                                          <p:spTgt spid="15"/>
                                        </p:tgtEl>
                                        <p:attrNameLst>
                                          <p:attrName>ppt_x</p:attrName>
                                        </p:attrNameLst>
                                      </p:cBhvr>
                                      <p:tavLst>
                                        <p:tav tm="0">
                                          <p:val>
                                            <p:strVal val="1+#ppt_w/2"/>
                                          </p:val>
                                        </p:tav>
                                        <p:tav tm="100000">
                                          <p:val>
                                            <p:strVal val="#ppt_x"/>
                                          </p:val>
                                        </p:tav>
                                      </p:tavLst>
                                    </p:anim>
                                    <p:anim calcmode="lin" valueType="num">
                                      <p:cBhvr additive="base">
                                        <p:cTn id="40"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flipH="1">
            <a:off x="1064842" y="731733"/>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cs typeface="+mn-cs"/>
            </a:endParaRPr>
          </a:p>
        </p:txBody>
      </p:sp>
      <p:sp>
        <p:nvSpPr>
          <p:cNvPr id="39" name="圆角矩形 38"/>
          <p:cNvSpPr/>
          <p:nvPr/>
        </p:nvSpPr>
        <p:spPr>
          <a:xfrm>
            <a:off x="1361547" y="625826"/>
            <a:ext cx="5603642" cy="888144"/>
          </a:xfrm>
          <a:prstGeom prst="roundRect">
            <a:avLst/>
          </a:prstGeom>
          <a:noFill/>
          <a:ln w="12700" cap="flat" cmpd="sng" algn="ctr">
            <a:noFill/>
            <a:prstDash val="solid"/>
            <a:miter lim="800000"/>
          </a:ln>
          <a:effectLst/>
        </p:spPr>
        <p:txBody>
          <a:bodyPr lIns="81693" tIns="40847" rIns="81693" bIns="40847"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chemeClr val="tx2"/>
                </a:solidFill>
                <a:effectLst/>
                <a:uLnTx/>
                <a:uFillTx/>
                <a:latin typeface="微软雅黑" panose="020B0503020204020204" pitchFamily="34" charset="-122"/>
                <a:cs typeface="+mn-cs"/>
              </a:rPr>
              <a:t>目 录   </a:t>
            </a:r>
            <a:r>
              <a:rPr kumimoji="0" lang="en-US" altLang="zh-CN" sz="3600" b="1" i="0" u="none" strike="noStrike" kern="0" cap="none" spc="0" normalizeH="0" baseline="0" noProof="0" dirty="0" smtClean="0">
                <a:ln>
                  <a:noFill/>
                </a:ln>
                <a:solidFill>
                  <a:schemeClr val="tx2"/>
                </a:solidFill>
                <a:effectLst/>
                <a:uLnTx/>
                <a:uFillTx/>
                <a:latin typeface="微软雅黑" panose="020B0503020204020204" pitchFamily="34" charset="-122"/>
                <a:cs typeface="+mn-cs"/>
              </a:rPr>
              <a:t>CONTENTS</a:t>
            </a:r>
            <a:endParaRPr kumimoji="0" lang="zh-CN" altLang="en-US" sz="3600" b="1" i="0" u="none" strike="noStrike" kern="0" cap="none" spc="0" normalizeH="0" baseline="0" noProof="0" dirty="0">
              <a:ln>
                <a:noFill/>
              </a:ln>
              <a:solidFill>
                <a:schemeClr val="tx2"/>
              </a:solidFill>
              <a:effectLst/>
              <a:uLnTx/>
              <a:uFillTx/>
              <a:latin typeface="微软雅黑" panose="020B0503020204020204" pitchFamily="34" charset="-122"/>
              <a:cs typeface="+mn-cs"/>
            </a:endParaRPr>
          </a:p>
        </p:txBody>
      </p:sp>
      <p:grpSp>
        <p:nvGrpSpPr>
          <p:cNvPr id="40" name="组合 39"/>
          <p:cNvGrpSpPr/>
          <p:nvPr/>
        </p:nvGrpSpPr>
        <p:grpSpPr>
          <a:xfrm flipH="1">
            <a:off x="6961612" y="653136"/>
            <a:ext cx="900000" cy="900000"/>
            <a:chOff x="7834104" y="4038418"/>
            <a:chExt cx="900000" cy="900000"/>
          </a:xfrm>
        </p:grpSpPr>
        <p:sp>
          <p:nvSpPr>
            <p:cNvPr id="41"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Franklin Gothic Book"/>
                <a:ea typeface="微软雅黑"/>
                <a:cs typeface="+mn-cs"/>
              </a:endParaRPr>
            </a:p>
          </p:txBody>
        </p:sp>
        <p:sp>
          <p:nvSpPr>
            <p:cNvPr id="42" name="椭圆 42"/>
            <p:cNvSpPr/>
            <p:nvPr/>
          </p:nvSpPr>
          <p:spPr>
            <a:xfrm>
              <a:off x="7946467" y="4162070"/>
              <a:ext cx="662782" cy="662782"/>
            </a:xfrm>
            <a:prstGeom prst="homePlate">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Franklin Gothic Book"/>
                <a:ea typeface="微软雅黑"/>
                <a:cs typeface="+mn-cs"/>
              </a:endParaRPr>
            </a:p>
          </p:txBody>
        </p:sp>
      </p:grpSp>
      <p:pic>
        <p:nvPicPr>
          <p:cNvPr id="43" name="Picture 6"/>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7179390" y="1074311"/>
            <a:ext cx="1627163" cy="1824635"/>
          </a:xfrm>
          <a:prstGeom prst="rect">
            <a:avLst/>
          </a:prstGeom>
          <a:noFill/>
          <a:extLst>
            <a:ext uri="{909E8E84-426E-40DD-AFC4-6F175D3DCCD1}">
              <a14:hiddenFill xmlns:a14="http://schemas.microsoft.com/office/drawing/2010/main">
                <a:solidFill>
                  <a:srgbClr val="FFFFFF"/>
                </a:solidFill>
              </a14:hiddenFill>
            </a:ext>
          </a:extLst>
        </p:spPr>
      </p:pic>
      <p:sp>
        <p:nvSpPr>
          <p:cNvPr id="44" name="任意多边形 43"/>
          <p:cNvSpPr/>
          <p:nvPr/>
        </p:nvSpPr>
        <p:spPr>
          <a:xfrm>
            <a:off x="1487295" y="3442726"/>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sp>
        <p:nvSpPr>
          <p:cNvPr id="45" name="TextBox 6"/>
          <p:cNvSpPr txBox="1">
            <a:spLocks noChangeArrowheads="1"/>
          </p:cNvSpPr>
          <p:nvPr/>
        </p:nvSpPr>
        <p:spPr bwMode="auto">
          <a:xfrm>
            <a:off x="215807" y="3194086"/>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tx2"/>
                </a:solidFill>
                <a:latin typeface="微软雅黑" pitchFamily="34" charset="-122"/>
                <a:ea typeface="微软雅黑" pitchFamily="34" charset="-122"/>
              </a:rPr>
              <a:t>教学分析</a:t>
            </a:r>
            <a:endParaRPr lang="zh-CN" altLang="en-US" sz="2700" b="1" dirty="0">
              <a:solidFill>
                <a:schemeClr val="tx2"/>
              </a:solidFill>
              <a:latin typeface="微软雅黑" pitchFamily="34" charset="-122"/>
              <a:ea typeface="微软雅黑" pitchFamily="34" charset="-122"/>
            </a:endParaRPr>
          </a:p>
        </p:txBody>
      </p:sp>
      <p:sp>
        <p:nvSpPr>
          <p:cNvPr id="46" name="TextBox 6"/>
          <p:cNvSpPr txBox="1">
            <a:spLocks noChangeArrowheads="1"/>
          </p:cNvSpPr>
          <p:nvPr/>
        </p:nvSpPr>
        <p:spPr bwMode="auto">
          <a:xfrm>
            <a:off x="2327767" y="4528027"/>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accent3">
                    <a:lumMod val="75000"/>
                  </a:schemeClr>
                </a:solidFill>
                <a:latin typeface="微软雅黑" pitchFamily="34" charset="-122"/>
                <a:ea typeface="微软雅黑" pitchFamily="34" charset="-122"/>
              </a:rPr>
              <a:t>教学设计</a:t>
            </a:r>
            <a:endParaRPr lang="zh-CN" altLang="en-US" sz="2700" b="1" dirty="0">
              <a:solidFill>
                <a:schemeClr val="accent3">
                  <a:lumMod val="75000"/>
                </a:schemeClr>
              </a:solidFill>
              <a:latin typeface="微软雅黑" pitchFamily="34" charset="-122"/>
              <a:ea typeface="微软雅黑" pitchFamily="34" charset="-122"/>
            </a:endParaRPr>
          </a:p>
        </p:txBody>
      </p:sp>
      <p:sp>
        <p:nvSpPr>
          <p:cNvPr id="47" name="TextBox 6"/>
          <p:cNvSpPr txBox="1">
            <a:spLocks noChangeArrowheads="1"/>
          </p:cNvSpPr>
          <p:nvPr/>
        </p:nvSpPr>
        <p:spPr bwMode="auto">
          <a:xfrm>
            <a:off x="4457873" y="3190280"/>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accent1">
                    <a:lumMod val="75000"/>
                  </a:schemeClr>
                </a:solidFill>
                <a:latin typeface="微软雅黑" pitchFamily="34" charset="-122"/>
                <a:ea typeface="微软雅黑" pitchFamily="34" charset="-122"/>
              </a:rPr>
              <a:t>教学过程</a:t>
            </a:r>
            <a:endParaRPr lang="zh-CN" altLang="en-US" sz="2700" b="1" dirty="0">
              <a:solidFill>
                <a:schemeClr val="accent1">
                  <a:lumMod val="75000"/>
                </a:schemeClr>
              </a:solidFill>
              <a:latin typeface="微软雅黑" pitchFamily="34" charset="-122"/>
              <a:ea typeface="微软雅黑" pitchFamily="34" charset="-122"/>
            </a:endParaRPr>
          </a:p>
        </p:txBody>
      </p:sp>
      <p:sp>
        <p:nvSpPr>
          <p:cNvPr id="48" name="TextBox 47"/>
          <p:cNvSpPr txBox="1">
            <a:spLocks noChangeArrowheads="1"/>
          </p:cNvSpPr>
          <p:nvPr/>
        </p:nvSpPr>
        <p:spPr bwMode="auto">
          <a:xfrm>
            <a:off x="6539930" y="4546619"/>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smtClean="0">
                <a:solidFill>
                  <a:schemeClr val="accent5"/>
                </a:solidFill>
                <a:latin typeface="微软雅黑" pitchFamily="34" charset="-122"/>
                <a:ea typeface="微软雅黑" pitchFamily="34" charset="-122"/>
              </a:rPr>
              <a:t>教学反思</a:t>
            </a:r>
            <a:endParaRPr lang="zh-CN" altLang="en-US" sz="2700" b="1" dirty="0">
              <a:solidFill>
                <a:schemeClr val="accent5"/>
              </a:solidFill>
              <a:latin typeface="微软雅黑" pitchFamily="34" charset="-122"/>
              <a:ea typeface="微软雅黑" pitchFamily="34" charset="-122"/>
            </a:endParaRPr>
          </a:p>
        </p:txBody>
      </p:sp>
      <p:sp>
        <p:nvSpPr>
          <p:cNvPr id="49" name="TextBox 48"/>
          <p:cNvSpPr txBox="1"/>
          <p:nvPr/>
        </p:nvSpPr>
        <p:spPr>
          <a:xfrm>
            <a:off x="462018" y="3650860"/>
            <a:ext cx="1859862" cy="353939"/>
          </a:xfrm>
          <a:prstGeom prst="rect">
            <a:avLst/>
          </a:prstGeom>
          <a:noFill/>
        </p:spPr>
        <p:txBody>
          <a:bodyPr wrap="none" lIns="121917" tIns="60958" rIns="121917" bIns="60958" rtlCol="0">
            <a:spAutoFit/>
          </a:bodyPr>
          <a:lstStyle/>
          <a:p>
            <a:pPr marL="0" lvl="1" algn="ctr"/>
            <a:r>
              <a:rPr lang="en-US" altLang="zh-CN" sz="1500" dirty="0" smtClean="0">
                <a:latin typeface="微软雅黑" pitchFamily="34" charset="-122"/>
                <a:ea typeface="微软雅黑" pitchFamily="34" charset="-122"/>
              </a:rPr>
              <a:t>Teaching Analysis</a:t>
            </a:r>
            <a:endParaRPr lang="zh-CN" altLang="en-US" sz="1500" dirty="0">
              <a:latin typeface="微软雅黑" pitchFamily="34" charset="-122"/>
              <a:ea typeface="微软雅黑" pitchFamily="34" charset="-122"/>
            </a:endParaRPr>
          </a:p>
        </p:txBody>
      </p:sp>
      <p:sp>
        <p:nvSpPr>
          <p:cNvPr id="50" name="TextBox 49"/>
          <p:cNvSpPr txBox="1"/>
          <p:nvPr/>
        </p:nvSpPr>
        <p:spPr>
          <a:xfrm>
            <a:off x="2584314" y="4997409"/>
            <a:ext cx="1754064"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Design</a:t>
            </a:r>
            <a:endParaRPr lang="zh-CN" altLang="en-US" sz="1500" dirty="0">
              <a:latin typeface="微软雅黑" pitchFamily="34" charset="-122"/>
              <a:ea typeface="微软雅黑" pitchFamily="34" charset="-122"/>
            </a:endParaRPr>
          </a:p>
        </p:txBody>
      </p:sp>
      <p:sp>
        <p:nvSpPr>
          <p:cNvPr id="51" name="TextBox 50"/>
          <p:cNvSpPr txBox="1"/>
          <p:nvPr/>
        </p:nvSpPr>
        <p:spPr>
          <a:xfrm>
            <a:off x="4687414" y="3632923"/>
            <a:ext cx="1810682"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Process</a:t>
            </a:r>
            <a:endParaRPr lang="zh-CN" altLang="en-US" sz="1500" dirty="0">
              <a:latin typeface="微软雅黑" pitchFamily="34" charset="-122"/>
              <a:ea typeface="微软雅黑" pitchFamily="34" charset="-122"/>
            </a:endParaRPr>
          </a:p>
        </p:txBody>
      </p:sp>
      <p:sp>
        <p:nvSpPr>
          <p:cNvPr id="52" name="TextBox 51"/>
          <p:cNvSpPr txBox="1"/>
          <p:nvPr/>
        </p:nvSpPr>
        <p:spPr>
          <a:xfrm>
            <a:off x="6765778" y="4995629"/>
            <a:ext cx="1935781"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Refletion</a:t>
            </a:r>
            <a:endParaRPr lang="zh-CN" altLang="en-US" sz="1500" dirty="0">
              <a:latin typeface="微软雅黑" pitchFamily="34" charset="-122"/>
              <a:ea typeface="微软雅黑" pitchFamily="34" charset="-122"/>
            </a:endParaRPr>
          </a:p>
        </p:txBody>
      </p:sp>
      <p:grpSp>
        <p:nvGrpSpPr>
          <p:cNvPr id="53" name="组合 52"/>
          <p:cNvGrpSpPr/>
          <p:nvPr/>
        </p:nvGrpSpPr>
        <p:grpSpPr>
          <a:xfrm>
            <a:off x="730390" y="4223872"/>
            <a:ext cx="1396819" cy="1397325"/>
            <a:chOff x="1008115" y="2542722"/>
            <a:chExt cx="1360493" cy="1360493"/>
          </a:xfrm>
        </p:grpSpPr>
        <p:grpSp>
          <p:nvGrpSpPr>
            <p:cNvPr id="54" name="组合 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菱形 5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5"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chemeClr val="tx2"/>
                  </a:solidFill>
                  <a:latin typeface="微软雅黑" pitchFamily="34" charset="-122"/>
                  <a:ea typeface="造字工房劲黑（非商用）常规体" pitchFamily="50" charset="-122"/>
                </a:rPr>
                <a:t>1</a:t>
              </a:r>
              <a:endParaRPr lang="zh-CN" altLang="en-US" sz="5300" b="1" dirty="0">
                <a:solidFill>
                  <a:schemeClr val="tx2"/>
                </a:solidFill>
                <a:latin typeface="微软雅黑" pitchFamily="34" charset="-122"/>
                <a:ea typeface="造字工房劲黑（非商用）常规体" pitchFamily="50" charset="-122"/>
              </a:endParaRPr>
            </a:p>
          </p:txBody>
        </p:sp>
      </p:grpSp>
      <p:grpSp>
        <p:nvGrpSpPr>
          <p:cNvPr id="58" name="组合 57"/>
          <p:cNvGrpSpPr/>
          <p:nvPr/>
        </p:nvGrpSpPr>
        <p:grpSpPr>
          <a:xfrm>
            <a:off x="4911156" y="4185185"/>
            <a:ext cx="1396819" cy="1397325"/>
            <a:chOff x="4770261" y="2542722"/>
            <a:chExt cx="1360493" cy="1360493"/>
          </a:xfrm>
        </p:grpSpPr>
        <p:grpSp>
          <p:nvGrpSpPr>
            <p:cNvPr id="59" name="组合 58"/>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菱形 6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chemeClr val="accent1"/>
                  </a:solidFill>
                  <a:latin typeface="微软雅黑" pitchFamily="34" charset="-122"/>
                  <a:ea typeface="造字工房劲黑（非商用）常规体" pitchFamily="50" charset="-122"/>
                </a:rPr>
                <a:t>3</a:t>
              </a:r>
              <a:endParaRPr lang="zh-CN" altLang="en-US" sz="5300" b="1" dirty="0">
                <a:solidFill>
                  <a:schemeClr val="accent1"/>
                </a:solidFill>
                <a:latin typeface="微软雅黑" pitchFamily="34" charset="-122"/>
                <a:ea typeface="造字工房劲黑（非商用）常规体" pitchFamily="50" charset="-122"/>
              </a:endParaRPr>
            </a:p>
          </p:txBody>
        </p:sp>
      </p:grpSp>
      <p:grpSp>
        <p:nvGrpSpPr>
          <p:cNvPr id="63" name="组合 62"/>
          <p:cNvGrpSpPr/>
          <p:nvPr/>
        </p:nvGrpSpPr>
        <p:grpSpPr>
          <a:xfrm>
            <a:off x="2778151" y="2852979"/>
            <a:ext cx="1396819" cy="1397325"/>
            <a:chOff x="2889188" y="1494971"/>
            <a:chExt cx="1360493" cy="1360493"/>
          </a:xfrm>
        </p:grpSpPr>
        <p:grpSp>
          <p:nvGrpSpPr>
            <p:cNvPr id="64" name="组合 63"/>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菱形 6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chemeClr val="accent3"/>
                  </a:solidFill>
                  <a:latin typeface="微软雅黑" pitchFamily="34" charset="-122"/>
                  <a:ea typeface="造字工房劲黑（非商用）常规体" pitchFamily="50" charset="-122"/>
                </a:rPr>
                <a:t>2</a:t>
              </a:r>
              <a:endParaRPr lang="zh-CN" altLang="en-US" sz="5300" b="1" dirty="0">
                <a:solidFill>
                  <a:schemeClr val="accent3"/>
                </a:solidFill>
                <a:latin typeface="微软雅黑" pitchFamily="34" charset="-122"/>
                <a:ea typeface="造字工房劲黑（非商用）常规体" pitchFamily="50" charset="-122"/>
              </a:endParaRPr>
            </a:p>
          </p:txBody>
        </p:sp>
      </p:grpSp>
      <p:grpSp>
        <p:nvGrpSpPr>
          <p:cNvPr id="68" name="组合 67"/>
          <p:cNvGrpSpPr/>
          <p:nvPr/>
        </p:nvGrpSpPr>
        <p:grpSpPr>
          <a:xfrm>
            <a:off x="7023116" y="2737896"/>
            <a:ext cx="1396819" cy="1397325"/>
            <a:chOff x="6651335" y="1494971"/>
            <a:chExt cx="1360493" cy="1360493"/>
          </a:xfrm>
        </p:grpSpPr>
        <p:grpSp>
          <p:nvGrpSpPr>
            <p:cNvPr id="69" name="组合 6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菱形 7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0"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chemeClr val="accent5"/>
                  </a:solidFill>
                  <a:latin typeface="微软雅黑" pitchFamily="34" charset="-122"/>
                  <a:ea typeface="造字工房劲黑（非商用）常规体" pitchFamily="50" charset="-122"/>
                </a:rPr>
                <a:t>4</a:t>
              </a:r>
              <a:endParaRPr lang="zh-CN" altLang="en-US" sz="5300" b="1" dirty="0">
                <a:solidFill>
                  <a:schemeClr val="accent5"/>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19538749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75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1500"/>
                                        <p:tgtEl>
                                          <p:spTgt spid="39"/>
                                        </p:tgtEl>
                                      </p:cBhvr>
                                    </p:animEffect>
                                  </p:childTnLst>
                                </p:cTn>
                              </p:par>
                              <p:par>
                                <p:cTn id="14" presetID="10" presetClass="entr" presetSubtype="0" fill="hold" nodeType="withEffect">
                                  <p:stCondLst>
                                    <p:cond delay="75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63" presetClass="path" presetSubtype="0" accel="50000" decel="50000" fill="hold" nodeType="withEffect">
                                  <p:stCondLst>
                                    <p:cond delay="750"/>
                                  </p:stCondLst>
                                  <p:childTnLst>
                                    <p:animMotion origin="layout" path="M -0.67152 1.11022E-16 L -4.44444E-6 1.11022E-16 " pathEditMode="relative" rAng="0" ptsTypes="AA">
                                      <p:cBhvr>
                                        <p:cTn id="18" dur="1750" fill="hold"/>
                                        <p:tgtEl>
                                          <p:spTgt spid="43"/>
                                        </p:tgtEl>
                                        <p:attrNameLst>
                                          <p:attrName>ppt_x</p:attrName>
                                          <p:attrName>ppt_y</p:attrName>
                                        </p:attrNameLst>
                                      </p:cBhvr>
                                      <p:rCtr x="33576" y="0"/>
                                    </p:animMotion>
                                  </p:childTnLst>
                                  <p:subTnLst>
                                    <p:audio>
                                      <p:cMediaNode>
                                        <p:cTn display="0" masterRel="sameClick">
                                          <p:stCondLst>
                                            <p:cond evt="begin" delay="0">
                                              <p:tn val="17"/>
                                            </p:cond>
                                          </p:stCondLst>
                                          <p:endCondLst>
                                            <p:cond evt="onStopAudio" delay="0">
                                              <p:tgtEl>
                                                <p:sldTgt/>
                                              </p:tgtEl>
                                            </p:cond>
                                          </p:endCondLst>
                                        </p:cTn>
                                        <p:tgtEl>
                                          <p:sndTgt r:embed="rId3" name="push.wav"/>
                                        </p:tgtEl>
                                      </p:cMediaNode>
                                    </p:audio>
                                  </p:subTnLst>
                                </p:cTn>
                              </p:par>
                              <p:par>
                                <p:cTn id="19" presetID="63" presetClass="path" presetSubtype="0" accel="50000" decel="50000" fill="hold" nodeType="withEffect">
                                  <p:stCondLst>
                                    <p:cond delay="750"/>
                                  </p:stCondLst>
                                  <p:childTnLst>
                                    <p:animMotion origin="layout" path="M -0.67205 1.35802E-6 L -2.5E-6 1.35802E-6 " pathEditMode="relative" rAng="0" ptsTypes="AA">
                                      <p:cBhvr>
                                        <p:cTn id="20" dur="1750" fill="hold"/>
                                        <p:tgtEl>
                                          <p:spTgt spid="40"/>
                                        </p:tgtEl>
                                        <p:attrNameLst>
                                          <p:attrName>ppt_x</p:attrName>
                                          <p:attrName>ppt_y</p:attrName>
                                        </p:attrNameLst>
                                      </p:cBhvr>
                                      <p:rCtr x="33594" y="0"/>
                                    </p:animMotion>
                                  </p:childTnLst>
                                </p:cTn>
                              </p:par>
                              <p:par>
                                <p:cTn id="21" presetID="10" presetClass="exit" presetSubtype="0" fill="hold" nodeType="withEffect">
                                  <p:stCondLst>
                                    <p:cond delay="2000"/>
                                  </p:stCondLst>
                                  <p:childTnLst>
                                    <p:animEffect transition="out" filter="fade">
                                      <p:cBhvr>
                                        <p:cTn id="22" dur="500"/>
                                        <p:tgtEl>
                                          <p:spTgt spid="43"/>
                                        </p:tgtEl>
                                      </p:cBhvr>
                                    </p:animEffect>
                                    <p:set>
                                      <p:cBhvr>
                                        <p:cTn id="23" dur="1" fill="hold">
                                          <p:stCondLst>
                                            <p:cond delay="499"/>
                                          </p:stCondLst>
                                        </p:cTn>
                                        <p:tgtEl>
                                          <p:spTgt spid="43"/>
                                        </p:tgtEl>
                                        <p:attrNameLst>
                                          <p:attrName>style.visibility</p:attrName>
                                        </p:attrNameLst>
                                      </p:cBhvr>
                                      <p:to>
                                        <p:strVal val="hidden"/>
                                      </p:to>
                                    </p:se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2000"/>
                                        <p:tgtEl>
                                          <p:spTgt spid="44"/>
                                        </p:tgtEl>
                                      </p:cBhvr>
                                    </p:animEffect>
                                  </p:childTnLst>
                                </p:cTn>
                              </p:par>
                              <p:par>
                                <p:cTn id="34" presetID="53" presetClass="entr" presetSubtype="16" fill="hold" nodeType="withEffect">
                                  <p:stCondLst>
                                    <p:cond delay="30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par>
                                <p:cTn id="39" presetID="53" presetClass="entr" presetSubtype="16" fill="hold" nodeType="withEffect">
                                  <p:stCondLst>
                                    <p:cond delay="90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par>
                                <p:cTn id="44" presetID="53" presetClass="entr" presetSubtype="16" fill="hold" nodeType="withEffect">
                                  <p:stCondLst>
                                    <p:cond delay="1400"/>
                                  </p:stCondLst>
                                  <p:childTnLst>
                                    <p:set>
                                      <p:cBhvr>
                                        <p:cTn id="45" dur="1" fill="hold">
                                          <p:stCondLst>
                                            <p:cond delay="0"/>
                                          </p:stCondLst>
                                        </p:cTn>
                                        <p:tgtEl>
                                          <p:spTgt spid="68"/>
                                        </p:tgtEl>
                                        <p:attrNameLst>
                                          <p:attrName>style.visibility</p:attrName>
                                        </p:attrNameLst>
                                      </p:cBhvr>
                                      <p:to>
                                        <p:strVal val="visible"/>
                                      </p:to>
                                    </p:set>
                                    <p:anim calcmode="lin" valueType="num">
                                      <p:cBhvr>
                                        <p:cTn id="46" dur="500" fill="hold"/>
                                        <p:tgtEl>
                                          <p:spTgt spid="68"/>
                                        </p:tgtEl>
                                        <p:attrNameLst>
                                          <p:attrName>ppt_w</p:attrName>
                                        </p:attrNameLst>
                                      </p:cBhvr>
                                      <p:tavLst>
                                        <p:tav tm="0">
                                          <p:val>
                                            <p:fltVal val="0"/>
                                          </p:val>
                                        </p:tav>
                                        <p:tav tm="100000">
                                          <p:val>
                                            <p:strVal val="#ppt_w"/>
                                          </p:val>
                                        </p:tav>
                                      </p:tavLst>
                                    </p:anim>
                                    <p:anim calcmode="lin" valueType="num">
                                      <p:cBhvr>
                                        <p:cTn id="47" dur="500" fill="hold"/>
                                        <p:tgtEl>
                                          <p:spTgt spid="68"/>
                                        </p:tgtEl>
                                        <p:attrNameLst>
                                          <p:attrName>ppt_h</p:attrName>
                                        </p:attrNameLst>
                                      </p:cBhvr>
                                      <p:tavLst>
                                        <p:tav tm="0">
                                          <p:val>
                                            <p:fltVal val="0"/>
                                          </p:val>
                                        </p:tav>
                                        <p:tav tm="100000">
                                          <p:val>
                                            <p:strVal val="#ppt_h"/>
                                          </p:val>
                                        </p:tav>
                                      </p:tavLst>
                                    </p:anim>
                                    <p:animEffect transition="in" filter="fade">
                                      <p:cBhvr>
                                        <p:cTn id="48" dur="500"/>
                                        <p:tgtEl>
                                          <p:spTgt spid="68"/>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800"/>
                                  </p:stCondLst>
                                  <p:childTnLst>
                                    <p:set>
                                      <p:cBhvr>
                                        <p:cTn id="65" dur="1" fill="hold">
                                          <p:stCondLst>
                                            <p:cond delay="0"/>
                                          </p:stCondLst>
                                        </p:cTn>
                                        <p:tgtEl>
                                          <p:spTgt spid="50"/>
                                        </p:tgtEl>
                                        <p:attrNameLst>
                                          <p:attrName>style.visibility</p:attrName>
                                        </p:attrNameLst>
                                      </p:cBhvr>
                                      <p:to>
                                        <p:strVal val="visible"/>
                                      </p:to>
                                    </p:set>
                                    <p:animEffect transition="in" filter="fade">
                                      <p:cBhvr>
                                        <p:cTn id="66" dur="1000"/>
                                        <p:tgtEl>
                                          <p:spTgt spid="50"/>
                                        </p:tgtEl>
                                      </p:cBhvr>
                                    </p:animEffect>
                                    <p:anim calcmode="lin" valueType="num">
                                      <p:cBhvr>
                                        <p:cTn id="67" dur="1000" fill="hold"/>
                                        <p:tgtEl>
                                          <p:spTgt spid="50"/>
                                        </p:tgtEl>
                                        <p:attrNameLst>
                                          <p:attrName>ppt_x</p:attrName>
                                        </p:attrNameLst>
                                      </p:cBhvr>
                                      <p:tavLst>
                                        <p:tav tm="0">
                                          <p:val>
                                            <p:strVal val="#ppt_x"/>
                                          </p:val>
                                        </p:tav>
                                        <p:tav tm="100000">
                                          <p:val>
                                            <p:strVal val="#ppt_x"/>
                                          </p:val>
                                        </p:tav>
                                      </p:tavLst>
                                    </p:anim>
                                    <p:anim calcmode="lin" valueType="num">
                                      <p:cBhvr>
                                        <p:cTn id="68" dur="1000" fill="hold"/>
                                        <p:tgtEl>
                                          <p:spTgt spid="5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1000"/>
                                        <p:tgtEl>
                                          <p:spTgt spid="47"/>
                                        </p:tgtEl>
                                      </p:cBhvr>
                                    </p:animEffect>
                                    <p:anim calcmode="lin" valueType="num">
                                      <p:cBhvr>
                                        <p:cTn id="72" dur="1000" fill="hold"/>
                                        <p:tgtEl>
                                          <p:spTgt spid="47"/>
                                        </p:tgtEl>
                                        <p:attrNameLst>
                                          <p:attrName>ppt_x</p:attrName>
                                        </p:attrNameLst>
                                      </p:cBhvr>
                                      <p:tavLst>
                                        <p:tav tm="0">
                                          <p:val>
                                            <p:strVal val="#ppt_x"/>
                                          </p:val>
                                        </p:tav>
                                        <p:tav tm="100000">
                                          <p:val>
                                            <p:strVal val="#ppt_x"/>
                                          </p:val>
                                        </p:tav>
                                      </p:tavLst>
                                    </p:anim>
                                    <p:anim calcmode="lin" valueType="num">
                                      <p:cBhvr>
                                        <p:cTn id="73" dur="1000" fill="hold"/>
                                        <p:tgtEl>
                                          <p:spTgt spid="4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140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1000"/>
                                        <p:tgtEl>
                                          <p:spTgt spid="51"/>
                                        </p:tgtEl>
                                      </p:cBhvr>
                                    </p:animEffect>
                                    <p:anim calcmode="lin" valueType="num">
                                      <p:cBhvr>
                                        <p:cTn id="77" dur="1000" fill="hold"/>
                                        <p:tgtEl>
                                          <p:spTgt spid="51"/>
                                        </p:tgtEl>
                                        <p:attrNameLst>
                                          <p:attrName>ppt_x</p:attrName>
                                        </p:attrNameLst>
                                      </p:cBhvr>
                                      <p:tavLst>
                                        <p:tav tm="0">
                                          <p:val>
                                            <p:strVal val="#ppt_x"/>
                                          </p:val>
                                        </p:tav>
                                        <p:tav tm="100000">
                                          <p:val>
                                            <p:strVal val="#ppt_x"/>
                                          </p:val>
                                        </p:tav>
                                      </p:tavLst>
                                    </p:anim>
                                    <p:anim calcmode="lin" valueType="num">
                                      <p:cBhvr>
                                        <p:cTn id="78" dur="1000" fill="hold"/>
                                        <p:tgtEl>
                                          <p:spTgt spid="5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1000"/>
                                        <p:tgtEl>
                                          <p:spTgt spid="48"/>
                                        </p:tgtEl>
                                      </p:cBhvr>
                                    </p:animEffect>
                                    <p:anim calcmode="lin" valueType="num">
                                      <p:cBhvr>
                                        <p:cTn id="82" dur="1000" fill="hold"/>
                                        <p:tgtEl>
                                          <p:spTgt spid="48"/>
                                        </p:tgtEl>
                                        <p:attrNameLst>
                                          <p:attrName>ppt_x</p:attrName>
                                        </p:attrNameLst>
                                      </p:cBhvr>
                                      <p:tavLst>
                                        <p:tav tm="0">
                                          <p:val>
                                            <p:strVal val="#ppt_x"/>
                                          </p:val>
                                        </p:tav>
                                        <p:tav tm="100000">
                                          <p:val>
                                            <p:strVal val="#ppt_x"/>
                                          </p:val>
                                        </p:tav>
                                      </p:tavLst>
                                    </p:anim>
                                    <p:anim calcmode="lin" valueType="num">
                                      <p:cBhvr>
                                        <p:cTn id="83" dur="1000" fill="hold"/>
                                        <p:tgtEl>
                                          <p:spTgt spid="48"/>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190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4" grpId="0" animBg="1"/>
      <p:bldP spid="45" grpId="0"/>
      <p:bldP spid="46" grpId="0"/>
      <p:bldP spid="47" grpId="0"/>
      <p:bldP spid="48" grpId="0"/>
      <p:bldP spid="49" grpId="0"/>
      <p:bldP spid="50" grpId="0"/>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1622" y="1142389"/>
            <a:ext cx="1206000" cy="1566000"/>
            <a:chOff x="2203220" y="1577930"/>
            <a:chExt cx="1384997" cy="1799434"/>
          </a:xfrm>
        </p:grpSpPr>
        <p:grpSp>
          <p:nvGrpSpPr>
            <p:cNvPr id="17" name="组合 16"/>
            <p:cNvGrpSpPr/>
            <p:nvPr/>
          </p:nvGrpSpPr>
          <p:grpSpPr>
            <a:xfrm rot="10800000">
              <a:off x="2203220" y="1577930"/>
              <a:ext cx="1384997" cy="179943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8" name="TextBox 33"/>
            <p:cNvSpPr>
              <a:spLocks noChangeArrowheads="1"/>
            </p:cNvSpPr>
            <p:nvPr/>
          </p:nvSpPr>
          <p:spPr bwMode="auto">
            <a:xfrm>
              <a:off x="2386723" y="1871153"/>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009288"/>
                  </a:solidFill>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rgbClr val="009288"/>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sp>
        <p:nvSpPr>
          <p:cNvPr id="43" name="TextBox 42"/>
          <p:cNvSpPr txBox="1"/>
          <p:nvPr/>
        </p:nvSpPr>
        <p:spPr>
          <a:xfrm>
            <a:off x="1651199" y="3664851"/>
            <a:ext cx="1785163" cy="738660"/>
          </a:xfrm>
          <a:prstGeom prst="rect">
            <a:avLst/>
          </a:prstGeom>
          <a:noFill/>
        </p:spPr>
        <p:txBody>
          <a:bodyPr wrap="none" lIns="121917" tIns="60958" rIns="121917" bIns="60958" rtlCol="0">
            <a:spAutoFit/>
          </a:bodyPr>
          <a:lstStyle/>
          <a:p>
            <a:pPr algn="r"/>
            <a:r>
              <a:rPr lang="zh-CN" altLang="en-US" sz="2000" dirty="0" smtClean="0">
                <a:latin typeface="微软雅黑" pitchFamily="34" charset="-122"/>
                <a:ea typeface="微软雅黑" pitchFamily="34" charset="-122"/>
              </a:rPr>
              <a:t>简单说明文本</a:t>
            </a:r>
            <a:endParaRPr lang="en-US" altLang="zh-CN" sz="2000" dirty="0" smtClean="0">
              <a:latin typeface="微软雅黑" pitchFamily="34" charset="-122"/>
              <a:ea typeface="微软雅黑" pitchFamily="34" charset="-122"/>
            </a:endParaRPr>
          </a:p>
          <a:p>
            <a:pPr algn="r"/>
            <a:r>
              <a:rPr lang="zh-CN" altLang="en-US" sz="2000" dirty="0" smtClean="0">
                <a:latin typeface="微软雅黑" pitchFamily="34" charset="-122"/>
                <a:ea typeface="微软雅黑" pitchFamily="34" charset="-122"/>
              </a:rPr>
              <a:t>简单说明文本</a:t>
            </a:r>
            <a:endParaRPr lang="zh-CN" altLang="en-US" sz="2000" dirty="0">
              <a:latin typeface="微软雅黑" pitchFamily="34" charset="-122"/>
              <a:ea typeface="微软雅黑" pitchFamily="34" charset="-122"/>
            </a:endParaRPr>
          </a:p>
        </p:txBody>
      </p:sp>
      <p:sp>
        <p:nvSpPr>
          <p:cNvPr id="44" name="TextBox 43"/>
          <p:cNvSpPr txBox="1"/>
          <p:nvPr/>
        </p:nvSpPr>
        <p:spPr>
          <a:xfrm>
            <a:off x="1009193" y="5136200"/>
            <a:ext cx="1785098" cy="738660"/>
          </a:xfrm>
          <a:prstGeom prst="rect">
            <a:avLst/>
          </a:prstGeom>
          <a:noFill/>
        </p:spPr>
        <p:txBody>
          <a:bodyPr wrap="none" lIns="121917" tIns="60958" rIns="121917" bIns="60958" rtlCol="0">
            <a:spAutoFit/>
          </a:bodyPr>
          <a:lstStyle/>
          <a:p>
            <a:pPr algn="r"/>
            <a:r>
              <a:rPr lang="zh-CN" altLang="en-US" sz="2000" dirty="0">
                <a:latin typeface="微软雅黑" pitchFamily="34" charset="-122"/>
                <a:ea typeface="微软雅黑" pitchFamily="34" charset="-122"/>
              </a:rPr>
              <a:t>简单说明文本</a:t>
            </a:r>
            <a:endParaRPr lang="en-US" altLang="zh-CN" sz="2000" dirty="0">
              <a:latin typeface="微软雅黑" pitchFamily="34" charset="-122"/>
              <a:ea typeface="微软雅黑" pitchFamily="34" charset="-122"/>
            </a:endParaRPr>
          </a:p>
          <a:p>
            <a:pPr algn="r"/>
            <a:r>
              <a:rPr lang="zh-CN" altLang="en-US" sz="2000" dirty="0">
                <a:latin typeface="微软雅黑" pitchFamily="34" charset="-122"/>
                <a:ea typeface="微软雅黑" pitchFamily="34" charset="-122"/>
              </a:rPr>
              <a:t>简单说明文本</a:t>
            </a:r>
          </a:p>
        </p:txBody>
      </p:sp>
      <p:sp>
        <p:nvSpPr>
          <p:cNvPr id="45" name="TextBox 44"/>
          <p:cNvSpPr txBox="1"/>
          <p:nvPr/>
        </p:nvSpPr>
        <p:spPr>
          <a:xfrm>
            <a:off x="7221548" y="3646513"/>
            <a:ext cx="1785098" cy="738660"/>
          </a:xfrm>
          <a:prstGeom prst="rect">
            <a:avLst/>
          </a:prstGeom>
          <a:noFill/>
        </p:spPr>
        <p:txBody>
          <a:bodyPr wrap="none" lIns="121917" tIns="60958" rIns="121917" bIns="60958" rtlCol="0">
            <a:spAutoFit/>
          </a:bodyPr>
          <a:lstStyle/>
          <a:p>
            <a:pPr algn="r"/>
            <a:r>
              <a:rPr lang="zh-CN" altLang="en-US" sz="2000" dirty="0">
                <a:latin typeface="微软雅黑" pitchFamily="34" charset="-122"/>
                <a:ea typeface="微软雅黑" pitchFamily="34" charset="-122"/>
              </a:rPr>
              <a:t>简单说明文本</a:t>
            </a:r>
            <a:endParaRPr lang="en-US" altLang="zh-CN" sz="2000" dirty="0">
              <a:latin typeface="微软雅黑" pitchFamily="34" charset="-122"/>
              <a:ea typeface="微软雅黑" pitchFamily="34" charset="-122"/>
            </a:endParaRPr>
          </a:p>
          <a:p>
            <a:pPr algn="r"/>
            <a:r>
              <a:rPr lang="zh-CN" altLang="en-US" sz="2000" dirty="0">
                <a:latin typeface="微软雅黑" pitchFamily="34" charset="-122"/>
                <a:ea typeface="微软雅黑" pitchFamily="34" charset="-122"/>
              </a:rPr>
              <a:t>简单说明文本</a:t>
            </a:r>
          </a:p>
        </p:txBody>
      </p:sp>
      <p:sp>
        <p:nvSpPr>
          <p:cNvPr id="46" name="TextBox 45"/>
          <p:cNvSpPr txBox="1"/>
          <p:nvPr/>
        </p:nvSpPr>
        <p:spPr>
          <a:xfrm>
            <a:off x="6588655" y="5140307"/>
            <a:ext cx="1785098" cy="738660"/>
          </a:xfrm>
          <a:prstGeom prst="rect">
            <a:avLst/>
          </a:prstGeom>
          <a:noFill/>
        </p:spPr>
        <p:txBody>
          <a:bodyPr wrap="none" lIns="121917" tIns="60958" rIns="121917" bIns="60958" rtlCol="0">
            <a:spAutoFit/>
          </a:bodyPr>
          <a:lstStyle/>
          <a:p>
            <a:pPr algn="r"/>
            <a:r>
              <a:rPr lang="zh-CN" altLang="en-US" sz="2000" dirty="0">
                <a:latin typeface="微软雅黑" pitchFamily="34" charset="-122"/>
                <a:ea typeface="微软雅黑" pitchFamily="34" charset="-122"/>
              </a:rPr>
              <a:t>简单说明文本</a:t>
            </a:r>
            <a:endParaRPr lang="en-US" altLang="zh-CN" sz="2000" dirty="0">
              <a:latin typeface="微软雅黑" pitchFamily="34" charset="-122"/>
              <a:ea typeface="微软雅黑" pitchFamily="34" charset="-122"/>
            </a:endParaRPr>
          </a:p>
          <a:p>
            <a:pPr algn="r"/>
            <a:r>
              <a:rPr lang="zh-CN" altLang="en-US" sz="2000" dirty="0">
                <a:latin typeface="微软雅黑" pitchFamily="34" charset="-122"/>
                <a:ea typeface="微软雅黑" pitchFamily="34" charset="-122"/>
              </a:rPr>
              <a:t>简单说明文本</a:t>
            </a:r>
          </a:p>
        </p:txBody>
      </p:sp>
      <p:sp>
        <p:nvSpPr>
          <p:cNvPr id="47" name="椭圆 34"/>
          <p:cNvSpPr/>
          <p:nvPr/>
        </p:nvSpPr>
        <p:spPr>
          <a:xfrm rot="16200000">
            <a:off x="3879224" y="3291649"/>
            <a:ext cx="1222015" cy="15710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49" name="组合 48"/>
          <p:cNvGrpSpPr/>
          <p:nvPr/>
        </p:nvGrpSpPr>
        <p:grpSpPr>
          <a:xfrm rot="5400000">
            <a:off x="5800387" y="3257794"/>
            <a:ext cx="1203905" cy="1563588"/>
            <a:chOff x="4020870" y="2194485"/>
            <a:chExt cx="1102258" cy="1432090"/>
          </a:xfrm>
          <a:effectLst>
            <a:outerShdw blurRad="444500" dist="254000" dir="8100000" algn="tr" rotWithShape="0">
              <a:prstClr val="black">
                <a:alpha val="50000"/>
              </a:prstClr>
            </a:outerShdw>
          </a:effectLst>
        </p:grpSpPr>
        <p:sp>
          <p:nvSpPr>
            <p:cNvPr id="5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5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53" name="椭圆 34"/>
          <p:cNvSpPr/>
          <p:nvPr/>
        </p:nvSpPr>
        <p:spPr>
          <a:xfrm rot="5400000">
            <a:off x="5028888" y="4743834"/>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54" name="组合 53"/>
          <p:cNvGrpSpPr/>
          <p:nvPr/>
        </p:nvGrpSpPr>
        <p:grpSpPr>
          <a:xfrm rot="16200000">
            <a:off x="3159512" y="4712216"/>
            <a:ext cx="1203905" cy="1563588"/>
            <a:chOff x="4020870" y="2194485"/>
            <a:chExt cx="1102258" cy="1432090"/>
          </a:xfrm>
          <a:effectLst>
            <a:outerShdw blurRad="444500" dist="254000" dir="8100000" algn="tr" rotWithShape="0">
              <a:prstClr val="black">
                <a:alpha val="50000"/>
              </a:prstClr>
            </a:outerShdw>
          </a:effectLst>
        </p:grpSpPr>
        <p:sp>
          <p:nvSpPr>
            <p:cNvPr id="5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5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61" name="TextBox 60"/>
          <p:cNvSpPr txBox="1"/>
          <p:nvPr/>
        </p:nvSpPr>
        <p:spPr>
          <a:xfrm>
            <a:off x="1728556" y="2278887"/>
            <a:ext cx="1272202" cy="738660"/>
          </a:xfrm>
          <a:prstGeom prst="rect">
            <a:avLst/>
          </a:prstGeom>
          <a:noFill/>
        </p:spPr>
        <p:txBody>
          <a:bodyPr wrap="none" lIns="121917" tIns="60958" rIns="121917" bIns="60958" rtlCol="0">
            <a:spAutoFit/>
          </a:bodyPr>
          <a:lstStyle/>
          <a:p>
            <a:pPr algn="r"/>
            <a:r>
              <a:rPr lang="zh-CN" altLang="en-US" sz="2000" dirty="0" smtClean="0">
                <a:latin typeface="微软雅黑" pitchFamily="34" charset="-122"/>
                <a:ea typeface="微软雅黑" pitchFamily="34" charset="-122"/>
              </a:rPr>
              <a:t>简单文本</a:t>
            </a:r>
            <a:endParaRPr lang="en-US" altLang="zh-CN" sz="2000" dirty="0" smtClean="0">
              <a:latin typeface="微软雅黑" pitchFamily="34" charset="-122"/>
              <a:ea typeface="微软雅黑" pitchFamily="34" charset="-122"/>
            </a:endParaRPr>
          </a:p>
          <a:p>
            <a:pPr algn="r"/>
            <a:r>
              <a:rPr lang="zh-CN" altLang="en-US" sz="2000" dirty="0" smtClean="0">
                <a:latin typeface="微软雅黑" pitchFamily="34" charset="-122"/>
                <a:ea typeface="微软雅黑" pitchFamily="34" charset="-122"/>
              </a:rPr>
              <a:t>简单文本</a:t>
            </a:r>
            <a:endParaRPr lang="zh-CN" altLang="en-US" sz="2000" dirty="0">
              <a:latin typeface="微软雅黑" pitchFamily="34" charset="-122"/>
              <a:ea typeface="微软雅黑" pitchFamily="34" charset="-122"/>
            </a:endParaRPr>
          </a:p>
        </p:txBody>
      </p:sp>
      <p:sp>
        <p:nvSpPr>
          <p:cNvPr id="62" name="TextBox 61"/>
          <p:cNvSpPr txBox="1"/>
          <p:nvPr/>
        </p:nvSpPr>
        <p:spPr>
          <a:xfrm>
            <a:off x="6515451" y="2276247"/>
            <a:ext cx="1272137" cy="738660"/>
          </a:xfrm>
          <a:prstGeom prst="rect">
            <a:avLst/>
          </a:prstGeom>
          <a:noFill/>
        </p:spPr>
        <p:txBody>
          <a:bodyPr wrap="none" lIns="121917" tIns="60958" rIns="121917" bIns="60958" rtlCol="0">
            <a:spAutoFit/>
          </a:bodyPr>
          <a:lstStyle/>
          <a:p>
            <a:r>
              <a:rPr lang="zh-CN" altLang="en-US" sz="2000" dirty="0" smtClean="0">
                <a:latin typeface="微软雅黑" pitchFamily="34" charset="-122"/>
                <a:ea typeface="微软雅黑" pitchFamily="34" charset="-122"/>
              </a:rPr>
              <a:t>简单文本</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简单文本</a:t>
            </a:r>
            <a:endParaRPr lang="zh-CN" altLang="en-US" sz="2000" dirty="0">
              <a:latin typeface="微软雅黑" pitchFamily="34" charset="-122"/>
              <a:ea typeface="微软雅黑" pitchFamily="34" charset="-122"/>
            </a:endParaRPr>
          </a:p>
        </p:txBody>
      </p:sp>
      <p:sp>
        <p:nvSpPr>
          <p:cNvPr id="63" name="椭圆 34"/>
          <p:cNvSpPr/>
          <p:nvPr/>
        </p:nvSpPr>
        <p:spPr>
          <a:xfrm rot="5400000">
            <a:off x="5049976" y="1862711"/>
            <a:ext cx="1222014" cy="15710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a:latin typeface="微软雅黑" pitchFamily="34" charset="-122"/>
              <a:ea typeface="微软雅黑" pitchFamily="34" charset="-122"/>
            </a:endParaRPr>
          </a:p>
        </p:txBody>
      </p:sp>
      <p:grpSp>
        <p:nvGrpSpPr>
          <p:cNvPr id="64" name="组合 63"/>
          <p:cNvGrpSpPr/>
          <p:nvPr/>
        </p:nvGrpSpPr>
        <p:grpSpPr>
          <a:xfrm rot="16200000">
            <a:off x="3180600" y="1831093"/>
            <a:ext cx="1203905" cy="1563588"/>
            <a:chOff x="4020870" y="2194485"/>
            <a:chExt cx="1102258" cy="1432090"/>
          </a:xfrm>
          <a:effectLst>
            <a:outerShdw blurRad="444500" dist="254000" dir="8100000" algn="tr" rotWithShape="0">
              <a:prstClr val="black">
                <a:alpha val="50000"/>
              </a:prstClr>
            </a:outerShdw>
          </a:effectLst>
        </p:grpSpPr>
        <p:sp>
          <p:nvSpPr>
            <p:cNvPr id="6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latin typeface="微软雅黑" pitchFamily="34" charset="-122"/>
                <a:ea typeface="微软雅黑" pitchFamily="34" charset="-122"/>
              </a:endParaRPr>
            </a:p>
          </p:txBody>
        </p:sp>
        <p:sp>
          <p:nvSpPr>
            <p:cNvPr id="6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微软雅黑" pitchFamily="34" charset="-122"/>
                <a:ea typeface="微软雅黑" pitchFamily="34" charset="-122"/>
              </a:endParaRPr>
            </a:p>
          </p:txBody>
        </p:sp>
      </p:grpSp>
      <p:sp>
        <p:nvSpPr>
          <p:cNvPr id="69" name="KSO_Shape"/>
          <p:cNvSpPr/>
          <p:nvPr/>
        </p:nvSpPr>
        <p:spPr bwMode="auto">
          <a:xfrm>
            <a:off x="3608101" y="2320266"/>
            <a:ext cx="737899" cy="62743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70" name="KSO_Shape"/>
          <p:cNvSpPr/>
          <p:nvPr/>
        </p:nvSpPr>
        <p:spPr bwMode="auto">
          <a:xfrm>
            <a:off x="4354394" y="3721188"/>
            <a:ext cx="694248" cy="695658"/>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71" name="KSO_Shape"/>
          <p:cNvSpPr/>
          <p:nvPr/>
        </p:nvSpPr>
        <p:spPr bwMode="auto">
          <a:xfrm>
            <a:off x="3601340" y="5200719"/>
            <a:ext cx="689633" cy="594448"/>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accent2"/>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72" name="KSO_Shape"/>
          <p:cNvSpPr/>
          <p:nvPr/>
        </p:nvSpPr>
        <p:spPr bwMode="auto">
          <a:xfrm>
            <a:off x="5104993" y="2373524"/>
            <a:ext cx="796092" cy="54684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73" name="KSO_Shape"/>
          <p:cNvSpPr/>
          <p:nvPr/>
        </p:nvSpPr>
        <p:spPr bwMode="auto">
          <a:xfrm>
            <a:off x="5864423" y="3702850"/>
            <a:ext cx="697187" cy="69046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p:spPr>
        <p:txBody>
          <a:bodyPr lIns="121917" tIns="60958" rIns="121917" bIns="60958"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74" name="KSO_Shape"/>
          <p:cNvSpPr/>
          <p:nvPr/>
        </p:nvSpPr>
        <p:spPr>
          <a:xfrm>
            <a:off x="5141496" y="5211711"/>
            <a:ext cx="640306" cy="640538"/>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scene3d>
              <a:camera prst="orthographicFront"/>
              <a:lightRig rig="threePt" dir="t"/>
            </a:scene3d>
            <a:sp3d>
              <a:contourClr>
                <a:srgbClr val="FFFFFF"/>
              </a:contourClr>
            </a:sp3d>
          </a:bodyPr>
          <a:lstStyle/>
          <a:p>
            <a:pPr algn="ctr">
              <a:spcBef>
                <a:spcPts val="0"/>
              </a:spcBef>
              <a:spcAft>
                <a:spcPts val="0"/>
              </a:spcAft>
              <a:defRPr/>
            </a:pPr>
            <a:endParaRPr lang="zh-CN" altLang="en-US" dirty="0">
              <a:solidFill>
                <a:srgbClr val="FFFFFF"/>
              </a:solidFill>
              <a:ea typeface="微软雅黑" pitchFamily="34" charset="-122"/>
            </a:endParaRPr>
          </a:p>
        </p:txBody>
      </p:sp>
    </p:spTree>
    <p:extLst>
      <p:ext uri="{BB962C8B-B14F-4D97-AF65-F5344CB8AC3E}">
        <p14:creationId xmlns:p14="http://schemas.microsoft.com/office/powerpoint/2010/main" val="647381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6"/>
                                            </p:tgtEl>
                                            <p:attrNameLst>
                                              <p:attrName>r</p:attrName>
                                            </p:attrNameLst>
                                          </p:cBhvr>
                                        </p:animRot>
                                        <p:animRot by="-240000">
                                          <p:cBhvr>
                                            <p:cTn id="12" dur="200" fill="hold">
                                              <p:stCondLst>
                                                <p:cond delay="200"/>
                                              </p:stCondLst>
                                            </p:cTn>
                                            <p:tgtEl>
                                              <p:spTgt spid="16"/>
                                            </p:tgtEl>
                                            <p:attrNameLst>
                                              <p:attrName>r</p:attrName>
                                            </p:attrNameLst>
                                          </p:cBhvr>
                                        </p:animRot>
                                        <p:animRot by="240000">
                                          <p:cBhvr>
                                            <p:cTn id="13" dur="200" fill="hold">
                                              <p:stCondLst>
                                                <p:cond delay="400"/>
                                              </p:stCondLst>
                                            </p:cTn>
                                            <p:tgtEl>
                                              <p:spTgt spid="16"/>
                                            </p:tgtEl>
                                            <p:attrNameLst>
                                              <p:attrName>r</p:attrName>
                                            </p:attrNameLst>
                                          </p:cBhvr>
                                        </p:animRot>
                                        <p:animRot by="-240000">
                                          <p:cBhvr>
                                            <p:cTn id="14" dur="200" fill="hold">
                                              <p:stCondLst>
                                                <p:cond delay="600"/>
                                              </p:stCondLst>
                                            </p:cTn>
                                            <p:tgtEl>
                                              <p:spTgt spid="16"/>
                                            </p:tgtEl>
                                            <p:attrNameLst>
                                              <p:attrName>r</p:attrName>
                                            </p:attrNameLst>
                                          </p:cBhvr>
                                        </p:animRot>
                                        <p:animRot by="120000">
                                          <p:cBhvr>
                                            <p:cTn id="15" dur="200" fill="hold">
                                              <p:stCondLst>
                                                <p:cond delay="800"/>
                                              </p:stCondLst>
                                            </p:cTn>
                                            <p:tgtEl>
                                              <p:spTgt spid="16"/>
                                            </p:tgtEl>
                                            <p:attrNameLst>
                                              <p:attrName>r</p:attrName>
                                            </p:attrNameLst>
                                          </p:cBhvr>
                                        </p:animRot>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fltVal val="0.5"/>
                                              </p:val>
                                            </p:tav>
                                            <p:tav tm="100000">
                                              <p:val>
                                                <p:strVal val="#ppt_x"/>
                                              </p:val>
                                            </p:tav>
                                          </p:tavLst>
                                        </p:anim>
                                        <p:anim calcmode="lin" valueType="num">
                                          <p:cBhvr>
                                            <p:cTn id="23" dur="500" fill="hold"/>
                                            <p:tgtEl>
                                              <p:spTgt spid="72"/>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69"/>
                                            </p:tgtEl>
                                            <p:attrNameLst>
                                              <p:attrName>style.visibility</p:attrName>
                                            </p:attrNameLst>
                                          </p:cBhvr>
                                          <p:to>
                                            <p:strVal val="visible"/>
                                          </p:to>
                                        </p:set>
                                        <p:anim calcmode="lin" valueType="num">
                                          <p:cBhvr>
                                            <p:cTn id="26" dur="500" fill="hold"/>
                                            <p:tgtEl>
                                              <p:spTgt spid="69"/>
                                            </p:tgtEl>
                                            <p:attrNameLst>
                                              <p:attrName>ppt_w</p:attrName>
                                            </p:attrNameLst>
                                          </p:cBhvr>
                                          <p:tavLst>
                                            <p:tav tm="0">
                                              <p:val>
                                                <p:fltVal val="0"/>
                                              </p:val>
                                            </p:tav>
                                            <p:tav tm="100000">
                                              <p:val>
                                                <p:strVal val="#ppt_w"/>
                                              </p:val>
                                            </p:tav>
                                          </p:tavLst>
                                        </p:anim>
                                        <p:anim calcmode="lin" valueType="num">
                                          <p:cBhvr>
                                            <p:cTn id="27" dur="500" fill="hold"/>
                                            <p:tgtEl>
                                              <p:spTgt spid="69"/>
                                            </p:tgtEl>
                                            <p:attrNameLst>
                                              <p:attrName>ppt_h</p:attrName>
                                            </p:attrNameLst>
                                          </p:cBhvr>
                                          <p:tavLst>
                                            <p:tav tm="0">
                                              <p:val>
                                                <p:fltVal val="0"/>
                                              </p:val>
                                            </p:tav>
                                            <p:tav tm="100000">
                                              <p:val>
                                                <p:strVal val="#ppt_h"/>
                                              </p:val>
                                            </p:tav>
                                          </p:tavLst>
                                        </p:anim>
                                        <p:animEffect transition="in" filter="fade">
                                          <p:cBhvr>
                                            <p:cTn id="28" dur="500"/>
                                            <p:tgtEl>
                                              <p:spTgt spid="69"/>
                                            </p:tgtEl>
                                          </p:cBhvr>
                                        </p:animEffect>
                                        <p:anim calcmode="lin" valueType="num">
                                          <p:cBhvr>
                                            <p:cTn id="29" dur="500" fill="hold"/>
                                            <p:tgtEl>
                                              <p:spTgt spid="69"/>
                                            </p:tgtEl>
                                            <p:attrNameLst>
                                              <p:attrName>ppt_x</p:attrName>
                                            </p:attrNameLst>
                                          </p:cBhvr>
                                          <p:tavLst>
                                            <p:tav tm="0">
                                              <p:val>
                                                <p:fltVal val="0.5"/>
                                              </p:val>
                                            </p:tav>
                                            <p:tav tm="100000">
                                              <p:val>
                                                <p:strVal val="#ppt_x"/>
                                              </p:val>
                                            </p:tav>
                                          </p:tavLst>
                                        </p:anim>
                                        <p:anim calcmode="lin" valueType="num">
                                          <p:cBhvr>
                                            <p:cTn id="30" dur="500" fill="hold"/>
                                            <p:tgtEl>
                                              <p:spTgt spid="69"/>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80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fltVal val="0.5"/>
                                              </p:val>
                                            </p:tav>
                                            <p:tav tm="100000">
                                              <p:val>
                                                <p:strVal val="#ppt_x"/>
                                              </p:val>
                                            </p:tav>
                                          </p:tavLst>
                                        </p:anim>
                                        <p:anim calcmode="lin" valueType="num">
                                          <p:cBhvr>
                                            <p:cTn id="37" dur="500" fill="hold"/>
                                            <p:tgtEl>
                                              <p:spTgt spid="7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6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anim calcmode="lin" valueType="num">
                                          <p:cBhvr>
                                            <p:cTn id="43" dur="500" fill="hold"/>
                                            <p:tgtEl>
                                              <p:spTgt spid="71"/>
                                            </p:tgtEl>
                                            <p:attrNameLst>
                                              <p:attrName>ppt_x</p:attrName>
                                            </p:attrNameLst>
                                          </p:cBhvr>
                                          <p:tavLst>
                                            <p:tav tm="0">
                                              <p:val>
                                                <p:fltVal val="0.5"/>
                                              </p:val>
                                            </p:tav>
                                            <p:tav tm="100000">
                                              <p:val>
                                                <p:strVal val="#ppt_x"/>
                                              </p:val>
                                            </p:tav>
                                          </p:tavLst>
                                        </p:anim>
                                        <p:anim calcmode="lin" valueType="num">
                                          <p:cBhvr>
                                            <p:cTn id="44" dur="500" fill="hold"/>
                                            <p:tgtEl>
                                              <p:spTgt spid="71"/>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20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animEffect transition="in" filter="fade">
                                          <p:cBhvr>
                                            <p:cTn id="49" dur="500"/>
                                            <p:tgtEl>
                                              <p:spTgt spid="73"/>
                                            </p:tgtEl>
                                          </p:cBhvr>
                                        </p:animEffect>
                                        <p:anim calcmode="lin" valueType="num">
                                          <p:cBhvr>
                                            <p:cTn id="50" dur="500" fill="hold"/>
                                            <p:tgtEl>
                                              <p:spTgt spid="73"/>
                                            </p:tgtEl>
                                            <p:attrNameLst>
                                              <p:attrName>ppt_x</p:attrName>
                                            </p:attrNameLst>
                                          </p:cBhvr>
                                          <p:tavLst>
                                            <p:tav tm="0">
                                              <p:val>
                                                <p:fltVal val="0.5"/>
                                              </p:val>
                                            </p:tav>
                                            <p:tav tm="100000">
                                              <p:val>
                                                <p:strVal val="#ppt_x"/>
                                              </p:val>
                                            </p:tav>
                                          </p:tavLst>
                                        </p:anim>
                                        <p:anim calcmode="lin" valueType="num">
                                          <p:cBhvr>
                                            <p:cTn id="51" dur="500" fill="hold"/>
                                            <p:tgtEl>
                                              <p:spTgt spid="7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400"/>
                                      </p:stCondLst>
                                      <p:childTnLst>
                                        <p:set>
                                          <p:cBhvr>
                                            <p:cTn id="53" dur="1" fill="hold">
                                              <p:stCondLst>
                                                <p:cond delay="0"/>
                                              </p:stCondLst>
                                            </p:cTn>
                                            <p:tgtEl>
                                              <p:spTgt spid="74"/>
                                            </p:tgtEl>
                                            <p:attrNameLst>
                                              <p:attrName>style.visibility</p:attrName>
                                            </p:attrNameLst>
                                          </p:cBhvr>
                                          <p:to>
                                            <p:strVal val="visible"/>
                                          </p:to>
                                        </p:set>
                                        <p:anim calcmode="lin" valueType="num">
                                          <p:cBhvr>
                                            <p:cTn id="54" dur="500" fill="hold"/>
                                            <p:tgtEl>
                                              <p:spTgt spid="74"/>
                                            </p:tgtEl>
                                            <p:attrNameLst>
                                              <p:attrName>ppt_w</p:attrName>
                                            </p:attrNameLst>
                                          </p:cBhvr>
                                          <p:tavLst>
                                            <p:tav tm="0">
                                              <p:val>
                                                <p:fltVal val="0"/>
                                              </p:val>
                                            </p:tav>
                                            <p:tav tm="100000">
                                              <p:val>
                                                <p:strVal val="#ppt_w"/>
                                              </p:val>
                                            </p:tav>
                                          </p:tavLst>
                                        </p:anim>
                                        <p:anim calcmode="lin" valueType="num">
                                          <p:cBhvr>
                                            <p:cTn id="55" dur="500" fill="hold"/>
                                            <p:tgtEl>
                                              <p:spTgt spid="74"/>
                                            </p:tgtEl>
                                            <p:attrNameLst>
                                              <p:attrName>ppt_h</p:attrName>
                                            </p:attrNameLst>
                                          </p:cBhvr>
                                          <p:tavLst>
                                            <p:tav tm="0">
                                              <p:val>
                                                <p:fltVal val="0"/>
                                              </p:val>
                                            </p:tav>
                                            <p:tav tm="100000">
                                              <p:val>
                                                <p:strVal val="#ppt_h"/>
                                              </p:val>
                                            </p:tav>
                                          </p:tavLst>
                                        </p:anim>
                                        <p:animEffect transition="in" filter="fade">
                                          <p:cBhvr>
                                            <p:cTn id="56" dur="500"/>
                                            <p:tgtEl>
                                              <p:spTgt spid="74"/>
                                            </p:tgtEl>
                                          </p:cBhvr>
                                        </p:animEffect>
                                        <p:anim calcmode="lin" valueType="num">
                                          <p:cBhvr>
                                            <p:cTn id="57" dur="500" fill="hold"/>
                                            <p:tgtEl>
                                              <p:spTgt spid="74"/>
                                            </p:tgtEl>
                                            <p:attrNameLst>
                                              <p:attrName>ppt_x</p:attrName>
                                            </p:attrNameLst>
                                          </p:cBhvr>
                                          <p:tavLst>
                                            <p:tav tm="0">
                                              <p:val>
                                                <p:fltVal val="0.5"/>
                                              </p:val>
                                            </p:tav>
                                            <p:tav tm="100000">
                                              <p:val>
                                                <p:strVal val="#ppt_x"/>
                                              </p:val>
                                            </p:tav>
                                          </p:tavLst>
                                        </p:anim>
                                        <p:anim calcmode="lin" valueType="num">
                                          <p:cBhvr>
                                            <p:cTn id="58" dur="500" fill="hold"/>
                                            <p:tgtEl>
                                              <p:spTgt spid="74"/>
                                            </p:tgtEl>
                                            <p:attrNameLst>
                                              <p:attrName>ppt_y</p:attrName>
                                            </p:attrNameLst>
                                          </p:cBhvr>
                                          <p:tavLst>
                                            <p:tav tm="0">
                                              <p:val>
                                                <p:fltVal val="0.5"/>
                                              </p:val>
                                            </p:tav>
                                            <p:tav tm="100000">
                                              <p:val>
                                                <p:strVal val="#ppt_y"/>
                                              </p:val>
                                            </p:tav>
                                          </p:tavLst>
                                        </p:anim>
                                      </p:childTnLst>
                                    </p:cTn>
                                  </p:par>
                                </p:childTnLst>
                              </p:cTn>
                            </p:par>
                            <p:par>
                              <p:cTn id="59" fill="hold">
                                <p:stCondLst>
                                  <p:cond delay="2500"/>
                                </p:stCondLst>
                                <p:childTnLst>
                                  <p:par>
                                    <p:cTn id="60" presetID="2" presetClass="entr" presetSubtype="8" fill="hold" nodeType="afterEffect" p14:presetBounceEnd="44000">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14:bounceEnd="44000">
                                          <p:cBhvr additive="base">
                                            <p:cTn id="62" dur="500" fill="hold"/>
                                            <p:tgtEl>
                                              <p:spTgt spid="64"/>
                                            </p:tgtEl>
                                            <p:attrNameLst>
                                              <p:attrName>ppt_x</p:attrName>
                                            </p:attrNameLst>
                                          </p:cBhvr>
                                          <p:tavLst>
                                            <p:tav tm="0">
                                              <p:val>
                                                <p:strVal val="0-#ppt_w/2"/>
                                              </p:val>
                                            </p:tav>
                                            <p:tav tm="100000">
                                              <p:val>
                                                <p:strVal val="#ppt_x"/>
                                              </p:val>
                                            </p:tav>
                                          </p:tavLst>
                                        </p:anim>
                                        <p:anim calcmode="lin" valueType="num" p14:bounceEnd="44000">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12" presetClass="entr" presetSubtype="8" fill="hold" grpId="0" nodeType="withEffect">
                                      <p:stCondLst>
                                        <p:cond delay="20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300"/>
                                            <p:tgtEl>
                                              <p:spTgt spid="61"/>
                                            </p:tgtEl>
                                            <p:attrNameLst>
                                              <p:attrName>ppt_x</p:attrName>
                                            </p:attrNameLst>
                                          </p:cBhvr>
                                          <p:tavLst>
                                            <p:tav tm="0">
                                              <p:val>
                                                <p:strVal val="#ppt_x-#ppt_w*1.125000"/>
                                              </p:val>
                                            </p:tav>
                                            <p:tav tm="100000">
                                              <p:val>
                                                <p:strVal val="#ppt_x"/>
                                              </p:val>
                                            </p:tav>
                                          </p:tavLst>
                                        </p:anim>
                                        <p:animEffect transition="in" filter="wipe(right)">
                                          <p:cBhvr>
                                            <p:cTn id="67" dur="300"/>
                                            <p:tgtEl>
                                              <p:spTgt spid="61"/>
                                            </p:tgtEl>
                                          </p:cBhvr>
                                        </p:animEffect>
                                      </p:childTnLst>
                                    </p:cTn>
                                  </p:par>
                                </p:childTnLst>
                              </p:cTn>
                            </p:par>
                            <p:par>
                              <p:cTn id="68" fill="hold">
                                <p:stCondLst>
                                  <p:cond delay="3000"/>
                                </p:stCondLst>
                                <p:childTnLst>
                                  <p:par>
                                    <p:cTn id="69" presetID="2" presetClass="entr" presetSubtype="2" fill="hold" grpId="0" nodeType="afterEffect" p14:presetBounceEnd="44000">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14:bounceEnd="44000">
                                          <p:cBhvr additive="base">
                                            <p:cTn id="71" dur="500" fill="hold"/>
                                            <p:tgtEl>
                                              <p:spTgt spid="63"/>
                                            </p:tgtEl>
                                            <p:attrNameLst>
                                              <p:attrName>ppt_x</p:attrName>
                                            </p:attrNameLst>
                                          </p:cBhvr>
                                          <p:tavLst>
                                            <p:tav tm="0">
                                              <p:val>
                                                <p:strVal val="1+#ppt_w/2"/>
                                              </p:val>
                                            </p:tav>
                                            <p:tav tm="100000">
                                              <p:val>
                                                <p:strVal val="#ppt_x"/>
                                              </p:val>
                                            </p:tav>
                                          </p:tavLst>
                                        </p:anim>
                                        <p:anim calcmode="lin" valueType="num" p14:bounceEnd="44000">
                                          <p:cBhvr additive="base">
                                            <p:cTn id="72" dur="500" fill="hold"/>
                                            <p:tgtEl>
                                              <p:spTgt spid="63"/>
                                            </p:tgtEl>
                                            <p:attrNameLst>
                                              <p:attrName>ppt_y</p:attrName>
                                            </p:attrNameLst>
                                          </p:cBhvr>
                                          <p:tavLst>
                                            <p:tav tm="0">
                                              <p:val>
                                                <p:strVal val="#ppt_y"/>
                                              </p:val>
                                            </p:tav>
                                            <p:tav tm="100000">
                                              <p:val>
                                                <p:strVal val="#ppt_y"/>
                                              </p:val>
                                            </p:tav>
                                          </p:tavLst>
                                        </p:anim>
                                      </p:childTnLst>
                                    </p:cTn>
                                  </p:par>
                                  <p:par>
                                    <p:cTn id="73" presetID="12" presetClass="entr" presetSubtype="2" fill="hold" grpId="0" nodeType="withEffect">
                                      <p:stCondLst>
                                        <p:cond delay="200"/>
                                      </p:stCondLst>
                                      <p:childTnLst>
                                        <p:set>
                                          <p:cBhvr>
                                            <p:cTn id="74" dur="1" fill="hold">
                                              <p:stCondLst>
                                                <p:cond delay="0"/>
                                              </p:stCondLst>
                                            </p:cTn>
                                            <p:tgtEl>
                                              <p:spTgt spid="62"/>
                                            </p:tgtEl>
                                            <p:attrNameLst>
                                              <p:attrName>style.visibility</p:attrName>
                                            </p:attrNameLst>
                                          </p:cBhvr>
                                          <p:to>
                                            <p:strVal val="visible"/>
                                          </p:to>
                                        </p:set>
                                        <p:anim calcmode="lin" valueType="num">
                                          <p:cBhvr additive="base">
                                            <p:cTn id="75" dur="300"/>
                                            <p:tgtEl>
                                              <p:spTgt spid="62"/>
                                            </p:tgtEl>
                                            <p:attrNameLst>
                                              <p:attrName>ppt_x</p:attrName>
                                            </p:attrNameLst>
                                          </p:cBhvr>
                                          <p:tavLst>
                                            <p:tav tm="0">
                                              <p:val>
                                                <p:strVal val="#ppt_x+#ppt_w*1.125000"/>
                                              </p:val>
                                            </p:tav>
                                            <p:tav tm="100000">
                                              <p:val>
                                                <p:strVal val="#ppt_x"/>
                                              </p:val>
                                            </p:tav>
                                          </p:tavLst>
                                        </p:anim>
                                        <p:animEffect transition="in" filter="wipe(left)">
                                          <p:cBhvr>
                                            <p:cTn id="76" dur="300"/>
                                            <p:tgtEl>
                                              <p:spTgt spid="62"/>
                                            </p:tgtEl>
                                          </p:cBhvr>
                                        </p:animEffect>
                                      </p:childTnLst>
                                    </p:cTn>
                                  </p:par>
                                </p:childTnLst>
                              </p:cTn>
                            </p:par>
                            <p:par>
                              <p:cTn id="77" fill="hold">
                                <p:stCondLst>
                                  <p:cond delay="3500"/>
                                </p:stCondLst>
                                <p:childTnLst>
                                  <p:par>
                                    <p:cTn id="78" presetID="2" presetClass="entr" presetSubtype="8" fill="hold" grpId="0" nodeType="afterEffect" p14:presetBounceEnd="44000">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14:bounceEnd="44000">
                                          <p:cBhvr additive="base">
                                            <p:cTn id="80" dur="500" fill="hold"/>
                                            <p:tgtEl>
                                              <p:spTgt spid="47"/>
                                            </p:tgtEl>
                                            <p:attrNameLst>
                                              <p:attrName>ppt_x</p:attrName>
                                            </p:attrNameLst>
                                          </p:cBhvr>
                                          <p:tavLst>
                                            <p:tav tm="0">
                                              <p:val>
                                                <p:strVal val="0-#ppt_w/2"/>
                                              </p:val>
                                            </p:tav>
                                            <p:tav tm="100000">
                                              <p:val>
                                                <p:strVal val="#ppt_x"/>
                                              </p:val>
                                            </p:tav>
                                          </p:tavLst>
                                        </p:anim>
                                        <p:anim calcmode="lin" valueType="num" p14:bounceEnd="44000">
                                          <p:cBhvr additive="base">
                                            <p:cTn id="81" dur="500" fill="hold"/>
                                            <p:tgtEl>
                                              <p:spTgt spid="47"/>
                                            </p:tgtEl>
                                            <p:attrNameLst>
                                              <p:attrName>ppt_y</p:attrName>
                                            </p:attrNameLst>
                                          </p:cBhvr>
                                          <p:tavLst>
                                            <p:tav tm="0">
                                              <p:val>
                                                <p:strVal val="#ppt_y"/>
                                              </p:val>
                                            </p:tav>
                                            <p:tav tm="100000">
                                              <p:val>
                                                <p:strVal val="#ppt_y"/>
                                              </p:val>
                                            </p:tav>
                                          </p:tavLst>
                                        </p:anim>
                                      </p:childTnLst>
                                    </p:cTn>
                                  </p:par>
                                  <p:par>
                                    <p:cTn id="82" presetID="12" presetClass="entr" presetSubtype="8" fill="hold" grpId="0" nodeType="withEffect">
                                      <p:stCondLst>
                                        <p:cond delay="20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300"/>
                                            <p:tgtEl>
                                              <p:spTgt spid="43"/>
                                            </p:tgtEl>
                                            <p:attrNameLst>
                                              <p:attrName>ppt_x</p:attrName>
                                            </p:attrNameLst>
                                          </p:cBhvr>
                                          <p:tavLst>
                                            <p:tav tm="0">
                                              <p:val>
                                                <p:strVal val="#ppt_x-#ppt_w*1.125000"/>
                                              </p:val>
                                            </p:tav>
                                            <p:tav tm="100000">
                                              <p:val>
                                                <p:strVal val="#ppt_x"/>
                                              </p:val>
                                            </p:tav>
                                          </p:tavLst>
                                        </p:anim>
                                        <p:animEffect transition="in" filter="wipe(right)">
                                          <p:cBhvr>
                                            <p:cTn id="85" dur="300"/>
                                            <p:tgtEl>
                                              <p:spTgt spid="43"/>
                                            </p:tgtEl>
                                          </p:cBhvr>
                                        </p:animEffect>
                                      </p:childTnLst>
                                    </p:cTn>
                                  </p:par>
                                </p:childTnLst>
                              </p:cTn>
                            </p:par>
                            <p:par>
                              <p:cTn id="86" fill="hold">
                                <p:stCondLst>
                                  <p:cond delay="4000"/>
                                </p:stCondLst>
                                <p:childTnLst>
                                  <p:par>
                                    <p:cTn id="87" presetID="2" presetClass="entr" presetSubtype="2" fill="hold" nodeType="afterEffect" p14:presetBounceEnd="44000">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14:bounceEnd="44000">
                                          <p:cBhvr additive="base">
                                            <p:cTn id="89"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90" dur="500" fill="hold"/>
                                            <p:tgtEl>
                                              <p:spTgt spid="49"/>
                                            </p:tgtEl>
                                            <p:attrNameLst>
                                              <p:attrName>ppt_y</p:attrName>
                                            </p:attrNameLst>
                                          </p:cBhvr>
                                          <p:tavLst>
                                            <p:tav tm="0">
                                              <p:val>
                                                <p:strVal val="#ppt_y"/>
                                              </p:val>
                                            </p:tav>
                                            <p:tav tm="100000">
                                              <p:val>
                                                <p:strVal val="#ppt_y"/>
                                              </p:val>
                                            </p:tav>
                                          </p:tavLst>
                                        </p:anim>
                                      </p:childTnLst>
                                    </p:cTn>
                                  </p:par>
                                  <p:par>
                                    <p:cTn id="91" presetID="12" presetClass="entr" presetSubtype="2" fill="hold" grpId="0" nodeType="withEffect">
                                      <p:stCondLst>
                                        <p:cond delay="200"/>
                                      </p:stCondLst>
                                      <p:childTnLst>
                                        <p:set>
                                          <p:cBhvr>
                                            <p:cTn id="92" dur="1" fill="hold">
                                              <p:stCondLst>
                                                <p:cond delay="0"/>
                                              </p:stCondLst>
                                            </p:cTn>
                                            <p:tgtEl>
                                              <p:spTgt spid="45"/>
                                            </p:tgtEl>
                                            <p:attrNameLst>
                                              <p:attrName>style.visibility</p:attrName>
                                            </p:attrNameLst>
                                          </p:cBhvr>
                                          <p:to>
                                            <p:strVal val="visible"/>
                                          </p:to>
                                        </p:set>
                                        <p:anim calcmode="lin" valueType="num">
                                          <p:cBhvr additive="base">
                                            <p:cTn id="93" dur="300"/>
                                            <p:tgtEl>
                                              <p:spTgt spid="45"/>
                                            </p:tgtEl>
                                            <p:attrNameLst>
                                              <p:attrName>ppt_x</p:attrName>
                                            </p:attrNameLst>
                                          </p:cBhvr>
                                          <p:tavLst>
                                            <p:tav tm="0">
                                              <p:val>
                                                <p:strVal val="#ppt_x+#ppt_w*1.125000"/>
                                              </p:val>
                                            </p:tav>
                                            <p:tav tm="100000">
                                              <p:val>
                                                <p:strVal val="#ppt_x"/>
                                              </p:val>
                                            </p:tav>
                                          </p:tavLst>
                                        </p:anim>
                                        <p:animEffect transition="in" filter="wipe(left)">
                                          <p:cBhvr>
                                            <p:cTn id="94" dur="300"/>
                                            <p:tgtEl>
                                              <p:spTgt spid="45"/>
                                            </p:tgtEl>
                                          </p:cBhvr>
                                        </p:animEffect>
                                      </p:childTnLst>
                                    </p:cTn>
                                  </p:par>
                                </p:childTnLst>
                              </p:cTn>
                            </p:par>
                            <p:par>
                              <p:cTn id="95" fill="hold">
                                <p:stCondLst>
                                  <p:cond delay="4500"/>
                                </p:stCondLst>
                                <p:childTnLst>
                                  <p:par>
                                    <p:cTn id="96" presetID="2" presetClass="entr" presetSubtype="8" fill="hold" nodeType="afterEffect" p14:presetBounceEnd="44000">
                                      <p:stCondLst>
                                        <p:cond delay="0"/>
                                      </p:stCondLst>
                                      <p:childTnLst>
                                        <p:set>
                                          <p:cBhvr>
                                            <p:cTn id="97" dur="1" fill="hold">
                                              <p:stCondLst>
                                                <p:cond delay="0"/>
                                              </p:stCondLst>
                                            </p:cTn>
                                            <p:tgtEl>
                                              <p:spTgt spid="54"/>
                                            </p:tgtEl>
                                            <p:attrNameLst>
                                              <p:attrName>style.visibility</p:attrName>
                                            </p:attrNameLst>
                                          </p:cBhvr>
                                          <p:to>
                                            <p:strVal val="visible"/>
                                          </p:to>
                                        </p:set>
                                        <p:anim calcmode="lin" valueType="num" p14:bounceEnd="44000">
                                          <p:cBhvr additive="base">
                                            <p:cTn id="98" dur="500" fill="hold"/>
                                            <p:tgtEl>
                                              <p:spTgt spid="54"/>
                                            </p:tgtEl>
                                            <p:attrNameLst>
                                              <p:attrName>ppt_x</p:attrName>
                                            </p:attrNameLst>
                                          </p:cBhvr>
                                          <p:tavLst>
                                            <p:tav tm="0">
                                              <p:val>
                                                <p:strVal val="0-#ppt_w/2"/>
                                              </p:val>
                                            </p:tav>
                                            <p:tav tm="100000">
                                              <p:val>
                                                <p:strVal val="#ppt_x"/>
                                              </p:val>
                                            </p:tav>
                                          </p:tavLst>
                                        </p:anim>
                                        <p:anim calcmode="lin" valueType="num" p14:bounceEnd="44000">
                                          <p:cBhvr additive="base">
                                            <p:cTn id="99" dur="500" fill="hold"/>
                                            <p:tgtEl>
                                              <p:spTgt spid="54"/>
                                            </p:tgtEl>
                                            <p:attrNameLst>
                                              <p:attrName>ppt_y</p:attrName>
                                            </p:attrNameLst>
                                          </p:cBhvr>
                                          <p:tavLst>
                                            <p:tav tm="0">
                                              <p:val>
                                                <p:strVal val="#ppt_y"/>
                                              </p:val>
                                            </p:tav>
                                            <p:tav tm="100000">
                                              <p:val>
                                                <p:strVal val="#ppt_y"/>
                                              </p:val>
                                            </p:tav>
                                          </p:tavLst>
                                        </p:anim>
                                      </p:childTnLst>
                                    </p:cTn>
                                  </p:par>
                                  <p:par>
                                    <p:cTn id="100" presetID="12" presetClass="entr" presetSubtype="8" fill="hold" grpId="0" nodeType="withEffect">
                                      <p:stCondLst>
                                        <p:cond delay="200"/>
                                      </p:stCondLst>
                                      <p:childTnLst>
                                        <p:set>
                                          <p:cBhvr>
                                            <p:cTn id="101" dur="1" fill="hold">
                                              <p:stCondLst>
                                                <p:cond delay="0"/>
                                              </p:stCondLst>
                                            </p:cTn>
                                            <p:tgtEl>
                                              <p:spTgt spid="44"/>
                                            </p:tgtEl>
                                            <p:attrNameLst>
                                              <p:attrName>style.visibility</p:attrName>
                                            </p:attrNameLst>
                                          </p:cBhvr>
                                          <p:to>
                                            <p:strVal val="visible"/>
                                          </p:to>
                                        </p:set>
                                        <p:anim calcmode="lin" valueType="num">
                                          <p:cBhvr additive="base">
                                            <p:cTn id="102" dur="300"/>
                                            <p:tgtEl>
                                              <p:spTgt spid="44"/>
                                            </p:tgtEl>
                                            <p:attrNameLst>
                                              <p:attrName>ppt_x</p:attrName>
                                            </p:attrNameLst>
                                          </p:cBhvr>
                                          <p:tavLst>
                                            <p:tav tm="0">
                                              <p:val>
                                                <p:strVal val="#ppt_x-#ppt_w*1.125000"/>
                                              </p:val>
                                            </p:tav>
                                            <p:tav tm="100000">
                                              <p:val>
                                                <p:strVal val="#ppt_x"/>
                                              </p:val>
                                            </p:tav>
                                          </p:tavLst>
                                        </p:anim>
                                        <p:animEffect transition="in" filter="wipe(right)">
                                          <p:cBhvr>
                                            <p:cTn id="103" dur="300"/>
                                            <p:tgtEl>
                                              <p:spTgt spid="44"/>
                                            </p:tgtEl>
                                          </p:cBhvr>
                                        </p:animEffect>
                                      </p:childTnLst>
                                    </p:cTn>
                                  </p:par>
                                </p:childTnLst>
                              </p:cTn>
                            </p:par>
                            <p:par>
                              <p:cTn id="104" fill="hold">
                                <p:stCondLst>
                                  <p:cond delay="5000"/>
                                </p:stCondLst>
                                <p:childTnLst>
                                  <p:par>
                                    <p:cTn id="105" presetID="2" presetClass="entr" presetSubtype="2" fill="hold" grpId="0" nodeType="afterEffect" p14:presetBounceEnd="44000">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14:bounceEnd="44000">
                                          <p:cBhvr additive="base">
                                            <p:cTn id="107" dur="500" fill="hold"/>
                                            <p:tgtEl>
                                              <p:spTgt spid="53"/>
                                            </p:tgtEl>
                                            <p:attrNameLst>
                                              <p:attrName>ppt_x</p:attrName>
                                            </p:attrNameLst>
                                          </p:cBhvr>
                                          <p:tavLst>
                                            <p:tav tm="0">
                                              <p:val>
                                                <p:strVal val="1+#ppt_w/2"/>
                                              </p:val>
                                            </p:tav>
                                            <p:tav tm="100000">
                                              <p:val>
                                                <p:strVal val="#ppt_x"/>
                                              </p:val>
                                            </p:tav>
                                          </p:tavLst>
                                        </p:anim>
                                        <p:anim calcmode="lin" valueType="num" p14:bounceEnd="44000">
                                          <p:cBhvr additive="base">
                                            <p:cTn id="108" dur="500" fill="hold"/>
                                            <p:tgtEl>
                                              <p:spTgt spid="53"/>
                                            </p:tgtEl>
                                            <p:attrNameLst>
                                              <p:attrName>ppt_y</p:attrName>
                                            </p:attrNameLst>
                                          </p:cBhvr>
                                          <p:tavLst>
                                            <p:tav tm="0">
                                              <p:val>
                                                <p:strVal val="#ppt_y"/>
                                              </p:val>
                                            </p:tav>
                                            <p:tav tm="100000">
                                              <p:val>
                                                <p:strVal val="#ppt_y"/>
                                              </p:val>
                                            </p:tav>
                                          </p:tavLst>
                                        </p:anim>
                                      </p:childTnLst>
                                    </p:cTn>
                                  </p:par>
                                  <p:par>
                                    <p:cTn id="109" presetID="12" presetClass="entr" presetSubtype="2" fill="hold" grpId="0" nodeType="withEffect">
                                      <p:stCondLst>
                                        <p:cond delay="200"/>
                                      </p:stCondLst>
                                      <p:childTnLst>
                                        <p:set>
                                          <p:cBhvr>
                                            <p:cTn id="110" dur="1" fill="hold">
                                              <p:stCondLst>
                                                <p:cond delay="0"/>
                                              </p:stCondLst>
                                            </p:cTn>
                                            <p:tgtEl>
                                              <p:spTgt spid="46"/>
                                            </p:tgtEl>
                                            <p:attrNameLst>
                                              <p:attrName>style.visibility</p:attrName>
                                            </p:attrNameLst>
                                          </p:cBhvr>
                                          <p:to>
                                            <p:strVal val="visible"/>
                                          </p:to>
                                        </p:set>
                                        <p:anim calcmode="lin" valueType="num">
                                          <p:cBhvr additive="base">
                                            <p:cTn id="111" dur="300"/>
                                            <p:tgtEl>
                                              <p:spTgt spid="46"/>
                                            </p:tgtEl>
                                            <p:attrNameLst>
                                              <p:attrName>ppt_x</p:attrName>
                                            </p:attrNameLst>
                                          </p:cBhvr>
                                          <p:tavLst>
                                            <p:tav tm="0">
                                              <p:val>
                                                <p:strVal val="#ppt_x+#ppt_w*1.125000"/>
                                              </p:val>
                                            </p:tav>
                                            <p:tav tm="100000">
                                              <p:val>
                                                <p:strVal val="#ppt_x"/>
                                              </p:val>
                                            </p:tav>
                                          </p:tavLst>
                                        </p:anim>
                                        <p:animEffect transition="in" filter="wipe(left)">
                                          <p:cBhvr>
                                            <p:cTn id="112"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animBg="1"/>
          <p:bldP spid="53" grpId="0" animBg="1"/>
          <p:bldP spid="61" grpId="0"/>
          <p:bldP spid="62" grpId="0"/>
          <p:bldP spid="63" grpId="0" animBg="1"/>
          <p:bldP spid="69" grpId="0" animBg="1"/>
          <p:bldP spid="70" grpId="0" animBg="1"/>
          <p:bldP spid="71" grpId="0" animBg="1"/>
          <p:bldP spid="72" grpId="0" animBg="1"/>
          <p:bldP spid="73" grpId="0" animBg="1"/>
          <p:bldP spid="7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6"/>
                                            </p:tgtEl>
                                            <p:attrNameLst>
                                              <p:attrName>r</p:attrName>
                                            </p:attrNameLst>
                                          </p:cBhvr>
                                        </p:animRot>
                                        <p:animRot by="-240000">
                                          <p:cBhvr>
                                            <p:cTn id="12" dur="200" fill="hold">
                                              <p:stCondLst>
                                                <p:cond delay="200"/>
                                              </p:stCondLst>
                                            </p:cTn>
                                            <p:tgtEl>
                                              <p:spTgt spid="16"/>
                                            </p:tgtEl>
                                            <p:attrNameLst>
                                              <p:attrName>r</p:attrName>
                                            </p:attrNameLst>
                                          </p:cBhvr>
                                        </p:animRot>
                                        <p:animRot by="240000">
                                          <p:cBhvr>
                                            <p:cTn id="13" dur="200" fill="hold">
                                              <p:stCondLst>
                                                <p:cond delay="400"/>
                                              </p:stCondLst>
                                            </p:cTn>
                                            <p:tgtEl>
                                              <p:spTgt spid="16"/>
                                            </p:tgtEl>
                                            <p:attrNameLst>
                                              <p:attrName>r</p:attrName>
                                            </p:attrNameLst>
                                          </p:cBhvr>
                                        </p:animRot>
                                        <p:animRot by="-240000">
                                          <p:cBhvr>
                                            <p:cTn id="14" dur="200" fill="hold">
                                              <p:stCondLst>
                                                <p:cond delay="600"/>
                                              </p:stCondLst>
                                            </p:cTn>
                                            <p:tgtEl>
                                              <p:spTgt spid="16"/>
                                            </p:tgtEl>
                                            <p:attrNameLst>
                                              <p:attrName>r</p:attrName>
                                            </p:attrNameLst>
                                          </p:cBhvr>
                                        </p:animRot>
                                        <p:animRot by="120000">
                                          <p:cBhvr>
                                            <p:cTn id="15" dur="200" fill="hold">
                                              <p:stCondLst>
                                                <p:cond delay="800"/>
                                              </p:stCondLst>
                                            </p:cTn>
                                            <p:tgtEl>
                                              <p:spTgt spid="16"/>
                                            </p:tgtEl>
                                            <p:attrNameLst>
                                              <p:attrName>r</p:attrName>
                                            </p:attrNameLst>
                                          </p:cBhvr>
                                        </p:animRot>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ppt_w</p:attrName>
                                            </p:attrNameLst>
                                          </p:cBhvr>
                                          <p:tavLst>
                                            <p:tav tm="0">
                                              <p:val>
                                                <p:fltVal val="0"/>
                                              </p:val>
                                            </p:tav>
                                            <p:tav tm="100000">
                                              <p:val>
                                                <p:strVal val="#ppt_w"/>
                                              </p:val>
                                            </p:tav>
                                          </p:tavLst>
                                        </p:anim>
                                        <p:anim calcmode="lin" valueType="num">
                                          <p:cBhvr>
                                            <p:cTn id="20" dur="500" fill="hold"/>
                                            <p:tgtEl>
                                              <p:spTgt spid="72"/>
                                            </p:tgtEl>
                                            <p:attrNameLst>
                                              <p:attrName>ppt_h</p:attrName>
                                            </p:attrNameLst>
                                          </p:cBhvr>
                                          <p:tavLst>
                                            <p:tav tm="0">
                                              <p:val>
                                                <p:fltVal val="0"/>
                                              </p:val>
                                            </p:tav>
                                            <p:tav tm="100000">
                                              <p:val>
                                                <p:strVal val="#ppt_h"/>
                                              </p:val>
                                            </p:tav>
                                          </p:tavLst>
                                        </p:anim>
                                        <p:animEffect transition="in" filter="fade">
                                          <p:cBhvr>
                                            <p:cTn id="21" dur="500"/>
                                            <p:tgtEl>
                                              <p:spTgt spid="72"/>
                                            </p:tgtEl>
                                          </p:cBhvr>
                                        </p:animEffect>
                                        <p:anim calcmode="lin" valueType="num">
                                          <p:cBhvr>
                                            <p:cTn id="22" dur="500" fill="hold"/>
                                            <p:tgtEl>
                                              <p:spTgt spid="72"/>
                                            </p:tgtEl>
                                            <p:attrNameLst>
                                              <p:attrName>ppt_x</p:attrName>
                                            </p:attrNameLst>
                                          </p:cBhvr>
                                          <p:tavLst>
                                            <p:tav tm="0">
                                              <p:val>
                                                <p:fltVal val="0.5"/>
                                              </p:val>
                                            </p:tav>
                                            <p:tav tm="100000">
                                              <p:val>
                                                <p:strVal val="#ppt_x"/>
                                              </p:val>
                                            </p:tav>
                                          </p:tavLst>
                                        </p:anim>
                                        <p:anim calcmode="lin" valueType="num">
                                          <p:cBhvr>
                                            <p:cTn id="23" dur="500" fill="hold"/>
                                            <p:tgtEl>
                                              <p:spTgt spid="72"/>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69"/>
                                            </p:tgtEl>
                                            <p:attrNameLst>
                                              <p:attrName>style.visibility</p:attrName>
                                            </p:attrNameLst>
                                          </p:cBhvr>
                                          <p:to>
                                            <p:strVal val="visible"/>
                                          </p:to>
                                        </p:set>
                                        <p:anim calcmode="lin" valueType="num">
                                          <p:cBhvr>
                                            <p:cTn id="26" dur="500" fill="hold"/>
                                            <p:tgtEl>
                                              <p:spTgt spid="69"/>
                                            </p:tgtEl>
                                            <p:attrNameLst>
                                              <p:attrName>ppt_w</p:attrName>
                                            </p:attrNameLst>
                                          </p:cBhvr>
                                          <p:tavLst>
                                            <p:tav tm="0">
                                              <p:val>
                                                <p:fltVal val="0"/>
                                              </p:val>
                                            </p:tav>
                                            <p:tav tm="100000">
                                              <p:val>
                                                <p:strVal val="#ppt_w"/>
                                              </p:val>
                                            </p:tav>
                                          </p:tavLst>
                                        </p:anim>
                                        <p:anim calcmode="lin" valueType="num">
                                          <p:cBhvr>
                                            <p:cTn id="27" dur="500" fill="hold"/>
                                            <p:tgtEl>
                                              <p:spTgt spid="69"/>
                                            </p:tgtEl>
                                            <p:attrNameLst>
                                              <p:attrName>ppt_h</p:attrName>
                                            </p:attrNameLst>
                                          </p:cBhvr>
                                          <p:tavLst>
                                            <p:tav tm="0">
                                              <p:val>
                                                <p:fltVal val="0"/>
                                              </p:val>
                                            </p:tav>
                                            <p:tav tm="100000">
                                              <p:val>
                                                <p:strVal val="#ppt_h"/>
                                              </p:val>
                                            </p:tav>
                                          </p:tavLst>
                                        </p:anim>
                                        <p:animEffect transition="in" filter="fade">
                                          <p:cBhvr>
                                            <p:cTn id="28" dur="500"/>
                                            <p:tgtEl>
                                              <p:spTgt spid="69"/>
                                            </p:tgtEl>
                                          </p:cBhvr>
                                        </p:animEffect>
                                        <p:anim calcmode="lin" valueType="num">
                                          <p:cBhvr>
                                            <p:cTn id="29" dur="500" fill="hold"/>
                                            <p:tgtEl>
                                              <p:spTgt spid="69"/>
                                            </p:tgtEl>
                                            <p:attrNameLst>
                                              <p:attrName>ppt_x</p:attrName>
                                            </p:attrNameLst>
                                          </p:cBhvr>
                                          <p:tavLst>
                                            <p:tav tm="0">
                                              <p:val>
                                                <p:fltVal val="0.5"/>
                                              </p:val>
                                            </p:tav>
                                            <p:tav tm="100000">
                                              <p:val>
                                                <p:strVal val="#ppt_x"/>
                                              </p:val>
                                            </p:tav>
                                          </p:tavLst>
                                        </p:anim>
                                        <p:anim calcmode="lin" valueType="num">
                                          <p:cBhvr>
                                            <p:cTn id="30" dur="500" fill="hold"/>
                                            <p:tgtEl>
                                              <p:spTgt spid="69"/>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80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fltVal val="0.5"/>
                                              </p:val>
                                            </p:tav>
                                            <p:tav tm="100000">
                                              <p:val>
                                                <p:strVal val="#ppt_x"/>
                                              </p:val>
                                            </p:tav>
                                          </p:tavLst>
                                        </p:anim>
                                        <p:anim calcmode="lin" valueType="num">
                                          <p:cBhvr>
                                            <p:cTn id="37" dur="500" fill="hold"/>
                                            <p:tgtEl>
                                              <p:spTgt spid="7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60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anim calcmode="lin" valueType="num">
                                          <p:cBhvr>
                                            <p:cTn id="43" dur="500" fill="hold"/>
                                            <p:tgtEl>
                                              <p:spTgt spid="71"/>
                                            </p:tgtEl>
                                            <p:attrNameLst>
                                              <p:attrName>ppt_x</p:attrName>
                                            </p:attrNameLst>
                                          </p:cBhvr>
                                          <p:tavLst>
                                            <p:tav tm="0">
                                              <p:val>
                                                <p:fltVal val="0.5"/>
                                              </p:val>
                                            </p:tav>
                                            <p:tav tm="100000">
                                              <p:val>
                                                <p:strVal val="#ppt_x"/>
                                              </p:val>
                                            </p:tav>
                                          </p:tavLst>
                                        </p:anim>
                                        <p:anim calcmode="lin" valueType="num">
                                          <p:cBhvr>
                                            <p:cTn id="44" dur="500" fill="hold"/>
                                            <p:tgtEl>
                                              <p:spTgt spid="71"/>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20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animEffect transition="in" filter="fade">
                                          <p:cBhvr>
                                            <p:cTn id="49" dur="500"/>
                                            <p:tgtEl>
                                              <p:spTgt spid="73"/>
                                            </p:tgtEl>
                                          </p:cBhvr>
                                        </p:animEffect>
                                        <p:anim calcmode="lin" valueType="num">
                                          <p:cBhvr>
                                            <p:cTn id="50" dur="500" fill="hold"/>
                                            <p:tgtEl>
                                              <p:spTgt spid="73"/>
                                            </p:tgtEl>
                                            <p:attrNameLst>
                                              <p:attrName>ppt_x</p:attrName>
                                            </p:attrNameLst>
                                          </p:cBhvr>
                                          <p:tavLst>
                                            <p:tav tm="0">
                                              <p:val>
                                                <p:fltVal val="0.5"/>
                                              </p:val>
                                            </p:tav>
                                            <p:tav tm="100000">
                                              <p:val>
                                                <p:strVal val="#ppt_x"/>
                                              </p:val>
                                            </p:tav>
                                          </p:tavLst>
                                        </p:anim>
                                        <p:anim calcmode="lin" valueType="num">
                                          <p:cBhvr>
                                            <p:cTn id="51" dur="500" fill="hold"/>
                                            <p:tgtEl>
                                              <p:spTgt spid="7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400"/>
                                      </p:stCondLst>
                                      <p:childTnLst>
                                        <p:set>
                                          <p:cBhvr>
                                            <p:cTn id="53" dur="1" fill="hold">
                                              <p:stCondLst>
                                                <p:cond delay="0"/>
                                              </p:stCondLst>
                                            </p:cTn>
                                            <p:tgtEl>
                                              <p:spTgt spid="74"/>
                                            </p:tgtEl>
                                            <p:attrNameLst>
                                              <p:attrName>style.visibility</p:attrName>
                                            </p:attrNameLst>
                                          </p:cBhvr>
                                          <p:to>
                                            <p:strVal val="visible"/>
                                          </p:to>
                                        </p:set>
                                        <p:anim calcmode="lin" valueType="num">
                                          <p:cBhvr>
                                            <p:cTn id="54" dur="500" fill="hold"/>
                                            <p:tgtEl>
                                              <p:spTgt spid="74"/>
                                            </p:tgtEl>
                                            <p:attrNameLst>
                                              <p:attrName>ppt_w</p:attrName>
                                            </p:attrNameLst>
                                          </p:cBhvr>
                                          <p:tavLst>
                                            <p:tav tm="0">
                                              <p:val>
                                                <p:fltVal val="0"/>
                                              </p:val>
                                            </p:tav>
                                            <p:tav tm="100000">
                                              <p:val>
                                                <p:strVal val="#ppt_w"/>
                                              </p:val>
                                            </p:tav>
                                          </p:tavLst>
                                        </p:anim>
                                        <p:anim calcmode="lin" valueType="num">
                                          <p:cBhvr>
                                            <p:cTn id="55" dur="500" fill="hold"/>
                                            <p:tgtEl>
                                              <p:spTgt spid="74"/>
                                            </p:tgtEl>
                                            <p:attrNameLst>
                                              <p:attrName>ppt_h</p:attrName>
                                            </p:attrNameLst>
                                          </p:cBhvr>
                                          <p:tavLst>
                                            <p:tav tm="0">
                                              <p:val>
                                                <p:fltVal val="0"/>
                                              </p:val>
                                            </p:tav>
                                            <p:tav tm="100000">
                                              <p:val>
                                                <p:strVal val="#ppt_h"/>
                                              </p:val>
                                            </p:tav>
                                          </p:tavLst>
                                        </p:anim>
                                        <p:animEffect transition="in" filter="fade">
                                          <p:cBhvr>
                                            <p:cTn id="56" dur="500"/>
                                            <p:tgtEl>
                                              <p:spTgt spid="74"/>
                                            </p:tgtEl>
                                          </p:cBhvr>
                                        </p:animEffect>
                                        <p:anim calcmode="lin" valueType="num">
                                          <p:cBhvr>
                                            <p:cTn id="57" dur="500" fill="hold"/>
                                            <p:tgtEl>
                                              <p:spTgt spid="74"/>
                                            </p:tgtEl>
                                            <p:attrNameLst>
                                              <p:attrName>ppt_x</p:attrName>
                                            </p:attrNameLst>
                                          </p:cBhvr>
                                          <p:tavLst>
                                            <p:tav tm="0">
                                              <p:val>
                                                <p:fltVal val="0.5"/>
                                              </p:val>
                                            </p:tav>
                                            <p:tav tm="100000">
                                              <p:val>
                                                <p:strVal val="#ppt_x"/>
                                              </p:val>
                                            </p:tav>
                                          </p:tavLst>
                                        </p:anim>
                                        <p:anim calcmode="lin" valueType="num">
                                          <p:cBhvr>
                                            <p:cTn id="58" dur="500" fill="hold"/>
                                            <p:tgtEl>
                                              <p:spTgt spid="74"/>
                                            </p:tgtEl>
                                            <p:attrNameLst>
                                              <p:attrName>ppt_y</p:attrName>
                                            </p:attrNameLst>
                                          </p:cBhvr>
                                          <p:tavLst>
                                            <p:tav tm="0">
                                              <p:val>
                                                <p:fltVal val="0.5"/>
                                              </p:val>
                                            </p:tav>
                                            <p:tav tm="100000">
                                              <p:val>
                                                <p:strVal val="#ppt_y"/>
                                              </p:val>
                                            </p:tav>
                                          </p:tavLst>
                                        </p:anim>
                                      </p:childTnLst>
                                    </p:cTn>
                                  </p:par>
                                </p:childTnLst>
                              </p:cTn>
                            </p:par>
                            <p:par>
                              <p:cTn id="59" fill="hold">
                                <p:stCondLst>
                                  <p:cond delay="2500"/>
                                </p:stCondLst>
                                <p:childTnLst>
                                  <p:par>
                                    <p:cTn id="60" presetID="2" presetClass="entr" presetSubtype="8"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0-#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12" presetClass="entr" presetSubtype="8" fill="hold" grpId="0" nodeType="withEffect">
                                      <p:stCondLst>
                                        <p:cond delay="20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300"/>
                                            <p:tgtEl>
                                              <p:spTgt spid="61"/>
                                            </p:tgtEl>
                                            <p:attrNameLst>
                                              <p:attrName>ppt_x</p:attrName>
                                            </p:attrNameLst>
                                          </p:cBhvr>
                                          <p:tavLst>
                                            <p:tav tm="0">
                                              <p:val>
                                                <p:strVal val="#ppt_x-#ppt_w*1.125000"/>
                                              </p:val>
                                            </p:tav>
                                            <p:tav tm="100000">
                                              <p:val>
                                                <p:strVal val="#ppt_x"/>
                                              </p:val>
                                            </p:tav>
                                          </p:tavLst>
                                        </p:anim>
                                        <p:animEffect transition="in" filter="wipe(right)">
                                          <p:cBhvr>
                                            <p:cTn id="67" dur="300"/>
                                            <p:tgtEl>
                                              <p:spTgt spid="61"/>
                                            </p:tgtEl>
                                          </p:cBhvr>
                                        </p:animEffect>
                                      </p:childTnLst>
                                    </p:cTn>
                                  </p:par>
                                </p:childTnLst>
                              </p:cTn>
                            </p:par>
                            <p:par>
                              <p:cTn id="68" fill="hold">
                                <p:stCondLst>
                                  <p:cond delay="3000"/>
                                </p:stCondLst>
                                <p:childTnLst>
                                  <p:par>
                                    <p:cTn id="69" presetID="2" presetClass="entr" presetSubtype="2"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fill="hold"/>
                                            <p:tgtEl>
                                              <p:spTgt spid="63"/>
                                            </p:tgtEl>
                                            <p:attrNameLst>
                                              <p:attrName>ppt_x</p:attrName>
                                            </p:attrNameLst>
                                          </p:cBhvr>
                                          <p:tavLst>
                                            <p:tav tm="0">
                                              <p:val>
                                                <p:strVal val="1+#ppt_w/2"/>
                                              </p:val>
                                            </p:tav>
                                            <p:tav tm="100000">
                                              <p:val>
                                                <p:strVal val="#ppt_x"/>
                                              </p:val>
                                            </p:tav>
                                          </p:tavLst>
                                        </p:anim>
                                        <p:anim calcmode="lin" valueType="num">
                                          <p:cBhvr additive="base">
                                            <p:cTn id="72" dur="500" fill="hold"/>
                                            <p:tgtEl>
                                              <p:spTgt spid="63"/>
                                            </p:tgtEl>
                                            <p:attrNameLst>
                                              <p:attrName>ppt_y</p:attrName>
                                            </p:attrNameLst>
                                          </p:cBhvr>
                                          <p:tavLst>
                                            <p:tav tm="0">
                                              <p:val>
                                                <p:strVal val="#ppt_y"/>
                                              </p:val>
                                            </p:tav>
                                            <p:tav tm="100000">
                                              <p:val>
                                                <p:strVal val="#ppt_y"/>
                                              </p:val>
                                            </p:tav>
                                          </p:tavLst>
                                        </p:anim>
                                      </p:childTnLst>
                                    </p:cTn>
                                  </p:par>
                                  <p:par>
                                    <p:cTn id="73" presetID="12" presetClass="entr" presetSubtype="2" fill="hold" grpId="0" nodeType="withEffect">
                                      <p:stCondLst>
                                        <p:cond delay="200"/>
                                      </p:stCondLst>
                                      <p:childTnLst>
                                        <p:set>
                                          <p:cBhvr>
                                            <p:cTn id="74" dur="1" fill="hold">
                                              <p:stCondLst>
                                                <p:cond delay="0"/>
                                              </p:stCondLst>
                                            </p:cTn>
                                            <p:tgtEl>
                                              <p:spTgt spid="62"/>
                                            </p:tgtEl>
                                            <p:attrNameLst>
                                              <p:attrName>style.visibility</p:attrName>
                                            </p:attrNameLst>
                                          </p:cBhvr>
                                          <p:to>
                                            <p:strVal val="visible"/>
                                          </p:to>
                                        </p:set>
                                        <p:anim calcmode="lin" valueType="num">
                                          <p:cBhvr additive="base">
                                            <p:cTn id="75" dur="300"/>
                                            <p:tgtEl>
                                              <p:spTgt spid="62"/>
                                            </p:tgtEl>
                                            <p:attrNameLst>
                                              <p:attrName>ppt_x</p:attrName>
                                            </p:attrNameLst>
                                          </p:cBhvr>
                                          <p:tavLst>
                                            <p:tav tm="0">
                                              <p:val>
                                                <p:strVal val="#ppt_x+#ppt_w*1.125000"/>
                                              </p:val>
                                            </p:tav>
                                            <p:tav tm="100000">
                                              <p:val>
                                                <p:strVal val="#ppt_x"/>
                                              </p:val>
                                            </p:tav>
                                          </p:tavLst>
                                        </p:anim>
                                        <p:animEffect transition="in" filter="wipe(left)">
                                          <p:cBhvr>
                                            <p:cTn id="76" dur="300"/>
                                            <p:tgtEl>
                                              <p:spTgt spid="62"/>
                                            </p:tgtEl>
                                          </p:cBhvr>
                                        </p:animEffect>
                                      </p:childTnLst>
                                    </p:cTn>
                                  </p:par>
                                </p:childTnLst>
                              </p:cTn>
                            </p:par>
                            <p:par>
                              <p:cTn id="77" fill="hold">
                                <p:stCondLst>
                                  <p:cond delay="3500"/>
                                </p:stCondLst>
                                <p:childTnLst>
                                  <p:par>
                                    <p:cTn id="78" presetID="2" presetClass="entr" presetSubtype="8"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0-#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par>
                                    <p:cTn id="82" presetID="12" presetClass="entr" presetSubtype="8" fill="hold" grpId="0" nodeType="withEffect">
                                      <p:stCondLst>
                                        <p:cond delay="20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300"/>
                                            <p:tgtEl>
                                              <p:spTgt spid="43"/>
                                            </p:tgtEl>
                                            <p:attrNameLst>
                                              <p:attrName>ppt_x</p:attrName>
                                            </p:attrNameLst>
                                          </p:cBhvr>
                                          <p:tavLst>
                                            <p:tav tm="0">
                                              <p:val>
                                                <p:strVal val="#ppt_x-#ppt_w*1.125000"/>
                                              </p:val>
                                            </p:tav>
                                            <p:tav tm="100000">
                                              <p:val>
                                                <p:strVal val="#ppt_x"/>
                                              </p:val>
                                            </p:tav>
                                          </p:tavLst>
                                        </p:anim>
                                        <p:animEffect transition="in" filter="wipe(right)">
                                          <p:cBhvr>
                                            <p:cTn id="85" dur="300"/>
                                            <p:tgtEl>
                                              <p:spTgt spid="43"/>
                                            </p:tgtEl>
                                          </p:cBhvr>
                                        </p:animEffect>
                                      </p:childTnLst>
                                    </p:cTn>
                                  </p:par>
                                </p:childTnLst>
                              </p:cTn>
                            </p:par>
                            <p:par>
                              <p:cTn id="86" fill="hold">
                                <p:stCondLst>
                                  <p:cond delay="4000"/>
                                </p:stCondLst>
                                <p:childTnLst>
                                  <p:par>
                                    <p:cTn id="87" presetID="2" presetClass="entr" presetSubtype="2" fill="hold" nodeType="after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ppt_y"/>
                                              </p:val>
                                            </p:tav>
                                            <p:tav tm="100000">
                                              <p:val>
                                                <p:strVal val="#ppt_y"/>
                                              </p:val>
                                            </p:tav>
                                          </p:tavLst>
                                        </p:anim>
                                      </p:childTnLst>
                                    </p:cTn>
                                  </p:par>
                                  <p:par>
                                    <p:cTn id="91" presetID="12" presetClass="entr" presetSubtype="2" fill="hold" grpId="0" nodeType="withEffect">
                                      <p:stCondLst>
                                        <p:cond delay="200"/>
                                      </p:stCondLst>
                                      <p:childTnLst>
                                        <p:set>
                                          <p:cBhvr>
                                            <p:cTn id="92" dur="1" fill="hold">
                                              <p:stCondLst>
                                                <p:cond delay="0"/>
                                              </p:stCondLst>
                                            </p:cTn>
                                            <p:tgtEl>
                                              <p:spTgt spid="45"/>
                                            </p:tgtEl>
                                            <p:attrNameLst>
                                              <p:attrName>style.visibility</p:attrName>
                                            </p:attrNameLst>
                                          </p:cBhvr>
                                          <p:to>
                                            <p:strVal val="visible"/>
                                          </p:to>
                                        </p:set>
                                        <p:anim calcmode="lin" valueType="num">
                                          <p:cBhvr additive="base">
                                            <p:cTn id="93" dur="300"/>
                                            <p:tgtEl>
                                              <p:spTgt spid="45"/>
                                            </p:tgtEl>
                                            <p:attrNameLst>
                                              <p:attrName>ppt_x</p:attrName>
                                            </p:attrNameLst>
                                          </p:cBhvr>
                                          <p:tavLst>
                                            <p:tav tm="0">
                                              <p:val>
                                                <p:strVal val="#ppt_x+#ppt_w*1.125000"/>
                                              </p:val>
                                            </p:tav>
                                            <p:tav tm="100000">
                                              <p:val>
                                                <p:strVal val="#ppt_x"/>
                                              </p:val>
                                            </p:tav>
                                          </p:tavLst>
                                        </p:anim>
                                        <p:animEffect transition="in" filter="wipe(left)">
                                          <p:cBhvr>
                                            <p:cTn id="94" dur="300"/>
                                            <p:tgtEl>
                                              <p:spTgt spid="45"/>
                                            </p:tgtEl>
                                          </p:cBhvr>
                                        </p:animEffect>
                                      </p:childTnLst>
                                    </p:cTn>
                                  </p:par>
                                </p:childTnLst>
                              </p:cTn>
                            </p:par>
                            <p:par>
                              <p:cTn id="95" fill="hold">
                                <p:stCondLst>
                                  <p:cond delay="4500"/>
                                </p:stCondLst>
                                <p:childTnLst>
                                  <p:par>
                                    <p:cTn id="96" presetID="2" presetClass="entr" presetSubtype="8" fill="hold" nodeType="afterEffect">
                                      <p:stCondLst>
                                        <p:cond delay="0"/>
                                      </p:stCondLst>
                                      <p:childTnLst>
                                        <p:set>
                                          <p:cBhvr>
                                            <p:cTn id="97" dur="1" fill="hold">
                                              <p:stCondLst>
                                                <p:cond delay="0"/>
                                              </p:stCondLst>
                                            </p:cTn>
                                            <p:tgtEl>
                                              <p:spTgt spid="54"/>
                                            </p:tgtEl>
                                            <p:attrNameLst>
                                              <p:attrName>style.visibility</p:attrName>
                                            </p:attrNameLst>
                                          </p:cBhvr>
                                          <p:to>
                                            <p:strVal val="visible"/>
                                          </p:to>
                                        </p:set>
                                        <p:anim calcmode="lin" valueType="num">
                                          <p:cBhvr additive="base">
                                            <p:cTn id="98" dur="500" fill="hold"/>
                                            <p:tgtEl>
                                              <p:spTgt spid="54"/>
                                            </p:tgtEl>
                                            <p:attrNameLst>
                                              <p:attrName>ppt_x</p:attrName>
                                            </p:attrNameLst>
                                          </p:cBhvr>
                                          <p:tavLst>
                                            <p:tav tm="0">
                                              <p:val>
                                                <p:strVal val="0-#ppt_w/2"/>
                                              </p:val>
                                            </p:tav>
                                            <p:tav tm="100000">
                                              <p:val>
                                                <p:strVal val="#ppt_x"/>
                                              </p:val>
                                            </p:tav>
                                          </p:tavLst>
                                        </p:anim>
                                        <p:anim calcmode="lin" valueType="num">
                                          <p:cBhvr additive="base">
                                            <p:cTn id="99" dur="500" fill="hold"/>
                                            <p:tgtEl>
                                              <p:spTgt spid="54"/>
                                            </p:tgtEl>
                                            <p:attrNameLst>
                                              <p:attrName>ppt_y</p:attrName>
                                            </p:attrNameLst>
                                          </p:cBhvr>
                                          <p:tavLst>
                                            <p:tav tm="0">
                                              <p:val>
                                                <p:strVal val="#ppt_y"/>
                                              </p:val>
                                            </p:tav>
                                            <p:tav tm="100000">
                                              <p:val>
                                                <p:strVal val="#ppt_y"/>
                                              </p:val>
                                            </p:tav>
                                          </p:tavLst>
                                        </p:anim>
                                      </p:childTnLst>
                                    </p:cTn>
                                  </p:par>
                                  <p:par>
                                    <p:cTn id="100" presetID="12" presetClass="entr" presetSubtype="8" fill="hold" grpId="0" nodeType="withEffect">
                                      <p:stCondLst>
                                        <p:cond delay="200"/>
                                      </p:stCondLst>
                                      <p:childTnLst>
                                        <p:set>
                                          <p:cBhvr>
                                            <p:cTn id="101" dur="1" fill="hold">
                                              <p:stCondLst>
                                                <p:cond delay="0"/>
                                              </p:stCondLst>
                                            </p:cTn>
                                            <p:tgtEl>
                                              <p:spTgt spid="44"/>
                                            </p:tgtEl>
                                            <p:attrNameLst>
                                              <p:attrName>style.visibility</p:attrName>
                                            </p:attrNameLst>
                                          </p:cBhvr>
                                          <p:to>
                                            <p:strVal val="visible"/>
                                          </p:to>
                                        </p:set>
                                        <p:anim calcmode="lin" valueType="num">
                                          <p:cBhvr additive="base">
                                            <p:cTn id="102" dur="300"/>
                                            <p:tgtEl>
                                              <p:spTgt spid="44"/>
                                            </p:tgtEl>
                                            <p:attrNameLst>
                                              <p:attrName>ppt_x</p:attrName>
                                            </p:attrNameLst>
                                          </p:cBhvr>
                                          <p:tavLst>
                                            <p:tav tm="0">
                                              <p:val>
                                                <p:strVal val="#ppt_x-#ppt_w*1.125000"/>
                                              </p:val>
                                            </p:tav>
                                            <p:tav tm="100000">
                                              <p:val>
                                                <p:strVal val="#ppt_x"/>
                                              </p:val>
                                            </p:tav>
                                          </p:tavLst>
                                        </p:anim>
                                        <p:animEffect transition="in" filter="wipe(right)">
                                          <p:cBhvr>
                                            <p:cTn id="103" dur="300"/>
                                            <p:tgtEl>
                                              <p:spTgt spid="44"/>
                                            </p:tgtEl>
                                          </p:cBhvr>
                                        </p:animEffect>
                                      </p:childTnLst>
                                    </p:cTn>
                                  </p:par>
                                </p:childTnLst>
                              </p:cTn>
                            </p:par>
                            <p:par>
                              <p:cTn id="104" fill="hold">
                                <p:stCondLst>
                                  <p:cond delay="5000"/>
                                </p:stCondLst>
                                <p:childTnLst>
                                  <p:par>
                                    <p:cTn id="105" presetID="2" presetClass="entr" presetSubtype="2" fill="hold" grpId="0" nodeType="afterEffect">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cBhvr additive="base">
                                            <p:cTn id="107" dur="500" fill="hold"/>
                                            <p:tgtEl>
                                              <p:spTgt spid="53"/>
                                            </p:tgtEl>
                                            <p:attrNameLst>
                                              <p:attrName>ppt_x</p:attrName>
                                            </p:attrNameLst>
                                          </p:cBhvr>
                                          <p:tavLst>
                                            <p:tav tm="0">
                                              <p:val>
                                                <p:strVal val="1+#ppt_w/2"/>
                                              </p:val>
                                            </p:tav>
                                            <p:tav tm="100000">
                                              <p:val>
                                                <p:strVal val="#ppt_x"/>
                                              </p:val>
                                            </p:tav>
                                          </p:tavLst>
                                        </p:anim>
                                        <p:anim calcmode="lin" valueType="num">
                                          <p:cBhvr additive="base">
                                            <p:cTn id="108" dur="500" fill="hold"/>
                                            <p:tgtEl>
                                              <p:spTgt spid="53"/>
                                            </p:tgtEl>
                                            <p:attrNameLst>
                                              <p:attrName>ppt_y</p:attrName>
                                            </p:attrNameLst>
                                          </p:cBhvr>
                                          <p:tavLst>
                                            <p:tav tm="0">
                                              <p:val>
                                                <p:strVal val="#ppt_y"/>
                                              </p:val>
                                            </p:tav>
                                            <p:tav tm="100000">
                                              <p:val>
                                                <p:strVal val="#ppt_y"/>
                                              </p:val>
                                            </p:tav>
                                          </p:tavLst>
                                        </p:anim>
                                      </p:childTnLst>
                                    </p:cTn>
                                  </p:par>
                                  <p:par>
                                    <p:cTn id="109" presetID="12" presetClass="entr" presetSubtype="2" fill="hold" grpId="0" nodeType="withEffect">
                                      <p:stCondLst>
                                        <p:cond delay="200"/>
                                      </p:stCondLst>
                                      <p:childTnLst>
                                        <p:set>
                                          <p:cBhvr>
                                            <p:cTn id="110" dur="1" fill="hold">
                                              <p:stCondLst>
                                                <p:cond delay="0"/>
                                              </p:stCondLst>
                                            </p:cTn>
                                            <p:tgtEl>
                                              <p:spTgt spid="46"/>
                                            </p:tgtEl>
                                            <p:attrNameLst>
                                              <p:attrName>style.visibility</p:attrName>
                                            </p:attrNameLst>
                                          </p:cBhvr>
                                          <p:to>
                                            <p:strVal val="visible"/>
                                          </p:to>
                                        </p:set>
                                        <p:anim calcmode="lin" valueType="num">
                                          <p:cBhvr additive="base">
                                            <p:cTn id="111" dur="300"/>
                                            <p:tgtEl>
                                              <p:spTgt spid="46"/>
                                            </p:tgtEl>
                                            <p:attrNameLst>
                                              <p:attrName>ppt_x</p:attrName>
                                            </p:attrNameLst>
                                          </p:cBhvr>
                                          <p:tavLst>
                                            <p:tav tm="0">
                                              <p:val>
                                                <p:strVal val="#ppt_x+#ppt_w*1.125000"/>
                                              </p:val>
                                            </p:tav>
                                            <p:tav tm="100000">
                                              <p:val>
                                                <p:strVal val="#ppt_x"/>
                                              </p:val>
                                            </p:tav>
                                          </p:tavLst>
                                        </p:anim>
                                        <p:animEffect transition="in" filter="wipe(left)">
                                          <p:cBhvr>
                                            <p:cTn id="112"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animBg="1"/>
          <p:bldP spid="53" grpId="0" animBg="1"/>
          <p:bldP spid="61" grpId="0"/>
          <p:bldP spid="62" grpId="0"/>
          <p:bldP spid="63" grpId="0" animBg="1"/>
          <p:bldP spid="69" grpId="0" animBg="1"/>
          <p:bldP spid="70" grpId="0" animBg="1"/>
          <p:bldP spid="71" grpId="0" animBg="1"/>
          <p:bldP spid="72" grpId="0" animBg="1"/>
          <p:bldP spid="73" grpId="0" animBg="1"/>
          <p:bldP spid="7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1622" y="1142389"/>
            <a:ext cx="1206000" cy="1566000"/>
            <a:chOff x="2203220" y="1577930"/>
            <a:chExt cx="1384997" cy="1799434"/>
          </a:xfrm>
        </p:grpSpPr>
        <p:grpSp>
          <p:nvGrpSpPr>
            <p:cNvPr id="17" name="组合 16"/>
            <p:cNvGrpSpPr/>
            <p:nvPr/>
          </p:nvGrpSpPr>
          <p:grpSpPr>
            <a:xfrm rot="10800000">
              <a:off x="2203220" y="1577930"/>
              <a:ext cx="1384997" cy="179943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8" name="TextBox 33"/>
            <p:cNvSpPr>
              <a:spLocks noChangeArrowheads="1"/>
            </p:cNvSpPr>
            <p:nvPr/>
          </p:nvSpPr>
          <p:spPr bwMode="auto">
            <a:xfrm>
              <a:off x="2386723" y="1871153"/>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009288"/>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009288"/>
                  </a:solidFill>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rgbClr val="009288"/>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grpSp>
        <p:nvGrpSpPr>
          <p:cNvPr id="13" name="组合 12"/>
          <p:cNvGrpSpPr/>
          <p:nvPr/>
        </p:nvGrpSpPr>
        <p:grpSpPr>
          <a:xfrm>
            <a:off x="1645087" y="3139371"/>
            <a:ext cx="3448606" cy="3084139"/>
            <a:chOff x="1862492" y="2573561"/>
            <a:chExt cx="2869396" cy="3936452"/>
          </a:xfrm>
        </p:grpSpPr>
        <p:sp>
          <p:nvSpPr>
            <p:cNvPr id="14" name="MH_Other_1"/>
            <p:cNvSpPr/>
            <p:nvPr>
              <p:custDataLst>
                <p:tags r:id="rId9"/>
              </p:custDataLst>
            </p:nvPr>
          </p:nvSpPr>
          <p:spPr>
            <a:xfrm flipV="1">
              <a:off x="1862492" y="2573561"/>
              <a:ext cx="2869396" cy="3936452"/>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Picture_4"/>
            <p:cNvSpPr/>
            <p:nvPr>
              <p:custDataLst>
                <p:tags r:id="rId10"/>
              </p:custDataLst>
            </p:nvPr>
          </p:nvSpPr>
          <p:spPr>
            <a:xfrm>
              <a:off x="2144947" y="2860499"/>
              <a:ext cx="2304485" cy="3362574"/>
            </a:xfrm>
            <a:custGeom>
              <a:avLst/>
              <a:gdLst>
                <a:gd name="connsiteX0" fmla="*/ 0 w 2447926"/>
                <a:gd name="connsiteY0" fmla="*/ 0 h 3571876"/>
                <a:gd name="connsiteX1" fmla="*/ 2178532 w 2447926"/>
                <a:gd name="connsiteY1" fmla="*/ 0 h 3571876"/>
                <a:gd name="connsiteX2" fmla="*/ 2447926 w 2447926"/>
                <a:gd name="connsiteY2" fmla="*/ 269394 h 3571876"/>
                <a:gd name="connsiteX3" fmla="*/ 2447926 w 2447926"/>
                <a:gd name="connsiteY3" fmla="*/ 3571876 h 3571876"/>
                <a:gd name="connsiteX4" fmla="*/ 269394 w 2447926"/>
                <a:gd name="connsiteY4" fmla="*/ 3571876 h 3571876"/>
                <a:gd name="connsiteX5" fmla="*/ 0 w 2447926"/>
                <a:gd name="connsiteY5" fmla="*/ 3302482 h 357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7926" h="3571876">
                  <a:moveTo>
                    <a:pt x="0" y="0"/>
                  </a:moveTo>
                  <a:lnTo>
                    <a:pt x="2178532" y="0"/>
                  </a:lnTo>
                  <a:cubicBezTo>
                    <a:pt x="2327314" y="0"/>
                    <a:pt x="2447926" y="120612"/>
                    <a:pt x="2447926" y="269394"/>
                  </a:cubicBezTo>
                  <a:lnTo>
                    <a:pt x="2447926" y="3571876"/>
                  </a:lnTo>
                  <a:lnTo>
                    <a:pt x="269394" y="3571876"/>
                  </a:lnTo>
                  <a:cubicBezTo>
                    <a:pt x="120612" y="3571876"/>
                    <a:pt x="0" y="3451264"/>
                    <a:pt x="0" y="3302482"/>
                  </a:cubicBezTo>
                  <a:close/>
                </a:path>
              </a:pathLst>
            </a:cu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5460331" y="1790287"/>
            <a:ext cx="1357583" cy="1820385"/>
            <a:chOff x="5362909" y="1004360"/>
            <a:chExt cx="1357583" cy="1820385"/>
          </a:xfrm>
        </p:grpSpPr>
        <p:sp>
          <p:nvSpPr>
            <p:cNvPr id="22" name="MH_Other_2"/>
            <p:cNvSpPr/>
            <p:nvPr>
              <p:custDataLst>
                <p:tags r:id="rId7"/>
              </p:custDataLst>
            </p:nvPr>
          </p:nvSpPr>
          <p:spPr>
            <a:xfrm flipV="1">
              <a:off x="5362909" y="1004360"/>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Picture_1"/>
            <p:cNvSpPr/>
            <p:nvPr>
              <p:custDataLst>
                <p:tags r:id="rId8"/>
              </p:custDataLst>
            </p:nvPr>
          </p:nvSpPr>
          <p:spPr>
            <a:xfrm>
              <a:off x="5488713" y="1153645"/>
              <a:ext cx="1109669" cy="1553709"/>
            </a:xfrm>
            <a:custGeom>
              <a:avLst/>
              <a:gdLst>
                <a:gd name="connsiteX0" fmla="*/ 0 w 1178740"/>
                <a:gd name="connsiteY0" fmla="*/ 0 h 1650419"/>
                <a:gd name="connsiteX1" fmla="*/ 1072830 w 1178740"/>
                <a:gd name="connsiteY1" fmla="*/ 0 h 1650419"/>
                <a:gd name="connsiteX2" fmla="*/ 1178740 w 1178740"/>
                <a:gd name="connsiteY2" fmla="*/ 105910 h 1650419"/>
                <a:gd name="connsiteX3" fmla="*/ 1178740 w 1178740"/>
                <a:gd name="connsiteY3" fmla="*/ 1650419 h 1650419"/>
                <a:gd name="connsiteX4" fmla="*/ 105910 w 1178740"/>
                <a:gd name="connsiteY4" fmla="*/ 1650419 h 1650419"/>
                <a:gd name="connsiteX5" fmla="*/ 0 w 1178740"/>
                <a:gd name="connsiteY5" fmla="*/ 1544509 h 165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740" h="1650419">
                  <a:moveTo>
                    <a:pt x="0" y="0"/>
                  </a:moveTo>
                  <a:lnTo>
                    <a:pt x="1072830" y="0"/>
                  </a:lnTo>
                  <a:cubicBezTo>
                    <a:pt x="1131322" y="0"/>
                    <a:pt x="1178740" y="47418"/>
                    <a:pt x="1178740" y="105910"/>
                  </a:cubicBezTo>
                  <a:lnTo>
                    <a:pt x="1178740" y="1650419"/>
                  </a:lnTo>
                  <a:lnTo>
                    <a:pt x="105910" y="1650419"/>
                  </a:lnTo>
                  <a:cubicBezTo>
                    <a:pt x="47418" y="1650419"/>
                    <a:pt x="0" y="1603001"/>
                    <a:pt x="0" y="1544509"/>
                  </a:cubicBezTo>
                  <a:close/>
                </a:path>
              </a:pathLst>
            </a:cu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072217" y="1790287"/>
            <a:ext cx="1357583" cy="1820385"/>
            <a:chOff x="6974795" y="1004360"/>
            <a:chExt cx="1357583" cy="1820385"/>
          </a:xfrm>
        </p:grpSpPr>
        <p:sp>
          <p:nvSpPr>
            <p:cNvPr id="25" name="MH_Other_3"/>
            <p:cNvSpPr/>
            <p:nvPr>
              <p:custDataLst>
                <p:tags r:id="rId5"/>
              </p:custDataLst>
            </p:nvPr>
          </p:nvSpPr>
          <p:spPr>
            <a:xfrm flipV="1">
              <a:off x="6974795" y="1004360"/>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Picture_2"/>
            <p:cNvSpPr/>
            <p:nvPr>
              <p:custDataLst>
                <p:tags r:id="rId6"/>
              </p:custDataLst>
            </p:nvPr>
          </p:nvSpPr>
          <p:spPr>
            <a:xfrm>
              <a:off x="7100599" y="1153645"/>
              <a:ext cx="1109669" cy="1553709"/>
            </a:xfrm>
            <a:custGeom>
              <a:avLst/>
              <a:gdLst>
                <a:gd name="connsiteX0" fmla="*/ 0 w 1178740"/>
                <a:gd name="connsiteY0" fmla="*/ 0 h 1650419"/>
                <a:gd name="connsiteX1" fmla="*/ 1072830 w 1178740"/>
                <a:gd name="connsiteY1" fmla="*/ 0 h 1650419"/>
                <a:gd name="connsiteX2" fmla="*/ 1178740 w 1178740"/>
                <a:gd name="connsiteY2" fmla="*/ 105910 h 1650419"/>
                <a:gd name="connsiteX3" fmla="*/ 1178740 w 1178740"/>
                <a:gd name="connsiteY3" fmla="*/ 1650419 h 1650419"/>
                <a:gd name="connsiteX4" fmla="*/ 105910 w 1178740"/>
                <a:gd name="connsiteY4" fmla="*/ 1650419 h 1650419"/>
                <a:gd name="connsiteX5" fmla="*/ 0 w 1178740"/>
                <a:gd name="connsiteY5" fmla="*/ 1544509 h 165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740" h="1650419">
                  <a:moveTo>
                    <a:pt x="0" y="0"/>
                  </a:moveTo>
                  <a:lnTo>
                    <a:pt x="1072830" y="0"/>
                  </a:lnTo>
                  <a:cubicBezTo>
                    <a:pt x="1131322" y="0"/>
                    <a:pt x="1178740" y="47418"/>
                    <a:pt x="1178740" y="105910"/>
                  </a:cubicBezTo>
                  <a:lnTo>
                    <a:pt x="1178740" y="1650419"/>
                  </a:lnTo>
                  <a:lnTo>
                    <a:pt x="105910" y="1650419"/>
                  </a:lnTo>
                  <a:cubicBezTo>
                    <a:pt x="47418" y="1650419"/>
                    <a:pt x="0" y="1603001"/>
                    <a:pt x="0" y="1544509"/>
                  </a:cubicBezTo>
                  <a:close/>
                </a:path>
              </a:pathLst>
            </a:cu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5474516" y="4137136"/>
            <a:ext cx="2969469" cy="2091556"/>
            <a:chOff x="5418838" y="4542623"/>
            <a:chExt cx="2869396" cy="2314945"/>
          </a:xfrm>
        </p:grpSpPr>
        <p:sp>
          <p:nvSpPr>
            <p:cNvPr id="28" name="MH_Other_4"/>
            <p:cNvSpPr/>
            <p:nvPr>
              <p:custDataLst>
                <p:tags r:id="rId3"/>
              </p:custDataLst>
            </p:nvPr>
          </p:nvSpPr>
          <p:spPr>
            <a:xfrm flipV="1">
              <a:off x="5418838" y="4542623"/>
              <a:ext cx="2869396" cy="2314945"/>
            </a:xfrm>
            <a:prstGeom prst="round2DiagRect">
              <a:avLst>
                <a:gd name="adj1" fmla="val 19616"/>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MH_Picture_3"/>
            <p:cNvSpPr/>
            <p:nvPr>
              <p:custDataLst>
                <p:tags r:id="rId4"/>
              </p:custDataLst>
            </p:nvPr>
          </p:nvSpPr>
          <p:spPr>
            <a:xfrm>
              <a:off x="5649510" y="4776254"/>
              <a:ext cx="2401102" cy="1857925"/>
            </a:xfrm>
            <a:custGeom>
              <a:avLst/>
              <a:gdLst>
                <a:gd name="connsiteX0" fmla="*/ 0 w 2550557"/>
                <a:gd name="connsiteY0" fmla="*/ 0 h 1973571"/>
                <a:gd name="connsiteX1" fmla="*/ 2333366 w 2550557"/>
                <a:gd name="connsiteY1" fmla="*/ 0 h 1973571"/>
                <a:gd name="connsiteX2" fmla="*/ 2550557 w 2550557"/>
                <a:gd name="connsiteY2" fmla="*/ 217191 h 1973571"/>
                <a:gd name="connsiteX3" fmla="*/ 2550557 w 2550557"/>
                <a:gd name="connsiteY3" fmla="*/ 1973571 h 1973571"/>
                <a:gd name="connsiteX4" fmla="*/ 217191 w 2550557"/>
                <a:gd name="connsiteY4" fmla="*/ 1973571 h 1973571"/>
                <a:gd name="connsiteX5" fmla="*/ 0 w 2550557"/>
                <a:gd name="connsiteY5" fmla="*/ 1756380 h 197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0557" h="1973571">
                  <a:moveTo>
                    <a:pt x="0" y="0"/>
                  </a:moveTo>
                  <a:lnTo>
                    <a:pt x="2333366" y="0"/>
                  </a:lnTo>
                  <a:cubicBezTo>
                    <a:pt x="2453317" y="0"/>
                    <a:pt x="2550557" y="97240"/>
                    <a:pt x="2550557" y="217191"/>
                  </a:cubicBezTo>
                  <a:lnTo>
                    <a:pt x="2550557" y="1973571"/>
                  </a:lnTo>
                  <a:lnTo>
                    <a:pt x="217191" y="1973571"/>
                  </a:lnTo>
                  <a:cubicBezTo>
                    <a:pt x="97240" y="1973571"/>
                    <a:pt x="0" y="1876331"/>
                    <a:pt x="0" y="1756380"/>
                  </a:cubicBezTo>
                  <a:close/>
                </a:path>
              </a:pathLst>
            </a:custGeom>
            <a:blipFill dpi="0" rotWithShape="1">
              <a:blip r:embed="rId1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MH_Text_1"/>
          <p:cNvSpPr/>
          <p:nvPr>
            <p:custDataLst>
              <p:tags r:id="rId1"/>
            </p:custDataLst>
          </p:nvPr>
        </p:nvSpPr>
        <p:spPr>
          <a:xfrm>
            <a:off x="1645087" y="1771220"/>
            <a:ext cx="3448606" cy="1368151"/>
          </a:xfrm>
          <a:prstGeom prst="rect">
            <a:avLst/>
          </a:prstGeom>
        </p:spPr>
        <p:txBody>
          <a:bodyPr wrap="square" rIns="180000">
            <a:noAutofit/>
          </a:bodyPr>
          <a:lstStyle/>
          <a:p>
            <a:pPr algn="just">
              <a:lnSpc>
                <a:spcPct val="110000"/>
              </a:lnSpc>
              <a:spcBef>
                <a:spcPts val="600"/>
              </a:spcBef>
            </a:pPr>
            <a:r>
              <a:rPr lang="zh-CN" altLang="en-US" sz="1300" kern="100" dirty="0">
                <a:latin typeface="Calibri" panose="020F0502020204030204" pitchFamily="34" charset="0"/>
                <a:ea typeface="微软雅黑" panose="020B0503020204020204" pitchFamily="34" charset="-122"/>
              </a:rPr>
              <a:t>图形中的图片（多因排版的需要，将图片填充在图形中）：选中图片→在窗口上方功能区位置单击→“绘图工具”</a:t>
            </a:r>
            <a:r>
              <a:rPr lang="en-US" altLang="zh-CN" sz="1300" kern="100" dirty="0">
                <a:latin typeface="Calibri" panose="020F0502020204030204" pitchFamily="34" charset="0"/>
                <a:ea typeface="微软雅黑" panose="020B0503020204020204" pitchFamily="34" charset="-122"/>
              </a:rPr>
              <a:t>/“</a:t>
            </a:r>
            <a:r>
              <a:rPr lang="zh-CN" altLang="en-US" sz="1300" kern="100" dirty="0">
                <a:latin typeface="Calibri" panose="020F0502020204030204" pitchFamily="34" charset="0"/>
                <a:ea typeface="微软雅黑" panose="020B0503020204020204" pitchFamily="34" charset="-122"/>
              </a:rPr>
              <a:t>格式”→单击“形状填充”展开下拉菜单→选择“图片”→字弹出的“插入图片”的对话框窗口中选择需要的图片即可。</a:t>
            </a:r>
          </a:p>
        </p:txBody>
      </p:sp>
      <p:sp>
        <p:nvSpPr>
          <p:cNvPr id="31" name="MH_SubTitle_1"/>
          <p:cNvSpPr txBox="1"/>
          <p:nvPr>
            <p:custDataLst>
              <p:tags r:id="rId2"/>
            </p:custDataLst>
          </p:nvPr>
        </p:nvSpPr>
        <p:spPr>
          <a:xfrm>
            <a:off x="5362504" y="3703162"/>
            <a:ext cx="3411374" cy="458293"/>
          </a:xfrm>
          <a:prstGeom prst="rect">
            <a:avLst/>
          </a:prstGeom>
          <a:noFill/>
        </p:spPr>
        <p:txBody>
          <a:bodyPr vert="horz" wrap="none" rIns="180000" rtlCol="0" anchor="ctr" anchorCtr="0">
            <a:noAutofit/>
          </a:bodyPr>
          <a:lstStyle/>
          <a:p>
            <a:r>
              <a:rPr lang="en-US" altLang="zh-CN" sz="2000" dirty="0" smtClean="0">
                <a:latin typeface="微软雅黑" panose="020B0503020204020204" pitchFamily="34" charset="-122"/>
                <a:ea typeface="微软雅黑" panose="020B0503020204020204" pitchFamily="34" charset="-122"/>
              </a:rPr>
              <a:t>PRE-CLASS PREPARATION</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7195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1+#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0-#ppt_w/2"/>
                                          </p:val>
                                        </p:tav>
                                        <p:tav tm="100000">
                                          <p:val>
                                            <p:strVal val="#ppt_x"/>
                                          </p:val>
                                        </p:tav>
                                      </p:tavLst>
                                    </p:anim>
                                    <p:anim calcmode="lin" valueType="num">
                                      <p:cBhvr additive="base">
                                        <p:cTn id="12" dur="75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4" presetClass="entr" presetSubtype="1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randombar(horizontal)">
                                      <p:cBhvr>
                                        <p:cTn id="16" dur="250"/>
                                        <p:tgtEl>
                                          <p:spTgt spid="30"/>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anim calcmode="lin" valueType="num">
                                      <p:cBhvr>
                                        <p:cTn id="21" dur="750" fill="hold"/>
                                        <p:tgtEl>
                                          <p:spTgt spid="21"/>
                                        </p:tgtEl>
                                        <p:attrNameLst>
                                          <p:attrName>ppt_x</p:attrName>
                                        </p:attrNameLst>
                                      </p:cBhvr>
                                      <p:tavLst>
                                        <p:tav tm="0">
                                          <p:val>
                                            <p:strVal val="#ppt_x"/>
                                          </p:val>
                                        </p:tav>
                                        <p:tav tm="100000">
                                          <p:val>
                                            <p:strVal val="#ppt_x"/>
                                          </p:val>
                                        </p:tav>
                                      </p:tavLst>
                                    </p:anim>
                                    <p:anim calcmode="lin" valueType="num">
                                      <p:cBhvr>
                                        <p:cTn id="22" dur="750" fill="hold"/>
                                        <p:tgtEl>
                                          <p:spTgt spid="2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750"/>
                                        <p:tgtEl>
                                          <p:spTgt spid="24"/>
                                        </p:tgtEl>
                                      </p:cBhvr>
                                    </p:animEffect>
                                    <p:anim calcmode="lin" valueType="num">
                                      <p:cBhvr>
                                        <p:cTn id="26" dur="750" fill="hold"/>
                                        <p:tgtEl>
                                          <p:spTgt spid="24"/>
                                        </p:tgtEl>
                                        <p:attrNameLst>
                                          <p:attrName>ppt_x</p:attrName>
                                        </p:attrNameLst>
                                      </p:cBhvr>
                                      <p:tavLst>
                                        <p:tav tm="0">
                                          <p:val>
                                            <p:strVal val="#ppt_x"/>
                                          </p:val>
                                        </p:tav>
                                        <p:tav tm="100000">
                                          <p:val>
                                            <p:strVal val="#ppt_x"/>
                                          </p:val>
                                        </p:tav>
                                      </p:tavLst>
                                    </p:anim>
                                    <p:anim calcmode="lin" valueType="num">
                                      <p:cBhvr>
                                        <p:cTn id="27" dur="75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0316" y="1142389"/>
            <a:ext cx="1206000" cy="1566000"/>
            <a:chOff x="3923769" y="1577930"/>
            <a:chExt cx="1384997" cy="1799434"/>
          </a:xfrm>
        </p:grpSpPr>
        <p:grpSp>
          <p:nvGrpSpPr>
            <p:cNvPr id="17" name="组合 16"/>
            <p:cNvGrpSpPr/>
            <p:nvPr/>
          </p:nvGrpSpPr>
          <p:grpSpPr>
            <a:xfrm rot="10800000">
              <a:off x="3923769" y="1577930"/>
              <a:ext cx="1384997" cy="179943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8" name="TextBox 33"/>
            <p:cNvSpPr>
              <a:spLocks noChangeArrowheads="1"/>
            </p:cNvSpPr>
            <p:nvPr/>
          </p:nvSpPr>
          <p:spPr bwMode="auto">
            <a:xfrm>
              <a:off x="4107272" y="1871157"/>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70AD47"/>
                  </a:solidFill>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rgbClr val="70AD47"/>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sp>
        <p:nvSpPr>
          <p:cNvPr id="23" name="椭圆 34"/>
          <p:cNvSpPr/>
          <p:nvPr/>
        </p:nvSpPr>
        <p:spPr>
          <a:xfrm rot="10800000">
            <a:off x="3135095" y="2976978"/>
            <a:ext cx="1436669" cy="184830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4" name="组合 23"/>
          <p:cNvGrpSpPr/>
          <p:nvPr/>
        </p:nvGrpSpPr>
        <p:grpSpPr>
          <a:xfrm rot="5400000">
            <a:off x="3407074" y="4613780"/>
            <a:ext cx="1415890" cy="1838907"/>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34"/>
          <p:cNvSpPr/>
          <p:nvPr/>
        </p:nvSpPr>
        <p:spPr>
          <a:xfrm>
            <a:off x="5044025" y="4392870"/>
            <a:ext cx="1436669" cy="184830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8" name="组合 27"/>
          <p:cNvGrpSpPr/>
          <p:nvPr/>
        </p:nvGrpSpPr>
        <p:grpSpPr>
          <a:xfrm rot="16200000">
            <a:off x="4783272" y="2714657"/>
            <a:ext cx="1415890" cy="1838907"/>
            <a:chOff x="4020870" y="2194485"/>
            <a:chExt cx="1102258" cy="1432090"/>
          </a:xfrm>
          <a:effectLst>
            <a:outerShdw blurRad="444500" dist="254000" dir="8100000" algn="tr" rotWithShape="0">
              <a:prstClr val="black">
                <a:alpha val="50000"/>
              </a:prstClr>
            </a:outerShdw>
          </a:effectLst>
        </p:grpSpPr>
        <p:sp>
          <p:nvSpPr>
            <p:cNvPr id="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8"/>
          <p:cNvSpPr>
            <a:spLocks noEditPoints="1"/>
          </p:cNvSpPr>
          <p:nvPr/>
        </p:nvSpPr>
        <p:spPr bwMode="auto">
          <a:xfrm>
            <a:off x="5403631" y="5230037"/>
            <a:ext cx="717456" cy="628795"/>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7" tIns="60958" rIns="121917" bIns="60958" numCol="1" anchor="t" anchorCtr="0" compatLnSpc="1"/>
          <a:lstStyle/>
          <a:p>
            <a:endParaRPr lang="zh-CN" altLang="en-US"/>
          </a:p>
        </p:txBody>
      </p:sp>
      <p:grpSp>
        <p:nvGrpSpPr>
          <p:cNvPr id="32" name="组合 31"/>
          <p:cNvGrpSpPr/>
          <p:nvPr/>
        </p:nvGrpSpPr>
        <p:grpSpPr>
          <a:xfrm>
            <a:off x="3546288" y="5231539"/>
            <a:ext cx="700525" cy="603389"/>
            <a:chOff x="3379788" y="4325938"/>
            <a:chExt cx="525462" cy="452437"/>
          </a:xfrm>
          <a:solidFill>
            <a:schemeClr val="accent1"/>
          </a:solidFill>
        </p:grpSpPr>
        <p:sp>
          <p:nvSpPr>
            <p:cNvPr id="33"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3501843" y="3393516"/>
            <a:ext cx="744970" cy="613975"/>
            <a:chOff x="3376613" y="2879725"/>
            <a:chExt cx="558800" cy="460375"/>
          </a:xfrm>
        </p:grpSpPr>
        <p:sp>
          <p:nvSpPr>
            <p:cNvPr id="3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12"/>
          <p:cNvSpPr/>
          <p:nvPr/>
        </p:nvSpPr>
        <p:spPr bwMode="auto">
          <a:xfrm>
            <a:off x="5329575" y="3272463"/>
            <a:ext cx="764017" cy="726184"/>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accent2"/>
          </a:solidFill>
          <a:ln>
            <a:noFill/>
          </a:ln>
        </p:spPr>
        <p:txBody>
          <a:bodyPr vert="horz" wrap="square" lIns="121917" tIns="60958" rIns="121917" bIns="60958" numCol="1" anchor="t" anchorCtr="0" compatLnSpc="1"/>
          <a:lstStyle/>
          <a:p>
            <a:endParaRPr lang="zh-CN" altLang="en-US"/>
          </a:p>
        </p:txBody>
      </p:sp>
      <p:sp>
        <p:nvSpPr>
          <p:cNvPr id="43" name="TextBox 42"/>
          <p:cNvSpPr txBox="1"/>
          <p:nvPr/>
        </p:nvSpPr>
        <p:spPr>
          <a:xfrm>
            <a:off x="6668392" y="3143112"/>
            <a:ext cx="2059979" cy="984885"/>
          </a:xfrm>
          <a:prstGeom prst="rect">
            <a:avLst/>
          </a:prstGeom>
          <a:noFill/>
        </p:spPr>
        <p:txBody>
          <a:bodyPr wrap="square" lIns="0" tIns="0" rIns="0" bIns="0" rtlCol="0">
            <a:spAutoFit/>
          </a:bodyPr>
          <a:lstStyle/>
          <a:p>
            <a:pPr lvl="0"/>
            <a:r>
              <a:rPr lang="en-US" altLang="zh-CN" sz="1600" dirty="0" smtClean="0">
                <a:solidFill>
                  <a:prstClr val="black"/>
                </a:solidFill>
                <a:latin typeface="微软雅黑" pitchFamily="34" charset="-122"/>
                <a:ea typeface="微软雅黑" pitchFamily="34" charset="-122"/>
              </a:rPr>
              <a:t>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p>
        </p:txBody>
      </p:sp>
      <p:sp>
        <p:nvSpPr>
          <p:cNvPr id="45" name="TextBox 44"/>
          <p:cNvSpPr txBox="1"/>
          <p:nvPr/>
        </p:nvSpPr>
        <p:spPr>
          <a:xfrm>
            <a:off x="6816152" y="5112527"/>
            <a:ext cx="1912219" cy="984885"/>
          </a:xfrm>
          <a:prstGeom prst="rect">
            <a:avLst/>
          </a:prstGeom>
          <a:noFill/>
        </p:spPr>
        <p:txBody>
          <a:bodyPr wrap="square" lIns="0" tIns="0" rIns="0" bIns="0" rtlCol="0">
            <a:spAutoFit/>
          </a:bodyPr>
          <a:lstStyle/>
          <a:p>
            <a:pPr lvl="0"/>
            <a:r>
              <a:rPr lang="en-US" altLang="zh-CN" sz="1600" dirty="0" smtClean="0">
                <a:solidFill>
                  <a:prstClr val="black"/>
                </a:solidFill>
                <a:latin typeface="微软雅黑" pitchFamily="34" charset="-122"/>
                <a:ea typeface="微软雅黑" pitchFamily="34" charset="-122"/>
              </a:rPr>
              <a:t>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p>
        </p:txBody>
      </p:sp>
      <p:sp>
        <p:nvSpPr>
          <p:cNvPr id="47" name="TextBox 46"/>
          <p:cNvSpPr txBox="1"/>
          <p:nvPr/>
        </p:nvSpPr>
        <p:spPr>
          <a:xfrm>
            <a:off x="866131" y="5086309"/>
            <a:ext cx="1975505" cy="984885"/>
          </a:xfrm>
          <a:prstGeom prst="rect">
            <a:avLst/>
          </a:prstGeom>
          <a:noFill/>
        </p:spPr>
        <p:txBody>
          <a:bodyPr wrap="square" lIns="0" tIns="0" rIns="0" bIns="0" rtlCol="0">
            <a:spAutoFit/>
          </a:bodyPr>
          <a:lstStyle/>
          <a:p>
            <a:pPr lvl="0"/>
            <a:r>
              <a:rPr lang="en-US" altLang="zh-CN" sz="1600" dirty="0" smtClean="0">
                <a:solidFill>
                  <a:prstClr val="black"/>
                </a:solidFill>
                <a:latin typeface="微软雅黑" pitchFamily="34" charset="-122"/>
                <a:ea typeface="微软雅黑" pitchFamily="34" charset="-122"/>
              </a:rPr>
              <a:t>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p>
        </p:txBody>
      </p:sp>
      <p:sp>
        <p:nvSpPr>
          <p:cNvPr id="50" name="TextBox 49"/>
          <p:cNvSpPr txBox="1"/>
          <p:nvPr/>
        </p:nvSpPr>
        <p:spPr>
          <a:xfrm>
            <a:off x="867886" y="3272463"/>
            <a:ext cx="2034028" cy="984885"/>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TH</a:t>
            </a:r>
            <a:r>
              <a:rPr lang="zh-CN" altLang="en-US" sz="1600" dirty="0" smtClean="0">
                <a:latin typeface="微软雅黑" pitchFamily="34" charset="-122"/>
                <a:ea typeface="微软雅黑" pitchFamily="34" charset="-122"/>
              </a:rPr>
              <a:t>设计师</a:t>
            </a:r>
            <a:r>
              <a:rPr lang="zh-CN" altLang="en-US" sz="1600" dirty="0">
                <a:latin typeface="微软雅黑" pitchFamily="34" charset="-122"/>
                <a:ea typeface="微软雅黑" pitchFamily="34" charset="-122"/>
              </a:rPr>
              <a:t>致力于教学课件、教学设计、汇报</a:t>
            </a:r>
            <a:r>
              <a:rPr lang="en-US" altLang="zh-CN" sz="1600" dirty="0">
                <a:latin typeface="微软雅黑" pitchFamily="34" charset="-122"/>
                <a:ea typeface="微软雅黑" pitchFamily="34" charset="-122"/>
              </a:rPr>
              <a:t>PPT</a:t>
            </a:r>
            <a:r>
              <a:rPr lang="zh-CN" altLang="en-US" sz="1600" dirty="0">
                <a:latin typeface="微软雅黑" pitchFamily="34" charset="-122"/>
                <a:ea typeface="微软雅黑" pitchFamily="34" charset="-122"/>
              </a:rPr>
              <a:t>及相册</a:t>
            </a:r>
            <a:r>
              <a:rPr lang="en-US" altLang="zh-CN" sz="1600" dirty="0">
                <a:latin typeface="微软雅黑" pitchFamily="34" charset="-122"/>
                <a:ea typeface="微软雅黑" pitchFamily="34" charset="-122"/>
              </a:rPr>
              <a:t>PPT</a:t>
            </a:r>
            <a:r>
              <a:rPr lang="zh-CN" altLang="en-US" sz="1600" dirty="0">
                <a:latin typeface="微软雅黑" pitchFamily="34" charset="-122"/>
                <a:ea typeface="微软雅黑" pitchFamily="34" charset="-122"/>
              </a:rPr>
              <a:t>的原创设计与美化</a:t>
            </a:r>
          </a:p>
        </p:txBody>
      </p:sp>
      <p:sp>
        <p:nvSpPr>
          <p:cNvPr id="52" name="TextBox 7"/>
          <p:cNvSpPr>
            <a:spLocks noChangeArrowheads="1"/>
          </p:cNvSpPr>
          <p:nvPr/>
        </p:nvSpPr>
        <p:spPr bwMode="auto">
          <a:xfrm>
            <a:off x="1908732" y="1766909"/>
            <a:ext cx="54735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ts val="0"/>
              </a:spcBef>
              <a:spcAft>
                <a:spcPts val="0"/>
              </a:spcAft>
              <a:defRPr/>
            </a:pPr>
            <a:r>
              <a:rPr lang="zh-CN" altLang="en-US" dirty="0">
                <a:solidFill>
                  <a:schemeClr val="bg1">
                    <a:lumMod val="50000"/>
                  </a:schemeClr>
                </a:solidFill>
                <a:latin typeface="微软雅黑" pitchFamily="34" charset="-122"/>
                <a:ea typeface="微软雅黑" pitchFamily="34" charset="-122"/>
                <a:sym typeface="微软雅黑" pitchFamily="34" charset="-122"/>
              </a:rPr>
              <a:t>保留图片的格式和动画效果不变，请不要直接删除图片，只将图片替换就可以。有直接插入的图片和图形填充的图片两种形式。</a:t>
            </a:r>
          </a:p>
        </p:txBody>
      </p:sp>
    </p:spTree>
    <p:extLst>
      <p:ext uri="{BB962C8B-B14F-4D97-AF65-F5344CB8AC3E}">
        <p14:creationId xmlns:p14="http://schemas.microsoft.com/office/powerpoint/2010/main" val="4259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6"/>
                                            </p:tgtEl>
                                            <p:attrNameLst>
                                              <p:attrName>r</p:attrName>
                                            </p:attrNameLst>
                                          </p:cBhvr>
                                        </p:animRot>
                                        <p:animRot by="-240000">
                                          <p:cBhvr>
                                            <p:cTn id="12" dur="200" fill="hold">
                                              <p:stCondLst>
                                                <p:cond delay="200"/>
                                              </p:stCondLst>
                                            </p:cTn>
                                            <p:tgtEl>
                                              <p:spTgt spid="16"/>
                                            </p:tgtEl>
                                            <p:attrNameLst>
                                              <p:attrName>r</p:attrName>
                                            </p:attrNameLst>
                                          </p:cBhvr>
                                        </p:animRot>
                                        <p:animRot by="240000">
                                          <p:cBhvr>
                                            <p:cTn id="13" dur="200" fill="hold">
                                              <p:stCondLst>
                                                <p:cond delay="400"/>
                                              </p:stCondLst>
                                            </p:cTn>
                                            <p:tgtEl>
                                              <p:spTgt spid="16"/>
                                            </p:tgtEl>
                                            <p:attrNameLst>
                                              <p:attrName>r</p:attrName>
                                            </p:attrNameLst>
                                          </p:cBhvr>
                                        </p:animRot>
                                        <p:animRot by="-240000">
                                          <p:cBhvr>
                                            <p:cTn id="14" dur="200" fill="hold">
                                              <p:stCondLst>
                                                <p:cond delay="600"/>
                                              </p:stCondLst>
                                            </p:cTn>
                                            <p:tgtEl>
                                              <p:spTgt spid="16"/>
                                            </p:tgtEl>
                                            <p:attrNameLst>
                                              <p:attrName>r</p:attrName>
                                            </p:attrNameLst>
                                          </p:cBhvr>
                                        </p:animRot>
                                        <p:animRot by="120000">
                                          <p:cBhvr>
                                            <p:cTn id="15" dur="200" fill="hold">
                                              <p:stCondLst>
                                                <p:cond delay="800"/>
                                              </p:stCondLst>
                                            </p:cTn>
                                            <p:tgtEl>
                                              <p:spTgt spid="16"/>
                                            </p:tgtEl>
                                            <p:attrNameLst>
                                              <p:attrName>r</p:attrName>
                                            </p:attrNameLst>
                                          </p:cBhvr>
                                        </p:animRot>
                                      </p:childTnLst>
                                    </p:cTn>
                                  </p:par>
                                </p:childTnLst>
                              </p:cTn>
                            </p:par>
                            <p:par>
                              <p:cTn id="16" fill="hold">
                                <p:stCondLst>
                                  <p:cond delay="100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52"/>
                                            </p:tgtEl>
                                            <p:attrNameLst>
                                              <p:attrName>style.visibility</p:attrName>
                                            </p:attrNameLst>
                                          </p:cBhvr>
                                          <p:to>
                                            <p:strVal val="visible"/>
                                          </p:to>
                                        </p:set>
                                        <p:animScale>
                                          <p:cBhvr>
                                            <p:cTn id="19"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2"/>
                                            </p:tgtEl>
                                            <p:attrNameLst>
                                              <p:attrName>ppt_x</p:attrName>
                                              <p:attrName>ppt_y</p:attrName>
                                            </p:attrNameLst>
                                          </p:cBhvr>
                                        </p:animMotion>
                                        <p:animEffect transition="in" filter="fade">
                                          <p:cBhvr>
                                            <p:cTn id="21" dur="1000"/>
                                            <p:tgtEl>
                                              <p:spTgt spid="52"/>
                                            </p:tgtEl>
                                          </p:cBhvr>
                                        </p:animEffect>
                                      </p:childTnLst>
                                    </p:cTn>
                                  </p:par>
                                </p:childTnLst>
                              </p:cTn>
                            </p:par>
                            <p:par>
                              <p:cTn id="22" fill="hold">
                                <p:stCondLst>
                                  <p:cond delay="7500"/>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40000">
                                          <p:cBhvr additive="base">
                                            <p:cTn id="25"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8" fill="hold" nodeType="withEffect" p14:presetBounceEnd="40000">
                                      <p:stCondLst>
                                        <p:cond delay="300"/>
                                      </p:stCondLst>
                                      <p:childTnLst>
                                        <p:set>
                                          <p:cBhvr>
                                            <p:cTn id="28" dur="1" fill="hold">
                                              <p:stCondLst>
                                                <p:cond delay="0"/>
                                              </p:stCondLst>
                                            </p:cTn>
                                            <p:tgtEl>
                                              <p:spTgt spid="24"/>
                                            </p:tgtEl>
                                            <p:attrNameLst>
                                              <p:attrName>style.visibility</p:attrName>
                                            </p:attrNameLst>
                                          </p:cBhvr>
                                          <p:to>
                                            <p:strVal val="visible"/>
                                          </p:to>
                                        </p:set>
                                        <p:anim calcmode="lin" valueType="num" p14:bounceEnd="40000">
                                          <p:cBhvr additive="base">
                                            <p:cTn id="29" dur="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14:presetBounceEnd="40000">
                                      <p:stCondLst>
                                        <p:cond delay="600"/>
                                      </p:stCondLst>
                                      <p:childTnLst>
                                        <p:set>
                                          <p:cBhvr>
                                            <p:cTn id="32" dur="1" fill="hold">
                                              <p:stCondLst>
                                                <p:cond delay="0"/>
                                              </p:stCondLst>
                                            </p:cTn>
                                            <p:tgtEl>
                                              <p:spTgt spid="27"/>
                                            </p:tgtEl>
                                            <p:attrNameLst>
                                              <p:attrName>style.visibility</p:attrName>
                                            </p:attrNameLst>
                                          </p:cBhvr>
                                          <p:to>
                                            <p:strVal val="visible"/>
                                          </p:to>
                                        </p:set>
                                        <p:anim calcmode="lin" valueType="num" p14:bounceEnd="40000">
                                          <p:cBhvr additive="base">
                                            <p:cTn id="33"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14:presetBounceEnd="40000">
                                      <p:stCondLst>
                                        <p:cond delay="900"/>
                                      </p:stCondLst>
                                      <p:childTnLst>
                                        <p:set>
                                          <p:cBhvr>
                                            <p:cTn id="36" dur="1" fill="hold">
                                              <p:stCondLst>
                                                <p:cond delay="0"/>
                                              </p:stCondLst>
                                            </p:cTn>
                                            <p:tgtEl>
                                              <p:spTgt spid="28"/>
                                            </p:tgtEl>
                                            <p:attrNameLst>
                                              <p:attrName>style.visibility</p:attrName>
                                            </p:attrNameLst>
                                          </p:cBhvr>
                                          <p:to>
                                            <p:strVal val="visible"/>
                                          </p:to>
                                        </p:set>
                                        <p:anim calcmode="lin" valueType="num" p14:bounceEnd="40000">
                                          <p:cBhvr additive="base">
                                            <p:cTn id="37"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8900"/>
                                </p:stCondLst>
                                <p:childTnLst>
                                  <p:par>
                                    <p:cTn id="40" presetID="53" presetClass="entr" presetSubtype="16"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9400"/>
                                </p:stCondLst>
                                <p:childTnLst>
                                  <p:par>
                                    <p:cTn id="46" presetID="2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par>
                              <p:cTn id="49" fill="hold">
                                <p:stCondLst>
                                  <p:cond delay="9900"/>
                                </p:stCondLst>
                                <p:childTnLst>
                                  <p:par>
                                    <p:cTn id="50" presetID="5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par>
                              <p:cTn id="55" fill="hold">
                                <p:stCondLst>
                                  <p:cond delay="10400"/>
                                </p:stCondLst>
                                <p:childTnLst>
                                  <p:par>
                                    <p:cTn id="56" presetID="22" presetClass="entr" presetSubtype="8"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500"/>
                                            <p:tgtEl>
                                              <p:spTgt spid="45"/>
                                            </p:tgtEl>
                                          </p:cBhvr>
                                        </p:animEffect>
                                      </p:childTnLst>
                                    </p:cTn>
                                  </p:par>
                                </p:childTnLst>
                              </p:cTn>
                            </p:par>
                            <p:par>
                              <p:cTn id="59" fill="hold">
                                <p:stCondLst>
                                  <p:cond delay="109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par>
                              <p:cTn id="65" fill="hold">
                                <p:stCondLst>
                                  <p:cond delay="11400"/>
                                </p:stCondLst>
                                <p:childTnLst>
                                  <p:par>
                                    <p:cTn id="66" presetID="22" presetClass="entr" presetSubtype="8"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left)">
                                          <p:cBhvr>
                                            <p:cTn id="68" dur="500"/>
                                            <p:tgtEl>
                                              <p:spTgt spid="47"/>
                                            </p:tgtEl>
                                          </p:cBhvr>
                                        </p:animEffect>
                                      </p:childTnLst>
                                    </p:cTn>
                                  </p:par>
                                </p:childTnLst>
                              </p:cTn>
                            </p:par>
                            <p:par>
                              <p:cTn id="69" fill="hold">
                                <p:stCondLst>
                                  <p:cond delay="11900"/>
                                </p:stCondLst>
                                <p:childTnLst>
                                  <p:par>
                                    <p:cTn id="70" presetID="53" presetClass="entr" presetSubtype="16"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124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31" grpId="0" animBg="1"/>
          <p:bldP spid="41" grpId="0" animBg="1"/>
          <p:bldP spid="43" grpId="0"/>
          <p:bldP spid="45" grpId="0"/>
          <p:bldP spid="47" grpId="0"/>
          <p:bldP spid="50"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6"/>
                                            </p:tgtEl>
                                            <p:attrNameLst>
                                              <p:attrName>r</p:attrName>
                                            </p:attrNameLst>
                                          </p:cBhvr>
                                        </p:animRot>
                                        <p:animRot by="-240000">
                                          <p:cBhvr>
                                            <p:cTn id="12" dur="200" fill="hold">
                                              <p:stCondLst>
                                                <p:cond delay="200"/>
                                              </p:stCondLst>
                                            </p:cTn>
                                            <p:tgtEl>
                                              <p:spTgt spid="16"/>
                                            </p:tgtEl>
                                            <p:attrNameLst>
                                              <p:attrName>r</p:attrName>
                                            </p:attrNameLst>
                                          </p:cBhvr>
                                        </p:animRot>
                                        <p:animRot by="240000">
                                          <p:cBhvr>
                                            <p:cTn id="13" dur="200" fill="hold">
                                              <p:stCondLst>
                                                <p:cond delay="400"/>
                                              </p:stCondLst>
                                            </p:cTn>
                                            <p:tgtEl>
                                              <p:spTgt spid="16"/>
                                            </p:tgtEl>
                                            <p:attrNameLst>
                                              <p:attrName>r</p:attrName>
                                            </p:attrNameLst>
                                          </p:cBhvr>
                                        </p:animRot>
                                        <p:animRot by="-240000">
                                          <p:cBhvr>
                                            <p:cTn id="14" dur="200" fill="hold">
                                              <p:stCondLst>
                                                <p:cond delay="600"/>
                                              </p:stCondLst>
                                            </p:cTn>
                                            <p:tgtEl>
                                              <p:spTgt spid="16"/>
                                            </p:tgtEl>
                                            <p:attrNameLst>
                                              <p:attrName>r</p:attrName>
                                            </p:attrNameLst>
                                          </p:cBhvr>
                                        </p:animRot>
                                        <p:animRot by="120000">
                                          <p:cBhvr>
                                            <p:cTn id="15" dur="200" fill="hold">
                                              <p:stCondLst>
                                                <p:cond delay="800"/>
                                              </p:stCondLst>
                                            </p:cTn>
                                            <p:tgtEl>
                                              <p:spTgt spid="16"/>
                                            </p:tgtEl>
                                            <p:attrNameLst>
                                              <p:attrName>r</p:attrName>
                                            </p:attrNameLst>
                                          </p:cBhvr>
                                        </p:animRot>
                                      </p:childTnLst>
                                    </p:cTn>
                                  </p:par>
                                </p:childTnLst>
                              </p:cTn>
                            </p:par>
                            <p:par>
                              <p:cTn id="16" fill="hold">
                                <p:stCondLst>
                                  <p:cond delay="1000"/>
                                </p:stCondLst>
                                <p:childTnLst>
                                  <p:par>
                                    <p:cTn id="17" presetID="52" presetClass="entr" presetSubtype="0" fill="hold" grpId="0" nodeType="afterEffect">
                                      <p:stCondLst>
                                        <p:cond delay="0"/>
                                      </p:stCondLst>
                                      <p:iterate type="lt">
                                        <p:tmPct val="10000"/>
                                      </p:iterate>
                                      <p:childTnLst>
                                        <p:set>
                                          <p:cBhvr>
                                            <p:cTn id="18" dur="1" fill="hold">
                                              <p:stCondLst>
                                                <p:cond delay="0"/>
                                              </p:stCondLst>
                                            </p:cTn>
                                            <p:tgtEl>
                                              <p:spTgt spid="52"/>
                                            </p:tgtEl>
                                            <p:attrNameLst>
                                              <p:attrName>style.visibility</p:attrName>
                                            </p:attrNameLst>
                                          </p:cBhvr>
                                          <p:to>
                                            <p:strVal val="visible"/>
                                          </p:to>
                                        </p:set>
                                        <p:animScale>
                                          <p:cBhvr>
                                            <p:cTn id="19"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2"/>
                                            </p:tgtEl>
                                            <p:attrNameLst>
                                              <p:attrName>ppt_x</p:attrName>
                                              <p:attrName>ppt_y</p:attrName>
                                            </p:attrNameLst>
                                          </p:cBhvr>
                                        </p:animMotion>
                                        <p:animEffect transition="in" filter="fade">
                                          <p:cBhvr>
                                            <p:cTn id="21" dur="1000"/>
                                            <p:tgtEl>
                                              <p:spTgt spid="52"/>
                                            </p:tgtEl>
                                          </p:cBhvr>
                                        </p:animEffect>
                                      </p:childTnLst>
                                    </p:cTn>
                                  </p:par>
                                </p:childTnLst>
                              </p:cTn>
                            </p:par>
                            <p:par>
                              <p:cTn id="22" fill="hold">
                                <p:stCondLst>
                                  <p:cond delay="7500"/>
                                </p:stCondLst>
                                <p:childTnLst>
                                  <p:par>
                                    <p:cTn id="23" presetID="2"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par>
                                    <p:cTn id="27" presetID="2" presetClass="entr" presetSubtype="8" fill="hold" nodeType="withEffect">
                                      <p:stCondLst>
                                        <p:cond delay="3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9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8900"/>
                                </p:stCondLst>
                                <p:childTnLst>
                                  <p:par>
                                    <p:cTn id="40" presetID="53" presetClass="entr" presetSubtype="16"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9400"/>
                                </p:stCondLst>
                                <p:childTnLst>
                                  <p:par>
                                    <p:cTn id="46" presetID="2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par>
                              <p:cTn id="49" fill="hold">
                                <p:stCondLst>
                                  <p:cond delay="9900"/>
                                </p:stCondLst>
                                <p:childTnLst>
                                  <p:par>
                                    <p:cTn id="50" presetID="5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par>
                              <p:cTn id="55" fill="hold">
                                <p:stCondLst>
                                  <p:cond delay="10400"/>
                                </p:stCondLst>
                                <p:childTnLst>
                                  <p:par>
                                    <p:cTn id="56" presetID="22" presetClass="entr" presetSubtype="8"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500"/>
                                            <p:tgtEl>
                                              <p:spTgt spid="45"/>
                                            </p:tgtEl>
                                          </p:cBhvr>
                                        </p:animEffect>
                                      </p:childTnLst>
                                    </p:cTn>
                                  </p:par>
                                </p:childTnLst>
                              </p:cTn>
                            </p:par>
                            <p:par>
                              <p:cTn id="59" fill="hold">
                                <p:stCondLst>
                                  <p:cond delay="109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par>
                              <p:cTn id="65" fill="hold">
                                <p:stCondLst>
                                  <p:cond delay="11400"/>
                                </p:stCondLst>
                                <p:childTnLst>
                                  <p:par>
                                    <p:cTn id="66" presetID="22" presetClass="entr" presetSubtype="8"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left)">
                                          <p:cBhvr>
                                            <p:cTn id="68" dur="500"/>
                                            <p:tgtEl>
                                              <p:spTgt spid="47"/>
                                            </p:tgtEl>
                                          </p:cBhvr>
                                        </p:animEffect>
                                      </p:childTnLst>
                                    </p:cTn>
                                  </p:par>
                                </p:childTnLst>
                              </p:cTn>
                            </p:par>
                            <p:par>
                              <p:cTn id="69" fill="hold">
                                <p:stCondLst>
                                  <p:cond delay="11900"/>
                                </p:stCondLst>
                                <p:childTnLst>
                                  <p:par>
                                    <p:cTn id="70" presetID="53" presetClass="entr" presetSubtype="16"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124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31" grpId="0" animBg="1"/>
          <p:bldP spid="41" grpId="0" animBg="1"/>
          <p:bldP spid="43" grpId="0"/>
          <p:bldP spid="45" grpId="0"/>
          <p:bldP spid="47" grpId="0"/>
          <p:bldP spid="50" grpId="0"/>
          <p:bldP spid="5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0316" y="1142389"/>
            <a:ext cx="1206000" cy="1566000"/>
            <a:chOff x="3923769" y="1577930"/>
            <a:chExt cx="1384997" cy="1799434"/>
          </a:xfrm>
        </p:grpSpPr>
        <p:grpSp>
          <p:nvGrpSpPr>
            <p:cNvPr id="17" name="组合 16"/>
            <p:cNvGrpSpPr/>
            <p:nvPr/>
          </p:nvGrpSpPr>
          <p:grpSpPr>
            <a:xfrm rot="10800000">
              <a:off x="3923769" y="1577930"/>
              <a:ext cx="1384997" cy="179943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8" name="TextBox 33"/>
            <p:cNvSpPr>
              <a:spLocks noChangeArrowheads="1"/>
            </p:cNvSpPr>
            <p:nvPr/>
          </p:nvSpPr>
          <p:spPr bwMode="auto">
            <a:xfrm>
              <a:off x="4107272" y="1871157"/>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rgbClr val="70AD47"/>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rgbClr val="70AD47"/>
                  </a:solidFill>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rgbClr val="70AD47"/>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sp>
        <p:nvSpPr>
          <p:cNvPr id="189" name="MH_Picture_2"/>
          <p:cNvSpPr/>
          <p:nvPr>
            <p:custDataLst>
              <p:tags r:id="rId1"/>
            </p:custDataLst>
          </p:nvPr>
        </p:nvSpPr>
        <p:spPr>
          <a:xfrm>
            <a:off x="1267513" y="3083529"/>
            <a:ext cx="3911178" cy="2452590"/>
          </a:xfrm>
          <a:prstGeom prst="roundRect">
            <a:avLst>
              <a:gd name="adj" fmla="val 12702"/>
            </a:avLst>
          </a:prstGeom>
          <a:blipFill dpi="0" rotWithShape="1">
            <a:blip r:embed="rId10">
              <a:extLst>
                <a:ext uri="{28A0092B-C50C-407E-A947-70E740481C1C}">
                  <a14:useLocalDpi xmlns:a14="http://schemas.microsoft.com/office/drawing/2010/main" val="0"/>
                </a:ext>
              </a:extLst>
            </a:blip>
            <a:srcRect/>
            <a:stretch>
              <a:fillRect/>
            </a:stretch>
          </a:blip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0" name="MH_Other_1"/>
          <p:cNvSpPr/>
          <p:nvPr>
            <p:custDataLst>
              <p:tags r:id="rId2"/>
            </p:custDataLst>
          </p:nvPr>
        </p:nvSpPr>
        <p:spPr>
          <a:xfrm>
            <a:off x="1089242" y="2937670"/>
            <a:ext cx="950784" cy="950784"/>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2"/>
              </a:solidFill>
            </a:endParaRPr>
          </a:p>
        </p:txBody>
      </p:sp>
      <p:sp>
        <p:nvSpPr>
          <p:cNvPr id="191" name="MH_Text_2"/>
          <p:cNvSpPr/>
          <p:nvPr>
            <p:custDataLst>
              <p:tags r:id="rId3"/>
            </p:custDataLst>
          </p:nvPr>
        </p:nvSpPr>
        <p:spPr>
          <a:xfrm>
            <a:off x="2202091" y="5763010"/>
            <a:ext cx="2895568" cy="864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r>
              <a:rPr lang="en-US" altLang="zh-CN" dirty="0" smtClean="0">
                <a:solidFill>
                  <a:schemeClr val="tx2"/>
                </a:solidFill>
                <a:latin typeface="微软雅黑" pitchFamily="34" charset="-122"/>
                <a:ea typeface="微软雅黑" pitchFamily="34" charset="-122"/>
              </a:rPr>
              <a:t>TH</a:t>
            </a:r>
            <a:r>
              <a:rPr lang="zh-CN" altLang="en-US" dirty="0" smtClean="0">
                <a:solidFill>
                  <a:schemeClr val="tx2"/>
                </a:solidFill>
                <a:latin typeface="微软雅黑" pitchFamily="34" charset="-122"/>
                <a:ea typeface="微软雅黑" pitchFamily="34" charset="-122"/>
              </a:rPr>
              <a:t>设计师</a:t>
            </a:r>
            <a:r>
              <a:rPr lang="zh-CN" altLang="en-US" dirty="0">
                <a:solidFill>
                  <a:schemeClr val="tx2"/>
                </a:solidFill>
                <a:latin typeface="微软雅黑" pitchFamily="34" charset="-122"/>
                <a:ea typeface="微软雅黑" pitchFamily="34" charset="-122"/>
              </a:rPr>
              <a:t>致力于教学课件、教学设计、汇报</a:t>
            </a:r>
            <a:r>
              <a:rPr lang="en-US" altLang="zh-CN" dirty="0">
                <a:solidFill>
                  <a:schemeClr val="tx2"/>
                </a:solidFill>
                <a:latin typeface="微软雅黑" pitchFamily="34" charset="-122"/>
                <a:ea typeface="微软雅黑" pitchFamily="34" charset="-122"/>
              </a:rPr>
              <a:t>PPT</a:t>
            </a:r>
            <a:r>
              <a:rPr lang="zh-CN" altLang="en-US" dirty="0">
                <a:solidFill>
                  <a:schemeClr val="tx2"/>
                </a:solidFill>
                <a:latin typeface="微软雅黑" pitchFamily="34" charset="-122"/>
                <a:ea typeface="微软雅黑" pitchFamily="34" charset="-122"/>
              </a:rPr>
              <a:t>及相册</a:t>
            </a:r>
            <a:r>
              <a:rPr lang="en-US" altLang="zh-CN" dirty="0">
                <a:solidFill>
                  <a:schemeClr val="tx2"/>
                </a:solidFill>
                <a:latin typeface="微软雅黑" pitchFamily="34" charset="-122"/>
                <a:ea typeface="微软雅黑" pitchFamily="34" charset="-122"/>
              </a:rPr>
              <a:t>PPT</a:t>
            </a:r>
            <a:r>
              <a:rPr lang="zh-CN" altLang="en-US" dirty="0">
                <a:solidFill>
                  <a:schemeClr val="tx2"/>
                </a:solidFill>
                <a:latin typeface="微软雅黑" pitchFamily="34" charset="-122"/>
                <a:ea typeface="微软雅黑" pitchFamily="34" charset="-122"/>
              </a:rPr>
              <a:t>的原创设计与美化</a:t>
            </a:r>
          </a:p>
        </p:txBody>
      </p:sp>
      <p:sp>
        <p:nvSpPr>
          <p:cNvPr id="192" name="MH_Picture_1"/>
          <p:cNvSpPr/>
          <p:nvPr>
            <p:custDataLst>
              <p:tags r:id="rId4"/>
            </p:custDataLst>
          </p:nvPr>
        </p:nvSpPr>
        <p:spPr>
          <a:xfrm>
            <a:off x="4548437" y="1340426"/>
            <a:ext cx="3911178" cy="2452590"/>
          </a:xfrm>
          <a:prstGeom prst="roundRect">
            <a:avLst>
              <a:gd name="adj" fmla="val 12702"/>
            </a:avLst>
          </a:prstGeom>
          <a:blipFill dpi="0" rotWithShape="1">
            <a:blip r:embed="rId11">
              <a:extLst>
                <a:ext uri="{28A0092B-C50C-407E-A947-70E740481C1C}">
                  <a14:useLocalDpi xmlns:a14="http://schemas.microsoft.com/office/drawing/2010/main" val="0"/>
                </a:ext>
              </a:extLst>
            </a:blip>
            <a:srcRect/>
            <a:stretch>
              <a:fillRect/>
            </a:stretch>
          </a:blip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3" name="MH_Other_2"/>
          <p:cNvSpPr/>
          <p:nvPr>
            <p:custDataLst>
              <p:tags r:id="rId5"/>
            </p:custDataLst>
          </p:nvPr>
        </p:nvSpPr>
        <p:spPr>
          <a:xfrm>
            <a:off x="4359362" y="1183762"/>
            <a:ext cx="950784" cy="950784"/>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 name="MH_Other_3"/>
          <p:cNvSpPr/>
          <p:nvPr>
            <p:custDataLst>
              <p:tags r:id="rId6"/>
            </p:custDataLst>
          </p:nvPr>
        </p:nvSpPr>
        <p:spPr>
          <a:xfrm rot="10800000" flipH="1" flipV="1">
            <a:off x="1953591" y="3031307"/>
            <a:ext cx="6684297" cy="3547431"/>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5" name="MH_Text_1"/>
          <p:cNvSpPr/>
          <p:nvPr>
            <p:custDataLst>
              <p:tags r:id="rId7"/>
            </p:custDataLst>
          </p:nvPr>
        </p:nvSpPr>
        <p:spPr>
          <a:xfrm>
            <a:off x="5493819" y="4030711"/>
            <a:ext cx="2895568" cy="864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r>
              <a:rPr lang="en-US" altLang="zh-CN" dirty="0" smtClean="0">
                <a:solidFill>
                  <a:schemeClr val="accent3"/>
                </a:solidFill>
                <a:latin typeface="微软雅黑" pitchFamily="34" charset="-122"/>
                <a:ea typeface="微软雅黑" pitchFamily="34" charset="-122"/>
              </a:rPr>
              <a:t>TH</a:t>
            </a:r>
            <a:r>
              <a:rPr lang="zh-CN" altLang="en-US" dirty="0" smtClean="0">
                <a:solidFill>
                  <a:schemeClr val="accent3"/>
                </a:solidFill>
                <a:latin typeface="微软雅黑" pitchFamily="34" charset="-122"/>
                <a:ea typeface="微软雅黑" pitchFamily="34" charset="-122"/>
              </a:rPr>
              <a:t>设计师</a:t>
            </a:r>
            <a:r>
              <a:rPr lang="zh-CN" altLang="en-US" dirty="0">
                <a:solidFill>
                  <a:schemeClr val="accent3"/>
                </a:solidFill>
                <a:latin typeface="微软雅黑" pitchFamily="34" charset="-122"/>
                <a:ea typeface="微软雅黑" pitchFamily="34" charset="-122"/>
              </a:rPr>
              <a:t>致力于教学课件、教学设计、汇报</a:t>
            </a:r>
            <a:r>
              <a:rPr lang="en-US" altLang="zh-CN" dirty="0">
                <a:solidFill>
                  <a:schemeClr val="accent3"/>
                </a:solidFill>
                <a:latin typeface="微软雅黑" pitchFamily="34" charset="-122"/>
                <a:ea typeface="微软雅黑" pitchFamily="34" charset="-122"/>
              </a:rPr>
              <a:t>PPT</a:t>
            </a:r>
            <a:r>
              <a:rPr lang="zh-CN" altLang="en-US" dirty="0">
                <a:solidFill>
                  <a:schemeClr val="accent3"/>
                </a:solidFill>
                <a:latin typeface="微软雅黑" pitchFamily="34" charset="-122"/>
                <a:ea typeface="微软雅黑" pitchFamily="34" charset="-122"/>
              </a:rPr>
              <a:t>及相册</a:t>
            </a:r>
            <a:r>
              <a:rPr lang="en-US" altLang="zh-CN" dirty="0">
                <a:solidFill>
                  <a:schemeClr val="accent3"/>
                </a:solidFill>
                <a:latin typeface="微软雅黑" pitchFamily="34" charset="-122"/>
                <a:ea typeface="微软雅黑" pitchFamily="34" charset="-122"/>
              </a:rPr>
              <a:t>PPT</a:t>
            </a:r>
            <a:r>
              <a:rPr lang="zh-CN" altLang="en-US" dirty="0">
                <a:solidFill>
                  <a:schemeClr val="accent3"/>
                </a:solidFill>
                <a:latin typeface="微软雅黑" pitchFamily="34" charset="-122"/>
                <a:ea typeface="微软雅黑" pitchFamily="34" charset="-122"/>
              </a:rPr>
              <a:t>的原创设计与美化</a:t>
            </a:r>
          </a:p>
        </p:txBody>
      </p:sp>
    </p:spTree>
    <p:extLst>
      <p:ext uri="{BB962C8B-B14F-4D97-AF65-F5344CB8AC3E}">
        <p14:creationId xmlns:p14="http://schemas.microsoft.com/office/powerpoint/2010/main" val="608450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750"/>
                                        <p:tgtEl>
                                          <p:spTgt spid="192"/>
                                        </p:tgtEl>
                                      </p:cBhvr>
                                    </p:animEffect>
                                    <p:anim calcmode="lin" valueType="num">
                                      <p:cBhvr>
                                        <p:cTn id="8" dur="750" fill="hold"/>
                                        <p:tgtEl>
                                          <p:spTgt spid="192"/>
                                        </p:tgtEl>
                                        <p:attrNameLst>
                                          <p:attrName>ppt_x</p:attrName>
                                        </p:attrNameLst>
                                      </p:cBhvr>
                                      <p:tavLst>
                                        <p:tav tm="0">
                                          <p:val>
                                            <p:strVal val="#ppt_x"/>
                                          </p:val>
                                        </p:tav>
                                        <p:tav tm="100000">
                                          <p:val>
                                            <p:strVal val="#ppt_x"/>
                                          </p:val>
                                        </p:tav>
                                      </p:tavLst>
                                    </p:anim>
                                    <p:anim calcmode="lin" valueType="num">
                                      <p:cBhvr>
                                        <p:cTn id="9" dur="750" fill="hold"/>
                                        <p:tgtEl>
                                          <p:spTgt spid="19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fade">
                                      <p:cBhvr>
                                        <p:cTn id="12" dur="750"/>
                                        <p:tgtEl>
                                          <p:spTgt spid="189"/>
                                        </p:tgtEl>
                                      </p:cBhvr>
                                    </p:animEffect>
                                    <p:anim calcmode="lin" valueType="num">
                                      <p:cBhvr>
                                        <p:cTn id="13" dur="750" fill="hold"/>
                                        <p:tgtEl>
                                          <p:spTgt spid="189"/>
                                        </p:tgtEl>
                                        <p:attrNameLst>
                                          <p:attrName>ppt_x</p:attrName>
                                        </p:attrNameLst>
                                      </p:cBhvr>
                                      <p:tavLst>
                                        <p:tav tm="0">
                                          <p:val>
                                            <p:strVal val="#ppt_x"/>
                                          </p:val>
                                        </p:tav>
                                        <p:tav tm="100000">
                                          <p:val>
                                            <p:strVal val="#ppt_x"/>
                                          </p:val>
                                        </p:tav>
                                      </p:tavLst>
                                    </p:anim>
                                    <p:anim calcmode="lin" valueType="num">
                                      <p:cBhvr>
                                        <p:cTn id="14" dur="750" fill="hold"/>
                                        <p:tgtEl>
                                          <p:spTgt spid="18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194"/>
                                        </p:tgtEl>
                                        <p:attrNameLst>
                                          <p:attrName>style.visibility</p:attrName>
                                        </p:attrNameLst>
                                      </p:cBhvr>
                                      <p:to>
                                        <p:strVal val="visible"/>
                                      </p:to>
                                    </p:set>
                                    <p:animEffect transition="in" filter="wipe(down)">
                                      <p:cBhvr>
                                        <p:cTn id="18" dur="500"/>
                                        <p:tgtEl>
                                          <p:spTgt spid="194"/>
                                        </p:tgtEl>
                                      </p:cBhvr>
                                    </p:animEffect>
                                  </p:childTnLst>
                                </p:cTn>
                              </p:par>
                            </p:childTnLst>
                          </p:cTn>
                        </p:par>
                        <p:par>
                          <p:cTn id="19" fill="hold">
                            <p:stCondLst>
                              <p:cond delay="1250"/>
                            </p:stCondLst>
                            <p:childTnLst>
                              <p:par>
                                <p:cTn id="20" presetID="6" presetClass="entr" presetSubtype="32" fill="hold" grpId="0" nodeType="afterEffect">
                                  <p:stCondLst>
                                    <p:cond delay="0"/>
                                  </p:stCondLst>
                                  <p:childTnLst>
                                    <p:set>
                                      <p:cBhvr>
                                        <p:cTn id="21" dur="1" fill="hold">
                                          <p:stCondLst>
                                            <p:cond delay="0"/>
                                          </p:stCondLst>
                                        </p:cTn>
                                        <p:tgtEl>
                                          <p:spTgt spid="190"/>
                                        </p:tgtEl>
                                        <p:attrNameLst>
                                          <p:attrName>style.visibility</p:attrName>
                                        </p:attrNameLst>
                                      </p:cBhvr>
                                      <p:to>
                                        <p:strVal val="visible"/>
                                      </p:to>
                                    </p:set>
                                    <p:animEffect transition="in" filter="circle(out)">
                                      <p:cBhvr>
                                        <p:cTn id="22" dur="500"/>
                                        <p:tgtEl>
                                          <p:spTgt spid="190"/>
                                        </p:tgtEl>
                                      </p:cBhvr>
                                    </p:animEffect>
                                  </p:childTnLst>
                                </p:cTn>
                              </p:par>
                            </p:childTnLst>
                          </p:cTn>
                        </p:par>
                        <p:par>
                          <p:cTn id="23" fill="hold">
                            <p:stCondLst>
                              <p:cond delay="1750"/>
                            </p:stCondLst>
                            <p:childTnLst>
                              <p:par>
                                <p:cTn id="24" presetID="14" presetClass="entr" presetSubtype="10" fill="hold" grpId="0" nodeType="afterEffect">
                                  <p:stCondLst>
                                    <p:cond delay="0"/>
                                  </p:stCondLst>
                                  <p:childTnLst>
                                    <p:set>
                                      <p:cBhvr>
                                        <p:cTn id="25" dur="1" fill="hold">
                                          <p:stCondLst>
                                            <p:cond delay="0"/>
                                          </p:stCondLst>
                                        </p:cTn>
                                        <p:tgtEl>
                                          <p:spTgt spid="191"/>
                                        </p:tgtEl>
                                        <p:attrNameLst>
                                          <p:attrName>style.visibility</p:attrName>
                                        </p:attrNameLst>
                                      </p:cBhvr>
                                      <p:to>
                                        <p:strVal val="visible"/>
                                      </p:to>
                                    </p:set>
                                    <p:animEffect transition="in" filter="randombar(horizontal)">
                                      <p:cBhvr>
                                        <p:cTn id="26" dur="500"/>
                                        <p:tgtEl>
                                          <p:spTgt spid="191"/>
                                        </p:tgtEl>
                                      </p:cBhvr>
                                    </p:animEffect>
                                  </p:childTnLst>
                                </p:cTn>
                              </p:par>
                            </p:childTnLst>
                          </p:cTn>
                        </p:par>
                        <p:par>
                          <p:cTn id="27" fill="hold">
                            <p:stCondLst>
                              <p:cond delay="2250"/>
                            </p:stCondLst>
                            <p:childTnLst>
                              <p:par>
                                <p:cTn id="28" presetID="6" presetClass="entr" presetSubtype="32" fill="hold" grpId="0" nodeType="afterEffect">
                                  <p:stCondLst>
                                    <p:cond delay="0"/>
                                  </p:stCondLst>
                                  <p:childTnLst>
                                    <p:set>
                                      <p:cBhvr>
                                        <p:cTn id="29" dur="1" fill="hold">
                                          <p:stCondLst>
                                            <p:cond delay="0"/>
                                          </p:stCondLst>
                                        </p:cTn>
                                        <p:tgtEl>
                                          <p:spTgt spid="193"/>
                                        </p:tgtEl>
                                        <p:attrNameLst>
                                          <p:attrName>style.visibility</p:attrName>
                                        </p:attrNameLst>
                                      </p:cBhvr>
                                      <p:to>
                                        <p:strVal val="visible"/>
                                      </p:to>
                                    </p:set>
                                    <p:animEffect transition="in" filter="circle(out)">
                                      <p:cBhvr>
                                        <p:cTn id="30" dur="500"/>
                                        <p:tgtEl>
                                          <p:spTgt spid="193"/>
                                        </p:tgtEl>
                                      </p:cBhvr>
                                    </p:animEffect>
                                  </p:childTnLst>
                                </p:cTn>
                              </p:par>
                            </p:childTnLst>
                          </p:cTn>
                        </p:par>
                        <p:par>
                          <p:cTn id="31" fill="hold">
                            <p:stCondLst>
                              <p:cond delay="2750"/>
                            </p:stCondLst>
                            <p:childTnLst>
                              <p:par>
                                <p:cTn id="32" presetID="14" presetClass="entr" presetSubtype="1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randombar(horizontal)">
                                      <p:cBhvr>
                                        <p:cTn id="34" dur="5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 grpId="0" animBg="1"/>
      <p:bldP spid="190" grpId="0" animBg="1"/>
      <p:bldP spid="191" grpId="0"/>
      <p:bldP spid="192" grpId="0" animBg="1"/>
      <p:bldP spid="193" grpId="0" animBg="1"/>
      <p:bldP spid="194" grpId="0" animBg="1"/>
      <p:bldP spid="19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0316" y="1142389"/>
            <a:ext cx="1206000" cy="1566000"/>
            <a:chOff x="5644318" y="1577930"/>
            <a:chExt cx="1384997" cy="1799434"/>
          </a:xfrm>
        </p:grpSpPr>
        <p:grpSp>
          <p:nvGrpSpPr>
            <p:cNvPr id="14" name="组合 13"/>
            <p:cNvGrpSpPr/>
            <p:nvPr/>
          </p:nvGrpSpPr>
          <p:grpSpPr>
            <a:xfrm rot="10800000">
              <a:off x="5644318" y="1577930"/>
              <a:ext cx="1384997" cy="179943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5" name="TextBox 33"/>
            <p:cNvSpPr>
              <a:spLocks noChangeArrowheads="1"/>
            </p:cNvSpPr>
            <p:nvPr/>
          </p:nvSpPr>
          <p:spPr bwMode="auto">
            <a:xfrm>
              <a:off x="5827821" y="1871157"/>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accent5"/>
                  </a:solidFill>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accent5"/>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sp>
        <p:nvSpPr>
          <p:cNvPr id="67" name="椭圆 54"/>
          <p:cNvSpPr/>
          <p:nvPr/>
        </p:nvSpPr>
        <p:spPr>
          <a:xfrm>
            <a:off x="2479116" y="3182357"/>
            <a:ext cx="4636266" cy="2403454"/>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05" y="connsiteY0-106"/>
              </a:cxn>
              <a:cxn ang="0">
                <a:pos x="connsiteX1-107" y="connsiteY1-108"/>
              </a:cxn>
              <a:cxn ang="0">
                <a:pos x="connsiteX2-109" y="connsiteY2-110"/>
              </a:cxn>
              <a:cxn ang="0">
                <a:pos x="connsiteX3-111" y="connsiteY3-112"/>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8" name="TextBox 67"/>
          <p:cNvSpPr txBox="1"/>
          <p:nvPr/>
        </p:nvSpPr>
        <p:spPr>
          <a:xfrm>
            <a:off x="614122" y="2941944"/>
            <a:ext cx="1374729" cy="461661"/>
          </a:xfrm>
          <a:prstGeom prst="rect">
            <a:avLst/>
          </a:prstGeom>
          <a:noFill/>
        </p:spPr>
        <p:txBody>
          <a:bodyPr wrap="none" lIns="121917" tIns="60958" rIns="121917" bIns="60958" rtlCol="0">
            <a:spAutoFit/>
          </a:bodyPr>
          <a:lstStyle/>
          <a:p>
            <a:pPr algn="ctr"/>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cxnSp>
        <p:nvCxnSpPr>
          <p:cNvPr id="69" name="直接连接符 68"/>
          <p:cNvCxnSpPr/>
          <p:nvPr/>
        </p:nvCxnSpPr>
        <p:spPr>
          <a:xfrm flipV="1">
            <a:off x="2216452" y="3177047"/>
            <a:ext cx="2551570" cy="28313"/>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2769418" y="3177047"/>
            <a:ext cx="1998604" cy="1406115"/>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3933048" y="3177049"/>
            <a:ext cx="834974" cy="2373168"/>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4768024" y="3177049"/>
            <a:ext cx="893978" cy="2290065"/>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4768022" y="3177047"/>
            <a:ext cx="1953399" cy="1406115"/>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768022" y="3177046"/>
            <a:ext cx="2481389" cy="18412"/>
          </a:xfrm>
          <a:prstGeom prst="line">
            <a:avLst/>
          </a:prstGeom>
          <a:ln w="76200">
            <a:solidFill>
              <a:schemeClr val="bg1">
                <a:lumMod val="50000"/>
              </a:schemeClr>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2503593" y="4052618"/>
            <a:ext cx="880061" cy="88038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6" name="椭圆 75"/>
          <p:cNvSpPr/>
          <p:nvPr/>
        </p:nvSpPr>
        <p:spPr>
          <a:xfrm>
            <a:off x="3545443" y="5026924"/>
            <a:ext cx="880061" cy="880380"/>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7" name="椭圆 76"/>
          <p:cNvSpPr/>
          <p:nvPr/>
        </p:nvSpPr>
        <p:spPr>
          <a:xfrm>
            <a:off x="5215012" y="4981928"/>
            <a:ext cx="880061" cy="88038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8" name="椭圆 77"/>
          <p:cNvSpPr/>
          <p:nvPr/>
        </p:nvSpPr>
        <p:spPr>
          <a:xfrm>
            <a:off x="6219470" y="3923443"/>
            <a:ext cx="880061" cy="880380"/>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9" name="椭圆 78"/>
          <p:cNvSpPr/>
          <p:nvPr/>
        </p:nvSpPr>
        <p:spPr>
          <a:xfrm>
            <a:off x="6617384" y="2766222"/>
            <a:ext cx="880061" cy="880380"/>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0" name="椭圆 79"/>
          <p:cNvSpPr/>
          <p:nvPr/>
        </p:nvSpPr>
        <p:spPr>
          <a:xfrm>
            <a:off x="2129352" y="2751014"/>
            <a:ext cx="880061" cy="880380"/>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81" name="TextBox 80"/>
          <p:cNvSpPr txBox="1"/>
          <p:nvPr/>
        </p:nvSpPr>
        <p:spPr>
          <a:xfrm>
            <a:off x="1286109" y="4478471"/>
            <a:ext cx="1374729" cy="461661"/>
          </a:xfrm>
          <a:prstGeom prst="rect">
            <a:avLst/>
          </a:prstGeom>
          <a:noFill/>
        </p:spPr>
        <p:txBody>
          <a:bodyPr wrap="none" lIns="121917" tIns="60958" rIns="121917" bIns="60958" rtlCol="0">
            <a:spAutoFit/>
          </a:bodyPr>
          <a:lstStyle/>
          <a:p>
            <a:pPr algn="ctr"/>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sp>
        <p:nvSpPr>
          <p:cNvPr id="83" name="TextBox 82"/>
          <p:cNvSpPr txBox="1"/>
          <p:nvPr/>
        </p:nvSpPr>
        <p:spPr>
          <a:xfrm>
            <a:off x="2502959" y="5726899"/>
            <a:ext cx="1374729" cy="461661"/>
          </a:xfrm>
          <a:prstGeom prst="rect">
            <a:avLst/>
          </a:prstGeom>
          <a:noFill/>
        </p:spPr>
        <p:txBody>
          <a:bodyPr wrap="none" lIns="121917" tIns="60958" rIns="121917" bIns="60958" rtlCol="0">
            <a:spAutoFit/>
          </a:bodyPr>
          <a:lstStyle/>
          <a:p>
            <a:pPr algn="ctr"/>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sp>
        <p:nvSpPr>
          <p:cNvPr id="85" name="TextBox 84"/>
          <p:cNvSpPr txBox="1"/>
          <p:nvPr/>
        </p:nvSpPr>
        <p:spPr>
          <a:xfrm>
            <a:off x="5945397" y="5753110"/>
            <a:ext cx="1374729" cy="461661"/>
          </a:xfrm>
          <a:prstGeom prst="rect">
            <a:avLst/>
          </a:prstGeom>
          <a:noFill/>
        </p:spPr>
        <p:txBody>
          <a:bodyPr wrap="none" lIns="121917" tIns="60958" rIns="121917" bIns="60958" rtlCol="0">
            <a:spAutoFit/>
          </a:bodyPr>
          <a:lstStyle/>
          <a:p>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sp>
        <p:nvSpPr>
          <p:cNvPr id="87" name="TextBox 86"/>
          <p:cNvSpPr txBox="1"/>
          <p:nvPr/>
        </p:nvSpPr>
        <p:spPr>
          <a:xfrm>
            <a:off x="7049376" y="4506199"/>
            <a:ext cx="1374729" cy="461661"/>
          </a:xfrm>
          <a:prstGeom prst="rect">
            <a:avLst/>
          </a:prstGeom>
          <a:noFill/>
        </p:spPr>
        <p:txBody>
          <a:bodyPr wrap="none" lIns="121917" tIns="60958" rIns="121917" bIns="60958" rtlCol="0">
            <a:spAutoFit/>
          </a:bodyPr>
          <a:lstStyle/>
          <a:p>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sp>
        <p:nvSpPr>
          <p:cNvPr id="89" name="TextBox 88"/>
          <p:cNvSpPr txBox="1"/>
          <p:nvPr/>
        </p:nvSpPr>
        <p:spPr>
          <a:xfrm>
            <a:off x="7673364" y="3141549"/>
            <a:ext cx="1374729" cy="461661"/>
          </a:xfrm>
          <a:prstGeom prst="rect">
            <a:avLst/>
          </a:prstGeom>
          <a:noFill/>
        </p:spPr>
        <p:txBody>
          <a:bodyPr wrap="none" lIns="121917" tIns="60958" rIns="121917" bIns="60958" rtlCol="0">
            <a:spAutoFit/>
          </a:bodyPr>
          <a:lstStyle/>
          <a:p>
            <a:r>
              <a:rPr lang="zh-CN" altLang="en-US" sz="2200" dirty="0" smtClean="0">
                <a:latin typeface="微软雅黑" pitchFamily="34" charset="-122"/>
                <a:ea typeface="微软雅黑" pitchFamily="34" charset="-122"/>
              </a:rPr>
              <a:t>关键文本</a:t>
            </a:r>
            <a:endParaRPr lang="zh-CN" altLang="en-US" sz="2200" dirty="0">
              <a:latin typeface="微软雅黑" pitchFamily="34" charset="-122"/>
              <a:ea typeface="微软雅黑" pitchFamily="34" charset="-122"/>
            </a:endParaRPr>
          </a:p>
        </p:txBody>
      </p:sp>
      <p:grpSp>
        <p:nvGrpSpPr>
          <p:cNvPr id="91" name="组合 90"/>
          <p:cNvGrpSpPr/>
          <p:nvPr/>
        </p:nvGrpSpPr>
        <p:grpSpPr>
          <a:xfrm>
            <a:off x="3833238" y="2241924"/>
            <a:ext cx="1869567" cy="1870244"/>
            <a:chOff x="3851771" y="1163107"/>
            <a:chExt cx="1402358" cy="1402358"/>
          </a:xfrm>
        </p:grpSpPr>
        <p:grpSp>
          <p:nvGrpSpPr>
            <p:cNvPr id="92" name="组合 91"/>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TextBox 92"/>
            <p:cNvSpPr txBox="1"/>
            <p:nvPr/>
          </p:nvSpPr>
          <p:spPr>
            <a:xfrm>
              <a:off x="4047040" y="1554152"/>
              <a:ext cx="1061967" cy="623103"/>
            </a:xfrm>
            <a:prstGeom prst="rect">
              <a:avLst/>
            </a:prstGeom>
            <a:noFill/>
          </p:spPr>
          <p:txBody>
            <a:bodyPr wrap="none" rtlCol="0">
              <a:spAutoFit/>
            </a:bodyPr>
            <a:lstStyle/>
            <a:p>
              <a:pPr algn="ctr">
                <a:spcBef>
                  <a:spcPts val="0"/>
                </a:spcBef>
                <a:spcAft>
                  <a:spcPts val="0"/>
                </a:spcAft>
                <a:defRPr/>
              </a:pPr>
              <a:r>
                <a:rPr lang="zh-CN" altLang="en-US" sz="2400" b="1" dirty="0" smtClean="0">
                  <a:solidFill>
                    <a:srgbClr val="C00000"/>
                  </a:solidFill>
                  <a:latin typeface="微软雅黑" pitchFamily="34" charset="-122"/>
                  <a:ea typeface="微软雅黑" pitchFamily="34" charset="-122"/>
                </a:rPr>
                <a:t>添加</a:t>
              </a:r>
              <a:endParaRPr lang="en-US" altLang="zh-CN" sz="2400" b="1" dirty="0" smtClean="0">
                <a:solidFill>
                  <a:srgbClr val="C00000"/>
                </a:solidFill>
                <a:latin typeface="微软雅黑" pitchFamily="34" charset="-122"/>
                <a:ea typeface="微软雅黑" pitchFamily="34" charset="-122"/>
              </a:endParaRPr>
            </a:p>
            <a:p>
              <a:pPr algn="ctr">
                <a:spcBef>
                  <a:spcPts val="0"/>
                </a:spcBef>
                <a:spcAft>
                  <a:spcPts val="0"/>
                </a:spcAft>
                <a:defRPr/>
              </a:pPr>
              <a:r>
                <a:rPr lang="zh-CN" altLang="en-US" sz="2400" b="1" dirty="0" smtClean="0">
                  <a:solidFill>
                    <a:srgbClr val="C00000"/>
                  </a:solidFill>
                  <a:latin typeface="微软雅黑" pitchFamily="34" charset="-122"/>
                  <a:ea typeface="微软雅黑" pitchFamily="34" charset="-122"/>
                </a:rPr>
                <a:t>关键文本</a:t>
              </a:r>
              <a:endParaRPr lang="zh-CN" altLang="en-US" sz="2400" b="1" dirty="0">
                <a:solidFill>
                  <a:srgbClr val="C00000"/>
                </a:solidFill>
                <a:latin typeface="微软雅黑" pitchFamily="34" charset="-122"/>
                <a:ea typeface="微软雅黑" pitchFamily="34" charset="-122"/>
              </a:endParaRPr>
            </a:p>
          </p:txBody>
        </p:sp>
      </p:grpSp>
      <p:sp>
        <p:nvSpPr>
          <p:cNvPr id="37" name="Freeform 272"/>
          <p:cNvSpPr>
            <a:spLocks noEditPoints="1" noChangeArrowheads="1"/>
          </p:cNvSpPr>
          <p:nvPr/>
        </p:nvSpPr>
        <p:spPr bwMode="auto">
          <a:xfrm>
            <a:off x="2409560" y="2942052"/>
            <a:ext cx="304727" cy="480609"/>
          </a:xfrm>
          <a:custGeom>
            <a:avLst/>
            <a:gdLst>
              <a:gd name="T0" fmla="*/ 201234 w 67"/>
              <a:gd name="T1" fmla="*/ 35195 h 106"/>
              <a:gd name="T2" fmla="*/ 218886 w 67"/>
              <a:gd name="T3" fmla="*/ 179493 h 106"/>
              <a:gd name="T4" fmla="*/ 180051 w 67"/>
              <a:gd name="T5" fmla="*/ 228765 h 106"/>
              <a:gd name="T6" fmla="*/ 194173 w 67"/>
              <a:gd name="T7" fmla="*/ 228765 h 106"/>
              <a:gd name="T8" fmla="*/ 201234 w 67"/>
              <a:gd name="T9" fmla="*/ 256921 h 106"/>
              <a:gd name="T10" fmla="*/ 197703 w 67"/>
              <a:gd name="T11" fmla="*/ 278038 h 106"/>
              <a:gd name="T12" fmla="*/ 201234 w 67"/>
              <a:gd name="T13" fmla="*/ 302674 h 106"/>
              <a:gd name="T14" fmla="*/ 194173 w 67"/>
              <a:gd name="T15" fmla="*/ 327310 h 106"/>
              <a:gd name="T16" fmla="*/ 52956 w 67"/>
              <a:gd name="T17" fmla="*/ 341388 h 106"/>
              <a:gd name="T18" fmla="*/ 42365 w 67"/>
              <a:gd name="T19" fmla="*/ 330829 h 106"/>
              <a:gd name="T20" fmla="*/ 42365 w 67"/>
              <a:gd name="T21" fmla="*/ 292115 h 106"/>
              <a:gd name="T22" fmla="*/ 42365 w 67"/>
              <a:gd name="T23" fmla="*/ 288596 h 106"/>
              <a:gd name="T24" fmla="*/ 42365 w 67"/>
              <a:gd name="T25" fmla="*/ 249882 h 106"/>
              <a:gd name="T26" fmla="*/ 49426 w 67"/>
              <a:gd name="T27" fmla="*/ 242843 h 106"/>
              <a:gd name="T28" fmla="*/ 56487 w 67"/>
              <a:gd name="T29" fmla="*/ 218207 h 106"/>
              <a:gd name="T30" fmla="*/ 0 w 67"/>
              <a:gd name="T31" fmla="*/ 119662 h 106"/>
              <a:gd name="T32" fmla="*/ 116504 w 67"/>
              <a:gd name="T33" fmla="*/ 0 h 106"/>
              <a:gd name="T34" fmla="*/ 98852 w 67"/>
              <a:gd name="T35" fmla="*/ 140778 h 106"/>
              <a:gd name="T36" fmla="*/ 105913 w 67"/>
              <a:gd name="T37" fmla="*/ 137259 h 106"/>
              <a:gd name="T38" fmla="*/ 116504 w 67"/>
              <a:gd name="T39" fmla="*/ 144298 h 106"/>
              <a:gd name="T40" fmla="*/ 127095 w 67"/>
              <a:gd name="T41" fmla="*/ 137259 h 106"/>
              <a:gd name="T42" fmla="*/ 137686 w 67"/>
              <a:gd name="T43" fmla="*/ 144298 h 106"/>
              <a:gd name="T44" fmla="*/ 151808 w 67"/>
              <a:gd name="T45" fmla="*/ 133740 h 106"/>
              <a:gd name="T46" fmla="*/ 137686 w 67"/>
              <a:gd name="T47" fmla="*/ 179493 h 106"/>
              <a:gd name="T48" fmla="*/ 155338 w 67"/>
              <a:gd name="T49" fmla="*/ 232285 h 106"/>
              <a:gd name="T50" fmla="*/ 155338 w 67"/>
              <a:gd name="T51" fmla="*/ 204129 h 106"/>
              <a:gd name="T52" fmla="*/ 197703 w 67"/>
              <a:gd name="T53" fmla="*/ 165415 h 106"/>
              <a:gd name="T54" fmla="*/ 183582 w 67"/>
              <a:gd name="T55" fmla="*/ 52792 h 106"/>
              <a:gd name="T56" fmla="*/ 49426 w 67"/>
              <a:gd name="T57" fmla="*/ 52792 h 106"/>
              <a:gd name="T58" fmla="*/ 38835 w 67"/>
              <a:gd name="T59" fmla="*/ 165415 h 106"/>
              <a:gd name="T60" fmla="*/ 81200 w 67"/>
              <a:gd name="T61" fmla="*/ 204129 h 106"/>
              <a:gd name="T62" fmla="*/ 81200 w 67"/>
              <a:gd name="T63" fmla="*/ 235804 h 106"/>
              <a:gd name="T64" fmla="*/ 102382 w 67"/>
              <a:gd name="T65" fmla="*/ 179493 h 106"/>
              <a:gd name="T66" fmla="*/ 88260 w 67"/>
              <a:gd name="T67" fmla="*/ 133740 h 106"/>
              <a:gd name="T68" fmla="*/ 141217 w 67"/>
              <a:gd name="T69" fmla="*/ 147817 h 106"/>
              <a:gd name="T70" fmla="*/ 127095 w 67"/>
              <a:gd name="T71" fmla="*/ 144298 h 106"/>
              <a:gd name="T72" fmla="*/ 105913 w 67"/>
              <a:gd name="T73" fmla="*/ 144298 h 106"/>
              <a:gd name="T74" fmla="*/ 95321 w 67"/>
              <a:gd name="T75" fmla="*/ 147817 h 106"/>
              <a:gd name="T76" fmla="*/ 112973 w 67"/>
              <a:gd name="T77" fmla="*/ 175973 h 106"/>
              <a:gd name="T78" fmla="*/ 112973 w 67"/>
              <a:gd name="T79" fmla="*/ 235804 h 106"/>
              <a:gd name="T80" fmla="*/ 123565 w 67"/>
              <a:gd name="T81" fmla="*/ 179493 h 106"/>
              <a:gd name="T82" fmla="*/ 123565 w 67"/>
              <a:gd name="T83" fmla="*/ 175973 h 106"/>
              <a:gd name="T84" fmla="*/ 151808 w 67"/>
              <a:gd name="T85" fmla="*/ 337868 h 106"/>
              <a:gd name="T86" fmla="*/ 120034 w 67"/>
              <a:gd name="T87" fmla="*/ 373063 h 106"/>
              <a:gd name="T88" fmla="*/ 151808 w 67"/>
              <a:gd name="T89" fmla="*/ 337868 h 106"/>
              <a:gd name="T90" fmla="*/ 60017 w 67"/>
              <a:gd name="T91" fmla="*/ 309713 h 106"/>
              <a:gd name="T92" fmla="*/ 60017 w 67"/>
              <a:gd name="T93" fmla="*/ 313232 h 106"/>
              <a:gd name="T94" fmla="*/ 176521 w 67"/>
              <a:gd name="T95" fmla="*/ 302674 h 106"/>
              <a:gd name="T96" fmla="*/ 176521 w 67"/>
              <a:gd name="T97" fmla="*/ 256921 h 106"/>
              <a:gd name="T98" fmla="*/ 60017 w 67"/>
              <a:gd name="T99" fmla="*/ 267479 h 106"/>
              <a:gd name="T100" fmla="*/ 176521 w 67"/>
              <a:gd name="T101" fmla="*/ 260440 h 106"/>
              <a:gd name="T102" fmla="*/ 176521 w 67"/>
              <a:gd name="T103" fmla="*/ 256921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p:spPr>
        <p:txBody>
          <a:bodyPr lIns="91438" tIns="45719" rIns="91438" bIns="45719"/>
          <a:lstStyle/>
          <a:p>
            <a:pPr defTabSz="687648" fontAlgn="base">
              <a:spcBef>
                <a:spcPct val="0"/>
              </a:spcBef>
              <a:spcAft>
                <a:spcPct val="0"/>
              </a:spcAft>
            </a:pPr>
            <a:endParaRPr lang="zh-CN" altLang="en-US">
              <a:solidFill>
                <a:srgbClr val="000000"/>
              </a:solidFill>
              <a:latin typeface="Arial" pitchFamily="34" charset="0"/>
            </a:endParaRPr>
          </a:p>
        </p:txBody>
      </p:sp>
      <p:grpSp>
        <p:nvGrpSpPr>
          <p:cNvPr id="38" name="组合 37"/>
          <p:cNvGrpSpPr/>
          <p:nvPr/>
        </p:nvGrpSpPr>
        <p:grpSpPr>
          <a:xfrm>
            <a:off x="2764162" y="4264072"/>
            <a:ext cx="432000" cy="468000"/>
            <a:chOff x="5843588" y="533400"/>
            <a:chExt cx="496888" cy="539751"/>
          </a:xfrm>
          <a:solidFill>
            <a:schemeClr val="bg1"/>
          </a:solidFill>
        </p:grpSpPr>
        <p:sp>
          <p:nvSpPr>
            <p:cNvPr id="3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sp>
        <p:nvSpPr>
          <p:cNvPr id="41" name="KSO_Shape"/>
          <p:cNvSpPr>
            <a:spLocks/>
          </p:cNvSpPr>
          <p:nvPr/>
        </p:nvSpPr>
        <p:spPr bwMode="auto">
          <a:xfrm>
            <a:off x="3679958" y="5270004"/>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2" name="Gruppe 67"/>
          <p:cNvGrpSpPr/>
          <p:nvPr/>
        </p:nvGrpSpPr>
        <p:grpSpPr bwMode="auto">
          <a:xfrm>
            <a:off x="5396306" y="5159936"/>
            <a:ext cx="550987" cy="504288"/>
            <a:chOff x="355442" y="4350695"/>
            <a:chExt cx="900893" cy="825896"/>
          </a:xfrm>
          <a:solidFill>
            <a:schemeClr val="bg1"/>
          </a:solidFill>
        </p:grpSpPr>
        <p:sp>
          <p:nvSpPr>
            <p:cNvPr id="43"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44"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grpSp>
      <p:sp>
        <p:nvSpPr>
          <p:cNvPr id="45" name="Freeform 39"/>
          <p:cNvSpPr>
            <a:spLocks noEditPoints="1" noChangeArrowheads="1"/>
          </p:cNvSpPr>
          <p:nvPr/>
        </p:nvSpPr>
        <p:spPr bwMode="auto">
          <a:xfrm>
            <a:off x="6494930" y="4144633"/>
            <a:ext cx="360000" cy="504000"/>
          </a:xfrm>
          <a:custGeom>
            <a:avLst/>
            <a:gdLst>
              <a:gd name="T0" fmla="*/ 2147483647 w 77"/>
              <a:gd name="T1" fmla="*/ 0 h 106"/>
              <a:gd name="T2" fmla="*/ 2147483647 w 77"/>
              <a:gd name="T3" fmla="*/ 0 h 106"/>
              <a:gd name="T4" fmla="*/ 2147483647 w 77"/>
              <a:gd name="T5" fmla="*/ 2147483647 h 106"/>
              <a:gd name="T6" fmla="*/ 2147483647 w 77"/>
              <a:gd name="T7" fmla="*/ 2147483647 h 106"/>
              <a:gd name="T8" fmla="*/ 2147483647 w 77"/>
              <a:gd name="T9" fmla="*/ 2147483647 h 106"/>
              <a:gd name="T10" fmla="*/ 2147483647 w 77"/>
              <a:gd name="T11" fmla="*/ 2147483647 h 106"/>
              <a:gd name="T12" fmla="*/ 2147483647 w 77"/>
              <a:gd name="T13" fmla="*/ 2147483647 h 106"/>
              <a:gd name="T14" fmla="*/ 2147483647 w 77"/>
              <a:gd name="T15" fmla="*/ 2147483647 h 106"/>
              <a:gd name="T16" fmla="*/ 2147483647 w 77"/>
              <a:gd name="T17" fmla="*/ 2147483647 h 106"/>
              <a:gd name="T18" fmla="*/ 2147483647 w 77"/>
              <a:gd name="T19" fmla="*/ 2147483647 h 106"/>
              <a:gd name="T20" fmla="*/ 2147483647 w 77"/>
              <a:gd name="T21" fmla="*/ 2147483647 h 106"/>
              <a:gd name="T22" fmla="*/ 2147483647 w 77"/>
              <a:gd name="T23" fmla="*/ 2147483647 h 106"/>
              <a:gd name="T24" fmla="*/ 0 w 77"/>
              <a:gd name="T25" fmla="*/ 2147483647 h 106"/>
              <a:gd name="T26" fmla="*/ 0 w 77"/>
              <a:gd name="T27" fmla="*/ 2147483647 h 106"/>
              <a:gd name="T28" fmla="*/ 2147483647 w 77"/>
              <a:gd name="T29" fmla="*/ 0 h 106"/>
              <a:gd name="T30" fmla="*/ 2147483647 w 77"/>
              <a:gd name="T31" fmla="*/ 2147483647 h 106"/>
              <a:gd name="T32" fmla="*/ 2147483647 w 77"/>
              <a:gd name="T33" fmla="*/ 2147483647 h 106"/>
              <a:gd name="T34" fmla="*/ 2147483647 w 77"/>
              <a:gd name="T35" fmla="*/ 2147483647 h 106"/>
              <a:gd name="T36" fmla="*/ 2147483647 w 77"/>
              <a:gd name="T37" fmla="*/ 2147483647 h 106"/>
              <a:gd name="T38" fmla="*/ 2147483647 w 77"/>
              <a:gd name="T39" fmla="*/ 2147483647 h 106"/>
              <a:gd name="T40" fmla="*/ 2147483647 w 77"/>
              <a:gd name="T41" fmla="*/ 2147483647 h 106"/>
              <a:gd name="T42" fmla="*/ 2147483647 w 77"/>
              <a:gd name="T43" fmla="*/ 2147483647 h 106"/>
              <a:gd name="T44" fmla="*/ 2147483647 w 77"/>
              <a:gd name="T45" fmla="*/ 2147483647 h 106"/>
              <a:gd name="T46" fmla="*/ 2147483647 w 77"/>
              <a:gd name="T47" fmla="*/ 2147483647 h 106"/>
              <a:gd name="T48" fmla="*/ 2147483647 w 77"/>
              <a:gd name="T49" fmla="*/ 2147483647 h 106"/>
              <a:gd name="T50" fmla="*/ 2147483647 w 77"/>
              <a:gd name="T51" fmla="*/ 2147483647 h 106"/>
              <a:gd name="T52" fmla="*/ 2147483647 w 77"/>
              <a:gd name="T53" fmla="*/ 2147483647 h 106"/>
              <a:gd name="T54" fmla="*/ 2147483647 w 77"/>
              <a:gd name="T55" fmla="*/ 2147483647 h 106"/>
              <a:gd name="T56" fmla="*/ 2147483647 w 77"/>
              <a:gd name="T57" fmla="*/ 2147483647 h 106"/>
              <a:gd name="T58" fmla="*/ 2147483647 w 77"/>
              <a:gd name="T59" fmla="*/ 2147483647 h 106"/>
              <a:gd name="T60" fmla="*/ 2147483647 w 77"/>
              <a:gd name="T61" fmla="*/ 2147483647 h 106"/>
              <a:gd name="T62" fmla="*/ 2147483647 w 77"/>
              <a:gd name="T63" fmla="*/ 2147483647 h 106"/>
              <a:gd name="T64" fmla="*/ 2147483647 w 77"/>
              <a:gd name="T65" fmla="*/ 2147483647 h 106"/>
              <a:gd name="T66" fmla="*/ 2147483647 w 77"/>
              <a:gd name="T67" fmla="*/ 2147483647 h 106"/>
              <a:gd name="T68" fmla="*/ 2147483647 w 77"/>
              <a:gd name="T69" fmla="*/ 2147483647 h 106"/>
              <a:gd name="T70" fmla="*/ 2147483647 w 77"/>
              <a:gd name="T71" fmla="*/ 2147483647 h 106"/>
              <a:gd name="T72" fmla="*/ 2147483647 w 77"/>
              <a:gd name="T73" fmla="*/ 2147483647 h 106"/>
              <a:gd name="T74" fmla="*/ 2147483647 w 77"/>
              <a:gd name="T75" fmla="*/ 2147483647 h 106"/>
              <a:gd name="T76" fmla="*/ 2147483647 w 77"/>
              <a:gd name="T77" fmla="*/ 2147483647 h 106"/>
              <a:gd name="T78" fmla="*/ 2147483647 w 77"/>
              <a:gd name="T79" fmla="*/ 2147483647 h 106"/>
              <a:gd name="T80" fmla="*/ 2147483647 w 77"/>
              <a:gd name="T81" fmla="*/ 2147483647 h 106"/>
              <a:gd name="T82" fmla="*/ 2147483647 w 77"/>
              <a:gd name="T83" fmla="*/ 2147483647 h 106"/>
              <a:gd name="T84" fmla="*/ 2147483647 w 77"/>
              <a:gd name="T85" fmla="*/ 2147483647 h 106"/>
              <a:gd name="T86" fmla="*/ 2147483647 w 77"/>
              <a:gd name="T87" fmla="*/ 2147483647 h 106"/>
              <a:gd name="T88" fmla="*/ 2147483647 w 77"/>
              <a:gd name="T89" fmla="*/ 2147483647 h 106"/>
              <a:gd name="T90" fmla="*/ 2147483647 w 77"/>
              <a:gd name="T91" fmla="*/ 2147483647 h 106"/>
              <a:gd name="T92" fmla="*/ 2147483647 w 77"/>
              <a:gd name="T93" fmla="*/ 2147483647 h 106"/>
              <a:gd name="T94" fmla="*/ 2147483647 w 77"/>
              <a:gd name="T95" fmla="*/ 2147483647 h 106"/>
              <a:gd name="T96" fmla="*/ 2147483647 w 77"/>
              <a:gd name="T97" fmla="*/ 2147483647 h 106"/>
              <a:gd name="T98" fmla="*/ 2147483647 w 77"/>
              <a:gd name="T99" fmla="*/ 2147483647 h 106"/>
              <a:gd name="T100" fmla="*/ 2147483647 w 77"/>
              <a:gd name="T101" fmla="*/ 2147483647 h 106"/>
              <a:gd name="T102" fmla="*/ 2147483647 w 77"/>
              <a:gd name="T103" fmla="*/ 2147483647 h 106"/>
              <a:gd name="T104" fmla="*/ 2147483647 w 77"/>
              <a:gd name="T105" fmla="*/ 2147483647 h 106"/>
              <a:gd name="T106" fmla="*/ 2147483647 w 77"/>
              <a:gd name="T107" fmla="*/ 2147483647 h 106"/>
              <a:gd name="T108" fmla="*/ 2147483647 w 77"/>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50"/>
          <p:cNvSpPr>
            <a:spLocks noEditPoints="1" noChangeArrowheads="1"/>
          </p:cNvSpPr>
          <p:nvPr/>
        </p:nvSpPr>
        <p:spPr bwMode="auto">
          <a:xfrm>
            <a:off x="6854930" y="2942051"/>
            <a:ext cx="468000" cy="432000"/>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3793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3"/>
                                            </p:tgtEl>
                                            <p:attrNameLst>
                                              <p:attrName>r</p:attrName>
                                            </p:attrNameLst>
                                          </p:cBhvr>
                                        </p:animRot>
                                        <p:animRot by="-240000">
                                          <p:cBhvr>
                                            <p:cTn id="12" dur="200" fill="hold">
                                              <p:stCondLst>
                                                <p:cond delay="200"/>
                                              </p:stCondLst>
                                            </p:cTn>
                                            <p:tgtEl>
                                              <p:spTgt spid="13"/>
                                            </p:tgtEl>
                                            <p:attrNameLst>
                                              <p:attrName>r</p:attrName>
                                            </p:attrNameLst>
                                          </p:cBhvr>
                                        </p:animRot>
                                        <p:animRot by="240000">
                                          <p:cBhvr>
                                            <p:cTn id="13" dur="200" fill="hold">
                                              <p:stCondLst>
                                                <p:cond delay="400"/>
                                              </p:stCondLst>
                                            </p:cTn>
                                            <p:tgtEl>
                                              <p:spTgt spid="13"/>
                                            </p:tgtEl>
                                            <p:attrNameLst>
                                              <p:attrName>r</p:attrName>
                                            </p:attrNameLst>
                                          </p:cBhvr>
                                        </p:animRot>
                                        <p:animRot by="-240000">
                                          <p:cBhvr>
                                            <p:cTn id="14" dur="200" fill="hold">
                                              <p:stCondLst>
                                                <p:cond delay="600"/>
                                              </p:stCondLst>
                                            </p:cTn>
                                            <p:tgtEl>
                                              <p:spTgt spid="13"/>
                                            </p:tgtEl>
                                            <p:attrNameLst>
                                              <p:attrName>r</p:attrName>
                                            </p:attrNameLst>
                                          </p:cBhvr>
                                        </p:animRot>
                                        <p:animRot by="120000">
                                          <p:cBhvr>
                                            <p:cTn id="15" dur="200" fill="hold">
                                              <p:stCondLst>
                                                <p:cond delay="800"/>
                                              </p:stCondLst>
                                            </p:cTn>
                                            <p:tgtEl>
                                              <p:spTgt spid="13"/>
                                            </p:tgtEl>
                                            <p:attrNameLst>
                                              <p:attrName>r</p:attrName>
                                            </p:attrNameLst>
                                          </p:cBhvr>
                                        </p:animRot>
                                      </p:childTnLst>
                                    </p:cTn>
                                  </p:par>
                                </p:childTnLst>
                              </p:cTn>
                            </p:par>
                            <p:par>
                              <p:cTn id="16" fill="hold">
                                <p:stCondLst>
                                  <p:cond delay="1000"/>
                                </p:stCondLst>
                                <p:childTnLst>
                                  <p:par>
                                    <p:cTn id="17" presetID="2" presetClass="entr" presetSubtype="4" fill="hold" nodeType="afterEffect" p14:presetBounceEnd="44000">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14:bounceEnd="44000">
                                          <p:cBhvr additive="base">
                                            <p:cTn id="19" dur="500" fill="hold"/>
                                            <p:tgtEl>
                                              <p:spTgt spid="91"/>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strips(downLeft)">
                                          <p:cBhvr>
                                            <p:cTn id="24" dur="500"/>
                                            <p:tgtEl>
                                              <p:spTgt spid="69"/>
                                            </p:tgtEl>
                                          </p:cBhvr>
                                        </p:animEffect>
                                      </p:childTnLst>
                                    </p:cTn>
                                  </p:par>
                                  <p:par>
                                    <p:cTn id="25" presetID="18" presetClass="entr" presetSubtype="12"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strips(downLeft)">
                                          <p:cBhvr>
                                            <p:cTn id="27" dur="500"/>
                                            <p:tgtEl>
                                              <p:spTgt spid="70"/>
                                            </p:tgtEl>
                                          </p:cBhvr>
                                        </p:animEffect>
                                      </p:childTnLst>
                                    </p:cTn>
                                  </p:par>
                                  <p:par>
                                    <p:cTn id="28" presetID="18" presetClass="entr" presetSubtype="12"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strips(downLeft)">
                                          <p:cBhvr>
                                            <p:cTn id="30" dur="500"/>
                                            <p:tgtEl>
                                              <p:spTgt spid="71"/>
                                            </p:tgtEl>
                                          </p:cBhvr>
                                        </p:animEffect>
                                      </p:childTnLst>
                                    </p:cTn>
                                  </p:par>
                                  <p:par>
                                    <p:cTn id="31" presetID="18" presetClass="entr" presetSubtype="6"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strips(downRight)">
                                          <p:cBhvr>
                                            <p:cTn id="33" dur="500"/>
                                            <p:tgtEl>
                                              <p:spTgt spid="72"/>
                                            </p:tgtEl>
                                          </p:cBhvr>
                                        </p:animEffect>
                                      </p:childTnLst>
                                    </p:cTn>
                                  </p:par>
                                  <p:par>
                                    <p:cTn id="34" presetID="18" presetClass="entr" presetSubtype="6"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strips(downRight)">
                                          <p:cBhvr>
                                            <p:cTn id="36" dur="500"/>
                                            <p:tgtEl>
                                              <p:spTgt spid="73"/>
                                            </p:tgtEl>
                                          </p:cBhvr>
                                        </p:animEffect>
                                      </p:childTnLst>
                                    </p:cTn>
                                  </p:par>
                                  <p:par>
                                    <p:cTn id="37" presetID="18" presetClass="entr" presetSubtype="6"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trips(downRight)">
                                          <p:cBhvr>
                                            <p:cTn id="39" dur="500"/>
                                            <p:tgtEl>
                                              <p:spTgt spid="74"/>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Effect transition="in" filter="fade">
                                          <p:cBhvr>
                                            <p:cTn id="44" dur="500"/>
                                            <p:tgtEl>
                                              <p:spTgt spid="80"/>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animEffect transition="in" filter="fade">
                                          <p:cBhvr>
                                            <p:cTn id="54" dur="500"/>
                                            <p:tgtEl>
                                              <p:spTgt spid="75"/>
                                            </p:tgtEl>
                                          </p:cBhvr>
                                        </p:animEffect>
                                      </p:childTnLst>
                                    </p:cTn>
                                  </p:par>
                                  <p:par>
                                    <p:cTn id="55" presetID="53" presetClass="entr" presetSubtype="16" fill="hold" nodeType="withEffect">
                                      <p:stCondLst>
                                        <p:cond delay="30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par>
                                    <p:cTn id="60" presetID="53" presetClass="entr" presetSubtype="16" fill="hold" grpId="0" nodeType="withEffect">
                                      <p:stCondLst>
                                        <p:cond delay="300"/>
                                      </p:stCondLst>
                                      <p:childTnLst>
                                        <p:set>
                                          <p:cBhvr>
                                            <p:cTn id="61" dur="1" fill="hold">
                                              <p:stCondLst>
                                                <p:cond delay="0"/>
                                              </p:stCondLst>
                                            </p:cTn>
                                            <p:tgtEl>
                                              <p:spTgt spid="76"/>
                                            </p:tgtEl>
                                            <p:attrNameLst>
                                              <p:attrName>style.visibility</p:attrName>
                                            </p:attrNameLst>
                                          </p:cBhvr>
                                          <p:to>
                                            <p:strVal val="visible"/>
                                          </p:to>
                                        </p:set>
                                        <p:anim calcmode="lin" valueType="num">
                                          <p:cBhvr>
                                            <p:cTn id="62" dur="500" fill="hold"/>
                                            <p:tgtEl>
                                              <p:spTgt spid="76"/>
                                            </p:tgtEl>
                                            <p:attrNameLst>
                                              <p:attrName>ppt_w</p:attrName>
                                            </p:attrNameLst>
                                          </p:cBhvr>
                                          <p:tavLst>
                                            <p:tav tm="0">
                                              <p:val>
                                                <p:fltVal val="0"/>
                                              </p:val>
                                            </p:tav>
                                            <p:tav tm="100000">
                                              <p:val>
                                                <p:strVal val="#ppt_w"/>
                                              </p:val>
                                            </p:tav>
                                          </p:tavLst>
                                        </p:anim>
                                        <p:anim calcmode="lin" valueType="num">
                                          <p:cBhvr>
                                            <p:cTn id="63" dur="500" fill="hold"/>
                                            <p:tgtEl>
                                              <p:spTgt spid="76"/>
                                            </p:tgtEl>
                                            <p:attrNameLst>
                                              <p:attrName>ppt_h</p:attrName>
                                            </p:attrNameLst>
                                          </p:cBhvr>
                                          <p:tavLst>
                                            <p:tav tm="0">
                                              <p:val>
                                                <p:fltVal val="0"/>
                                              </p:val>
                                            </p:tav>
                                            <p:tav tm="100000">
                                              <p:val>
                                                <p:strVal val="#ppt_h"/>
                                              </p:val>
                                            </p:tav>
                                          </p:tavLst>
                                        </p:anim>
                                        <p:animEffect transition="in" filter="fade">
                                          <p:cBhvr>
                                            <p:cTn id="64" dur="500"/>
                                            <p:tgtEl>
                                              <p:spTgt spid="76"/>
                                            </p:tgtEl>
                                          </p:cBhvr>
                                        </p:animEffect>
                                      </p:childTnLst>
                                    </p:cTn>
                                  </p:par>
                                  <p:par>
                                    <p:cTn id="65" presetID="53" presetClass="entr" presetSubtype="16" fill="hold" grpId="0" nodeType="withEffect">
                                      <p:stCondLst>
                                        <p:cond delay="30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nodeType="withEffect">
                                      <p:stCondLst>
                                        <p:cond delay="30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par>
                                    <p:cTn id="75" presetID="53" presetClass="entr" presetSubtype="16" fill="hold" grpId="0" nodeType="withEffect">
                                      <p:stCondLst>
                                        <p:cond delay="30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par>
                                    <p:cTn id="85" presetID="53" presetClass="entr" presetSubtype="16" fill="hold" grpId="0" nodeType="withEffect">
                                      <p:stCondLst>
                                        <p:cond delay="300"/>
                                      </p:stCondLst>
                                      <p:childTnLst>
                                        <p:set>
                                          <p:cBhvr>
                                            <p:cTn id="86" dur="1" fill="hold">
                                              <p:stCondLst>
                                                <p:cond delay="0"/>
                                              </p:stCondLst>
                                            </p:cTn>
                                            <p:tgtEl>
                                              <p:spTgt spid="78"/>
                                            </p:tgtEl>
                                            <p:attrNameLst>
                                              <p:attrName>style.visibility</p:attrName>
                                            </p:attrNameLst>
                                          </p:cBhvr>
                                          <p:to>
                                            <p:strVal val="visible"/>
                                          </p:to>
                                        </p:set>
                                        <p:anim calcmode="lin" valueType="num">
                                          <p:cBhvr>
                                            <p:cTn id="87" dur="500" fill="hold"/>
                                            <p:tgtEl>
                                              <p:spTgt spid="78"/>
                                            </p:tgtEl>
                                            <p:attrNameLst>
                                              <p:attrName>ppt_w</p:attrName>
                                            </p:attrNameLst>
                                          </p:cBhvr>
                                          <p:tavLst>
                                            <p:tav tm="0">
                                              <p:val>
                                                <p:fltVal val="0"/>
                                              </p:val>
                                            </p:tav>
                                            <p:tav tm="100000">
                                              <p:val>
                                                <p:strVal val="#ppt_w"/>
                                              </p:val>
                                            </p:tav>
                                          </p:tavLst>
                                        </p:anim>
                                        <p:anim calcmode="lin" valueType="num">
                                          <p:cBhvr>
                                            <p:cTn id="88" dur="500" fill="hold"/>
                                            <p:tgtEl>
                                              <p:spTgt spid="78"/>
                                            </p:tgtEl>
                                            <p:attrNameLst>
                                              <p:attrName>ppt_h</p:attrName>
                                            </p:attrNameLst>
                                          </p:cBhvr>
                                          <p:tavLst>
                                            <p:tav tm="0">
                                              <p:val>
                                                <p:fltVal val="0"/>
                                              </p:val>
                                            </p:tav>
                                            <p:tav tm="100000">
                                              <p:val>
                                                <p:strVal val="#ppt_h"/>
                                              </p:val>
                                            </p:tav>
                                          </p:tavLst>
                                        </p:anim>
                                        <p:animEffect transition="in" filter="fade">
                                          <p:cBhvr>
                                            <p:cTn id="89" dur="500"/>
                                            <p:tgtEl>
                                              <p:spTgt spid="78"/>
                                            </p:tgtEl>
                                          </p:cBhvr>
                                        </p:animEffect>
                                      </p:childTnLst>
                                    </p:cTn>
                                  </p:par>
                                  <p:par>
                                    <p:cTn id="90" presetID="53" presetClass="entr" presetSubtype="16" fill="hold" grpId="0" nodeType="withEffect">
                                      <p:stCondLst>
                                        <p:cond delay="30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par>
                                    <p:cTn id="95" presetID="53" presetClass="entr" presetSubtype="16" fill="hold" grpId="0" nodeType="withEffect">
                                      <p:stCondLst>
                                        <p:cond delay="300"/>
                                      </p:stCondLst>
                                      <p:childTnLst>
                                        <p:set>
                                          <p:cBhvr>
                                            <p:cTn id="96" dur="1" fill="hold">
                                              <p:stCondLst>
                                                <p:cond delay="0"/>
                                              </p:stCondLst>
                                            </p:cTn>
                                            <p:tgtEl>
                                              <p:spTgt spid="79"/>
                                            </p:tgtEl>
                                            <p:attrNameLst>
                                              <p:attrName>style.visibility</p:attrName>
                                            </p:attrNameLst>
                                          </p:cBhvr>
                                          <p:to>
                                            <p:strVal val="visible"/>
                                          </p:to>
                                        </p:set>
                                        <p:anim calcmode="lin" valueType="num">
                                          <p:cBhvr>
                                            <p:cTn id="97" dur="500" fill="hold"/>
                                            <p:tgtEl>
                                              <p:spTgt spid="79"/>
                                            </p:tgtEl>
                                            <p:attrNameLst>
                                              <p:attrName>ppt_w</p:attrName>
                                            </p:attrNameLst>
                                          </p:cBhvr>
                                          <p:tavLst>
                                            <p:tav tm="0">
                                              <p:val>
                                                <p:fltVal val="0"/>
                                              </p:val>
                                            </p:tav>
                                            <p:tav tm="100000">
                                              <p:val>
                                                <p:strVal val="#ppt_w"/>
                                              </p:val>
                                            </p:tav>
                                          </p:tavLst>
                                        </p:anim>
                                        <p:anim calcmode="lin" valueType="num">
                                          <p:cBhvr>
                                            <p:cTn id="98" dur="500" fill="hold"/>
                                            <p:tgtEl>
                                              <p:spTgt spid="79"/>
                                            </p:tgtEl>
                                            <p:attrNameLst>
                                              <p:attrName>ppt_h</p:attrName>
                                            </p:attrNameLst>
                                          </p:cBhvr>
                                          <p:tavLst>
                                            <p:tav tm="0">
                                              <p:val>
                                                <p:fltVal val="0"/>
                                              </p:val>
                                            </p:tav>
                                            <p:tav tm="100000">
                                              <p:val>
                                                <p:strVal val="#ppt_h"/>
                                              </p:val>
                                            </p:tav>
                                          </p:tavLst>
                                        </p:anim>
                                        <p:animEffect transition="in" filter="fade">
                                          <p:cBhvr>
                                            <p:cTn id="99" dur="500"/>
                                            <p:tgtEl>
                                              <p:spTgt spid="79"/>
                                            </p:tgtEl>
                                          </p:cBhvr>
                                        </p:animEffect>
                                      </p:childTnLst>
                                    </p:cTn>
                                  </p:par>
                                </p:childTnLst>
                              </p:cTn>
                            </p:par>
                            <p:par>
                              <p:cTn id="100" fill="hold">
                                <p:stCondLst>
                                  <p:cond delay="2300"/>
                                </p:stCondLst>
                                <p:childTnLst>
                                  <p:par>
                                    <p:cTn id="101" presetID="12" presetClass="entr" presetSubtype="2" fill="hold" grpId="0" nodeType="afterEffect">
                                      <p:stCondLst>
                                        <p:cond delay="0"/>
                                      </p:stCondLst>
                                      <p:childTnLst>
                                        <p:set>
                                          <p:cBhvr>
                                            <p:cTn id="102" dur="1" fill="hold">
                                              <p:stCondLst>
                                                <p:cond delay="0"/>
                                              </p:stCondLst>
                                            </p:cTn>
                                            <p:tgtEl>
                                              <p:spTgt spid="68"/>
                                            </p:tgtEl>
                                            <p:attrNameLst>
                                              <p:attrName>style.visibility</p:attrName>
                                            </p:attrNameLst>
                                          </p:cBhvr>
                                          <p:to>
                                            <p:strVal val="visible"/>
                                          </p:to>
                                        </p:set>
                                        <p:anim calcmode="lin" valueType="num">
                                          <p:cBhvr additive="base">
                                            <p:cTn id="103" dur="500"/>
                                            <p:tgtEl>
                                              <p:spTgt spid="68"/>
                                            </p:tgtEl>
                                            <p:attrNameLst>
                                              <p:attrName>ppt_x</p:attrName>
                                            </p:attrNameLst>
                                          </p:cBhvr>
                                          <p:tavLst>
                                            <p:tav tm="0">
                                              <p:val>
                                                <p:strVal val="#ppt_x+#ppt_w*1.125000"/>
                                              </p:val>
                                            </p:tav>
                                            <p:tav tm="100000">
                                              <p:val>
                                                <p:strVal val="#ppt_x"/>
                                              </p:val>
                                            </p:tav>
                                          </p:tavLst>
                                        </p:anim>
                                        <p:animEffect transition="in" filter="wipe(left)">
                                          <p:cBhvr>
                                            <p:cTn id="104" dur="500"/>
                                            <p:tgtEl>
                                              <p:spTgt spid="68"/>
                                            </p:tgtEl>
                                          </p:cBhvr>
                                        </p:animEffect>
                                      </p:childTnLst>
                                    </p:cTn>
                                  </p:par>
                                </p:childTnLst>
                              </p:cTn>
                            </p:par>
                            <p:par>
                              <p:cTn id="105" fill="hold">
                                <p:stCondLst>
                                  <p:cond delay="2800"/>
                                </p:stCondLst>
                                <p:childTnLst>
                                  <p:par>
                                    <p:cTn id="106" presetID="12" presetClass="entr" presetSubtype="2" fill="hold" grpId="0" nodeType="afterEffect">
                                      <p:stCondLst>
                                        <p:cond delay="0"/>
                                      </p:stCondLst>
                                      <p:childTnLst>
                                        <p:set>
                                          <p:cBhvr>
                                            <p:cTn id="107" dur="1" fill="hold">
                                              <p:stCondLst>
                                                <p:cond delay="0"/>
                                              </p:stCondLst>
                                            </p:cTn>
                                            <p:tgtEl>
                                              <p:spTgt spid="81"/>
                                            </p:tgtEl>
                                            <p:attrNameLst>
                                              <p:attrName>style.visibility</p:attrName>
                                            </p:attrNameLst>
                                          </p:cBhvr>
                                          <p:to>
                                            <p:strVal val="visible"/>
                                          </p:to>
                                        </p:set>
                                        <p:anim calcmode="lin" valueType="num">
                                          <p:cBhvr additive="base">
                                            <p:cTn id="108" dur="500"/>
                                            <p:tgtEl>
                                              <p:spTgt spid="81"/>
                                            </p:tgtEl>
                                            <p:attrNameLst>
                                              <p:attrName>ppt_x</p:attrName>
                                            </p:attrNameLst>
                                          </p:cBhvr>
                                          <p:tavLst>
                                            <p:tav tm="0">
                                              <p:val>
                                                <p:strVal val="#ppt_x+#ppt_w*1.125000"/>
                                              </p:val>
                                            </p:tav>
                                            <p:tav tm="100000">
                                              <p:val>
                                                <p:strVal val="#ppt_x"/>
                                              </p:val>
                                            </p:tav>
                                          </p:tavLst>
                                        </p:anim>
                                        <p:animEffect transition="in" filter="wipe(left)">
                                          <p:cBhvr>
                                            <p:cTn id="109" dur="500"/>
                                            <p:tgtEl>
                                              <p:spTgt spid="81"/>
                                            </p:tgtEl>
                                          </p:cBhvr>
                                        </p:animEffect>
                                      </p:childTnLst>
                                    </p:cTn>
                                  </p:par>
                                </p:childTnLst>
                              </p:cTn>
                            </p:par>
                            <p:par>
                              <p:cTn id="110" fill="hold">
                                <p:stCondLst>
                                  <p:cond delay="3300"/>
                                </p:stCondLst>
                                <p:childTnLst>
                                  <p:par>
                                    <p:cTn id="111" presetID="12" presetClass="entr" presetSubtype="2" fill="hold" grpId="0" nodeType="after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additive="base">
                                            <p:cTn id="113" dur="500"/>
                                            <p:tgtEl>
                                              <p:spTgt spid="83"/>
                                            </p:tgtEl>
                                            <p:attrNameLst>
                                              <p:attrName>ppt_x</p:attrName>
                                            </p:attrNameLst>
                                          </p:cBhvr>
                                          <p:tavLst>
                                            <p:tav tm="0">
                                              <p:val>
                                                <p:strVal val="#ppt_x+#ppt_w*1.125000"/>
                                              </p:val>
                                            </p:tav>
                                            <p:tav tm="100000">
                                              <p:val>
                                                <p:strVal val="#ppt_x"/>
                                              </p:val>
                                            </p:tav>
                                          </p:tavLst>
                                        </p:anim>
                                        <p:animEffect transition="in" filter="wipe(left)">
                                          <p:cBhvr>
                                            <p:cTn id="114" dur="500"/>
                                            <p:tgtEl>
                                              <p:spTgt spid="83"/>
                                            </p:tgtEl>
                                          </p:cBhvr>
                                        </p:animEffect>
                                      </p:childTnLst>
                                    </p:cTn>
                                  </p:par>
                                </p:childTnLst>
                              </p:cTn>
                            </p:par>
                            <p:par>
                              <p:cTn id="115" fill="hold">
                                <p:stCondLst>
                                  <p:cond delay="3800"/>
                                </p:stCondLst>
                                <p:childTnLst>
                                  <p:par>
                                    <p:cTn id="116" presetID="12" presetClass="entr" presetSubtype="2"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additive="base">
                                            <p:cTn id="118" dur="500"/>
                                            <p:tgtEl>
                                              <p:spTgt spid="85"/>
                                            </p:tgtEl>
                                            <p:attrNameLst>
                                              <p:attrName>ppt_x</p:attrName>
                                            </p:attrNameLst>
                                          </p:cBhvr>
                                          <p:tavLst>
                                            <p:tav tm="0">
                                              <p:val>
                                                <p:strVal val="#ppt_x+#ppt_w*1.125000"/>
                                              </p:val>
                                            </p:tav>
                                            <p:tav tm="100000">
                                              <p:val>
                                                <p:strVal val="#ppt_x"/>
                                              </p:val>
                                            </p:tav>
                                          </p:tavLst>
                                        </p:anim>
                                        <p:animEffect transition="in" filter="wipe(left)">
                                          <p:cBhvr>
                                            <p:cTn id="119" dur="500"/>
                                            <p:tgtEl>
                                              <p:spTgt spid="85"/>
                                            </p:tgtEl>
                                          </p:cBhvr>
                                        </p:animEffect>
                                      </p:childTnLst>
                                    </p:cTn>
                                  </p:par>
                                </p:childTnLst>
                              </p:cTn>
                            </p:par>
                            <p:par>
                              <p:cTn id="120" fill="hold">
                                <p:stCondLst>
                                  <p:cond delay="4300"/>
                                </p:stCondLst>
                                <p:childTnLst>
                                  <p:par>
                                    <p:cTn id="121" presetID="12" presetClass="entr" presetSubtype="2" fill="hold" grpId="0" nodeType="afterEffect">
                                      <p:stCondLst>
                                        <p:cond delay="0"/>
                                      </p:stCondLst>
                                      <p:childTnLst>
                                        <p:set>
                                          <p:cBhvr>
                                            <p:cTn id="122" dur="1" fill="hold">
                                              <p:stCondLst>
                                                <p:cond delay="0"/>
                                              </p:stCondLst>
                                            </p:cTn>
                                            <p:tgtEl>
                                              <p:spTgt spid="87"/>
                                            </p:tgtEl>
                                            <p:attrNameLst>
                                              <p:attrName>style.visibility</p:attrName>
                                            </p:attrNameLst>
                                          </p:cBhvr>
                                          <p:to>
                                            <p:strVal val="visible"/>
                                          </p:to>
                                        </p:set>
                                        <p:anim calcmode="lin" valueType="num">
                                          <p:cBhvr additive="base">
                                            <p:cTn id="123" dur="500"/>
                                            <p:tgtEl>
                                              <p:spTgt spid="87"/>
                                            </p:tgtEl>
                                            <p:attrNameLst>
                                              <p:attrName>ppt_x</p:attrName>
                                            </p:attrNameLst>
                                          </p:cBhvr>
                                          <p:tavLst>
                                            <p:tav tm="0">
                                              <p:val>
                                                <p:strVal val="#ppt_x+#ppt_w*1.125000"/>
                                              </p:val>
                                            </p:tav>
                                            <p:tav tm="100000">
                                              <p:val>
                                                <p:strVal val="#ppt_x"/>
                                              </p:val>
                                            </p:tav>
                                          </p:tavLst>
                                        </p:anim>
                                        <p:animEffect transition="in" filter="wipe(left)">
                                          <p:cBhvr>
                                            <p:cTn id="124" dur="500"/>
                                            <p:tgtEl>
                                              <p:spTgt spid="87"/>
                                            </p:tgtEl>
                                          </p:cBhvr>
                                        </p:animEffect>
                                      </p:childTnLst>
                                    </p:cTn>
                                  </p:par>
                                </p:childTnLst>
                              </p:cTn>
                            </p:par>
                            <p:par>
                              <p:cTn id="125" fill="hold">
                                <p:stCondLst>
                                  <p:cond delay="4800"/>
                                </p:stCondLst>
                                <p:childTnLst>
                                  <p:par>
                                    <p:cTn id="126" presetID="12" presetClass="entr" presetSubtype="2" fill="hold" grpId="0" nodeType="afterEffect">
                                      <p:stCondLst>
                                        <p:cond delay="0"/>
                                      </p:stCondLst>
                                      <p:childTnLst>
                                        <p:set>
                                          <p:cBhvr>
                                            <p:cTn id="127" dur="1" fill="hold">
                                              <p:stCondLst>
                                                <p:cond delay="0"/>
                                              </p:stCondLst>
                                            </p:cTn>
                                            <p:tgtEl>
                                              <p:spTgt spid="89"/>
                                            </p:tgtEl>
                                            <p:attrNameLst>
                                              <p:attrName>style.visibility</p:attrName>
                                            </p:attrNameLst>
                                          </p:cBhvr>
                                          <p:to>
                                            <p:strVal val="visible"/>
                                          </p:to>
                                        </p:set>
                                        <p:anim calcmode="lin" valueType="num">
                                          <p:cBhvr additive="base">
                                            <p:cTn id="128" dur="500"/>
                                            <p:tgtEl>
                                              <p:spTgt spid="89"/>
                                            </p:tgtEl>
                                            <p:attrNameLst>
                                              <p:attrName>ppt_x</p:attrName>
                                            </p:attrNameLst>
                                          </p:cBhvr>
                                          <p:tavLst>
                                            <p:tav tm="0">
                                              <p:val>
                                                <p:strVal val="#ppt_x+#ppt_w*1.125000"/>
                                              </p:val>
                                            </p:tav>
                                            <p:tav tm="100000">
                                              <p:val>
                                                <p:strVal val="#ppt_x"/>
                                              </p:val>
                                            </p:tav>
                                          </p:tavLst>
                                        </p:anim>
                                        <p:animEffect transition="in" filter="wipe(left)">
                                          <p:cBhvr>
                                            <p:cTn id="129" dur="500"/>
                                            <p:tgtEl>
                                              <p:spTgt spid="89"/>
                                            </p:tgtEl>
                                          </p:cBhvr>
                                        </p:animEffect>
                                      </p:childTnLst>
                                    </p:cTn>
                                  </p:par>
                                </p:childTnLst>
                              </p:cTn>
                            </p:par>
                            <p:par>
                              <p:cTn id="130" fill="hold">
                                <p:stCondLst>
                                  <p:cond delay="5300"/>
                                </p:stCondLst>
                                <p:childTnLst>
                                  <p:par>
                                    <p:cTn id="131" presetID="21" presetClass="entr" presetSubtype="1" fill="hold" grpId="0" nodeType="afterEffect">
                                      <p:stCondLst>
                                        <p:cond delay="0"/>
                                      </p:stCondLst>
                                      <p:childTnLst>
                                        <p:set>
                                          <p:cBhvr>
                                            <p:cTn id="132" dur="1" fill="hold">
                                              <p:stCondLst>
                                                <p:cond delay="0"/>
                                              </p:stCondLst>
                                            </p:cTn>
                                            <p:tgtEl>
                                              <p:spTgt spid="67"/>
                                            </p:tgtEl>
                                            <p:attrNameLst>
                                              <p:attrName>style.visibility</p:attrName>
                                            </p:attrNameLst>
                                          </p:cBhvr>
                                          <p:to>
                                            <p:strVal val="visible"/>
                                          </p:to>
                                        </p:set>
                                        <p:animEffect transition="in" filter="wheel(1)">
                                          <p:cBhvr>
                                            <p:cTn id="133"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p:bldP spid="75" grpId="0" animBg="1"/>
          <p:bldP spid="76" grpId="0" animBg="1"/>
          <p:bldP spid="77" grpId="0" animBg="1"/>
          <p:bldP spid="78" grpId="0" animBg="1"/>
          <p:bldP spid="79" grpId="0" animBg="1"/>
          <p:bldP spid="80" grpId="0" animBg="1"/>
          <p:bldP spid="81" grpId="0"/>
          <p:bldP spid="83" grpId="0"/>
          <p:bldP spid="85" grpId="0"/>
          <p:bldP spid="87" grpId="0"/>
          <p:bldP spid="89" grpId="0"/>
          <p:bldP spid="37" grpId="0" animBg="1"/>
          <p:bldP spid="41" grpId="0" animBg="1"/>
          <p:bldP spid="45" grpId="0" animBg="1"/>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3"/>
                                            </p:tgtEl>
                                            <p:attrNameLst>
                                              <p:attrName>r</p:attrName>
                                            </p:attrNameLst>
                                          </p:cBhvr>
                                        </p:animRot>
                                        <p:animRot by="-240000">
                                          <p:cBhvr>
                                            <p:cTn id="12" dur="200" fill="hold">
                                              <p:stCondLst>
                                                <p:cond delay="200"/>
                                              </p:stCondLst>
                                            </p:cTn>
                                            <p:tgtEl>
                                              <p:spTgt spid="13"/>
                                            </p:tgtEl>
                                            <p:attrNameLst>
                                              <p:attrName>r</p:attrName>
                                            </p:attrNameLst>
                                          </p:cBhvr>
                                        </p:animRot>
                                        <p:animRot by="240000">
                                          <p:cBhvr>
                                            <p:cTn id="13" dur="200" fill="hold">
                                              <p:stCondLst>
                                                <p:cond delay="400"/>
                                              </p:stCondLst>
                                            </p:cTn>
                                            <p:tgtEl>
                                              <p:spTgt spid="13"/>
                                            </p:tgtEl>
                                            <p:attrNameLst>
                                              <p:attrName>r</p:attrName>
                                            </p:attrNameLst>
                                          </p:cBhvr>
                                        </p:animRot>
                                        <p:animRot by="-240000">
                                          <p:cBhvr>
                                            <p:cTn id="14" dur="200" fill="hold">
                                              <p:stCondLst>
                                                <p:cond delay="600"/>
                                              </p:stCondLst>
                                            </p:cTn>
                                            <p:tgtEl>
                                              <p:spTgt spid="13"/>
                                            </p:tgtEl>
                                            <p:attrNameLst>
                                              <p:attrName>r</p:attrName>
                                            </p:attrNameLst>
                                          </p:cBhvr>
                                        </p:animRot>
                                        <p:animRot by="120000">
                                          <p:cBhvr>
                                            <p:cTn id="15" dur="200" fill="hold">
                                              <p:stCondLst>
                                                <p:cond delay="800"/>
                                              </p:stCondLst>
                                            </p:cTn>
                                            <p:tgtEl>
                                              <p:spTgt spid="13"/>
                                            </p:tgtEl>
                                            <p:attrNameLst>
                                              <p:attrName>r</p:attrName>
                                            </p:attrNameLst>
                                          </p:cBhvr>
                                        </p:animRo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ppt_x"/>
                                              </p:val>
                                            </p:tav>
                                            <p:tav tm="100000">
                                              <p:val>
                                                <p:strVal val="#ppt_x"/>
                                              </p:val>
                                            </p:tav>
                                          </p:tavLst>
                                        </p:anim>
                                        <p:anim calcmode="lin" valueType="num">
                                          <p:cBhvr additive="base">
                                            <p:cTn id="20" dur="500" fill="hold"/>
                                            <p:tgtEl>
                                              <p:spTgt spid="9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strips(downLeft)">
                                          <p:cBhvr>
                                            <p:cTn id="24" dur="500"/>
                                            <p:tgtEl>
                                              <p:spTgt spid="69"/>
                                            </p:tgtEl>
                                          </p:cBhvr>
                                        </p:animEffect>
                                      </p:childTnLst>
                                    </p:cTn>
                                  </p:par>
                                  <p:par>
                                    <p:cTn id="25" presetID="18" presetClass="entr" presetSubtype="12"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strips(downLeft)">
                                          <p:cBhvr>
                                            <p:cTn id="27" dur="500"/>
                                            <p:tgtEl>
                                              <p:spTgt spid="70"/>
                                            </p:tgtEl>
                                          </p:cBhvr>
                                        </p:animEffect>
                                      </p:childTnLst>
                                    </p:cTn>
                                  </p:par>
                                  <p:par>
                                    <p:cTn id="28" presetID="18" presetClass="entr" presetSubtype="12"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strips(downLeft)">
                                          <p:cBhvr>
                                            <p:cTn id="30" dur="500"/>
                                            <p:tgtEl>
                                              <p:spTgt spid="71"/>
                                            </p:tgtEl>
                                          </p:cBhvr>
                                        </p:animEffect>
                                      </p:childTnLst>
                                    </p:cTn>
                                  </p:par>
                                  <p:par>
                                    <p:cTn id="31" presetID="18" presetClass="entr" presetSubtype="6"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strips(downRight)">
                                          <p:cBhvr>
                                            <p:cTn id="33" dur="500"/>
                                            <p:tgtEl>
                                              <p:spTgt spid="72"/>
                                            </p:tgtEl>
                                          </p:cBhvr>
                                        </p:animEffect>
                                      </p:childTnLst>
                                    </p:cTn>
                                  </p:par>
                                  <p:par>
                                    <p:cTn id="34" presetID="18" presetClass="entr" presetSubtype="6"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strips(downRight)">
                                          <p:cBhvr>
                                            <p:cTn id="36" dur="500"/>
                                            <p:tgtEl>
                                              <p:spTgt spid="73"/>
                                            </p:tgtEl>
                                          </p:cBhvr>
                                        </p:animEffect>
                                      </p:childTnLst>
                                    </p:cTn>
                                  </p:par>
                                  <p:par>
                                    <p:cTn id="37" presetID="18" presetClass="entr" presetSubtype="6"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trips(downRight)">
                                          <p:cBhvr>
                                            <p:cTn id="39" dur="500"/>
                                            <p:tgtEl>
                                              <p:spTgt spid="74"/>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Effect transition="in" filter="fade">
                                          <p:cBhvr>
                                            <p:cTn id="44" dur="500"/>
                                            <p:tgtEl>
                                              <p:spTgt spid="80"/>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animEffect transition="in" filter="fade">
                                          <p:cBhvr>
                                            <p:cTn id="54" dur="500"/>
                                            <p:tgtEl>
                                              <p:spTgt spid="75"/>
                                            </p:tgtEl>
                                          </p:cBhvr>
                                        </p:animEffect>
                                      </p:childTnLst>
                                    </p:cTn>
                                  </p:par>
                                  <p:par>
                                    <p:cTn id="55" presetID="53" presetClass="entr" presetSubtype="16" fill="hold" nodeType="withEffect">
                                      <p:stCondLst>
                                        <p:cond delay="30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par>
                                    <p:cTn id="60" presetID="53" presetClass="entr" presetSubtype="16" fill="hold" grpId="0" nodeType="withEffect">
                                      <p:stCondLst>
                                        <p:cond delay="300"/>
                                      </p:stCondLst>
                                      <p:childTnLst>
                                        <p:set>
                                          <p:cBhvr>
                                            <p:cTn id="61" dur="1" fill="hold">
                                              <p:stCondLst>
                                                <p:cond delay="0"/>
                                              </p:stCondLst>
                                            </p:cTn>
                                            <p:tgtEl>
                                              <p:spTgt spid="76"/>
                                            </p:tgtEl>
                                            <p:attrNameLst>
                                              <p:attrName>style.visibility</p:attrName>
                                            </p:attrNameLst>
                                          </p:cBhvr>
                                          <p:to>
                                            <p:strVal val="visible"/>
                                          </p:to>
                                        </p:set>
                                        <p:anim calcmode="lin" valueType="num">
                                          <p:cBhvr>
                                            <p:cTn id="62" dur="500" fill="hold"/>
                                            <p:tgtEl>
                                              <p:spTgt spid="76"/>
                                            </p:tgtEl>
                                            <p:attrNameLst>
                                              <p:attrName>ppt_w</p:attrName>
                                            </p:attrNameLst>
                                          </p:cBhvr>
                                          <p:tavLst>
                                            <p:tav tm="0">
                                              <p:val>
                                                <p:fltVal val="0"/>
                                              </p:val>
                                            </p:tav>
                                            <p:tav tm="100000">
                                              <p:val>
                                                <p:strVal val="#ppt_w"/>
                                              </p:val>
                                            </p:tav>
                                          </p:tavLst>
                                        </p:anim>
                                        <p:anim calcmode="lin" valueType="num">
                                          <p:cBhvr>
                                            <p:cTn id="63" dur="500" fill="hold"/>
                                            <p:tgtEl>
                                              <p:spTgt spid="76"/>
                                            </p:tgtEl>
                                            <p:attrNameLst>
                                              <p:attrName>ppt_h</p:attrName>
                                            </p:attrNameLst>
                                          </p:cBhvr>
                                          <p:tavLst>
                                            <p:tav tm="0">
                                              <p:val>
                                                <p:fltVal val="0"/>
                                              </p:val>
                                            </p:tav>
                                            <p:tav tm="100000">
                                              <p:val>
                                                <p:strVal val="#ppt_h"/>
                                              </p:val>
                                            </p:tav>
                                          </p:tavLst>
                                        </p:anim>
                                        <p:animEffect transition="in" filter="fade">
                                          <p:cBhvr>
                                            <p:cTn id="64" dur="500"/>
                                            <p:tgtEl>
                                              <p:spTgt spid="76"/>
                                            </p:tgtEl>
                                          </p:cBhvr>
                                        </p:animEffect>
                                      </p:childTnLst>
                                    </p:cTn>
                                  </p:par>
                                  <p:par>
                                    <p:cTn id="65" presetID="53" presetClass="entr" presetSubtype="16" fill="hold" grpId="0" nodeType="withEffect">
                                      <p:stCondLst>
                                        <p:cond delay="30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nodeType="withEffect">
                                      <p:stCondLst>
                                        <p:cond delay="30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par>
                                    <p:cTn id="75" presetID="53" presetClass="entr" presetSubtype="16" fill="hold" grpId="0" nodeType="withEffect">
                                      <p:stCondLst>
                                        <p:cond delay="30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Effect transition="in" filter="fade">
                                          <p:cBhvr>
                                            <p:cTn id="79" dur="500"/>
                                            <p:tgtEl>
                                              <p:spTgt spid="77"/>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par>
                                    <p:cTn id="85" presetID="53" presetClass="entr" presetSubtype="16" fill="hold" grpId="0" nodeType="withEffect">
                                      <p:stCondLst>
                                        <p:cond delay="300"/>
                                      </p:stCondLst>
                                      <p:childTnLst>
                                        <p:set>
                                          <p:cBhvr>
                                            <p:cTn id="86" dur="1" fill="hold">
                                              <p:stCondLst>
                                                <p:cond delay="0"/>
                                              </p:stCondLst>
                                            </p:cTn>
                                            <p:tgtEl>
                                              <p:spTgt spid="78"/>
                                            </p:tgtEl>
                                            <p:attrNameLst>
                                              <p:attrName>style.visibility</p:attrName>
                                            </p:attrNameLst>
                                          </p:cBhvr>
                                          <p:to>
                                            <p:strVal val="visible"/>
                                          </p:to>
                                        </p:set>
                                        <p:anim calcmode="lin" valueType="num">
                                          <p:cBhvr>
                                            <p:cTn id="87" dur="500" fill="hold"/>
                                            <p:tgtEl>
                                              <p:spTgt spid="78"/>
                                            </p:tgtEl>
                                            <p:attrNameLst>
                                              <p:attrName>ppt_w</p:attrName>
                                            </p:attrNameLst>
                                          </p:cBhvr>
                                          <p:tavLst>
                                            <p:tav tm="0">
                                              <p:val>
                                                <p:fltVal val="0"/>
                                              </p:val>
                                            </p:tav>
                                            <p:tav tm="100000">
                                              <p:val>
                                                <p:strVal val="#ppt_w"/>
                                              </p:val>
                                            </p:tav>
                                          </p:tavLst>
                                        </p:anim>
                                        <p:anim calcmode="lin" valueType="num">
                                          <p:cBhvr>
                                            <p:cTn id="88" dur="500" fill="hold"/>
                                            <p:tgtEl>
                                              <p:spTgt spid="78"/>
                                            </p:tgtEl>
                                            <p:attrNameLst>
                                              <p:attrName>ppt_h</p:attrName>
                                            </p:attrNameLst>
                                          </p:cBhvr>
                                          <p:tavLst>
                                            <p:tav tm="0">
                                              <p:val>
                                                <p:fltVal val="0"/>
                                              </p:val>
                                            </p:tav>
                                            <p:tav tm="100000">
                                              <p:val>
                                                <p:strVal val="#ppt_h"/>
                                              </p:val>
                                            </p:tav>
                                          </p:tavLst>
                                        </p:anim>
                                        <p:animEffect transition="in" filter="fade">
                                          <p:cBhvr>
                                            <p:cTn id="89" dur="500"/>
                                            <p:tgtEl>
                                              <p:spTgt spid="78"/>
                                            </p:tgtEl>
                                          </p:cBhvr>
                                        </p:animEffect>
                                      </p:childTnLst>
                                    </p:cTn>
                                  </p:par>
                                  <p:par>
                                    <p:cTn id="90" presetID="53" presetClass="entr" presetSubtype="16" fill="hold" grpId="0" nodeType="withEffect">
                                      <p:stCondLst>
                                        <p:cond delay="30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par>
                                    <p:cTn id="95" presetID="53" presetClass="entr" presetSubtype="16" fill="hold" grpId="0" nodeType="withEffect">
                                      <p:stCondLst>
                                        <p:cond delay="300"/>
                                      </p:stCondLst>
                                      <p:childTnLst>
                                        <p:set>
                                          <p:cBhvr>
                                            <p:cTn id="96" dur="1" fill="hold">
                                              <p:stCondLst>
                                                <p:cond delay="0"/>
                                              </p:stCondLst>
                                            </p:cTn>
                                            <p:tgtEl>
                                              <p:spTgt spid="79"/>
                                            </p:tgtEl>
                                            <p:attrNameLst>
                                              <p:attrName>style.visibility</p:attrName>
                                            </p:attrNameLst>
                                          </p:cBhvr>
                                          <p:to>
                                            <p:strVal val="visible"/>
                                          </p:to>
                                        </p:set>
                                        <p:anim calcmode="lin" valueType="num">
                                          <p:cBhvr>
                                            <p:cTn id="97" dur="500" fill="hold"/>
                                            <p:tgtEl>
                                              <p:spTgt spid="79"/>
                                            </p:tgtEl>
                                            <p:attrNameLst>
                                              <p:attrName>ppt_w</p:attrName>
                                            </p:attrNameLst>
                                          </p:cBhvr>
                                          <p:tavLst>
                                            <p:tav tm="0">
                                              <p:val>
                                                <p:fltVal val="0"/>
                                              </p:val>
                                            </p:tav>
                                            <p:tav tm="100000">
                                              <p:val>
                                                <p:strVal val="#ppt_w"/>
                                              </p:val>
                                            </p:tav>
                                          </p:tavLst>
                                        </p:anim>
                                        <p:anim calcmode="lin" valueType="num">
                                          <p:cBhvr>
                                            <p:cTn id="98" dur="500" fill="hold"/>
                                            <p:tgtEl>
                                              <p:spTgt spid="79"/>
                                            </p:tgtEl>
                                            <p:attrNameLst>
                                              <p:attrName>ppt_h</p:attrName>
                                            </p:attrNameLst>
                                          </p:cBhvr>
                                          <p:tavLst>
                                            <p:tav tm="0">
                                              <p:val>
                                                <p:fltVal val="0"/>
                                              </p:val>
                                            </p:tav>
                                            <p:tav tm="100000">
                                              <p:val>
                                                <p:strVal val="#ppt_h"/>
                                              </p:val>
                                            </p:tav>
                                          </p:tavLst>
                                        </p:anim>
                                        <p:animEffect transition="in" filter="fade">
                                          <p:cBhvr>
                                            <p:cTn id="99" dur="500"/>
                                            <p:tgtEl>
                                              <p:spTgt spid="79"/>
                                            </p:tgtEl>
                                          </p:cBhvr>
                                        </p:animEffect>
                                      </p:childTnLst>
                                    </p:cTn>
                                  </p:par>
                                </p:childTnLst>
                              </p:cTn>
                            </p:par>
                            <p:par>
                              <p:cTn id="100" fill="hold">
                                <p:stCondLst>
                                  <p:cond delay="2300"/>
                                </p:stCondLst>
                                <p:childTnLst>
                                  <p:par>
                                    <p:cTn id="101" presetID="12" presetClass="entr" presetSubtype="2" fill="hold" grpId="0" nodeType="afterEffect">
                                      <p:stCondLst>
                                        <p:cond delay="0"/>
                                      </p:stCondLst>
                                      <p:childTnLst>
                                        <p:set>
                                          <p:cBhvr>
                                            <p:cTn id="102" dur="1" fill="hold">
                                              <p:stCondLst>
                                                <p:cond delay="0"/>
                                              </p:stCondLst>
                                            </p:cTn>
                                            <p:tgtEl>
                                              <p:spTgt spid="68"/>
                                            </p:tgtEl>
                                            <p:attrNameLst>
                                              <p:attrName>style.visibility</p:attrName>
                                            </p:attrNameLst>
                                          </p:cBhvr>
                                          <p:to>
                                            <p:strVal val="visible"/>
                                          </p:to>
                                        </p:set>
                                        <p:anim calcmode="lin" valueType="num">
                                          <p:cBhvr additive="base">
                                            <p:cTn id="103" dur="500"/>
                                            <p:tgtEl>
                                              <p:spTgt spid="68"/>
                                            </p:tgtEl>
                                            <p:attrNameLst>
                                              <p:attrName>ppt_x</p:attrName>
                                            </p:attrNameLst>
                                          </p:cBhvr>
                                          <p:tavLst>
                                            <p:tav tm="0">
                                              <p:val>
                                                <p:strVal val="#ppt_x+#ppt_w*1.125000"/>
                                              </p:val>
                                            </p:tav>
                                            <p:tav tm="100000">
                                              <p:val>
                                                <p:strVal val="#ppt_x"/>
                                              </p:val>
                                            </p:tav>
                                          </p:tavLst>
                                        </p:anim>
                                        <p:animEffect transition="in" filter="wipe(left)">
                                          <p:cBhvr>
                                            <p:cTn id="104" dur="500"/>
                                            <p:tgtEl>
                                              <p:spTgt spid="68"/>
                                            </p:tgtEl>
                                          </p:cBhvr>
                                        </p:animEffect>
                                      </p:childTnLst>
                                    </p:cTn>
                                  </p:par>
                                </p:childTnLst>
                              </p:cTn>
                            </p:par>
                            <p:par>
                              <p:cTn id="105" fill="hold">
                                <p:stCondLst>
                                  <p:cond delay="2800"/>
                                </p:stCondLst>
                                <p:childTnLst>
                                  <p:par>
                                    <p:cTn id="106" presetID="12" presetClass="entr" presetSubtype="2" fill="hold" grpId="0" nodeType="afterEffect">
                                      <p:stCondLst>
                                        <p:cond delay="0"/>
                                      </p:stCondLst>
                                      <p:childTnLst>
                                        <p:set>
                                          <p:cBhvr>
                                            <p:cTn id="107" dur="1" fill="hold">
                                              <p:stCondLst>
                                                <p:cond delay="0"/>
                                              </p:stCondLst>
                                            </p:cTn>
                                            <p:tgtEl>
                                              <p:spTgt spid="81"/>
                                            </p:tgtEl>
                                            <p:attrNameLst>
                                              <p:attrName>style.visibility</p:attrName>
                                            </p:attrNameLst>
                                          </p:cBhvr>
                                          <p:to>
                                            <p:strVal val="visible"/>
                                          </p:to>
                                        </p:set>
                                        <p:anim calcmode="lin" valueType="num">
                                          <p:cBhvr additive="base">
                                            <p:cTn id="108" dur="500"/>
                                            <p:tgtEl>
                                              <p:spTgt spid="81"/>
                                            </p:tgtEl>
                                            <p:attrNameLst>
                                              <p:attrName>ppt_x</p:attrName>
                                            </p:attrNameLst>
                                          </p:cBhvr>
                                          <p:tavLst>
                                            <p:tav tm="0">
                                              <p:val>
                                                <p:strVal val="#ppt_x+#ppt_w*1.125000"/>
                                              </p:val>
                                            </p:tav>
                                            <p:tav tm="100000">
                                              <p:val>
                                                <p:strVal val="#ppt_x"/>
                                              </p:val>
                                            </p:tav>
                                          </p:tavLst>
                                        </p:anim>
                                        <p:animEffect transition="in" filter="wipe(left)">
                                          <p:cBhvr>
                                            <p:cTn id="109" dur="500"/>
                                            <p:tgtEl>
                                              <p:spTgt spid="81"/>
                                            </p:tgtEl>
                                          </p:cBhvr>
                                        </p:animEffect>
                                      </p:childTnLst>
                                    </p:cTn>
                                  </p:par>
                                </p:childTnLst>
                              </p:cTn>
                            </p:par>
                            <p:par>
                              <p:cTn id="110" fill="hold">
                                <p:stCondLst>
                                  <p:cond delay="3300"/>
                                </p:stCondLst>
                                <p:childTnLst>
                                  <p:par>
                                    <p:cTn id="111" presetID="12" presetClass="entr" presetSubtype="2" fill="hold" grpId="0" nodeType="after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additive="base">
                                            <p:cTn id="113" dur="500"/>
                                            <p:tgtEl>
                                              <p:spTgt spid="83"/>
                                            </p:tgtEl>
                                            <p:attrNameLst>
                                              <p:attrName>ppt_x</p:attrName>
                                            </p:attrNameLst>
                                          </p:cBhvr>
                                          <p:tavLst>
                                            <p:tav tm="0">
                                              <p:val>
                                                <p:strVal val="#ppt_x+#ppt_w*1.125000"/>
                                              </p:val>
                                            </p:tav>
                                            <p:tav tm="100000">
                                              <p:val>
                                                <p:strVal val="#ppt_x"/>
                                              </p:val>
                                            </p:tav>
                                          </p:tavLst>
                                        </p:anim>
                                        <p:animEffect transition="in" filter="wipe(left)">
                                          <p:cBhvr>
                                            <p:cTn id="114" dur="500"/>
                                            <p:tgtEl>
                                              <p:spTgt spid="83"/>
                                            </p:tgtEl>
                                          </p:cBhvr>
                                        </p:animEffect>
                                      </p:childTnLst>
                                    </p:cTn>
                                  </p:par>
                                </p:childTnLst>
                              </p:cTn>
                            </p:par>
                            <p:par>
                              <p:cTn id="115" fill="hold">
                                <p:stCondLst>
                                  <p:cond delay="3800"/>
                                </p:stCondLst>
                                <p:childTnLst>
                                  <p:par>
                                    <p:cTn id="116" presetID="12" presetClass="entr" presetSubtype="2"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additive="base">
                                            <p:cTn id="118" dur="500"/>
                                            <p:tgtEl>
                                              <p:spTgt spid="85"/>
                                            </p:tgtEl>
                                            <p:attrNameLst>
                                              <p:attrName>ppt_x</p:attrName>
                                            </p:attrNameLst>
                                          </p:cBhvr>
                                          <p:tavLst>
                                            <p:tav tm="0">
                                              <p:val>
                                                <p:strVal val="#ppt_x+#ppt_w*1.125000"/>
                                              </p:val>
                                            </p:tav>
                                            <p:tav tm="100000">
                                              <p:val>
                                                <p:strVal val="#ppt_x"/>
                                              </p:val>
                                            </p:tav>
                                          </p:tavLst>
                                        </p:anim>
                                        <p:animEffect transition="in" filter="wipe(left)">
                                          <p:cBhvr>
                                            <p:cTn id="119" dur="500"/>
                                            <p:tgtEl>
                                              <p:spTgt spid="85"/>
                                            </p:tgtEl>
                                          </p:cBhvr>
                                        </p:animEffect>
                                      </p:childTnLst>
                                    </p:cTn>
                                  </p:par>
                                </p:childTnLst>
                              </p:cTn>
                            </p:par>
                            <p:par>
                              <p:cTn id="120" fill="hold">
                                <p:stCondLst>
                                  <p:cond delay="4300"/>
                                </p:stCondLst>
                                <p:childTnLst>
                                  <p:par>
                                    <p:cTn id="121" presetID="12" presetClass="entr" presetSubtype="2" fill="hold" grpId="0" nodeType="afterEffect">
                                      <p:stCondLst>
                                        <p:cond delay="0"/>
                                      </p:stCondLst>
                                      <p:childTnLst>
                                        <p:set>
                                          <p:cBhvr>
                                            <p:cTn id="122" dur="1" fill="hold">
                                              <p:stCondLst>
                                                <p:cond delay="0"/>
                                              </p:stCondLst>
                                            </p:cTn>
                                            <p:tgtEl>
                                              <p:spTgt spid="87"/>
                                            </p:tgtEl>
                                            <p:attrNameLst>
                                              <p:attrName>style.visibility</p:attrName>
                                            </p:attrNameLst>
                                          </p:cBhvr>
                                          <p:to>
                                            <p:strVal val="visible"/>
                                          </p:to>
                                        </p:set>
                                        <p:anim calcmode="lin" valueType="num">
                                          <p:cBhvr additive="base">
                                            <p:cTn id="123" dur="500"/>
                                            <p:tgtEl>
                                              <p:spTgt spid="87"/>
                                            </p:tgtEl>
                                            <p:attrNameLst>
                                              <p:attrName>ppt_x</p:attrName>
                                            </p:attrNameLst>
                                          </p:cBhvr>
                                          <p:tavLst>
                                            <p:tav tm="0">
                                              <p:val>
                                                <p:strVal val="#ppt_x+#ppt_w*1.125000"/>
                                              </p:val>
                                            </p:tav>
                                            <p:tav tm="100000">
                                              <p:val>
                                                <p:strVal val="#ppt_x"/>
                                              </p:val>
                                            </p:tav>
                                          </p:tavLst>
                                        </p:anim>
                                        <p:animEffect transition="in" filter="wipe(left)">
                                          <p:cBhvr>
                                            <p:cTn id="124" dur="500"/>
                                            <p:tgtEl>
                                              <p:spTgt spid="87"/>
                                            </p:tgtEl>
                                          </p:cBhvr>
                                        </p:animEffect>
                                      </p:childTnLst>
                                    </p:cTn>
                                  </p:par>
                                </p:childTnLst>
                              </p:cTn>
                            </p:par>
                            <p:par>
                              <p:cTn id="125" fill="hold">
                                <p:stCondLst>
                                  <p:cond delay="4800"/>
                                </p:stCondLst>
                                <p:childTnLst>
                                  <p:par>
                                    <p:cTn id="126" presetID="12" presetClass="entr" presetSubtype="2" fill="hold" grpId="0" nodeType="afterEffect">
                                      <p:stCondLst>
                                        <p:cond delay="0"/>
                                      </p:stCondLst>
                                      <p:childTnLst>
                                        <p:set>
                                          <p:cBhvr>
                                            <p:cTn id="127" dur="1" fill="hold">
                                              <p:stCondLst>
                                                <p:cond delay="0"/>
                                              </p:stCondLst>
                                            </p:cTn>
                                            <p:tgtEl>
                                              <p:spTgt spid="89"/>
                                            </p:tgtEl>
                                            <p:attrNameLst>
                                              <p:attrName>style.visibility</p:attrName>
                                            </p:attrNameLst>
                                          </p:cBhvr>
                                          <p:to>
                                            <p:strVal val="visible"/>
                                          </p:to>
                                        </p:set>
                                        <p:anim calcmode="lin" valueType="num">
                                          <p:cBhvr additive="base">
                                            <p:cTn id="128" dur="500"/>
                                            <p:tgtEl>
                                              <p:spTgt spid="89"/>
                                            </p:tgtEl>
                                            <p:attrNameLst>
                                              <p:attrName>ppt_x</p:attrName>
                                            </p:attrNameLst>
                                          </p:cBhvr>
                                          <p:tavLst>
                                            <p:tav tm="0">
                                              <p:val>
                                                <p:strVal val="#ppt_x+#ppt_w*1.125000"/>
                                              </p:val>
                                            </p:tav>
                                            <p:tav tm="100000">
                                              <p:val>
                                                <p:strVal val="#ppt_x"/>
                                              </p:val>
                                            </p:tav>
                                          </p:tavLst>
                                        </p:anim>
                                        <p:animEffect transition="in" filter="wipe(left)">
                                          <p:cBhvr>
                                            <p:cTn id="129" dur="500"/>
                                            <p:tgtEl>
                                              <p:spTgt spid="89"/>
                                            </p:tgtEl>
                                          </p:cBhvr>
                                        </p:animEffect>
                                      </p:childTnLst>
                                    </p:cTn>
                                  </p:par>
                                </p:childTnLst>
                              </p:cTn>
                            </p:par>
                            <p:par>
                              <p:cTn id="130" fill="hold">
                                <p:stCondLst>
                                  <p:cond delay="5300"/>
                                </p:stCondLst>
                                <p:childTnLst>
                                  <p:par>
                                    <p:cTn id="131" presetID="21" presetClass="entr" presetSubtype="1" fill="hold" grpId="0" nodeType="afterEffect">
                                      <p:stCondLst>
                                        <p:cond delay="0"/>
                                      </p:stCondLst>
                                      <p:childTnLst>
                                        <p:set>
                                          <p:cBhvr>
                                            <p:cTn id="132" dur="1" fill="hold">
                                              <p:stCondLst>
                                                <p:cond delay="0"/>
                                              </p:stCondLst>
                                            </p:cTn>
                                            <p:tgtEl>
                                              <p:spTgt spid="67"/>
                                            </p:tgtEl>
                                            <p:attrNameLst>
                                              <p:attrName>style.visibility</p:attrName>
                                            </p:attrNameLst>
                                          </p:cBhvr>
                                          <p:to>
                                            <p:strVal val="visible"/>
                                          </p:to>
                                        </p:set>
                                        <p:animEffect transition="in" filter="wheel(1)">
                                          <p:cBhvr>
                                            <p:cTn id="133"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p:bldP spid="75" grpId="0" animBg="1"/>
          <p:bldP spid="76" grpId="0" animBg="1"/>
          <p:bldP spid="77" grpId="0" animBg="1"/>
          <p:bldP spid="78" grpId="0" animBg="1"/>
          <p:bldP spid="79" grpId="0" animBg="1"/>
          <p:bldP spid="80" grpId="0" animBg="1"/>
          <p:bldP spid="81" grpId="0"/>
          <p:bldP spid="83" grpId="0"/>
          <p:bldP spid="85" grpId="0"/>
          <p:bldP spid="87" grpId="0"/>
          <p:bldP spid="89" grpId="0"/>
          <p:bldP spid="37" grpId="0" animBg="1"/>
          <p:bldP spid="41" grpId="0" animBg="1"/>
          <p:bldP spid="45" grpId="0" animBg="1"/>
          <p:bldP spid="4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0316" y="1142389"/>
            <a:ext cx="1206000" cy="1566000"/>
            <a:chOff x="5644318" y="1577930"/>
            <a:chExt cx="1384997" cy="1799434"/>
          </a:xfrm>
        </p:grpSpPr>
        <p:grpSp>
          <p:nvGrpSpPr>
            <p:cNvPr id="14" name="组合 13"/>
            <p:cNvGrpSpPr/>
            <p:nvPr/>
          </p:nvGrpSpPr>
          <p:grpSpPr>
            <a:xfrm rot="10800000">
              <a:off x="5644318" y="1577930"/>
              <a:ext cx="1384997" cy="179943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5" name="TextBox 33"/>
            <p:cNvSpPr>
              <a:spLocks noChangeArrowheads="1"/>
            </p:cNvSpPr>
            <p:nvPr/>
          </p:nvSpPr>
          <p:spPr bwMode="auto">
            <a:xfrm>
              <a:off x="5827821" y="1871157"/>
              <a:ext cx="1041483" cy="8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rPr>
                <a:t>实施</a:t>
              </a:r>
              <a:endParaRPr kumimoji="0" lang="en-US" altLang="zh-CN" sz="2400" b="1" i="0" u="none" strike="noStrike" kern="0" cap="none" spc="0" normalizeH="0" baseline="0" noProof="0" dirty="0" smtClean="0">
                <a:ln>
                  <a:noFill/>
                </a:ln>
                <a:solidFill>
                  <a:schemeClr val="accent5"/>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accent5"/>
                  </a:solidFill>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accent5"/>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sp>
        <p:nvSpPr>
          <p:cNvPr id="27" name="MH_Picture_3"/>
          <p:cNvSpPr/>
          <p:nvPr>
            <p:custDataLst>
              <p:tags r:id="rId1"/>
            </p:custDataLst>
          </p:nvPr>
        </p:nvSpPr>
        <p:spPr>
          <a:xfrm>
            <a:off x="5413375" y="3658177"/>
            <a:ext cx="3513138" cy="2906712"/>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MH_Picture_1"/>
          <p:cNvSpPr/>
          <p:nvPr>
            <p:custDataLst>
              <p:tags r:id="rId2"/>
            </p:custDataLst>
          </p:nvPr>
        </p:nvSpPr>
        <p:spPr>
          <a:xfrm>
            <a:off x="4179888" y="1397577"/>
            <a:ext cx="2903537" cy="23368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MH_Picture_2"/>
          <p:cNvSpPr/>
          <p:nvPr>
            <p:custDataLst>
              <p:tags r:id="rId3"/>
            </p:custDataLst>
          </p:nvPr>
        </p:nvSpPr>
        <p:spPr>
          <a:xfrm>
            <a:off x="3521075" y="3326389"/>
            <a:ext cx="2322513" cy="1868488"/>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MH_Text_1"/>
          <p:cNvSpPr/>
          <p:nvPr>
            <p:custDataLst>
              <p:tags r:id="rId4"/>
            </p:custDataLst>
          </p:nvPr>
        </p:nvSpPr>
        <p:spPr>
          <a:xfrm>
            <a:off x="216651" y="3785187"/>
            <a:ext cx="3304433" cy="2174835"/>
          </a:xfrm>
          <a:prstGeom prst="rect">
            <a:avLst/>
          </a:prstGeom>
        </p:spPr>
        <p:txBody>
          <a:bodyPr wrap="square" rIns="180000">
            <a:noAutofit/>
          </a:bodyPr>
          <a:lstStyle/>
          <a:p>
            <a:pPr algn="just">
              <a:lnSpc>
                <a:spcPct val="110000"/>
              </a:lnSpc>
              <a:spcBef>
                <a:spcPts val="600"/>
              </a:spcBef>
            </a:pPr>
            <a:r>
              <a:rPr lang="zh-CN" altLang="en-US" sz="1600" kern="100" dirty="0">
                <a:latin typeface="Calibri" panose="020F0502020204030204" pitchFamily="34" charset="0"/>
                <a:ea typeface="微软雅黑" panose="020B0503020204020204" pitchFamily="34" charset="-122"/>
              </a:rPr>
              <a:t>图形中的图片（多因排版的需要，将图片填充在图形中）：选中图片→在窗口上方功能区位置单击→“绘图工具”</a:t>
            </a:r>
            <a:r>
              <a:rPr lang="en-US" altLang="zh-CN" sz="1600" kern="100" dirty="0">
                <a:latin typeface="Calibri" panose="020F0502020204030204" pitchFamily="34" charset="0"/>
                <a:ea typeface="微软雅黑" panose="020B0503020204020204" pitchFamily="34" charset="-122"/>
              </a:rPr>
              <a:t>/“</a:t>
            </a:r>
            <a:r>
              <a:rPr lang="zh-CN" altLang="en-US" sz="1600" kern="100" dirty="0">
                <a:latin typeface="Calibri" panose="020F0502020204030204" pitchFamily="34" charset="0"/>
                <a:ea typeface="微软雅黑" panose="020B0503020204020204" pitchFamily="34" charset="-122"/>
              </a:rPr>
              <a:t>格式”→单击“形状填充”展开下拉菜单→选择“图片”→字弹出的“插入图片”的对话框窗口中选择需要的图片即可。</a:t>
            </a:r>
          </a:p>
        </p:txBody>
      </p:sp>
      <p:sp>
        <p:nvSpPr>
          <p:cNvPr id="32" name="TextBox 31"/>
          <p:cNvSpPr txBox="1"/>
          <p:nvPr/>
        </p:nvSpPr>
        <p:spPr>
          <a:xfrm>
            <a:off x="1662544" y="2215946"/>
            <a:ext cx="2227833" cy="984885"/>
          </a:xfrm>
          <a:prstGeom prst="rect">
            <a:avLst/>
          </a:prstGeom>
          <a:noFill/>
        </p:spPr>
        <p:txBody>
          <a:bodyPr wrap="square" lIns="0" tIns="0" rIns="0" bIns="0" rtlCol="0">
            <a:spAutoFit/>
          </a:bodyPr>
          <a:lstStyle/>
          <a:p>
            <a:pPr lvl="0"/>
            <a:r>
              <a:rPr lang="en-US" altLang="zh-CN" sz="1600" dirty="0" smtClean="0">
                <a:solidFill>
                  <a:prstClr val="black"/>
                </a:solidFill>
                <a:latin typeface="微软雅黑" pitchFamily="34" charset="-122"/>
                <a:ea typeface="微软雅黑" pitchFamily="34" charset="-122"/>
              </a:rPr>
              <a:t>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p>
        </p:txBody>
      </p:sp>
    </p:spTree>
    <p:extLst>
      <p:ext uri="{BB962C8B-B14F-4D97-AF65-F5344CB8AC3E}">
        <p14:creationId xmlns:p14="http://schemas.microsoft.com/office/powerpoint/2010/main" val="829041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7"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750"/>
                                        <p:tgtEl>
                                          <p:spTgt spid="30"/>
                                        </p:tgtEl>
                                      </p:cBhvr>
                                    </p:animEffect>
                                    <p:anim calcmode="lin" valueType="num">
                                      <p:cBhvr>
                                        <p:cTn id="13" dur="750" fill="hold"/>
                                        <p:tgtEl>
                                          <p:spTgt spid="30"/>
                                        </p:tgtEl>
                                        <p:attrNameLst>
                                          <p:attrName>ppt_x</p:attrName>
                                        </p:attrNameLst>
                                      </p:cBhvr>
                                      <p:tavLst>
                                        <p:tav tm="0">
                                          <p:val>
                                            <p:strVal val="#ppt_x"/>
                                          </p:val>
                                        </p:tav>
                                        <p:tav tm="100000">
                                          <p:val>
                                            <p:strVal val="#ppt_x"/>
                                          </p:val>
                                        </p:tav>
                                      </p:tavLst>
                                    </p:anim>
                                    <p:anim calcmode="lin" valueType="num">
                                      <p:cBhvr>
                                        <p:cTn id="14" dur="75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750"/>
                                        <p:tgtEl>
                                          <p:spTgt spid="29"/>
                                        </p:tgtEl>
                                      </p:cBhvr>
                                    </p:animEffect>
                                    <p:anim calcmode="lin" valueType="num">
                                      <p:cBhvr>
                                        <p:cTn id="18" dur="750" fill="hold"/>
                                        <p:tgtEl>
                                          <p:spTgt spid="29"/>
                                        </p:tgtEl>
                                        <p:attrNameLst>
                                          <p:attrName>ppt_x</p:attrName>
                                        </p:attrNameLst>
                                      </p:cBhvr>
                                      <p:tavLst>
                                        <p:tav tm="0">
                                          <p:val>
                                            <p:strVal val="#ppt_x"/>
                                          </p:val>
                                        </p:tav>
                                        <p:tav tm="100000">
                                          <p:val>
                                            <p:strVal val="#ppt_x"/>
                                          </p:val>
                                        </p:tav>
                                      </p:tavLst>
                                    </p:anim>
                                    <p:anim calcmode="lin" valueType="num">
                                      <p:cBhvr>
                                        <p:cTn id="19" dur="75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27"/>
                                        </p:tgtEl>
                                      </p:cBhvr>
                                    </p:animEffect>
                                    <p:animScale>
                                      <p:cBhvr>
                                        <p:cTn id="23" dur="250" autoRev="1" fill="hold"/>
                                        <p:tgtEl>
                                          <p:spTgt spid="27"/>
                                        </p:tgtEl>
                                      </p:cBhvr>
                                      <p:by x="105000" y="105000"/>
                                    </p:animScale>
                                  </p:childTnLst>
                                </p:cTn>
                              </p:par>
                            </p:childTnLst>
                          </p:cTn>
                        </p:par>
                        <p:par>
                          <p:cTn id="24" fill="hold">
                            <p:stCondLst>
                              <p:cond delay="2500"/>
                            </p:stCondLst>
                            <p:childTnLst>
                              <p:par>
                                <p:cTn id="25" presetID="26" presetClass="emph" presetSubtype="0" fill="hold" grpId="1" nodeType="afterEffect">
                                  <p:stCondLst>
                                    <p:cond delay="0"/>
                                  </p:stCondLst>
                                  <p:childTnLst>
                                    <p:animEffect transition="out" filter="fade">
                                      <p:cBhvr>
                                        <p:cTn id="26" dur="500" tmFilter="0, 0; .2, .5; .8, .5; 1, 0"/>
                                        <p:tgtEl>
                                          <p:spTgt spid="30"/>
                                        </p:tgtEl>
                                      </p:cBhvr>
                                    </p:animEffect>
                                    <p:animScale>
                                      <p:cBhvr>
                                        <p:cTn id="27" dur="250" autoRev="1" fill="hold"/>
                                        <p:tgtEl>
                                          <p:spTgt spid="30"/>
                                        </p:tgtEl>
                                      </p:cBhvr>
                                      <p:by x="105000" y="105000"/>
                                    </p:animScale>
                                  </p:childTnLst>
                                </p:cTn>
                              </p:par>
                            </p:childTnLst>
                          </p:cTn>
                        </p:par>
                        <p:par>
                          <p:cTn id="28" fill="hold">
                            <p:stCondLst>
                              <p:cond delay="3000"/>
                            </p:stCondLst>
                            <p:childTnLst>
                              <p:par>
                                <p:cTn id="29" presetID="26" presetClass="emph" presetSubtype="0" fill="hold" grpId="1" nodeType="afterEffect">
                                  <p:stCondLst>
                                    <p:cond delay="0"/>
                                  </p:stCondLst>
                                  <p:childTnLst>
                                    <p:animEffect transition="out" filter="fade">
                                      <p:cBhvr>
                                        <p:cTn id="30" dur="500" tmFilter="0, 0; .2, .5; .8, .5; 1, 0"/>
                                        <p:tgtEl>
                                          <p:spTgt spid="29"/>
                                        </p:tgtEl>
                                      </p:cBhvr>
                                    </p:animEffect>
                                    <p:animScale>
                                      <p:cBhvr>
                                        <p:cTn id="31" dur="250" autoRev="1" fill="hold"/>
                                        <p:tgtEl>
                                          <p:spTgt spid="29"/>
                                        </p:tgtEl>
                                      </p:cBhvr>
                                      <p:by x="105000" y="105000"/>
                                    </p:animScale>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9" grpId="0" animBg="1"/>
      <p:bldP spid="29" grpId="1" animBg="1"/>
      <p:bldP spid="30" grpId="0" animBg="1"/>
      <p:bldP spid="30" grpId="1" animBg="1"/>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57066" y="1142389"/>
            <a:ext cx="1384997" cy="1799434"/>
            <a:chOff x="7364867" y="1577930"/>
            <a:chExt cx="1384997" cy="1799434"/>
          </a:xfrm>
        </p:grpSpPr>
        <p:grpSp>
          <p:nvGrpSpPr>
            <p:cNvPr id="17" name="组合 16"/>
            <p:cNvGrpSpPr/>
            <p:nvPr/>
          </p:nvGrpSpPr>
          <p:grpSpPr>
            <a:xfrm rot="10800000">
              <a:off x="7364867" y="1577930"/>
              <a:ext cx="1384997" cy="179943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gency FB"/>
                  <a:cs typeface="+mn-cs"/>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sp>
          <p:nvSpPr>
            <p:cNvPr id="18" name="TextBox 33"/>
            <p:cNvSpPr>
              <a:spLocks noChangeArrowheads="1"/>
            </p:cNvSpPr>
            <p:nvPr/>
          </p:nvSpPr>
          <p:spPr bwMode="auto">
            <a:xfrm>
              <a:off x="7548370" y="1966673"/>
              <a:ext cx="104148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rPr>
                <a:t>总结</a:t>
              </a:r>
              <a:endParaRPr kumimoji="0" lang="en-US" altLang="zh-CN" sz="22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rgbClr val="E94744"/>
                  </a:solidFill>
                  <a:effectLst/>
                  <a:uLnTx/>
                  <a:uFillTx/>
                  <a:latin typeface="微软雅黑" pitchFamily="34" charset="-122"/>
                  <a:ea typeface="微软雅黑" pitchFamily="34" charset="-122"/>
                </a:rPr>
                <a:t>评价</a:t>
              </a:r>
              <a:endParaRPr kumimoji="0" lang="zh-CN" altLang="en-US" sz="2200" b="1" i="0" u="none" strike="noStrike" kern="0" cap="none" spc="0" normalizeH="0" baseline="0" noProof="0" dirty="0">
                <a:ln>
                  <a:noFill/>
                </a:ln>
                <a:solidFill>
                  <a:srgbClr val="E94744"/>
                </a:solidFill>
                <a:effectLst/>
                <a:uLnTx/>
                <a:uFillTx/>
                <a:latin typeface="微软雅黑" pitchFamily="34" charset="-122"/>
                <a:ea typeface="微软雅黑" pitchFamily="34" charset="-122"/>
              </a:endParaRPr>
            </a:p>
          </p:txBody>
        </p:sp>
      </p:grpSp>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prstClr val="white">
                    <a:lumMod val="50000"/>
                  </a:prstClr>
                </a:solidFill>
                <a:latin typeface="微软雅黑" panose="020B0503020204020204" pitchFamily="34" charset="-122"/>
              </a:rPr>
              <a:t>课</a:t>
            </a:r>
            <a:r>
              <a:rPr lang="zh-CN" altLang="en-US" sz="2200" dirty="0" smtClean="0">
                <a:solidFill>
                  <a:prstClr val="white">
                    <a:lumMod val="50000"/>
                  </a:prstClr>
                </a:solidFill>
                <a:latin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b="1" dirty="0">
                <a:solidFill>
                  <a:srgbClr val="E94744"/>
                </a:solidFill>
                <a:latin typeface="微软雅黑" panose="020B0503020204020204" pitchFamily="34" charset="-122"/>
              </a:rPr>
              <a:t>课堂实施</a:t>
            </a:r>
            <a:endParaRPr lang="zh-CN" altLang="en-US" sz="2200" b="1" dirty="0" smtClean="0">
              <a:solidFill>
                <a:srgbClr val="E94744"/>
              </a:solidFill>
              <a:latin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dirty="0" smtClean="0">
                <a:solidFill>
                  <a:prstClr val="white">
                    <a:lumMod val="50000"/>
                  </a:prstClr>
                </a:solidFill>
                <a:latin typeface="微软雅黑" panose="020B0503020204020204" pitchFamily="34" charset="-122"/>
              </a:rPr>
              <a:t>课后提升</a:t>
            </a:r>
          </a:p>
        </p:txBody>
      </p:sp>
      <p:cxnSp>
        <p:nvCxnSpPr>
          <p:cNvPr id="31" name="直接连接符 13"/>
          <p:cNvCxnSpPr>
            <a:cxnSpLocks noChangeShapeType="1"/>
            <a:stCxn id="50" idx="7"/>
          </p:cNvCxnSpPr>
          <p:nvPr/>
        </p:nvCxnSpPr>
        <p:spPr bwMode="auto">
          <a:xfrm flipV="1">
            <a:off x="2143237" y="3574363"/>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2" name="直接连接符 17"/>
          <p:cNvSpPr>
            <a:spLocks noChangeShapeType="1"/>
          </p:cNvSpPr>
          <p:nvPr/>
        </p:nvSpPr>
        <p:spPr bwMode="auto">
          <a:xfrm>
            <a:off x="3532696" y="3408866"/>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mn-ea"/>
            </a:endParaRPr>
          </a:p>
        </p:txBody>
      </p:sp>
      <p:cxnSp>
        <p:nvCxnSpPr>
          <p:cNvPr id="33" name="直接连接符 20"/>
          <p:cNvCxnSpPr>
            <a:cxnSpLocks noChangeShapeType="1"/>
          </p:cNvCxnSpPr>
          <p:nvPr/>
        </p:nvCxnSpPr>
        <p:spPr bwMode="auto">
          <a:xfrm flipV="1">
            <a:off x="5040027" y="3351717"/>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4" name="直接连接符 23"/>
          <p:cNvCxnSpPr>
            <a:cxnSpLocks noChangeShapeType="1"/>
            <a:endCxn id="50" idx="1"/>
          </p:cNvCxnSpPr>
          <p:nvPr/>
        </p:nvCxnSpPr>
        <p:spPr bwMode="auto">
          <a:xfrm>
            <a:off x="1170497" y="3654135"/>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5" name="直接连接符 43"/>
          <p:cNvCxnSpPr>
            <a:cxnSpLocks noChangeShapeType="1"/>
          </p:cNvCxnSpPr>
          <p:nvPr/>
        </p:nvCxnSpPr>
        <p:spPr bwMode="auto">
          <a:xfrm flipV="1">
            <a:off x="3912506" y="4726889"/>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6" name="直接连接符 72"/>
          <p:cNvCxnSpPr>
            <a:cxnSpLocks noChangeShapeType="1"/>
          </p:cNvCxnSpPr>
          <p:nvPr/>
        </p:nvCxnSpPr>
        <p:spPr bwMode="auto">
          <a:xfrm>
            <a:off x="7128384" y="2745688"/>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7" name="矩形 76"/>
          <p:cNvSpPr>
            <a:spLocks noChangeArrowheads="1"/>
          </p:cNvSpPr>
          <p:nvPr/>
        </p:nvSpPr>
        <p:spPr bwMode="auto">
          <a:xfrm>
            <a:off x="1049552" y="4689979"/>
            <a:ext cx="1702446" cy="38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None/>
            </a:pPr>
            <a:r>
              <a:rPr lang="zh-CN" altLang="en-US" sz="2000" dirty="0" smtClean="0">
                <a:latin typeface="+mn-ea"/>
                <a:ea typeface="+mn-ea"/>
                <a:sym typeface="方正兰亭黑_GBK" pitchFamily="2" charset="-122"/>
              </a:rPr>
              <a:t>简单说明文本</a:t>
            </a:r>
            <a:endParaRPr lang="zh-CN" altLang="en-US" sz="2000" dirty="0">
              <a:latin typeface="+mn-ea"/>
              <a:ea typeface="+mn-ea"/>
              <a:sym typeface="方正兰亭黑_GBK" pitchFamily="2" charset="-122"/>
            </a:endParaRPr>
          </a:p>
        </p:txBody>
      </p:sp>
      <p:sp>
        <p:nvSpPr>
          <p:cNvPr id="38" name="矩形 80"/>
          <p:cNvSpPr>
            <a:spLocks noChangeArrowheads="1"/>
          </p:cNvSpPr>
          <p:nvPr/>
        </p:nvSpPr>
        <p:spPr bwMode="auto">
          <a:xfrm>
            <a:off x="2369339" y="3759247"/>
            <a:ext cx="1365647" cy="6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ctr" eaLnBrk="1" hangingPunct="1">
              <a:lnSpc>
                <a:spcPct val="100000"/>
              </a:lnSpc>
              <a:spcBef>
                <a:spcPct val="0"/>
              </a:spcBef>
              <a:buNone/>
            </a:pPr>
            <a:r>
              <a:rPr lang="zh-CN" altLang="en-US" sz="2000" dirty="0">
                <a:solidFill>
                  <a:prstClr val="black"/>
                </a:solidFill>
                <a:latin typeface="微软雅黑"/>
                <a:ea typeface="微软雅黑"/>
                <a:sym typeface="方正兰亭黑_GBK" pitchFamily="2" charset="-122"/>
              </a:rPr>
              <a:t>简单说明文本</a:t>
            </a:r>
          </a:p>
        </p:txBody>
      </p:sp>
      <p:sp>
        <p:nvSpPr>
          <p:cNvPr id="39" name="矩形 81"/>
          <p:cNvSpPr>
            <a:spLocks noChangeArrowheads="1"/>
          </p:cNvSpPr>
          <p:nvPr/>
        </p:nvSpPr>
        <p:spPr bwMode="auto">
          <a:xfrm>
            <a:off x="3962512" y="4934057"/>
            <a:ext cx="1365647" cy="6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ctr" eaLnBrk="1" hangingPunct="1">
              <a:lnSpc>
                <a:spcPct val="100000"/>
              </a:lnSpc>
              <a:spcBef>
                <a:spcPct val="0"/>
              </a:spcBef>
              <a:buNone/>
            </a:pPr>
            <a:r>
              <a:rPr lang="zh-CN" altLang="en-US" sz="2000" dirty="0">
                <a:solidFill>
                  <a:prstClr val="black"/>
                </a:solidFill>
                <a:latin typeface="微软雅黑"/>
                <a:ea typeface="微软雅黑"/>
                <a:sym typeface="方正兰亭黑_GBK" pitchFamily="2" charset="-122"/>
              </a:rPr>
              <a:t>简单说明文本</a:t>
            </a:r>
          </a:p>
        </p:txBody>
      </p:sp>
      <p:sp>
        <p:nvSpPr>
          <p:cNvPr id="40" name="矩形 82"/>
          <p:cNvSpPr>
            <a:spLocks noChangeArrowheads="1"/>
          </p:cNvSpPr>
          <p:nvPr/>
        </p:nvSpPr>
        <p:spPr bwMode="auto">
          <a:xfrm>
            <a:off x="5515824" y="3672652"/>
            <a:ext cx="1882379" cy="38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lvl="0" algn="ctr" eaLnBrk="1" hangingPunct="1">
              <a:lnSpc>
                <a:spcPct val="100000"/>
              </a:lnSpc>
              <a:spcBef>
                <a:spcPct val="0"/>
              </a:spcBef>
              <a:buNone/>
            </a:pPr>
            <a:r>
              <a:rPr lang="zh-CN" altLang="en-US" sz="2000" dirty="0">
                <a:solidFill>
                  <a:prstClr val="black"/>
                </a:solidFill>
                <a:latin typeface="微软雅黑"/>
                <a:ea typeface="微软雅黑"/>
                <a:sym typeface="方正兰亭黑_GBK" pitchFamily="2" charset="-122"/>
              </a:rPr>
              <a:t>简单说明文本</a:t>
            </a:r>
          </a:p>
        </p:txBody>
      </p:sp>
      <p:sp>
        <p:nvSpPr>
          <p:cNvPr id="41" name="矩形 85"/>
          <p:cNvSpPr>
            <a:spLocks noChangeArrowheads="1"/>
          </p:cNvSpPr>
          <p:nvPr/>
        </p:nvSpPr>
        <p:spPr bwMode="auto">
          <a:xfrm>
            <a:off x="6529037" y="4584556"/>
            <a:ext cx="2324100" cy="45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2400" b="1" dirty="0">
                <a:solidFill>
                  <a:schemeClr val="accent1"/>
                </a:solidFill>
                <a:latin typeface="+mn-ea"/>
                <a:ea typeface="+mn-ea"/>
                <a:sym typeface="方正兰亭黑_GBK" pitchFamily="2" charset="-122"/>
              </a:rPr>
              <a:t>添加主要观点</a:t>
            </a:r>
            <a:endParaRPr lang="zh-CN" altLang="en-US" sz="2400" b="1" dirty="0">
              <a:solidFill>
                <a:schemeClr val="accent1"/>
              </a:solidFill>
              <a:latin typeface="+mn-ea"/>
              <a:ea typeface="+mn-ea"/>
              <a:sym typeface="Arial" pitchFamily="34" charset="0"/>
            </a:endParaRPr>
          </a:p>
        </p:txBody>
      </p:sp>
      <p:sp>
        <p:nvSpPr>
          <p:cNvPr id="42" name="文本框 13"/>
          <p:cNvSpPr>
            <a:spLocks noChangeArrowheads="1"/>
          </p:cNvSpPr>
          <p:nvPr/>
        </p:nvSpPr>
        <p:spPr bwMode="auto">
          <a:xfrm>
            <a:off x="5818908" y="5113548"/>
            <a:ext cx="3206233" cy="106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20000"/>
              </a:lnSpc>
              <a:spcBef>
                <a:spcPct val="0"/>
              </a:spcBef>
              <a:buFont typeface="Arial" pitchFamily="34" charset="0"/>
              <a:buNone/>
            </a:pPr>
            <a:r>
              <a:rPr lang="zh-CN" altLang="en-US" sz="1800" dirty="0">
                <a:solidFill>
                  <a:schemeClr val="tx1">
                    <a:lumMod val="85000"/>
                    <a:lumOff val="15000"/>
                  </a:schemeClr>
                </a:solidFill>
                <a:latin typeface="+mn-ea"/>
                <a:ea typeface="+mn-ea"/>
                <a:sym typeface="方正兰亭黑_GBK" pitchFamily="2" charset="-122"/>
              </a:rPr>
              <a:t>保留文字的格式和动画效果不变，请不要删除文本框，直接把文本框中的文字替换即可。</a:t>
            </a:r>
            <a:endParaRPr lang="zh-CN" altLang="en-US" sz="1800" dirty="0">
              <a:solidFill>
                <a:schemeClr val="tx1">
                  <a:lumMod val="85000"/>
                  <a:lumOff val="15000"/>
                </a:schemeClr>
              </a:solidFill>
              <a:latin typeface="+mn-ea"/>
              <a:ea typeface="+mn-ea"/>
            </a:endParaRPr>
          </a:p>
        </p:txBody>
      </p:sp>
      <p:grpSp>
        <p:nvGrpSpPr>
          <p:cNvPr id="43" name="组合 42"/>
          <p:cNvGrpSpPr/>
          <p:nvPr/>
        </p:nvGrpSpPr>
        <p:grpSpPr>
          <a:xfrm>
            <a:off x="2313496" y="2459938"/>
            <a:ext cx="1306116" cy="1306116"/>
            <a:chOff x="2450306" y="1581150"/>
            <a:chExt cx="1306116" cy="1306116"/>
          </a:xfrm>
        </p:grpSpPr>
        <p:sp>
          <p:nvSpPr>
            <p:cNvPr id="44" name="椭圆 27"/>
            <p:cNvSpPr>
              <a:spLocks noChangeArrowheads="1"/>
            </p:cNvSpPr>
            <p:nvPr/>
          </p:nvSpPr>
          <p:spPr bwMode="auto">
            <a:xfrm>
              <a:off x="2450306" y="1581150"/>
              <a:ext cx="1306116" cy="1306116"/>
            </a:xfrm>
            <a:prstGeom prst="ellipse">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163A5A"/>
                </a:solidFill>
                <a:latin typeface="+mn-ea"/>
                <a:ea typeface="+mn-ea"/>
                <a:sym typeface="方正兰亭黑_GBK" pitchFamily="2" charset="-122"/>
              </a:endParaRPr>
            </a:p>
          </p:txBody>
        </p:sp>
        <p:grpSp>
          <p:nvGrpSpPr>
            <p:cNvPr id="45" name="组合 44"/>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3A5A"/>
                  </a:solidFill>
                  <a:latin typeface="+mn-ea"/>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3A5A"/>
                  </a:solidFill>
                  <a:latin typeface="+mn-ea"/>
                </a:endParaRPr>
              </a:p>
            </p:txBody>
          </p:sp>
        </p:grpSp>
        <p:sp>
          <p:nvSpPr>
            <p:cNvPr id="46" name="文本框 26"/>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163A5A"/>
                  </a:solidFill>
                  <a:latin typeface="+mn-ea"/>
                  <a:ea typeface="+mn-ea"/>
                  <a:sym typeface="方正兰亭黑_GBK" pitchFamily="2" charset="-122"/>
                </a:rPr>
                <a:t>关键词</a:t>
              </a:r>
              <a:endParaRPr lang="zh-CN" altLang="en-US" sz="1400" dirty="0">
                <a:solidFill>
                  <a:srgbClr val="163A5A"/>
                </a:solidFill>
                <a:latin typeface="+mn-ea"/>
                <a:ea typeface="+mn-ea"/>
              </a:endParaRPr>
            </a:p>
          </p:txBody>
        </p:sp>
      </p:grpSp>
      <p:grpSp>
        <p:nvGrpSpPr>
          <p:cNvPr id="49" name="组合 48"/>
          <p:cNvGrpSpPr/>
          <p:nvPr/>
        </p:nvGrpSpPr>
        <p:grpSpPr>
          <a:xfrm>
            <a:off x="1330040" y="3727954"/>
            <a:ext cx="952500" cy="953690"/>
            <a:chOff x="1466850" y="2849166"/>
            <a:chExt cx="952500" cy="953690"/>
          </a:xfrm>
        </p:grpSpPr>
        <p:sp>
          <p:nvSpPr>
            <p:cNvPr id="50" name="椭圆 6"/>
            <p:cNvSpPr>
              <a:spLocks noChangeArrowheads="1"/>
            </p:cNvSpPr>
            <p:nvPr/>
          </p:nvSpPr>
          <p:spPr bwMode="auto">
            <a:xfrm>
              <a:off x="1466850" y="2849166"/>
              <a:ext cx="952500" cy="953690"/>
            </a:xfrm>
            <a:prstGeom prst="ellipse">
              <a:avLst/>
            </a:prstGeom>
            <a:solidFill>
              <a:schemeClr val="accent2">
                <a:alpha val="29803"/>
              </a:schemeClr>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mn-ea"/>
                <a:ea typeface="+mn-ea"/>
                <a:sym typeface="方正兰亭黑_GBK" pitchFamily="2" charset="-122"/>
              </a:endParaRPr>
            </a:p>
          </p:txBody>
        </p:sp>
        <p:grpSp>
          <p:nvGrpSpPr>
            <p:cNvPr id="51" name="组合 50"/>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52" name="文本框 10"/>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latin typeface="+mn-ea"/>
                  <a:ea typeface="+mn-ea"/>
                  <a:sym typeface="方正兰亭黑_GBK" pitchFamily="2" charset="-122"/>
                </a:rPr>
                <a:t>关键词</a:t>
              </a:r>
              <a:endParaRPr lang="zh-CN" altLang="en-US" sz="1600" dirty="0">
                <a:latin typeface="+mn-ea"/>
                <a:ea typeface="+mn-ea"/>
              </a:endParaRPr>
            </a:p>
          </p:txBody>
        </p:sp>
      </p:grpSp>
      <p:grpSp>
        <p:nvGrpSpPr>
          <p:cNvPr id="55" name="组合 54"/>
          <p:cNvGrpSpPr/>
          <p:nvPr/>
        </p:nvGrpSpPr>
        <p:grpSpPr>
          <a:xfrm>
            <a:off x="3962512" y="3656269"/>
            <a:ext cx="1224209" cy="1224209"/>
            <a:chOff x="2450306" y="1581150"/>
            <a:chExt cx="1306116" cy="1306116"/>
          </a:xfrm>
        </p:grpSpPr>
        <p:sp>
          <p:nvSpPr>
            <p:cNvPr id="56" name="椭圆 27"/>
            <p:cNvSpPr>
              <a:spLocks noChangeArrowheads="1"/>
            </p:cNvSpPr>
            <p:nvPr/>
          </p:nvSpPr>
          <p:spPr bwMode="auto">
            <a:xfrm>
              <a:off x="2450306" y="1581150"/>
              <a:ext cx="1306116" cy="1306116"/>
            </a:xfrm>
            <a:prstGeom prst="ellipse">
              <a:avLst/>
            </a:prstGeom>
            <a:solidFill>
              <a:schemeClr val="accent3"/>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FFFFFF"/>
                </a:solidFill>
                <a:latin typeface="+mn-ea"/>
                <a:ea typeface="+mn-ea"/>
                <a:sym typeface="方正兰亭黑_GBK" pitchFamily="2" charset="-122"/>
              </a:endParaRPr>
            </a:p>
          </p:txBody>
        </p:sp>
        <p:grpSp>
          <p:nvGrpSpPr>
            <p:cNvPr id="57" name="组合 5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58" name="文本框 26"/>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latin typeface="+mn-ea"/>
                  <a:ea typeface="+mn-ea"/>
                  <a:sym typeface="方正兰亭黑_GBK" pitchFamily="2" charset="-122"/>
                </a:rPr>
                <a:t>关键词</a:t>
              </a:r>
              <a:endParaRPr lang="zh-CN" altLang="en-US" sz="1400" dirty="0">
                <a:latin typeface="+mn-ea"/>
                <a:ea typeface="+mn-ea"/>
              </a:endParaRPr>
            </a:p>
          </p:txBody>
        </p:sp>
      </p:grpSp>
      <p:grpSp>
        <p:nvGrpSpPr>
          <p:cNvPr id="61" name="组合 60"/>
          <p:cNvGrpSpPr/>
          <p:nvPr/>
        </p:nvGrpSpPr>
        <p:grpSpPr>
          <a:xfrm>
            <a:off x="5404597" y="1879322"/>
            <a:ext cx="1773555" cy="1773555"/>
            <a:chOff x="2450306" y="1581150"/>
            <a:chExt cx="1306116" cy="1306116"/>
          </a:xfrm>
        </p:grpSpPr>
        <p:sp>
          <p:nvSpPr>
            <p:cNvPr id="62" name="椭圆 27"/>
            <p:cNvSpPr>
              <a:spLocks noChangeArrowheads="1"/>
            </p:cNvSpPr>
            <p:nvPr/>
          </p:nvSpPr>
          <p:spPr bwMode="auto">
            <a:xfrm>
              <a:off x="2450306" y="1581150"/>
              <a:ext cx="1306116" cy="1306116"/>
            </a:xfrm>
            <a:prstGeom prst="ellipse">
              <a:avLst/>
            </a:prstGeom>
            <a:solidFill>
              <a:schemeClr val="tx2"/>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163A5A"/>
                </a:solidFill>
                <a:latin typeface="+mn-ea"/>
                <a:ea typeface="+mn-ea"/>
                <a:sym typeface="方正兰亭黑_GBK" pitchFamily="2" charset="-122"/>
              </a:endParaRPr>
            </a:p>
          </p:txBody>
        </p:sp>
        <p:grpSp>
          <p:nvGrpSpPr>
            <p:cNvPr id="63" name="组合 62"/>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3A5A"/>
                  </a:solidFill>
                  <a:latin typeface="+mn-ea"/>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3A5A"/>
                  </a:solidFill>
                  <a:latin typeface="+mn-ea"/>
                </a:endParaRPr>
              </a:p>
            </p:txBody>
          </p:sp>
        </p:grpSp>
        <p:sp>
          <p:nvSpPr>
            <p:cNvPr id="64" name="文本框 26"/>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rgbClr val="163A5A"/>
                  </a:solidFill>
                  <a:latin typeface="+mn-ea"/>
                  <a:ea typeface="+mn-ea"/>
                  <a:sym typeface="方正兰亭黑_GBK" pitchFamily="2" charset="-122"/>
                </a:rPr>
                <a:t>关键词</a:t>
              </a:r>
              <a:endParaRPr lang="zh-CN" altLang="en-US" sz="1800" dirty="0">
                <a:solidFill>
                  <a:srgbClr val="163A5A"/>
                </a:solidFill>
                <a:latin typeface="+mn-ea"/>
                <a:ea typeface="+mn-ea"/>
              </a:endParaRPr>
            </a:p>
          </p:txBody>
        </p:sp>
      </p:grpSp>
      <p:sp>
        <p:nvSpPr>
          <p:cNvPr id="67" name="椭圆 66"/>
          <p:cNvSpPr/>
          <p:nvPr/>
        </p:nvSpPr>
        <p:spPr>
          <a:xfrm>
            <a:off x="886750" y="3390369"/>
            <a:ext cx="370327" cy="37032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8" name="椭圆 67"/>
          <p:cNvSpPr/>
          <p:nvPr/>
        </p:nvSpPr>
        <p:spPr>
          <a:xfrm>
            <a:off x="3563207" y="4891852"/>
            <a:ext cx="407360" cy="40736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9" name="椭圆 68"/>
          <p:cNvSpPr/>
          <p:nvPr/>
        </p:nvSpPr>
        <p:spPr>
          <a:xfrm>
            <a:off x="7449406" y="2932443"/>
            <a:ext cx="483363" cy="483363"/>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Tree>
    <p:extLst>
      <p:ext uri="{BB962C8B-B14F-4D97-AF65-F5344CB8AC3E}">
        <p14:creationId xmlns:p14="http://schemas.microsoft.com/office/powerpoint/2010/main" val="38154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32" presetClass="emph" presetSubtype="0" fill="hold" nodeType="withEffect">
                                  <p:stCondLst>
                                    <p:cond delay="0"/>
                                  </p:stCondLst>
                                  <p:childTnLst>
                                    <p:animRot by="120000">
                                      <p:cBhvr>
                                        <p:cTn id="11" dur="100" fill="hold">
                                          <p:stCondLst>
                                            <p:cond delay="0"/>
                                          </p:stCondLst>
                                        </p:cTn>
                                        <p:tgtEl>
                                          <p:spTgt spid="16"/>
                                        </p:tgtEl>
                                        <p:attrNameLst>
                                          <p:attrName>r</p:attrName>
                                        </p:attrNameLst>
                                      </p:cBhvr>
                                    </p:animRot>
                                    <p:animRot by="-240000">
                                      <p:cBhvr>
                                        <p:cTn id="12" dur="200" fill="hold">
                                          <p:stCondLst>
                                            <p:cond delay="200"/>
                                          </p:stCondLst>
                                        </p:cTn>
                                        <p:tgtEl>
                                          <p:spTgt spid="16"/>
                                        </p:tgtEl>
                                        <p:attrNameLst>
                                          <p:attrName>r</p:attrName>
                                        </p:attrNameLst>
                                      </p:cBhvr>
                                    </p:animRot>
                                    <p:animRot by="240000">
                                      <p:cBhvr>
                                        <p:cTn id="13" dur="200" fill="hold">
                                          <p:stCondLst>
                                            <p:cond delay="400"/>
                                          </p:stCondLst>
                                        </p:cTn>
                                        <p:tgtEl>
                                          <p:spTgt spid="16"/>
                                        </p:tgtEl>
                                        <p:attrNameLst>
                                          <p:attrName>r</p:attrName>
                                        </p:attrNameLst>
                                      </p:cBhvr>
                                    </p:animRot>
                                    <p:animRot by="-240000">
                                      <p:cBhvr>
                                        <p:cTn id="14" dur="200" fill="hold">
                                          <p:stCondLst>
                                            <p:cond delay="600"/>
                                          </p:stCondLst>
                                        </p:cTn>
                                        <p:tgtEl>
                                          <p:spTgt spid="16"/>
                                        </p:tgtEl>
                                        <p:attrNameLst>
                                          <p:attrName>r</p:attrName>
                                        </p:attrNameLst>
                                      </p:cBhvr>
                                    </p:animRot>
                                    <p:animRot by="120000">
                                      <p:cBhvr>
                                        <p:cTn id="15" dur="200" fill="hold">
                                          <p:stCondLst>
                                            <p:cond delay="800"/>
                                          </p:stCondLst>
                                        </p:cTn>
                                        <p:tgtEl>
                                          <p:spTgt spid="16"/>
                                        </p:tgtEl>
                                        <p:attrNameLst>
                                          <p:attrName>r</p:attrName>
                                        </p:attrNameLst>
                                      </p:cBhvr>
                                    </p:animRo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400"/>
                                        <p:tgtEl>
                                          <p:spTgt spid="6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400"/>
                                        <p:tgtEl>
                                          <p:spTgt spid="34"/>
                                        </p:tgtEl>
                                      </p:cBhvr>
                                    </p:animEffect>
                                  </p:childTnLst>
                                </p:cTn>
                              </p:par>
                            </p:childTnLst>
                          </p:cTn>
                        </p:par>
                        <p:par>
                          <p:cTn id="24" fill="hold">
                            <p:stCondLst>
                              <p:cond delay="1800"/>
                            </p:stCondLst>
                            <p:childTnLst>
                              <p:par>
                                <p:cTn id="25" presetID="10"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400"/>
                                        <p:tgtEl>
                                          <p:spTgt spid="49"/>
                                        </p:tgtEl>
                                      </p:cBhvr>
                                    </p:animEffect>
                                  </p:childTnLst>
                                </p:cTn>
                              </p:par>
                            </p:childTnLst>
                          </p:cTn>
                        </p:par>
                        <p:par>
                          <p:cTn id="28" fill="hold">
                            <p:stCondLst>
                              <p:cond delay="2200"/>
                            </p:stCondLst>
                            <p:childTnLst>
                              <p:par>
                                <p:cTn id="29" presetID="22" presetClass="entr" presetSubtype="4"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400"/>
                                        <p:tgtEl>
                                          <p:spTgt spid="31"/>
                                        </p:tgtEl>
                                      </p:cBhvr>
                                    </p:animEffect>
                                  </p:childTnLst>
                                </p:cTn>
                              </p:par>
                            </p:childTnLst>
                          </p:cTn>
                        </p:par>
                        <p:par>
                          <p:cTn id="32" fill="hold">
                            <p:stCondLst>
                              <p:cond delay="26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400"/>
                                        <p:tgtEl>
                                          <p:spTgt spid="4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400"/>
                                        <p:tgtEl>
                                          <p:spTgt spid="37"/>
                                        </p:tgtEl>
                                      </p:cBhvr>
                                    </p:animEffect>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400"/>
                                        <p:tgtEl>
                                          <p:spTgt spid="38"/>
                                        </p:tgtEl>
                                      </p:cBhvr>
                                    </p:animEffect>
                                  </p:childTnLst>
                                </p:cTn>
                              </p:par>
                            </p:childTnLst>
                          </p:cTn>
                        </p:par>
                        <p:par>
                          <p:cTn id="44" fill="hold">
                            <p:stCondLst>
                              <p:cond delay="3800"/>
                            </p:stCondLst>
                            <p:childTnLst>
                              <p:par>
                                <p:cTn id="45" presetID="2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400"/>
                                        <p:tgtEl>
                                          <p:spTgt spid="32"/>
                                        </p:tgtEl>
                                      </p:cBhvr>
                                    </p:animEffect>
                                  </p:childTnLst>
                                </p:cTn>
                              </p:par>
                            </p:childTnLst>
                          </p:cTn>
                        </p:par>
                        <p:par>
                          <p:cTn id="48" fill="hold">
                            <p:stCondLst>
                              <p:cond delay="4200"/>
                            </p:stCondLst>
                            <p:childTnLst>
                              <p:par>
                                <p:cTn id="49" presetID="10"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400"/>
                                        <p:tgtEl>
                                          <p:spTgt spid="55"/>
                                        </p:tgtEl>
                                      </p:cBhvr>
                                    </p:animEffect>
                                  </p:childTnLst>
                                </p:cTn>
                              </p:par>
                            </p:childTnLst>
                          </p:cTn>
                        </p:par>
                        <p:par>
                          <p:cTn id="52" fill="hold">
                            <p:stCondLst>
                              <p:cond delay="4600"/>
                            </p:stCondLst>
                            <p:childTnLst>
                              <p:par>
                                <p:cTn id="53" presetID="22" presetClass="entr" presetSubtype="1"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400"/>
                                        <p:tgtEl>
                                          <p:spTgt spid="35"/>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400"/>
                                        <p:tgtEl>
                                          <p:spTgt spid="68"/>
                                        </p:tgtEl>
                                      </p:cBhvr>
                                    </p:animEffect>
                                  </p:childTnLst>
                                </p:cTn>
                              </p:par>
                            </p:childTnLst>
                          </p:cTn>
                        </p:par>
                        <p:par>
                          <p:cTn id="60" fill="hold">
                            <p:stCondLst>
                              <p:cond delay="5400"/>
                            </p:stCondLst>
                            <p:childTnLst>
                              <p:par>
                                <p:cTn id="61" presetID="22" presetClass="entr" presetSubtype="8"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400"/>
                                        <p:tgtEl>
                                          <p:spTgt spid="39"/>
                                        </p:tgtEl>
                                      </p:cBhvr>
                                    </p:animEffect>
                                  </p:childTnLst>
                                </p:cTn>
                              </p:par>
                            </p:childTnLst>
                          </p:cTn>
                        </p:par>
                        <p:par>
                          <p:cTn id="64" fill="hold">
                            <p:stCondLst>
                              <p:cond delay="5800"/>
                            </p:stCondLst>
                            <p:childTnLst>
                              <p:par>
                                <p:cTn id="65" presetID="22" presetClass="entr" presetSubtype="4"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down)">
                                      <p:cBhvr>
                                        <p:cTn id="67" dur="400"/>
                                        <p:tgtEl>
                                          <p:spTgt spid="33"/>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400"/>
                                        <p:tgtEl>
                                          <p:spTgt spid="61"/>
                                        </p:tgtEl>
                                      </p:cBhvr>
                                    </p:animEffect>
                                  </p:childTnLst>
                                </p:cTn>
                              </p:par>
                            </p:childTnLst>
                          </p:cTn>
                        </p:par>
                        <p:par>
                          <p:cTn id="72" fill="hold">
                            <p:stCondLst>
                              <p:cond delay="6600"/>
                            </p:stCondLst>
                            <p:childTnLst>
                              <p:par>
                                <p:cTn id="73" presetID="2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left)">
                                      <p:cBhvr>
                                        <p:cTn id="75" dur="400"/>
                                        <p:tgtEl>
                                          <p:spTgt spid="36"/>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400"/>
                                        <p:tgtEl>
                                          <p:spTgt spid="69"/>
                                        </p:tgtEl>
                                      </p:cBhvr>
                                    </p:animEffect>
                                  </p:childTnLst>
                                </p:cTn>
                              </p:par>
                            </p:childTnLst>
                          </p:cTn>
                        </p:par>
                        <p:par>
                          <p:cTn id="80" fill="hold">
                            <p:stCondLst>
                              <p:cond delay="7400"/>
                            </p:stCondLst>
                            <p:childTnLst>
                              <p:par>
                                <p:cTn id="81" presetID="22" presetClass="entr" presetSubtype="8"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400"/>
                                        <p:tgtEl>
                                          <p:spTgt spid="40"/>
                                        </p:tgtEl>
                                      </p:cBhvr>
                                    </p:animEffect>
                                  </p:childTnLst>
                                </p:cTn>
                              </p:par>
                            </p:childTnLst>
                          </p:cTn>
                        </p:par>
                        <p:par>
                          <p:cTn id="84" fill="hold">
                            <p:stCondLst>
                              <p:cond delay="7800"/>
                            </p:stCondLst>
                            <p:childTnLst>
                              <p:par>
                                <p:cTn id="85" presetID="2" presetClass="entr" presetSubtype="2" fill="hold" grpId="0" nodeType="afterEffect">
                                  <p:stCondLst>
                                    <p:cond delay="0"/>
                                  </p:stCondLst>
                                  <p:iterate type="lt">
                                    <p:tmPct val="15000"/>
                                  </p:iterate>
                                  <p:childTnLst>
                                    <p:set>
                                      <p:cBhvr>
                                        <p:cTn id="86" dur="1" fill="hold">
                                          <p:stCondLst>
                                            <p:cond delay="0"/>
                                          </p:stCondLst>
                                        </p:cTn>
                                        <p:tgtEl>
                                          <p:spTgt spid="41"/>
                                        </p:tgtEl>
                                        <p:attrNameLst>
                                          <p:attrName>style.visibility</p:attrName>
                                        </p:attrNameLst>
                                      </p:cBhvr>
                                      <p:to>
                                        <p:strVal val="visible"/>
                                      </p:to>
                                    </p:set>
                                    <p:anim calcmode="lin" valueType="num">
                                      <p:cBhvr additive="base">
                                        <p:cTn id="87" dur="500" fill="hold"/>
                                        <p:tgtEl>
                                          <p:spTgt spid="41"/>
                                        </p:tgtEl>
                                        <p:attrNameLst>
                                          <p:attrName>ppt_x</p:attrName>
                                        </p:attrNameLst>
                                      </p:cBhvr>
                                      <p:tavLst>
                                        <p:tav tm="0">
                                          <p:val>
                                            <p:strVal val="1+#ppt_w/2"/>
                                          </p:val>
                                        </p:tav>
                                        <p:tav tm="100000">
                                          <p:val>
                                            <p:strVal val="#ppt_x"/>
                                          </p:val>
                                        </p:tav>
                                      </p:tavLst>
                                    </p:anim>
                                    <p:anim calcmode="lin" valueType="num">
                                      <p:cBhvr additive="base">
                                        <p:cTn id="88" dur="500" fill="hold"/>
                                        <p:tgtEl>
                                          <p:spTgt spid="41"/>
                                        </p:tgtEl>
                                        <p:attrNameLst>
                                          <p:attrName>ppt_y</p:attrName>
                                        </p:attrNameLst>
                                      </p:cBhvr>
                                      <p:tavLst>
                                        <p:tav tm="0">
                                          <p:val>
                                            <p:strVal val="#ppt_y"/>
                                          </p:val>
                                        </p:tav>
                                        <p:tav tm="100000">
                                          <p:val>
                                            <p:strVal val="#ppt_y"/>
                                          </p:val>
                                        </p:tav>
                                      </p:tavLst>
                                    </p:anim>
                                  </p:childTnLst>
                                </p:cTn>
                              </p:par>
                            </p:childTnLst>
                          </p:cTn>
                        </p:par>
                        <p:par>
                          <p:cTn id="89" fill="hold">
                            <p:stCondLst>
                              <p:cond delay="8675"/>
                            </p:stCondLst>
                            <p:childTnLst>
                              <p:par>
                                <p:cTn id="90" presetID="22" presetClass="entr" presetSubtype="1"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wipe(up)">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p:bldP spid="38" grpId="0"/>
      <p:bldP spid="39" grpId="0"/>
      <p:bldP spid="40" grpId="0"/>
      <p:bldP spid="41" grpId="0"/>
      <p:bldP spid="42" grpId="0"/>
      <p:bldP spid="67" grpId="0" animBg="1"/>
      <p:bldP spid="68" grpId="0" animBg="1"/>
      <p:bldP spid="6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课堂实施</a:t>
            </a:r>
            <a:endParaRPr lang="zh-CN" altLang="en-US" sz="22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b="1" dirty="0" smtClean="0">
                <a:solidFill>
                  <a:schemeClr val="accent1"/>
                </a:solidFill>
                <a:latin typeface="微软雅黑" panose="020B0503020204020204" pitchFamily="34" charset="-122"/>
                <a:ea typeface="微软雅黑" panose="020B0503020204020204" pitchFamily="34" charset="-122"/>
              </a:rPr>
              <a:t>课后提升</a:t>
            </a:r>
          </a:p>
        </p:txBody>
      </p:sp>
      <p:sp>
        <p:nvSpPr>
          <p:cNvPr id="92" name="空心弧 91"/>
          <p:cNvSpPr/>
          <p:nvPr/>
        </p:nvSpPr>
        <p:spPr>
          <a:xfrm rot="5400000">
            <a:off x="-79749" y="1887371"/>
            <a:ext cx="4191608" cy="389911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8323">
              <a:spcBef>
                <a:spcPts val="0"/>
              </a:spcBef>
              <a:spcAft>
                <a:spcPts val="0"/>
              </a:spcAft>
              <a:defRPr/>
            </a:pPr>
            <a:endParaRPr lang="zh-CN" altLang="en-US" sz="3300">
              <a:solidFill>
                <a:schemeClr val="tx1"/>
              </a:solidFill>
              <a:latin typeface="Arial" pitchFamily="34" charset="0"/>
              <a:ea typeface="微软雅黑" pitchFamily="34" charset="-122"/>
              <a:cs typeface="Arial" pitchFamily="34" charset="0"/>
            </a:endParaRPr>
          </a:p>
        </p:txBody>
      </p:sp>
      <p:cxnSp>
        <p:nvCxnSpPr>
          <p:cNvPr id="93" name="直接连接符 92"/>
          <p:cNvCxnSpPr/>
          <p:nvPr/>
        </p:nvCxnSpPr>
        <p:spPr bwMode="auto">
          <a:xfrm>
            <a:off x="2828499" y="2000332"/>
            <a:ext cx="1921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auto">
          <a:xfrm>
            <a:off x="2894687" y="5722047"/>
            <a:ext cx="191956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auto">
          <a:xfrm>
            <a:off x="3990507" y="3262427"/>
            <a:ext cx="177861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endCxn id="122" idx="2"/>
          </p:cNvCxnSpPr>
          <p:nvPr/>
        </p:nvCxnSpPr>
        <p:spPr bwMode="auto">
          <a:xfrm>
            <a:off x="3797887" y="4576058"/>
            <a:ext cx="1920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6020690" y="1745448"/>
            <a:ext cx="2298035" cy="430873"/>
          </a:xfrm>
          <a:prstGeom prst="rect">
            <a:avLst/>
          </a:prstGeom>
        </p:spPr>
        <p:txBody>
          <a:bodyPr wrap="none" lIns="121905" tIns="60953" rIns="121905" bIns="60953">
            <a:spAutoFit/>
          </a:bodyPr>
          <a:lstStyle/>
          <a:p>
            <a:r>
              <a:rPr lang="zh-CN" altLang="en-US" sz="2000" dirty="0" smtClean="0">
                <a:latin typeface="微软雅黑" pitchFamily="34" charset="-122"/>
                <a:ea typeface="微软雅黑" pitchFamily="34" charset="-122"/>
              </a:rPr>
              <a:t>添加关键说明文本</a:t>
            </a:r>
            <a:endParaRPr lang="zh-CN" altLang="en-US" sz="2000" dirty="0">
              <a:latin typeface="微软雅黑" pitchFamily="34" charset="-122"/>
              <a:ea typeface="微软雅黑" pitchFamily="34" charset="-122"/>
            </a:endParaRPr>
          </a:p>
        </p:txBody>
      </p:sp>
      <p:grpSp>
        <p:nvGrpSpPr>
          <p:cNvPr id="99" name="组合 98"/>
          <p:cNvGrpSpPr/>
          <p:nvPr/>
        </p:nvGrpSpPr>
        <p:grpSpPr bwMode="auto">
          <a:xfrm>
            <a:off x="206702" y="2327598"/>
            <a:ext cx="3012465" cy="3013555"/>
            <a:chOff x="1103084" y="2155824"/>
            <a:chExt cx="3176815" cy="3176815"/>
          </a:xfrm>
        </p:grpSpPr>
        <p:sp>
          <p:nvSpPr>
            <p:cNvPr id="100" name="椭圆 99"/>
            <p:cNvSpPr/>
            <p:nvPr/>
          </p:nvSpPr>
          <p:spPr>
            <a:xfrm>
              <a:off x="1103084" y="2155824"/>
              <a:ext cx="3176815" cy="3176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323">
                <a:spcBef>
                  <a:spcPts val="0"/>
                </a:spcBef>
                <a:spcAft>
                  <a:spcPts val="0"/>
                </a:spcAft>
                <a:defRPr/>
              </a:pPr>
              <a:endParaRPr lang="zh-CN" altLang="en-US">
                <a:latin typeface="Arial" pitchFamily="34" charset="0"/>
                <a:ea typeface="微软雅黑" pitchFamily="34" charset="-122"/>
                <a:cs typeface="Arial" pitchFamily="34" charset="0"/>
              </a:endParaRPr>
            </a:p>
          </p:txBody>
        </p:sp>
        <p:sp>
          <p:nvSpPr>
            <p:cNvPr id="101" name="椭圆 100"/>
            <p:cNvSpPr/>
            <p:nvPr/>
          </p:nvSpPr>
          <p:spPr>
            <a:xfrm>
              <a:off x="1281790" y="2334530"/>
              <a:ext cx="2819403" cy="281940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323">
                <a:spcBef>
                  <a:spcPts val="0"/>
                </a:spcBef>
                <a:spcAft>
                  <a:spcPts val="0"/>
                </a:spcAft>
                <a:defRPr/>
              </a:pPr>
              <a:endParaRPr lang="zh-CN" altLang="en-US">
                <a:latin typeface="Arial" pitchFamily="34" charset="0"/>
                <a:ea typeface="微软雅黑" pitchFamily="34" charset="-122"/>
                <a:cs typeface="Arial" pitchFamily="34" charset="0"/>
              </a:endParaRPr>
            </a:p>
          </p:txBody>
        </p:sp>
      </p:grpSp>
      <p:sp>
        <p:nvSpPr>
          <p:cNvPr id="102" name="椭圆 101"/>
          <p:cNvSpPr/>
          <p:nvPr/>
        </p:nvSpPr>
        <p:spPr>
          <a:xfrm>
            <a:off x="2525638" y="1711628"/>
            <a:ext cx="497682" cy="497862"/>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dirty="0" smtClean="0"/>
              <a:t>1</a:t>
            </a:r>
            <a:endParaRPr lang="zh-CN" altLang="en-US" dirty="0"/>
          </a:p>
        </p:txBody>
      </p:sp>
      <p:sp>
        <p:nvSpPr>
          <p:cNvPr id="103" name="椭圆 102"/>
          <p:cNvSpPr/>
          <p:nvPr/>
        </p:nvSpPr>
        <p:spPr>
          <a:xfrm>
            <a:off x="3581618" y="2993154"/>
            <a:ext cx="497682" cy="497862"/>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dirty="0" smtClean="0"/>
              <a:t>2</a:t>
            </a:r>
            <a:endParaRPr lang="zh-CN" altLang="en-US" dirty="0"/>
          </a:p>
        </p:txBody>
      </p:sp>
      <p:sp>
        <p:nvSpPr>
          <p:cNvPr id="104" name="椭圆 103"/>
          <p:cNvSpPr/>
          <p:nvPr/>
        </p:nvSpPr>
        <p:spPr>
          <a:xfrm>
            <a:off x="3553702" y="4303314"/>
            <a:ext cx="497682" cy="497862"/>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dirty="0" smtClean="0"/>
              <a:t>3</a:t>
            </a:r>
            <a:endParaRPr lang="zh-CN" altLang="en-US" dirty="0"/>
          </a:p>
        </p:txBody>
      </p:sp>
      <p:sp>
        <p:nvSpPr>
          <p:cNvPr id="105" name="椭圆 104"/>
          <p:cNvSpPr/>
          <p:nvPr/>
        </p:nvSpPr>
        <p:spPr>
          <a:xfrm>
            <a:off x="2525638" y="5437185"/>
            <a:ext cx="497682" cy="497862"/>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dirty="0" smtClean="0"/>
              <a:t>4</a:t>
            </a:r>
            <a:endParaRPr lang="zh-CN" altLang="en-US" dirty="0"/>
          </a:p>
        </p:txBody>
      </p:sp>
      <p:grpSp>
        <p:nvGrpSpPr>
          <p:cNvPr id="106" name="组合 105"/>
          <p:cNvGrpSpPr/>
          <p:nvPr/>
        </p:nvGrpSpPr>
        <p:grpSpPr>
          <a:xfrm>
            <a:off x="4725189" y="1430384"/>
            <a:ext cx="1145126" cy="1145540"/>
            <a:chOff x="3989630" y="984316"/>
            <a:chExt cx="858956" cy="858956"/>
          </a:xfrm>
        </p:grpSpPr>
        <p:grpSp>
          <p:nvGrpSpPr>
            <p:cNvPr id="107" name="组合 106"/>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54"/>
            <p:cNvGrpSpPr>
              <a:grpSpLocks noChangeAspect="1"/>
            </p:cNvGrpSpPr>
            <p:nvPr/>
          </p:nvGrpSpPr>
          <p:grpSpPr bwMode="auto">
            <a:xfrm>
              <a:off x="4230408" y="1145668"/>
              <a:ext cx="389996" cy="469766"/>
              <a:chOff x="3452849" y="2667439"/>
              <a:chExt cx="239345" cy="288607"/>
            </a:xfrm>
          </p:grpSpPr>
          <p:sp>
            <p:nvSpPr>
              <p:cNvPr id="109"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tx2"/>
              </a:solidFill>
              <a:ln>
                <a:noFill/>
              </a:ln>
            </p:spPr>
            <p:txBody>
              <a:bodyPr lIns="121920" tIns="60960" rIns="121920" bIns="60960"/>
              <a:lstStyle/>
              <a:p>
                <a:pPr defTabSz="1218323">
                  <a:spcBef>
                    <a:spcPts val="0"/>
                  </a:spcBef>
                  <a:spcAft>
                    <a:spcPts val="0"/>
                  </a:spcAft>
                  <a:defRPr/>
                </a:pPr>
                <a:endParaRPr lang="zh-CN" altLang="en-US" sz="3300">
                  <a:latin typeface="Arial" pitchFamily="34" charset="0"/>
                  <a:ea typeface="微软雅黑" pitchFamily="34" charset="-122"/>
                  <a:cs typeface="Arial" pitchFamily="34" charset="0"/>
                </a:endParaRPr>
              </a:p>
            </p:txBody>
          </p:sp>
          <p:sp>
            <p:nvSpPr>
              <p:cNvPr id="110"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tx2"/>
              </a:solidFill>
              <a:ln>
                <a:noFill/>
              </a:ln>
            </p:spPr>
            <p:txBody>
              <a:bodyPr lIns="121920" tIns="60960" rIns="121920" bIns="60960"/>
              <a:lstStyle/>
              <a:p>
                <a:pPr defTabSz="1218323">
                  <a:spcBef>
                    <a:spcPts val="0"/>
                  </a:spcBef>
                  <a:spcAft>
                    <a:spcPts val="0"/>
                  </a:spcAft>
                  <a:defRPr/>
                </a:pPr>
                <a:endParaRPr lang="zh-CN" altLang="en-US" sz="3300">
                  <a:latin typeface="Arial" pitchFamily="34" charset="0"/>
                  <a:ea typeface="微软雅黑" pitchFamily="34" charset="-122"/>
                  <a:cs typeface="Arial" pitchFamily="34" charset="0"/>
                </a:endParaRPr>
              </a:p>
            </p:txBody>
          </p:sp>
        </p:grpSp>
      </p:grpSp>
      <p:grpSp>
        <p:nvGrpSpPr>
          <p:cNvPr id="113" name="组合 112"/>
          <p:cNvGrpSpPr/>
          <p:nvPr/>
        </p:nvGrpSpPr>
        <p:grpSpPr>
          <a:xfrm>
            <a:off x="5651844" y="2608814"/>
            <a:ext cx="1145126" cy="1145540"/>
            <a:chOff x="4684712" y="1948340"/>
            <a:chExt cx="858956" cy="858956"/>
          </a:xfrm>
        </p:grpSpPr>
        <p:grpSp>
          <p:nvGrpSpPr>
            <p:cNvPr id="114" name="组合 113"/>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21920" tIns="60960" rIns="121920" bIns="60960"/>
            <a:lstStyle/>
            <a:p>
              <a:pPr defTabSz="1218323">
                <a:spcBef>
                  <a:spcPts val="0"/>
                </a:spcBef>
                <a:spcAft>
                  <a:spcPts val="0"/>
                </a:spcAft>
                <a:defRPr/>
              </a:pPr>
              <a:endParaRPr lang="zh-CN" altLang="en-US" sz="3300">
                <a:latin typeface="Arial" pitchFamily="34" charset="0"/>
                <a:ea typeface="微软雅黑" pitchFamily="34" charset="-122"/>
                <a:cs typeface="Arial" pitchFamily="34" charset="0"/>
              </a:endParaRPr>
            </a:p>
          </p:txBody>
        </p:sp>
      </p:grpSp>
      <p:grpSp>
        <p:nvGrpSpPr>
          <p:cNvPr id="118" name="组合 117"/>
          <p:cNvGrpSpPr/>
          <p:nvPr/>
        </p:nvGrpSpPr>
        <p:grpSpPr>
          <a:xfrm>
            <a:off x="5693578" y="4003288"/>
            <a:ext cx="1145126" cy="1145540"/>
            <a:chOff x="4716016" y="2993953"/>
            <a:chExt cx="858956" cy="858956"/>
          </a:xfrm>
        </p:grpSpPr>
        <p:grpSp>
          <p:nvGrpSpPr>
            <p:cNvPr id="119" name="组合 118"/>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121" name="同心圆 1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p:spPr>
          <p:txBody>
            <a:bodyPr lIns="121920" tIns="60960" rIns="121920" bIns="60960"/>
            <a:lstStyle/>
            <a:p>
              <a:pPr defTabSz="1218323">
                <a:spcBef>
                  <a:spcPts val="0"/>
                </a:spcBef>
                <a:spcAft>
                  <a:spcPts val="0"/>
                </a:spcAft>
                <a:defRPr/>
              </a:pPr>
              <a:endParaRPr lang="zh-CN" altLang="en-US" sz="3300">
                <a:latin typeface="Arial" pitchFamily="34" charset="0"/>
                <a:ea typeface="微软雅黑" pitchFamily="34" charset="-122"/>
                <a:cs typeface="Arial" pitchFamily="34" charset="0"/>
              </a:endParaRPr>
            </a:p>
          </p:txBody>
        </p:sp>
      </p:grpSp>
      <p:grpSp>
        <p:nvGrpSpPr>
          <p:cNvPr id="123" name="组合 122"/>
          <p:cNvGrpSpPr/>
          <p:nvPr/>
        </p:nvGrpSpPr>
        <p:grpSpPr>
          <a:xfrm>
            <a:off x="4734809" y="5164467"/>
            <a:ext cx="1145126" cy="1145540"/>
            <a:chOff x="3996846" y="3864636"/>
            <a:chExt cx="858956" cy="858956"/>
          </a:xfrm>
        </p:grpSpPr>
        <p:grpSp>
          <p:nvGrpSpPr>
            <p:cNvPr id="124" name="组合 123"/>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5"/>
            </a:solidFill>
            <a:ln>
              <a:noFill/>
            </a:ln>
          </p:spPr>
          <p:txBody>
            <a:bodyPr lIns="121920" tIns="60960" rIns="121920" bIns="60960"/>
            <a:lstStyle/>
            <a:p>
              <a:pPr defTabSz="1218323">
                <a:spcBef>
                  <a:spcPts val="0"/>
                </a:spcBef>
                <a:spcAft>
                  <a:spcPts val="0"/>
                </a:spcAft>
                <a:defRPr/>
              </a:pPr>
              <a:endParaRPr lang="zh-CN" altLang="en-US" sz="3300">
                <a:latin typeface="Arial" pitchFamily="34" charset="0"/>
                <a:ea typeface="微软雅黑" pitchFamily="34" charset="-122"/>
                <a:cs typeface="Arial" pitchFamily="34" charset="0"/>
              </a:endParaRPr>
            </a:p>
          </p:txBody>
        </p:sp>
      </p:grpSp>
      <p:sp>
        <p:nvSpPr>
          <p:cNvPr id="128" name="矩形 127"/>
          <p:cNvSpPr/>
          <p:nvPr/>
        </p:nvSpPr>
        <p:spPr>
          <a:xfrm>
            <a:off x="6884673" y="3001780"/>
            <a:ext cx="1785074" cy="430873"/>
          </a:xfrm>
          <a:prstGeom prst="rect">
            <a:avLst/>
          </a:prstGeom>
        </p:spPr>
        <p:txBody>
          <a:bodyPr wrap="none" lIns="121905" tIns="60953" rIns="121905" bIns="60953">
            <a:spAutoFit/>
          </a:bodyPr>
          <a:lstStyle/>
          <a:p>
            <a:r>
              <a:rPr lang="zh-CN" altLang="en-US" sz="2000" dirty="0" smtClean="0">
                <a:latin typeface="微软雅黑" pitchFamily="34" charset="-122"/>
                <a:ea typeface="微软雅黑" pitchFamily="34" charset="-122"/>
              </a:rPr>
              <a:t>提炼精炼语句</a:t>
            </a:r>
            <a:endParaRPr lang="zh-CN" altLang="en-US" sz="2000" dirty="0">
              <a:latin typeface="微软雅黑" pitchFamily="34" charset="-122"/>
              <a:ea typeface="微软雅黑" pitchFamily="34" charset="-122"/>
            </a:endParaRPr>
          </a:p>
        </p:txBody>
      </p:sp>
      <p:sp>
        <p:nvSpPr>
          <p:cNvPr id="130" name="矩形 129"/>
          <p:cNvSpPr/>
          <p:nvPr/>
        </p:nvSpPr>
        <p:spPr>
          <a:xfrm>
            <a:off x="6984071" y="4336757"/>
            <a:ext cx="2041554" cy="430873"/>
          </a:xfrm>
          <a:prstGeom prst="rect">
            <a:avLst/>
          </a:prstGeom>
        </p:spPr>
        <p:txBody>
          <a:bodyPr wrap="none" lIns="121905" tIns="60953" rIns="121905" bIns="60953">
            <a:spAutoFit/>
          </a:bodyPr>
          <a:lstStyle/>
          <a:p>
            <a:r>
              <a:rPr lang="zh-CN" altLang="en-US" sz="2000" dirty="0" smtClean="0">
                <a:latin typeface="微软雅黑" pitchFamily="34" charset="-122"/>
                <a:ea typeface="微软雅黑" pitchFamily="34" charset="-122"/>
              </a:rPr>
              <a:t>关键的说明文本</a:t>
            </a:r>
            <a:endParaRPr lang="zh-CN" altLang="en-US" sz="2000" dirty="0">
              <a:latin typeface="微软雅黑" pitchFamily="34" charset="-122"/>
              <a:ea typeface="微软雅黑" pitchFamily="34" charset="-122"/>
            </a:endParaRPr>
          </a:p>
        </p:txBody>
      </p:sp>
      <p:sp>
        <p:nvSpPr>
          <p:cNvPr id="132" name="矩形 131"/>
          <p:cNvSpPr/>
          <p:nvPr/>
        </p:nvSpPr>
        <p:spPr>
          <a:xfrm>
            <a:off x="6084195" y="5470628"/>
            <a:ext cx="2298035" cy="430873"/>
          </a:xfrm>
          <a:prstGeom prst="rect">
            <a:avLst/>
          </a:prstGeom>
        </p:spPr>
        <p:txBody>
          <a:bodyPr wrap="none" lIns="121905" tIns="60953" rIns="121905" bIns="60953">
            <a:spAutoFit/>
          </a:bodyPr>
          <a:lstStyle/>
          <a:p>
            <a:r>
              <a:rPr lang="zh-CN" altLang="en-US" sz="2000" dirty="0" smtClean="0">
                <a:latin typeface="微软雅黑" pitchFamily="34" charset="-122"/>
                <a:ea typeface="微软雅黑" pitchFamily="34" charset="-122"/>
              </a:rPr>
              <a:t>语言精炼表达说明</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9440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9"/>
                                            </p:tgtEl>
                                            <p:attrNameLst>
                                              <p:attrName>style.visibility</p:attrName>
                                            </p:attrNameLst>
                                          </p:cBhvr>
                                          <p:to>
                                            <p:strVal val="visible"/>
                                          </p:to>
                                        </p:set>
                                        <p:anim calcmode="lin" valueType="num">
                                          <p:cBhvr>
                                            <p:cTn id="7" dur="400" fill="hold"/>
                                            <p:tgtEl>
                                              <p:spTgt spid="99"/>
                                            </p:tgtEl>
                                            <p:attrNameLst>
                                              <p:attrName>ppt_w</p:attrName>
                                            </p:attrNameLst>
                                          </p:cBhvr>
                                          <p:tavLst>
                                            <p:tav tm="0">
                                              <p:val>
                                                <p:fltVal val="0"/>
                                              </p:val>
                                            </p:tav>
                                            <p:tav tm="100000">
                                              <p:val>
                                                <p:strVal val="#ppt_w"/>
                                              </p:val>
                                            </p:tav>
                                          </p:tavLst>
                                        </p:anim>
                                        <p:anim calcmode="lin" valueType="num">
                                          <p:cBhvr>
                                            <p:cTn id="8" dur="400" fill="hold"/>
                                            <p:tgtEl>
                                              <p:spTgt spid="99"/>
                                            </p:tgtEl>
                                            <p:attrNameLst>
                                              <p:attrName>ppt_h</p:attrName>
                                            </p:attrNameLst>
                                          </p:cBhvr>
                                          <p:tavLst>
                                            <p:tav tm="0">
                                              <p:val>
                                                <p:fltVal val="0"/>
                                              </p:val>
                                            </p:tav>
                                            <p:tav tm="100000">
                                              <p:val>
                                                <p:strVal val="#ppt_h"/>
                                              </p:val>
                                            </p:tav>
                                          </p:tavLst>
                                        </p:anim>
                                        <p:animEffect transition="in" filter="fade">
                                          <p:cBhvr>
                                            <p:cTn id="9" dur="400"/>
                                            <p:tgtEl>
                                              <p:spTgt spid="99"/>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up)">
                                          <p:cBhvr>
                                            <p:cTn id="13" dur="350"/>
                                            <p:tgtEl>
                                              <p:spTgt spid="9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p:cTn id="17" dur="500" fill="hold"/>
                                            <p:tgtEl>
                                              <p:spTgt spid="102"/>
                                            </p:tgtEl>
                                            <p:attrNameLst>
                                              <p:attrName>ppt_w</p:attrName>
                                            </p:attrNameLst>
                                          </p:cBhvr>
                                          <p:tavLst>
                                            <p:tav tm="0">
                                              <p:val>
                                                <p:fltVal val="0"/>
                                              </p:val>
                                            </p:tav>
                                            <p:tav tm="100000">
                                              <p:val>
                                                <p:strVal val="#ppt_w"/>
                                              </p:val>
                                            </p:tav>
                                          </p:tavLst>
                                        </p:anim>
                                        <p:anim calcmode="lin" valueType="num">
                                          <p:cBhvr>
                                            <p:cTn id="18" dur="500" fill="hold"/>
                                            <p:tgtEl>
                                              <p:spTgt spid="102"/>
                                            </p:tgtEl>
                                            <p:attrNameLst>
                                              <p:attrName>ppt_h</p:attrName>
                                            </p:attrNameLst>
                                          </p:cBhvr>
                                          <p:tavLst>
                                            <p:tav tm="0">
                                              <p:val>
                                                <p:fltVal val="0"/>
                                              </p:val>
                                            </p:tav>
                                            <p:tav tm="100000">
                                              <p:val>
                                                <p:strVal val="#ppt_h"/>
                                              </p:val>
                                            </p:tav>
                                          </p:tavLst>
                                        </p:anim>
                                        <p:animEffect transition="in" filter="fade">
                                          <p:cBhvr>
                                            <p:cTn id="19" dur="500"/>
                                            <p:tgtEl>
                                              <p:spTgt spid="10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left)">
                                          <p:cBhvr>
                                            <p:cTn id="23" dur="500"/>
                                            <p:tgtEl>
                                              <p:spTgt spid="93"/>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14:bounceEnd="40000">
                                          <p:cBhvr additive="base">
                                            <p:cTn id="27" dur="500" fill="hold"/>
                                            <p:tgtEl>
                                              <p:spTgt spid="106"/>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0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wipe(left)">
                                          <p:cBhvr>
                                            <p:cTn id="41" dur="500"/>
                                            <p:tgtEl>
                                              <p:spTgt spid="95"/>
                                            </p:tgtEl>
                                          </p:cBhvr>
                                        </p:animEffect>
                                      </p:childTnLst>
                                    </p:cTn>
                                  </p:par>
                                </p:childTnLst>
                              </p:cTn>
                            </p:par>
                            <p:par>
                              <p:cTn id="42" fill="hold">
                                <p:stCondLst>
                                  <p:cond delay="4250"/>
                                </p:stCondLst>
                                <p:childTnLst>
                                  <p:par>
                                    <p:cTn id="43" presetID="2" presetClass="entr" presetSubtype="2" fill="hold" nodeType="afterEffect" p14:presetBounceEnd="40000">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14:bounceEnd="40000">
                                          <p:cBhvr additive="base">
                                            <p:cTn id="45" dur="500" fill="hold"/>
                                            <p:tgtEl>
                                              <p:spTgt spid="11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128"/>
                                            </p:tgtEl>
                                            <p:attrNameLst>
                                              <p:attrName>style.visibility</p:attrName>
                                            </p:attrNameLst>
                                          </p:cBhvr>
                                          <p:to>
                                            <p:strVal val="visible"/>
                                          </p:to>
                                        </p:set>
                                        <p:animEffect transition="in" filter="wipe(left)">
                                          <p:cBhvr>
                                            <p:cTn id="50" dur="500"/>
                                            <p:tgtEl>
                                              <p:spTgt spid="128"/>
                                            </p:tgtEl>
                                          </p:cBhvr>
                                        </p:animEffect>
                                      </p:childTnLst>
                                    </p:cTn>
                                  </p:par>
                                  <p:par>
                                    <p:cTn id="51" presetID="53" presetClass="entr" presetSubtype="16" fill="hold" grpId="0" nodeType="withEffect">
                                      <p:stCondLst>
                                        <p:cond delay="75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500" fill="hold"/>
                                            <p:tgtEl>
                                              <p:spTgt spid="104"/>
                                            </p:tgtEl>
                                            <p:attrNameLst>
                                              <p:attrName>ppt_w</p:attrName>
                                            </p:attrNameLst>
                                          </p:cBhvr>
                                          <p:tavLst>
                                            <p:tav tm="0">
                                              <p:val>
                                                <p:fltVal val="0"/>
                                              </p:val>
                                            </p:tav>
                                            <p:tav tm="100000">
                                              <p:val>
                                                <p:strVal val="#ppt_w"/>
                                              </p:val>
                                            </p:tav>
                                          </p:tavLst>
                                        </p:anim>
                                        <p:anim calcmode="lin" valueType="num">
                                          <p:cBhvr>
                                            <p:cTn id="54" dur="500" fill="hold"/>
                                            <p:tgtEl>
                                              <p:spTgt spid="104"/>
                                            </p:tgtEl>
                                            <p:attrNameLst>
                                              <p:attrName>ppt_h</p:attrName>
                                            </p:attrNameLst>
                                          </p:cBhvr>
                                          <p:tavLst>
                                            <p:tav tm="0">
                                              <p:val>
                                                <p:fltVal val="0"/>
                                              </p:val>
                                            </p:tav>
                                            <p:tav tm="100000">
                                              <p:val>
                                                <p:strVal val="#ppt_h"/>
                                              </p:val>
                                            </p:tav>
                                          </p:tavLst>
                                        </p:anim>
                                        <p:animEffect transition="in" filter="fade">
                                          <p:cBhvr>
                                            <p:cTn id="55" dur="500"/>
                                            <p:tgtEl>
                                              <p:spTgt spid="104"/>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left)">
                                          <p:cBhvr>
                                            <p:cTn id="59" dur="500"/>
                                            <p:tgtEl>
                                              <p:spTgt spid="96"/>
                                            </p:tgtEl>
                                          </p:cBhvr>
                                        </p:animEffect>
                                      </p:childTnLst>
                                    </p:cTn>
                                  </p:par>
                                </p:childTnLst>
                              </p:cTn>
                            </p:par>
                            <p:par>
                              <p:cTn id="60" fill="hold">
                                <p:stCondLst>
                                  <p:cond delay="6500"/>
                                </p:stCondLst>
                                <p:childTnLst>
                                  <p:par>
                                    <p:cTn id="61" presetID="2" presetClass="entr" presetSubtype="2" fill="hold" nodeType="afterEffect" p14:presetBounceEnd="40000">
                                      <p:stCondLst>
                                        <p:cond delay="0"/>
                                      </p:stCondLst>
                                      <p:childTnLst>
                                        <p:set>
                                          <p:cBhvr>
                                            <p:cTn id="62" dur="1" fill="hold">
                                              <p:stCondLst>
                                                <p:cond delay="0"/>
                                              </p:stCondLst>
                                            </p:cTn>
                                            <p:tgtEl>
                                              <p:spTgt spid="118"/>
                                            </p:tgtEl>
                                            <p:attrNameLst>
                                              <p:attrName>style.visibility</p:attrName>
                                            </p:attrNameLst>
                                          </p:cBhvr>
                                          <p:to>
                                            <p:strVal val="visible"/>
                                          </p:to>
                                        </p:set>
                                        <p:anim calcmode="lin" valueType="num" p14:bounceEnd="40000">
                                          <p:cBhvr additive="base">
                                            <p:cTn id="63" dur="500" fill="hold"/>
                                            <p:tgtEl>
                                              <p:spTgt spid="118"/>
                                            </p:tgtEl>
                                            <p:attrNameLst>
                                              <p:attrName>ppt_x</p:attrName>
                                            </p:attrNameLst>
                                          </p:cBhvr>
                                          <p:tavLst>
                                            <p:tav tm="0">
                                              <p:val>
                                                <p:strVal val="1+#ppt_w/2"/>
                                              </p:val>
                                            </p:tav>
                                            <p:tav tm="100000">
                                              <p:val>
                                                <p:strVal val="#ppt_x"/>
                                              </p:val>
                                            </p:tav>
                                          </p:tavLst>
                                        </p:anim>
                                        <p:anim calcmode="lin" valueType="num" p14:bounceEnd="40000">
                                          <p:cBhvr additive="base">
                                            <p:cTn id="64" dur="500" fill="hold"/>
                                            <p:tgtEl>
                                              <p:spTgt spid="118"/>
                                            </p:tgtEl>
                                            <p:attrNameLst>
                                              <p:attrName>ppt_y</p:attrName>
                                            </p:attrNameLst>
                                          </p:cBhvr>
                                          <p:tavLst>
                                            <p:tav tm="0">
                                              <p:val>
                                                <p:strVal val="#ppt_y"/>
                                              </p:val>
                                            </p:tav>
                                            <p:tav tm="100000">
                                              <p:val>
                                                <p:strVal val="#ppt_y"/>
                                              </p:val>
                                            </p:tav>
                                          </p:tavLst>
                                        </p:anim>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130"/>
                                            </p:tgtEl>
                                            <p:attrNameLst>
                                              <p:attrName>style.visibility</p:attrName>
                                            </p:attrNameLst>
                                          </p:cBhvr>
                                          <p:to>
                                            <p:strVal val="visible"/>
                                          </p:to>
                                        </p:set>
                                        <p:animEffect transition="in" filter="wipe(left)">
                                          <p:cBhvr>
                                            <p:cTn id="68" dur="500"/>
                                            <p:tgtEl>
                                              <p:spTgt spid="130"/>
                                            </p:tgtEl>
                                          </p:cBhvr>
                                        </p:animEffect>
                                      </p:childTnLst>
                                    </p:cTn>
                                  </p:par>
                                  <p:par>
                                    <p:cTn id="69" presetID="53" presetClass="entr" presetSubtype="16" fill="hold" grpId="0" nodeType="withEffect">
                                      <p:stCondLst>
                                        <p:cond delay="7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childTnLst>
                              </p:cTn>
                            </p:par>
                            <p:par>
                              <p:cTn id="74" fill="hold">
                                <p:stCondLst>
                                  <p:cond delay="8250"/>
                                </p:stCondLst>
                                <p:childTnLst>
                                  <p:par>
                                    <p:cTn id="75" presetID="22" presetClass="entr" presetSubtype="8" fill="hold" nodeType="afterEffect">
                                      <p:stCondLst>
                                        <p:cond delay="0"/>
                                      </p:stCondLst>
                                      <p:childTnLst>
                                        <p:set>
                                          <p:cBhvr>
                                            <p:cTn id="76" dur="1" fill="hold">
                                              <p:stCondLst>
                                                <p:cond delay="0"/>
                                              </p:stCondLst>
                                            </p:cTn>
                                            <p:tgtEl>
                                              <p:spTgt spid="94"/>
                                            </p:tgtEl>
                                            <p:attrNameLst>
                                              <p:attrName>style.visibility</p:attrName>
                                            </p:attrNameLst>
                                          </p:cBhvr>
                                          <p:to>
                                            <p:strVal val="visible"/>
                                          </p:to>
                                        </p:set>
                                        <p:animEffect transition="in" filter="wipe(left)">
                                          <p:cBhvr>
                                            <p:cTn id="77" dur="500"/>
                                            <p:tgtEl>
                                              <p:spTgt spid="94"/>
                                            </p:tgtEl>
                                          </p:cBhvr>
                                        </p:animEffect>
                                      </p:childTnLst>
                                    </p:cTn>
                                  </p:par>
                                </p:childTnLst>
                              </p:cTn>
                            </p:par>
                            <p:par>
                              <p:cTn id="78" fill="hold">
                                <p:stCondLst>
                                  <p:cond delay="8750"/>
                                </p:stCondLst>
                                <p:childTnLst>
                                  <p:par>
                                    <p:cTn id="79" presetID="2" presetClass="entr" presetSubtype="2" fill="hold" nodeType="afterEffect" p14:presetBounceEnd="40000">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14:bounceEnd="40000">
                                          <p:cBhvr additive="base">
                                            <p:cTn id="81" dur="500" fill="hold"/>
                                            <p:tgtEl>
                                              <p:spTgt spid="123"/>
                                            </p:tgtEl>
                                            <p:attrNameLst>
                                              <p:attrName>ppt_x</p:attrName>
                                            </p:attrNameLst>
                                          </p:cBhvr>
                                          <p:tavLst>
                                            <p:tav tm="0">
                                              <p:val>
                                                <p:strVal val="1+#ppt_w/2"/>
                                              </p:val>
                                            </p:tav>
                                            <p:tav tm="100000">
                                              <p:val>
                                                <p:strVal val="#ppt_x"/>
                                              </p:val>
                                            </p:tav>
                                          </p:tavLst>
                                        </p:anim>
                                        <p:anim calcmode="lin" valueType="num" p14:bounceEnd="40000">
                                          <p:cBhvr additive="base">
                                            <p:cTn id="82" dur="500" fill="hold"/>
                                            <p:tgtEl>
                                              <p:spTgt spid="123"/>
                                            </p:tgtEl>
                                            <p:attrNameLst>
                                              <p:attrName>ppt_y</p:attrName>
                                            </p:attrNameLst>
                                          </p:cBhvr>
                                          <p:tavLst>
                                            <p:tav tm="0">
                                              <p:val>
                                                <p:strVal val="#ppt_y"/>
                                              </p:val>
                                            </p:tav>
                                            <p:tav tm="100000">
                                              <p:val>
                                                <p:strVal val="#ppt_y"/>
                                              </p:val>
                                            </p:tav>
                                          </p:tavLst>
                                        </p:anim>
                                      </p:childTnLst>
                                    </p:cTn>
                                  </p:par>
                                </p:childTnLst>
                              </p:cTn>
                            </p:par>
                            <p:par>
                              <p:cTn id="83" fill="hold">
                                <p:stCondLst>
                                  <p:cond delay="9250"/>
                                </p:stCondLst>
                                <p:childTnLst>
                                  <p:par>
                                    <p:cTn id="84" presetID="22" presetClass="entr" presetSubtype="8"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02" grpId="0" animBg="1"/>
          <p:bldP spid="103" grpId="0" animBg="1"/>
          <p:bldP spid="104" grpId="0" animBg="1"/>
          <p:bldP spid="105" grpId="0" animBg="1"/>
          <p:bldP spid="128" grpId="0"/>
          <p:bldP spid="130" grpId="0"/>
          <p:bldP spid="1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9"/>
                                            </p:tgtEl>
                                            <p:attrNameLst>
                                              <p:attrName>style.visibility</p:attrName>
                                            </p:attrNameLst>
                                          </p:cBhvr>
                                          <p:to>
                                            <p:strVal val="visible"/>
                                          </p:to>
                                        </p:set>
                                        <p:anim calcmode="lin" valueType="num">
                                          <p:cBhvr>
                                            <p:cTn id="7" dur="400" fill="hold"/>
                                            <p:tgtEl>
                                              <p:spTgt spid="99"/>
                                            </p:tgtEl>
                                            <p:attrNameLst>
                                              <p:attrName>ppt_w</p:attrName>
                                            </p:attrNameLst>
                                          </p:cBhvr>
                                          <p:tavLst>
                                            <p:tav tm="0">
                                              <p:val>
                                                <p:fltVal val="0"/>
                                              </p:val>
                                            </p:tav>
                                            <p:tav tm="100000">
                                              <p:val>
                                                <p:strVal val="#ppt_w"/>
                                              </p:val>
                                            </p:tav>
                                          </p:tavLst>
                                        </p:anim>
                                        <p:anim calcmode="lin" valueType="num">
                                          <p:cBhvr>
                                            <p:cTn id="8" dur="400" fill="hold"/>
                                            <p:tgtEl>
                                              <p:spTgt spid="99"/>
                                            </p:tgtEl>
                                            <p:attrNameLst>
                                              <p:attrName>ppt_h</p:attrName>
                                            </p:attrNameLst>
                                          </p:cBhvr>
                                          <p:tavLst>
                                            <p:tav tm="0">
                                              <p:val>
                                                <p:fltVal val="0"/>
                                              </p:val>
                                            </p:tav>
                                            <p:tav tm="100000">
                                              <p:val>
                                                <p:strVal val="#ppt_h"/>
                                              </p:val>
                                            </p:tav>
                                          </p:tavLst>
                                        </p:anim>
                                        <p:animEffect transition="in" filter="fade">
                                          <p:cBhvr>
                                            <p:cTn id="9" dur="400"/>
                                            <p:tgtEl>
                                              <p:spTgt spid="99"/>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up)">
                                          <p:cBhvr>
                                            <p:cTn id="13" dur="350"/>
                                            <p:tgtEl>
                                              <p:spTgt spid="9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p:cTn id="17" dur="500" fill="hold"/>
                                            <p:tgtEl>
                                              <p:spTgt spid="102"/>
                                            </p:tgtEl>
                                            <p:attrNameLst>
                                              <p:attrName>ppt_w</p:attrName>
                                            </p:attrNameLst>
                                          </p:cBhvr>
                                          <p:tavLst>
                                            <p:tav tm="0">
                                              <p:val>
                                                <p:fltVal val="0"/>
                                              </p:val>
                                            </p:tav>
                                            <p:tav tm="100000">
                                              <p:val>
                                                <p:strVal val="#ppt_w"/>
                                              </p:val>
                                            </p:tav>
                                          </p:tavLst>
                                        </p:anim>
                                        <p:anim calcmode="lin" valueType="num">
                                          <p:cBhvr>
                                            <p:cTn id="18" dur="500" fill="hold"/>
                                            <p:tgtEl>
                                              <p:spTgt spid="102"/>
                                            </p:tgtEl>
                                            <p:attrNameLst>
                                              <p:attrName>ppt_h</p:attrName>
                                            </p:attrNameLst>
                                          </p:cBhvr>
                                          <p:tavLst>
                                            <p:tav tm="0">
                                              <p:val>
                                                <p:fltVal val="0"/>
                                              </p:val>
                                            </p:tav>
                                            <p:tav tm="100000">
                                              <p:val>
                                                <p:strVal val="#ppt_h"/>
                                              </p:val>
                                            </p:tav>
                                          </p:tavLst>
                                        </p:anim>
                                        <p:animEffect transition="in" filter="fade">
                                          <p:cBhvr>
                                            <p:cTn id="19" dur="500"/>
                                            <p:tgtEl>
                                              <p:spTgt spid="10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left)">
                                          <p:cBhvr>
                                            <p:cTn id="23" dur="500"/>
                                            <p:tgtEl>
                                              <p:spTgt spid="93"/>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03"/>
                                            </p:tgtEl>
                                            <p:attrNameLst>
                                              <p:attrName>style.visibility</p:attrName>
                                            </p:attrNameLst>
                                          </p:cBhvr>
                                          <p:to>
                                            <p:strVal val="visible"/>
                                          </p:to>
                                        </p:set>
                                        <p:anim calcmode="lin" valueType="num">
                                          <p:cBhvr>
                                            <p:cTn id="35" dur="500" fill="hold"/>
                                            <p:tgtEl>
                                              <p:spTgt spid="103"/>
                                            </p:tgtEl>
                                            <p:attrNameLst>
                                              <p:attrName>ppt_w</p:attrName>
                                            </p:attrNameLst>
                                          </p:cBhvr>
                                          <p:tavLst>
                                            <p:tav tm="0">
                                              <p:val>
                                                <p:fltVal val="0"/>
                                              </p:val>
                                            </p:tav>
                                            <p:tav tm="100000">
                                              <p:val>
                                                <p:strVal val="#ppt_w"/>
                                              </p:val>
                                            </p:tav>
                                          </p:tavLst>
                                        </p:anim>
                                        <p:anim calcmode="lin" valueType="num">
                                          <p:cBhvr>
                                            <p:cTn id="36" dur="500" fill="hold"/>
                                            <p:tgtEl>
                                              <p:spTgt spid="103"/>
                                            </p:tgtEl>
                                            <p:attrNameLst>
                                              <p:attrName>ppt_h</p:attrName>
                                            </p:attrNameLst>
                                          </p:cBhvr>
                                          <p:tavLst>
                                            <p:tav tm="0">
                                              <p:val>
                                                <p:fltVal val="0"/>
                                              </p:val>
                                            </p:tav>
                                            <p:tav tm="100000">
                                              <p:val>
                                                <p:strVal val="#ppt_h"/>
                                              </p:val>
                                            </p:tav>
                                          </p:tavLst>
                                        </p:anim>
                                        <p:animEffect transition="in" filter="fade">
                                          <p:cBhvr>
                                            <p:cTn id="37" dur="500"/>
                                            <p:tgtEl>
                                              <p:spTgt spid="103"/>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wipe(left)">
                                          <p:cBhvr>
                                            <p:cTn id="41" dur="500"/>
                                            <p:tgtEl>
                                              <p:spTgt spid="95"/>
                                            </p:tgtEl>
                                          </p:cBhvr>
                                        </p:animEffect>
                                      </p:childTnLst>
                                    </p:cTn>
                                  </p:par>
                                </p:childTnLst>
                              </p:cTn>
                            </p:par>
                            <p:par>
                              <p:cTn id="42" fill="hold">
                                <p:stCondLst>
                                  <p:cond delay="4250"/>
                                </p:stCondLst>
                                <p:childTnLst>
                                  <p:par>
                                    <p:cTn id="43" presetID="2" presetClass="entr" presetSubtype="2"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1+#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128"/>
                                            </p:tgtEl>
                                            <p:attrNameLst>
                                              <p:attrName>style.visibility</p:attrName>
                                            </p:attrNameLst>
                                          </p:cBhvr>
                                          <p:to>
                                            <p:strVal val="visible"/>
                                          </p:to>
                                        </p:set>
                                        <p:animEffect transition="in" filter="wipe(left)">
                                          <p:cBhvr>
                                            <p:cTn id="50" dur="500"/>
                                            <p:tgtEl>
                                              <p:spTgt spid="128"/>
                                            </p:tgtEl>
                                          </p:cBhvr>
                                        </p:animEffect>
                                      </p:childTnLst>
                                    </p:cTn>
                                  </p:par>
                                  <p:par>
                                    <p:cTn id="51" presetID="53" presetClass="entr" presetSubtype="16" fill="hold" grpId="0" nodeType="withEffect">
                                      <p:stCondLst>
                                        <p:cond delay="75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500" fill="hold"/>
                                            <p:tgtEl>
                                              <p:spTgt spid="104"/>
                                            </p:tgtEl>
                                            <p:attrNameLst>
                                              <p:attrName>ppt_w</p:attrName>
                                            </p:attrNameLst>
                                          </p:cBhvr>
                                          <p:tavLst>
                                            <p:tav tm="0">
                                              <p:val>
                                                <p:fltVal val="0"/>
                                              </p:val>
                                            </p:tav>
                                            <p:tav tm="100000">
                                              <p:val>
                                                <p:strVal val="#ppt_w"/>
                                              </p:val>
                                            </p:tav>
                                          </p:tavLst>
                                        </p:anim>
                                        <p:anim calcmode="lin" valueType="num">
                                          <p:cBhvr>
                                            <p:cTn id="54" dur="500" fill="hold"/>
                                            <p:tgtEl>
                                              <p:spTgt spid="104"/>
                                            </p:tgtEl>
                                            <p:attrNameLst>
                                              <p:attrName>ppt_h</p:attrName>
                                            </p:attrNameLst>
                                          </p:cBhvr>
                                          <p:tavLst>
                                            <p:tav tm="0">
                                              <p:val>
                                                <p:fltVal val="0"/>
                                              </p:val>
                                            </p:tav>
                                            <p:tav tm="100000">
                                              <p:val>
                                                <p:strVal val="#ppt_h"/>
                                              </p:val>
                                            </p:tav>
                                          </p:tavLst>
                                        </p:anim>
                                        <p:animEffect transition="in" filter="fade">
                                          <p:cBhvr>
                                            <p:cTn id="55" dur="500"/>
                                            <p:tgtEl>
                                              <p:spTgt spid="104"/>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left)">
                                          <p:cBhvr>
                                            <p:cTn id="59" dur="500"/>
                                            <p:tgtEl>
                                              <p:spTgt spid="96"/>
                                            </p:tgtEl>
                                          </p:cBhvr>
                                        </p:animEffect>
                                      </p:childTnLst>
                                    </p:cTn>
                                  </p:par>
                                </p:childTnLst>
                              </p:cTn>
                            </p:par>
                            <p:par>
                              <p:cTn id="60" fill="hold">
                                <p:stCondLst>
                                  <p:cond delay="6500"/>
                                </p:stCondLst>
                                <p:childTnLst>
                                  <p:par>
                                    <p:cTn id="61" presetID="2" presetClass="entr" presetSubtype="2" fill="hold" nodeType="afterEffect">
                                      <p:stCondLst>
                                        <p:cond delay="0"/>
                                      </p:stCondLst>
                                      <p:childTnLst>
                                        <p:set>
                                          <p:cBhvr>
                                            <p:cTn id="62" dur="1" fill="hold">
                                              <p:stCondLst>
                                                <p:cond delay="0"/>
                                              </p:stCondLst>
                                            </p:cTn>
                                            <p:tgtEl>
                                              <p:spTgt spid="118"/>
                                            </p:tgtEl>
                                            <p:attrNameLst>
                                              <p:attrName>style.visibility</p:attrName>
                                            </p:attrNameLst>
                                          </p:cBhvr>
                                          <p:to>
                                            <p:strVal val="visible"/>
                                          </p:to>
                                        </p:set>
                                        <p:anim calcmode="lin" valueType="num">
                                          <p:cBhvr additive="base">
                                            <p:cTn id="63" dur="500" fill="hold"/>
                                            <p:tgtEl>
                                              <p:spTgt spid="118"/>
                                            </p:tgtEl>
                                            <p:attrNameLst>
                                              <p:attrName>ppt_x</p:attrName>
                                            </p:attrNameLst>
                                          </p:cBhvr>
                                          <p:tavLst>
                                            <p:tav tm="0">
                                              <p:val>
                                                <p:strVal val="1+#ppt_w/2"/>
                                              </p:val>
                                            </p:tav>
                                            <p:tav tm="100000">
                                              <p:val>
                                                <p:strVal val="#ppt_x"/>
                                              </p:val>
                                            </p:tav>
                                          </p:tavLst>
                                        </p:anim>
                                        <p:anim calcmode="lin" valueType="num">
                                          <p:cBhvr additive="base">
                                            <p:cTn id="64" dur="500" fill="hold"/>
                                            <p:tgtEl>
                                              <p:spTgt spid="118"/>
                                            </p:tgtEl>
                                            <p:attrNameLst>
                                              <p:attrName>ppt_y</p:attrName>
                                            </p:attrNameLst>
                                          </p:cBhvr>
                                          <p:tavLst>
                                            <p:tav tm="0">
                                              <p:val>
                                                <p:strVal val="#ppt_y"/>
                                              </p:val>
                                            </p:tav>
                                            <p:tav tm="100000">
                                              <p:val>
                                                <p:strVal val="#ppt_y"/>
                                              </p:val>
                                            </p:tav>
                                          </p:tavLst>
                                        </p:anim>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130"/>
                                            </p:tgtEl>
                                            <p:attrNameLst>
                                              <p:attrName>style.visibility</p:attrName>
                                            </p:attrNameLst>
                                          </p:cBhvr>
                                          <p:to>
                                            <p:strVal val="visible"/>
                                          </p:to>
                                        </p:set>
                                        <p:animEffect transition="in" filter="wipe(left)">
                                          <p:cBhvr>
                                            <p:cTn id="68" dur="500"/>
                                            <p:tgtEl>
                                              <p:spTgt spid="130"/>
                                            </p:tgtEl>
                                          </p:cBhvr>
                                        </p:animEffect>
                                      </p:childTnLst>
                                    </p:cTn>
                                  </p:par>
                                  <p:par>
                                    <p:cTn id="69" presetID="53" presetClass="entr" presetSubtype="16" fill="hold" grpId="0" nodeType="withEffect">
                                      <p:stCondLst>
                                        <p:cond delay="75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childTnLst>
                              </p:cTn>
                            </p:par>
                            <p:par>
                              <p:cTn id="74" fill="hold">
                                <p:stCondLst>
                                  <p:cond delay="8250"/>
                                </p:stCondLst>
                                <p:childTnLst>
                                  <p:par>
                                    <p:cTn id="75" presetID="22" presetClass="entr" presetSubtype="8" fill="hold" nodeType="afterEffect">
                                      <p:stCondLst>
                                        <p:cond delay="0"/>
                                      </p:stCondLst>
                                      <p:childTnLst>
                                        <p:set>
                                          <p:cBhvr>
                                            <p:cTn id="76" dur="1" fill="hold">
                                              <p:stCondLst>
                                                <p:cond delay="0"/>
                                              </p:stCondLst>
                                            </p:cTn>
                                            <p:tgtEl>
                                              <p:spTgt spid="94"/>
                                            </p:tgtEl>
                                            <p:attrNameLst>
                                              <p:attrName>style.visibility</p:attrName>
                                            </p:attrNameLst>
                                          </p:cBhvr>
                                          <p:to>
                                            <p:strVal val="visible"/>
                                          </p:to>
                                        </p:set>
                                        <p:animEffect transition="in" filter="wipe(left)">
                                          <p:cBhvr>
                                            <p:cTn id="77" dur="500"/>
                                            <p:tgtEl>
                                              <p:spTgt spid="94"/>
                                            </p:tgtEl>
                                          </p:cBhvr>
                                        </p:animEffect>
                                      </p:childTnLst>
                                    </p:cTn>
                                  </p:par>
                                </p:childTnLst>
                              </p:cTn>
                            </p:par>
                            <p:par>
                              <p:cTn id="78" fill="hold">
                                <p:stCondLst>
                                  <p:cond delay="8750"/>
                                </p:stCondLst>
                                <p:childTnLst>
                                  <p:par>
                                    <p:cTn id="79" presetID="2" presetClass="entr" presetSubtype="2" fill="hold" nodeType="after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additive="base">
                                            <p:cTn id="81" dur="500" fill="hold"/>
                                            <p:tgtEl>
                                              <p:spTgt spid="123"/>
                                            </p:tgtEl>
                                            <p:attrNameLst>
                                              <p:attrName>ppt_x</p:attrName>
                                            </p:attrNameLst>
                                          </p:cBhvr>
                                          <p:tavLst>
                                            <p:tav tm="0">
                                              <p:val>
                                                <p:strVal val="1+#ppt_w/2"/>
                                              </p:val>
                                            </p:tav>
                                            <p:tav tm="100000">
                                              <p:val>
                                                <p:strVal val="#ppt_x"/>
                                              </p:val>
                                            </p:tav>
                                          </p:tavLst>
                                        </p:anim>
                                        <p:anim calcmode="lin" valueType="num">
                                          <p:cBhvr additive="base">
                                            <p:cTn id="82" dur="500" fill="hold"/>
                                            <p:tgtEl>
                                              <p:spTgt spid="123"/>
                                            </p:tgtEl>
                                            <p:attrNameLst>
                                              <p:attrName>ppt_y</p:attrName>
                                            </p:attrNameLst>
                                          </p:cBhvr>
                                          <p:tavLst>
                                            <p:tav tm="0">
                                              <p:val>
                                                <p:strVal val="#ppt_y"/>
                                              </p:val>
                                            </p:tav>
                                            <p:tav tm="100000">
                                              <p:val>
                                                <p:strVal val="#ppt_y"/>
                                              </p:val>
                                            </p:tav>
                                          </p:tavLst>
                                        </p:anim>
                                      </p:childTnLst>
                                    </p:cTn>
                                  </p:par>
                                </p:childTnLst>
                              </p:cTn>
                            </p:par>
                            <p:par>
                              <p:cTn id="83" fill="hold">
                                <p:stCondLst>
                                  <p:cond delay="9250"/>
                                </p:stCondLst>
                                <p:childTnLst>
                                  <p:par>
                                    <p:cTn id="84" presetID="22" presetClass="entr" presetSubtype="8"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02" grpId="0" animBg="1"/>
          <p:bldP spid="103" grpId="0" animBg="1"/>
          <p:bldP spid="104" grpId="0" animBg="1"/>
          <p:bldP spid="105" grpId="0" animBg="1"/>
          <p:bldP spid="128" grpId="0"/>
          <p:bldP spid="130" grpId="0"/>
          <p:bldP spid="13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课堂实施</a:t>
            </a:r>
            <a:endParaRPr lang="zh-CN" altLang="en-US" sz="22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b="1" dirty="0" smtClean="0">
                <a:solidFill>
                  <a:schemeClr val="accent1"/>
                </a:solidFill>
                <a:latin typeface="微软雅黑" panose="020B0503020204020204" pitchFamily="34" charset="-122"/>
                <a:ea typeface="微软雅黑" panose="020B0503020204020204" pitchFamily="34" charset="-122"/>
              </a:rPr>
              <a:t>课后提升</a:t>
            </a:r>
          </a:p>
        </p:txBody>
      </p:sp>
      <p:sp>
        <p:nvSpPr>
          <p:cNvPr id="44" name="MH_SubTitle_1"/>
          <p:cNvSpPr txBox="1">
            <a:spLocks noChangeArrowheads="1"/>
          </p:cNvSpPr>
          <p:nvPr>
            <p:custDataLst>
              <p:tags r:id="rId1"/>
            </p:custDataLst>
          </p:nvPr>
        </p:nvSpPr>
        <p:spPr bwMode="auto">
          <a:xfrm>
            <a:off x="4413083" y="1843881"/>
            <a:ext cx="27384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dist" eaLnBrk="1" hangingPunct="1">
              <a:defRPr/>
            </a:pPr>
            <a:r>
              <a:rPr lang="zh-CN" altLang="en-US" sz="2800" b="1" dirty="0" smtClean="0">
                <a:solidFill>
                  <a:schemeClr val="accent1">
                    <a:lumMod val="75000"/>
                  </a:schemeClr>
                </a:solidFill>
                <a:latin typeface="+mn-lt"/>
                <a:ea typeface="+mn-ea"/>
              </a:rPr>
              <a:t>添加重要说明文本</a:t>
            </a:r>
          </a:p>
        </p:txBody>
      </p:sp>
      <p:cxnSp>
        <p:nvCxnSpPr>
          <p:cNvPr id="45" name="MH_Other_1"/>
          <p:cNvCxnSpPr>
            <a:cxnSpLocks noChangeShapeType="1"/>
          </p:cNvCxnSpPr>
          <p:nvPr>
            <p:custDataLst>
              <p:tags r:id="rId2"/>
            </p:custDataLst>
          </p:nvPr>
        </p:nvCxnSpPr>
        <p:spPr bwMode="auto">
          <a:xfrm>
            <a:off x="4416258" y="2348706"/>
            <a:ext cx="2771775" cy="0"/>
          </a:xfrm>
          <a:prstGeom prst="line">
            <a:avLst/>
          </a:prstGeom>
          <a:noFill/>
          <a:ln w="22225" algn="ctr">
            <a:solidFill>
              <a:schemeClr val="accent1">
                <a:lumMod val="60000"/>
                <a:lumOff val="4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MH_Text_1"/>
          <p:cNvSpPr/>
          <p:nvPr>
            <p:custDataLst>
              <p:tags r:id="rId3"/>
            </p:custDataLst>
          </p:nvPr>
        </p:nvSpPr>
        <p:spPr>
          <a:xfrm>
            <a:off x="526882" y="4697413"/>
            <a:ext cx="3729037" cy="1936143"/>
          </a:xfrm>
          <a:prstGeom prst="rect">
            <a:avLst/>
          </a:prstGeom>
        </p:spPr>
        <p:txBody>
          <a:bodyPr lIns="72000" tIns="108000" rIns="72000" bIns="108000">
            <a:noAutofit/>
          </a:bodyPr>
          <a:lstStyle/>
          <a:p>
            <a:pPr algn="just">
              <a:defRPr/>
            </a:pPr>
            <a:r>
              <a:rPr lang="zh-CN" altLang="en-US" sz="1600" kern="100" dirty="0">
                <a:solidFill>
                  <a:schemeClr val="tx1">
                    <a:lumMod val="75000"/>
                    <a:lumOff val="25000"/>
                  </a:schemeClr>
                </a:solidFill>
              </a:rPr>
              <a:t>图形中的图片（多因排版的需要，将图片填充在图形中）：选中图片→在窗口上方功能区位置单击→“绘图工具”</a:t>
            </a:r>
            <a:r>
              <a:rPr lang="en-US" altLang="zh-CN" sz="1600" kern="100" dirty="0">
                <a:solidFill>
                  <a:schemeClr val="tx1">
                    <a:lumMod val="75000"/>
                    <a:lumOff val="25000"/>
                  </a:schemeClr>
                </a:solidFill>
              </a:rPr>
              <a:t>/“</a:t>
            </a:r>
            <a:r>
              <a:rPr lang="zh-CN" altLang="en-US" sz="1600" kern="100" dirty="0">
                <a:solidFill>
                  <a:schemeClr val="tx1">
                    <a:lumMod val="75000"/>
                    <a:lumOff val="25000"/>
                  </a:schemeClr>
                </a:solidFill>
              </a:rPr>
              <a:t>格式”→单击“形状填充”展开下拉菜单→选择“图片”→字弹出的“插入图片”的对话框窗口中选择需要的图片即可。</a:t>
            </a:r>
            <a:endParaRPr lang="zh-CN" altLang="zh-CN" sz="1600" kern="100" dirty="0">
              <a:solidFill>
                <a:schemeClr val="tx1">
                  <a:lumMod val="75000"/>
                  <a:lumOff val="25000"/>
                </a:schemeClr>
              </a:solidFill>
            </a:endParaRPr>
          </a:p>
        </p:txBody>
      </p:sp>
      <p:sp>
        <p:nvSpPr>
          <p:cNvPr id="47" name="MH_Picture_1"/>
          <p:cNvSpPr/>
          <p:nvPr>
            <p:custDataLst>
              <p:tags r:id="rId4"/>
            </p:custDataLst>
          </p:nvPr>
        </p:nvSpPr>
        <p:spPr bwMode="auto">
          <a:xfrm>
            <a:off x="526883" y="1196181"/>
            <a:ext cx="3729037" cy="3455987"/>
          </a:xfrm>
          <a:prstGeom prst="round2DiagRect">
            <a:avLst>
              <a:gd name="adj1" fmla="val 20525"/>
              <a:gd name="adj2" fmla="val 0"/>
            </a:avLst>
          </a:prstGeom>
          <a:blipFill dpi="0" rotWithShape="1">
            <a:blip r:embed="rId9">
              <a:extLst>
                <a:ext uri="{28A0092B-C50C-407E-A947-70E740481C1C}">
                  <a14:useLocalDpi xmlns:a14="http://schemas.microsoft.com/office/drawing/2010/main" val="0"/>
                </a:ext>
              </a:extLst>
            </a:blip>
            <a:srcRect/>
            <a:stretch>
              <a:fillRect/>
            </a:stretch>
          </a:blipFill>
          <a:ln>
            <a:noFill/>
          </a:ln>
          <a:effectLst/>
        </p:spPr>
        <p:txBody>
          <a:bodyPr anchor="ctr"/>
          <a:lstStyle/>
          <a:p>
            <a:pPr algn="ctr" eaLnBrk="1" fontAlgn="auto" hangingPunct="1">
              <a:spcAft>
                <a:spcPts val="0"/>
              </a:spcAft>
              <a:defRPr/>
            </a:pPr>
            <a:endParaRPr lang="zh-CN" altLang="en-US">
              <a:solidFill>
                <a:srgbClr val="FFFFFF"/>
              </a:solidFill>
              <a:latin typeface="+mn-lt"/>
              <a:ea typeface="+mn-ea"/>
            </a:endParaRPr>
          </a:p>
        </p:txBody>
      </p:sp>
      <p:sp>
        <p:nvSpPr>
          <p:cNvPr id="48" name="MH_Picture_3"/>
          <p:cNvSpPr/>
          <p:nvPr>
            <p:custDataLst>
              <p:tags r:id="rId5"/>
            </p:custDataLst>
          </p:nvPr>
        </p:nvSpPr>
        <p:spPr bwMode="auto">
          <a:xfrm>
            <a:off x="7134058" y="2491581"/>
            <a:ext cx="1779587" cy="1819275"/>
          </a:xfrm>
          <a:prstGeom prst="round2DiagRect">
            <a:avLst>
              <a:gd name="adj1" fmla="val 22914"/>
              <a:gd name="adj2" fmla="val 0"/>
            </a:avLst>
          </a:prstGeom>
          <a:blipFill dpi="0" rotWithShape="1">
            <a:blip r:embed="rId10">
              <a:extLst>
                <a:ext uri="{28A0092B-C50C-407E-A947-70E740481C1C}">
                  <a14:useLocalDpi xmlns:a14="http://schemas.microsoft.com/office/drawing/2010/main" val="0"/>
                </a:ext>
              </a:extLst>
            </a:blip>
            <a:srcRect/>
            <a:stretch>
              <a:fillRect/>
            </a:stretch>
          </a:blipFill>
          <a:ln>
            <a:noFill/>
          </a:ln>
          <a:effectLst/>
        </p:spPr>
        <p:txBody>
          <a:bodyPr anchor="ctr"/>
          <a:lstStyle/>
          <a:p>
            <a:pPr algn="ctr" eaLnBrk="1" fontAlgn="auto" hangingPunct="1">
              <a:spcAft>
                <a:spcPts val="0"/>
              </a:spcAft>
              <a:defRPr/>
            </a:pPr>
            <a:endParaRPr lang="zh-CN" altLang="en-US">
              <a:solidFill>
                <a:srgbClr val="FFFFFF"/>
              </a:solidFill>
              <a:latin typeface="+mn-lt"/>
              <a:ea typeface="+mn-ea"/>
            </a:endParaRPr>
          </a:p>
        </p:txBody>
      </p:sp>
      <p:sp>
        <p:nvSpPr>
          <p:cNvPr id="49" name="MH_Picture_2"/>
          <p:cNvSpPr>
            <a:spLocks/>
          </p:cNvSpPr>
          <p:nvPr>
            <p:custDataLst>
              <p:tags r:id="rId6"/>
            </p:custDataLst>
          </p:nvPr>
        </p:nvSpPr>
        <p:spPr bwMode="auto">
          <a:xfrm>
            <a:off x="4397208" y="3561209"/>
            <a:ext cx="2590800" cy="2808287"/>
          </a:xfrm>
          <a:custGeom>
            <a:avLst/>
            <a:gdLst>
              <a:gd name="T0" fmla="*/ 0 w 2592288"/>
              <a:gd name="T1" fmla="*/ 0 h 2808311"/>
              <a:gd name="T2" fmla="*/ 1986851 w 2592288"/>
              <a:gd name="T3" fmla="*/ 0 h 2808311"/>
              <a:gd name="T4" fmla="*/ 2577447 w 2592288"/>
              <a:gd name="T5" fmla="*/ 593947 h 2808311"/>
              <a:gd name="T6" fmla="*/ 2577447 w 2592288"/>
              <a:gd name="T7" fmla="*/ 2808071 h 2808311"/>
              <a:gd name="T8" fmla="*/ 590596 w 2592288"/>
              <a:gd name="T9" fmla="*/ 2808071 h 2808311"/>
              <a:gd name="T10" fmla="*/ 0 w 2592288"/>
              <a:gd name="T11" fmla="*/ 2214124 h 28083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92288" h="2808311">
                <a:moveTo>
                  <a:pt x="0" y="0"/>
                </a:moveTo>
                <a:lnTo>
                  <a:pt x="1998291" y="0"/>
                </a:lnTo>
                <a:cubicBezTo>
                  <a:pt x="2326346" y="0"/>
                  <a:pt x="2592288" y="265942"/>
                  <a:pt x="2592288" y="593997"/>
                </a:cubicBezTo>
                <a:lnTo>
                  <a:pt x="2592288" y="2808311"/>
                </a:lnTo>
                <a:lnTo>
                  <a:pt x="593997" y="2808311"/>
                </a:lnTo>
                <a:cubicBezTo>
                  <a:pt x="265942" y="2808311"/>
                  <a:pt x="0" y="2542369"/>
                  <a:pt x="0" y="2214314"/>
                </a:cubicBezTo>
                <a:lnTo>
                  <a:pt x="0" y="0"/>
                </a:lnTo>
                <a:close/>
              </a:path>
            </a:pathLst>
          </a:cu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extLst>
      <p:ext uri="{BB962C8B-B14F-4D97-AF65-F5344CB8AC3E}">
        <p14:creationId xmlns:p14="http://schemas.microsoft.com/office/powerpoint/2010/main" val="3029152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fltVal val="0"/>
                                          </p:val>
                                        </p:tav>
                                        <p:tav tm="100000">
                                          <p:val>
                                            <p:strVal val="#ppt_w"/>
                                          </p:val>
                                        </p:tav>
                                      </p:tavLst>
                                    </p:anim>
                                    <p:anim calcmode="lin" valueType="num">
                                      <p:cBhvr>
                                        <p:cTn id="8" dur="1000" fill="hold"/>
                                        <p:tgtEl>
                                          <p:spTgt spid="47"/>
                                        </p:tgtEl>
                                        <p:attrNameLst>
                                          <p:attrName>ppt_h</p:attrName>
                                        </p:attrNameLst>
                                      </p:cBhvr>
                                      <p:tavLst>
                                        <p:tav tm="0">
                                          <p:val>
                                            <p:fltVal val="0"/>
                                          </p:val>
                                        </p:tav>
                                        <p:tav tm="100000">
                                          <p:val>
                                            <p:strVal val="#ppt_h"/>
                                          </p:val>
                                        </p:tav>
                                      </p:tavLst>
                                    </p:anim>
                                    <p:anim calcmode="lin" valueType="num">
                                      <p:cBhvr>
                                        <p:cTn id="9" dur="1000" fill="hold"/>
                                        <p:tgtEl>
                                          <p:spTgt spid="47"/>
                                        </p:tgtEl>
                                        <p:attrNameLst>
                                          <p:attrName>style.rotation</p:attrName>
                                        </p:attrNameLst>
                                      </p:cBhvr>
                                      <p:tavLst>
                                        <p:tav tm="0">
                                          <p:val>
                                            <p:fltVal val="90"/>
                                          </p:val>
                                        </p:tav>
                                        <p:tav tm="100000">
                                          <p:val>
                                            <p:fltVal val="0"/>
                                          </p:val>
                                        </p:tav>
                                      </p:tavLst>
                                    </p:anim>
                                    <p:animEffect transition="in" filter="fade">
                                      <p:cBhvr>
                                        <p:cTn id="10" dur="1000"/>
                                        <p:tgtEl>
                                          <p:spTgt spid="47"/>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up)">
                                      <p:cBhvr>
                                        <p:cTn id="14" dur="500"/>
                                        <p:tgtEl>
                                          <p:spTgt spid="46"/>
                                        </p:tgtEl>
                                      </p:cBhvr>
                                    </p:animEffect>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1+#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arn(inVertical)">
                                      <p:cBhvr>
                                        <p:cTn id="27" dur="500"/>
                                        <p:tgtEl>
                                          <p:spTgt spid="45"/>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750"/>
                                        <p:tgtEl>
                                          <p:spTgt spid="44"/>
                                        </p:tgtEl>
                                      </p:cBhvr>
                                    </p:animEffect>
                                    <p:anim calcmode="lin" valueType="num">
                                      <p:cBhvr>
                                        <p:cTn id="32" dur="750" fill="hold"/>
                                        <p:tgtEl>
                                          <p:spTgt spid="44"/>
                                        </p:tgtEl>
                                        <p:attrNameLst>
                                          <p:attrName>ppt_x</p:attrName>
                                        </p:attrNameLst>
                                      </p:cBhvr>
                                      <p:tavLst>
                                        <p:tav tm="0">
                                          <p:val>
                                            <p:strVal val="#ppt_x"/>
                                          </p:val>
                                        </p:tav>
                                        <p:tav tm="100000">
                                          <p:val>
                                            <p:strVal val="#ppt_x"/>
                                          </p:val>
                                        </p:tav>
                                      </p:tavLst>
                                    </p:anim>
                                    <p:anim calcmode="lin" valueType="num">
                                      <p:cBhvr>
                                        <p:cTn id="33"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7" grpId="0" animBg="1"/>
      <p:bldP spid="48"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01914"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119718"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a:t>
            </a:r>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前准备</a:t>
            </a:r>
          </a:p>
        </p:txBody>
      </p:sp>
      <p:cxnSp>
        <p:nvCxnSpPr>
          <p:cNvPr id="4" name="直接连接符 3"/>
          <p:cNvCxnSpPr/>
          <p:nvPr/>
        </p:nvCxnSpPr>
        <p:spPr>
          <a:xfrm>
            <a:off x="4636585"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854389" y="312584"/>
            <a:ext cx="1313180" cy="430887"/>
          </a:xfrm>
          <a:prstGeom prst="rect">
            <a:avLst/>
          </a:prstGeom>
          <a:noFill/>
        </p:spPr>
        <p:txBody>
          <a:bodyPr wrap="none" rtlCol="0">
            <a:spAutoFit/>
          </a:bodyPr>
          <a:lstStyle/>
          <a:p>
            <a:r>
              <a:rPr lang="zh-CN" altLang="en-US" sz="2200" dirty="0">
                <a:solidFill>
                  <a:schemeClr val="bg1">
                    <a:lumMod val="50000"/>
                  </a:schemeClr>
                </a:solidFill>
                <a:latin typeface="微软雅黑" panose="020B0503020204020204" pitchFamily="34" charset="-122"/>
                <a:ea typeface="微软雅黑" panose="020B0503020204020204" pitchFamily="34" charset="-122"/>
              </a:rPr>
              <a:t>课堂实施</a:t>
            </a:r>
            <a:endParaRPr lang="zh-CN" altLang="en-US" sz="22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357809" y="308377"/>
            <a:ext cx="0" cy="404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94930" y="312584"/>
            <a:ext cx="1313180" cy="430887"/>
          </a:xfrm>
          <a:prstGeom prst="rect">
            <a:avLst/>
          </a:prstGeom>
          <a:noFill/>
        </p:spPr>
        <p:txBody>
          <a:bodyPr wrap="none" rtlCol="0">
            <a:spAutoFit/>
          </a:bodyPr>
          <a:lstStyle/>
          <a:p>
            <a:r>
              <a:rPr lang="zh-CN" altLang="en-US" sz="2200" b="1" dirty="0" smtClean="0">
                <a:solidFill>
                  <a:schemeClr val="accent1"/>
                </a:solidFill>
                <a:latin typeface="微软雅黑" panose="020B0503020204020204" pitchFamily="34" charset="-122"/>
                <a:ea typeface="微软雅黑" panose="020B0503020204020204" pitchFamily="34" charset="-122"/>
              </a:rPr>
              <a:t>课后提升</a:t>
            </a:r>
          </a:p>
        </p:txBody>
      </p:sp>
      <p:grpSp>
        <p:nvGrpSpPr>
          <p:cNvPr id="16" name="组合 15"/>
          <p:cNvGrpSpPr/>
          <p:nvPr/>
        </p:nvGrpSpPr>
        <p:grpSpPr>
          <a:xfrm>
            <a:off x="1794052" y="3524633"/>
            <a:ext cx="1034592" cy="1034966"/>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1"/>
                  </a:solidFill>
                </a:rPr>
                <a:t>关键字</a:t>
              </a:r>
              <a:endParaRPr lang="zh-CN" altLang="en-US" dirty="0">
                <a:solidFill>
                  <a:schemeClr val="accent1"/>
                </a:solidFill>
              </a:endParaRPr>
            </a:p>
          </p:txBody>
        </p:sp>
      </p:grpSp>
      <p:grpSp>
        <p:nvGrpSpPr>
          <p:cNvPr id="19" name="组合 18"/>
          <p:cNvGrpSpPr/>
          <p:nvPr/>
        </p:nvGrpSpPr>
        <p:grpSpPr>
          <a:xfrm>
            <a:off x="3074523" y="2254810"/>
            <a:ext cx="1205910" cy="1206346"/>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1"/>
                  </a:solidFill>
                </a:rPr>
                <a:t>关键字</a:t>
              </a:r>
              <a:endParaRPr lang="zh-CN" altLang="en-US" dirty="0">
                <a:solidFill>
                  <a:schemeClr val="accent1"/>
                </a:solidFill>
              </a:endParaRPr>
            </a:p>
          </p:txBody>
        </p:sp>
      </p:grpSp>
      <p:grpSp>
        <p:nvGrpSpPr>
          <p:cNvPr id="22" name="组合 21"/>
          <p:cNvGrpSpPr/>
          <p:nvPr/>
        </p:nvGrpSpPr>
        <p:grpSpPr>
          <a:xfrm>
            <a:off x="1226382" y="1911901"/>
            <a:ext cx="1494764" cy="149530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关键字</a:t>
              </a:r>
            </a:p>
          </p:txBody>
        </p:sp>
      </p:grpSp>
      <p:grpSp>
        <p:nvGrpSpPr>
          <p:cNvPr id="25" name="组合 24"/>
          <p:cNvGrpSpPr/>
          <p:nvPr/>
        </p:nvGrpSpPr>
        <p:grpSpPr>
          <a:xfrm>
            <a:off x="2705807" y="1339446"/>
            <a:ext cx="873132" cy="87344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1"/>
                  </a:solidFill>
                </a:rPr>
                <a:t>关键字</a:t>
              </a:r>
              <a:endParaRPr lang="zh-CN" altLang="en-US" sz="1400" dirty="0">
                <a:solidFill>
                  <a:schemeClr val="accent1"/>
                </a:solidFill>
              </a:endParaRPr>
            </a:p>
          </p:txBody>
        </p:sp>
      </p:grpSp>
      <p:grpSp>
        <p:nvGrpSpPr>
          <p:cNvPr id="28" name="组合 27"/>
          <p:cNvGrpSpPr/>
          <p:nvPr/>
        </p:nvGrpSpPr>
        <p:grpSpPr>
          <a:xfrm>
            <a:off x="3092303" y="3846282"/>
            <a:ext cx="1115096" cy="111550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1"/>
                  </a:solidFill>
                </a:rPr>
                <a:t>关键字</a:t>
              </a:r>
              <a:endParaRPr lang="zh-CN" altLang="en-US" dirty="0">
                <a:solidFill>
                  <a:schemeClr val="accent1"/>
                </a:solidFill>
              </a:endParaRPr>
            </a:p>
          </p:txBody>
        </p:sp>
      </p:grpSp>
      <p:grpSp>
        <p:nvGrpSpPr>
          <p:cNvPr id="31" name="组合 30"/>
          <p:cNvGrpSpPr/>
          <p:nvPr/>
        </p:nvGrpSpPr>
        <p:grpSpPr>
          <a:xfrm>
            <a:off x="496271" y="3673246"/>
            <a:ext cx="1089380" cy="1089774"/>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1"/>
                  </a:solidFill>
                </a:rPr>
                <a:t>关键字</a:t>
              </a:r>
              <a:endParaRPr lang="zh-CN" altLang="en-US" dirty="0">
                <a:solidFill>
                  <a:schemeClr val="accent1"/>
                </a:solidFill>
              </a:endParaRPr>
            </a:p>
          </p:txBody>
        </p:sp>
      </p:grpSp>
      <p:sp>
        <p:nvSpPr>
          <p:cNvPr id="34" name="椭圆 33"/>
          <p:cNvSpPr/>
          <p:nvPr/>
        </p:nvSpPr>
        <p:spPr>
          <a:xfrm>
            <a:off x="1098973" y="2927041"/>
            <a:ext cx="599081" cy="599297"/>
          </a:xfrm>
          <a:prstGeom prst="ellipse">
            <a:avLst/>
          </a:prstGeom>
          <a:solidFill>
            <a:schemeClr val="tx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35" name="椭圆 34"/>
          <p:cNvSpPr/>
          <p:nvPr/>
        </p:nvSpPr>
        <p:spPr>
          <a:xfrm>
            <a:off x="810512" y="2320233"/>
            <a:ext cx="183441" cy="18350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36" name="椭圆 35"/>
          <p:cNvSpPr/>
          <p:nvPr/>
        </p:nvSpPr>
        <p:spPr>
          <a:xfrm>
            <a:off x="4046002" y="3548632"/>
            <a:ext cx="410237" cy="410386"/>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37" name="椭圆 36"/>
          <p:cNvSpPr/>
          <p:nvPr/>
        </p:nvSpPr>
        <p:spPr>
          <a:xfrm>
            <a:off x="2753720" y="2760089"/>
            <a:ext cx="358888" cy="359018"/>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38" name="椭圆 37"/>
          <p:cNvSpPr/>
          <p:nvPr/>
        </p:nvSpPr>
        <p:spPr>
          <a:xfrm>
            <a:off x="441840" y="4994525"/>
            <a:ext cx="460392" cy="46055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39" name="椭圆 38"/>
          <p:cNvSpPr/>
          <p:nvPr/>
        </p:nvSpPr>
        <p:spPr>
          <a:xfrm>
            <a:off x="2658036" y="4108537"/>
            <a:ext cx="281386" cy="28148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40" name="椭圆 39"/>
          <p:cNvSpPr/>
          <p:nvPr/>
        </p:nvSpPr>
        <p:spPr>
          <a:xfrm>
            <a:off x="3810014" y="2115197"/>
            <a:ext cx="327857" cy="32797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41" name="椭圆 40"/>
          <p:cNvSpPr/>
          <p:nvPr/>
        </p:nvSpPr>
        <p:spPr>
          <a:xfrm>
            <a:off x="3074524" y="3275947"/>
            <a:ext cx="131211" cy="131258"/>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0961" y="4537010"/>
            <a:ext cx="2417688" cy="2407085"/>
          </a:xfrm>
          <a:prstGeom prst="rect">
            <a:avLst/>
          </a:prstGeom>
        </p:spPr>
      </p:pic>
      <p:sp>
        <p:nvSpPr>
          <p:cNvPr id="44" name="MH_Picture_2"/>
          <p:cNvSpPr/>
          <p:nvPr>
            <p:custDataLst>
              <p:tags r:id="rId1"/>
            </p:custDataLst>
          </p:nvPr>
        </p:nvSpPr>
        <p:spPr>
          <a:xfrm>
            <a:off x="4636585" y="1866996"/>
            <a:ext cx="3960000" cy="2452590"/>
          </a:xfrm>
          <a:prstGeom prst="roundRect">
            <a:avLst>
              <a:gd name="adj" fmla="val 12702"/>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TextBox 44"/>
          <p:cNvSpPr txBox="1"/>
          <p:nvPr/>
        </p:nvSpPr>
        <p:spPr>
          <a:xfrm>
            <a:off x="4636585" y="4725849"/>
            <a:ext cx="4058528" cy="1600438"/>
          </a:xfrm>
          <a:prstGeom prst="rect">
            <a:avLst/>
          </a:prstGeom>
          <a:noFill/>
        </p:spPr>
        <p:txBody>
          <a:bodyPr wrap="square" lIns="0" tIns="0" rIns="0" bIns="0" rtlCol="0">
            <a:spAutoFit/>
          </a:bodyPr>
          <a:lstStyle/>
          <a:p>
            <a:pPr lvl="0">
              <a:lnSpc>
                <a:spcPct val="130000"/>
              </a:lnSpc>
            </a:pPr>
            <a:r>
              <a:rPr lang="en-US" altLang="zh-CN" sz="2000" dirty="0" smtClean="0">
                <a:solidFill>
                  <a:prstClr val="black"/>
                </a:solidFill>
                <a:latin typeface="微软雅黑" pitchFamily="34" charset="-122"/>
                <a:ea typeface="微软雅黑" pitchFamily="34" charset="-122"/>
              </a:rPr>
              <a:t>PPTS</a:t>
            </a:r>
            <a:r>
              <a:rPr lang="zh-CN" altLang="en-US" sz="2000" dirty="0" smtClean="0">
                <a:solidFill>
                  <a:prstClr val="black"/>
                </a:solidFill>
                <a:latin typeface="微软雅黑" pitchFamily="34" charset="-122"/>
                <a:ea typeface="微软雅黑" pitchFamily="34" charset="-122"/>
              </a:rPr>
              <a:t>致力于</a:t>
            </a:r>
            <a:r>
              <a:rPr lang="zh-CN" altLang="en-US" sz="2000" dirty="0">
                <a:solidFill>
                  <a:prstClr val="black"/>
                </a:solidFill>
                <a:latin typeface="微软雅黑" pitchFamily="34" charset="-122"/>
                <a:ea typeface="微软雅黑" pitchFamily="34" charset="-122"/>
              </a:rPr>
              <a:t>教学课件、教学设计、汇报</a:t>
            </a:r>
            <a:r>
              <a:rPr lang="en-US" altLang="zh-CN" sz="2000" dirty="0">
                <a:solidFill>
                  <a:prstClr val="black"/>
                </a:solidFill>
                <a:latin typeface="微软雅黑" pitchFamily="34" charset="-122"/>
                <a:ea typeface="微软雅黑" pitchFamily="34" charset="-122"/>
              </a:rPr>
              <a:t>PPT</a:t>
            </a:r>
            <a:r>
              <a:rPr lang="zh-CN" altLang="en-US" sz="2000" dirty="0">
                <a:solidFill>
                  <a:prstClr val="black"/>
                </a:solidFill>
                <a:latin typeface="微软雅黑" pitchFamily="34" charset="-122"/>
                <a:ea typeface="微软雅黑" pitchFamily="34" charset="-122"/>
              </a:rPr>
              <a:t>及相册</a:t>
            </a:r>
            <a:r>
              <a:rPr lang="en-US" altLang="zh-CN" sz="2000" dirty="0">
                <a:solidFill>
                  <a:prstClr val="black"/>
                </a:solidFill>
                <a:latin typeface="微软雅黑" pitchFamily="34" charset="-122"/>
                <a:ea typeface="微软雅黑" pitchFamily="34" charset="-122"/>
              </a:rPr>
              <a:t>PPT</a:t>
            </a:r>
            <a:r>
              <a:rPr lang="zh-CN" altLang="en-US" sz="2000" dirty="0">
                <a:solidFill>
                  <a:prstClr val="black"/>
                </a:solidFill>
                <a:latin typeface="微软雅黑" pitchFamily="34" charset="-122"/>
                <a:ea typeface="微软雅黑" pitchFamily="34" charset="-122"/>
              </a:rPr>
              <a:t>的原创设计与</a:t>
            </a:r>
            <a:r>
              <a:rPr lang="zh-CN" altLang="en-US" sz="2000" dirty="0" smtClean="0">
                <a:solidFill>
                  <a:prstClr val="black"/>
                </a:solidFill>
                <a:latin typeface="微软雅黑" pitchFamily="34" charset="-122"/>
                <a:ea typeface="微软雅黑" pitchFamily="34" charset="-122"/>
              </a:rPr>
              <a:t>美化，为</a:t>
            </a:r>
            <a:r>
              <a:rPr lang="zh-CN" altLang="en-US" sz="2000" dirty="0">
                <a:solidFill>
                  <a:prstClr val="black"/>
                </a:solidFill>
                <a:latin typeface="微软雅黑" pitchFamily="34" charset="-122"/>
                <a:ea typeface="微软雅黑" pitchFamily="34" charset="-122"/>
              </a:rPr>
              <a:t>您提供实用美观，精致大气，方便修改的</a:t>
            </a:r>
            <a:r>
              <a:rPr lang="en-US" altLang="zh-CN" sz="2000" dirty="0">
                <a:solidFill>
                  <a:prstClr val="black"/>
                </a:solidFill>
                <a:latin typeface="微软雅黑" pitchFamily="34" charset="-122"/>
                <a:ea typeface="微软雅黑" pitchFamily="34" charset="-122"/>
              </a:rPr>
              <a:t>PPT</a:t>
            </a:r>
            <a:r>
              <a:rPr lang="zh-CN" altLang="en-US" sz="2000" dirty="0">
                <a:solidFill>
                  <a:prstClr val="black"/>
                </a:solidFill>
                <a:latin typeface="微软雅黑" pitchFamily="34" charset="-122"/>
                <a:ea typeface="微软雅黑" pitchFamily="34" charset="-122"/>
              </a:rPr>
              <a:t>动态</a:t>
            </a:r>
            <a:r>
              <a:rPr lang="zh-CN" altLang="en-US" sz="2000" dirty="0" smtClean="0">
                <a:solidFill>
                  <a:prstClr val="black"/>
                </a:solidFill>
                <a:latin typeface="微软雅黑" pitchFamily="34" charset="-122"/>
                <a:ea typeface="微软雅黑" pitchFamily="34" charset="-122"/>
              </a:rPr>
              <a:t>模板。</a:t>
            </a:r>
            <a:endParaRPr lang="zh-CN" altLang="en-US" sz="2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562613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nodeType="withEffect">
                                  <p:stCondLst>
                                    <p:cond delay="20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53" presetClass="entr" presetSubtype="16" fill="hold"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300" fill="hold"/>
                                        <p:tgtEl>
                                          <p:spTgt spid="25"/>
                                        </p:tgtEl>
                                        <p:attrNameLst>
                                          <p:attrName>ppt_w</p:attrName>
                                        </p:attrNameLst>
                                      </p:cBhvr>
                                      <p:tavLst>
                                        <p:tav tm="0">
                                          <p:val>
                                            <p:fltVal val="0"/>
                                          </p:val>
                                        </p:tav>
                                        <p:tav tm="100000">
                                          <p:val>
                                            <p:strVal val="#ppt_w"/>
                                          </p:val>
                                        </p:tav>
                                      </p:tavLst>
                                    </p:anim>
                                    <p:anim calcmode="lin" valueType="num">
                                      <p:cBhvr>
                                        <p:cTn id="23" dur="300" fill="hold"/>
                                        <p:tgtEl>
                                          <p:spTgt spid="25"/>
                                        </p:tgtEl>
                                        <p:attrNameLst>
                                          <p:attrName>ppt_h</p:attrName>
                                        </p:attrNameLst>
                                      </p:cBhvr>
                                      <p:tavLst>
                                        <p:tav tm="0">
                                          <p:val>
                                            <p:fltVal val="0"/>
                                          </p:val>
                                        </p:tav>
                                        <p:tav tm="100000">
                                          <p:val>
                                            <p:strVal val="#ppt_h"/>
                                          </p:val>
                                        </p:tav>
                                      </p:tavLst>
                                    </p:anim>
                                    <p:animEffect transition="in" filter="fade">
                                      <p:cBhvr>
                                        <p:cTn id="24" dur="300"/>
                                        <p:tgtEl>
                                          <p:spTgt spid="25"/>
                                        </p:tgtEl>
                                      </p:cBhvr>
                                    </p:animEffect>
                                  </p:childTnLst>
                                </p:cTn>
                              </p:par>
                              <p:par>
                                <p:cTn id="25" presetID="53" presetClass="entr" presetSubtype="16" fill="hold" nodeType="withEffect">
                                  <p:stCondLst>
                                    <p:cond delay="7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60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800" fill="hold"/>
                                        <p:tgtEl>
                                          <p:spTgt spid="28"/>
                                        </p:tgtEl>
                                        <p:attrNameLst>
                                          <p:attrName>ppt_w</p:attrName>
                                        </p:attrNameLst>
                                      </p:cBhvr>
                                      <p:tavLst>
                                        <p:tav tm="0">
                                          <p:val>
                                            <p:fltVal val="0"/>
                                          </p:val>
                                        </p:tav>
                                        <p:tav tm="100000">
                                          <p:val>
                                            <p:strVal val="#ppt_w"/>
                                          </p:val>
                                        </p:tav>
                                      </p:tavLst>
                                    </p:anim>
                                    <p:anim calcmode="lin" valueType="num">
                                      <p:cBhvr>
                                        <p:cTn id="38" dur="800" fill="hold"/>
                                        <p:tgtEl>
                                          <p:spTgt spid="28"/>
                                        </p:tgtEl>
                                        <p:attrNameLst>
                                          <p:attrName>ppt_h</p:attrName>
                                        </p:attrNameLst>
                                      </p:cBhvr>
                                      <p:tavLst>
                                        <p:tav tm="0">
                                          <p:val>
                                            <p:fltVal val="0"/>
                                          </p:val>
                                        </p:tav>
                                        <p:tav tm="100000">
                                          <p:val>
                                            <p:strVal val="#ppt_h"/>
                                          </p:val>
                                        </p:tav>
                                      </p:tavLst>
                                    </p:anim>
                                    <p:animEffect transition="in" filter="fade">
                                      <p:cBhvr>
                                        <p:cTn id="39" dur="800"/>
                                        <p:tgtEl>
                                          <p:spTgt spid="28"/>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300" fill="hold"/>
                                        <p:tgtEl>
                                          <p:spTgt spid="35"/>
                                        </p:tgtEl>
                                        <p:attrNameLst>
                                          <p:attrName>ppt_w</p:attrName>
                                        </p:attrNameLst>
                                      </p:cBhvr>
                                      <p:tavLst>
                                        <p:tav tm="0">
                                          <p:val>
                                            <p:fltVal val="0"/>
                                          </p:val>
                                        </p:tav>
                                        <p:tav tm="100000">
                                          <p:val>
                                            <p:strVal val="#ppt_w"/>
                                          </p:val>
                                        </p:tav>
                                      </p:tavLst>
                                    </p:anim>
                                    <p:anim calcmode="lin" valueType="num">
                                      <p:cBhvr>
                                        <p:cTn id="48" dur="300" fill="hold"/>
                                        <p:tgtEl>
                                          <p:spTgt spid="35"/>
                                        </p:tgtEl>
                                        <p:attrNameLst>
                                          <p:attrName>ppt_h</p:attrName>
                                        </p:attrNameLst>
                                      </p:cBhvr>
                                      <p:tavLst>
                                        <p:tav tm="0">
                                          <p:val>
                                            <p:fltVal val="0"/>
                                          </p:val>
                                        </p:tav>
                                        <p:tav tm="100000">
                                          <p:val>
                                            <p:strVal val="#ppt_h"/>
                                          </p:val>
                                        </p:tav>
                                      </p:tavLst>
                                    </p:anim>
                                    <p:animEffect transition="in" filter="fade">
                                      <p:cBhvr>
                                        <p:cTn id="49" dur="300"/>
                                        <p:tgtEl>
                                          <p:spTgt spid="35"/>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600" fill="hold"/>
                                        <p:tgtEl>
                                          <p:spTgt spid="36"/>
                                        </p:tgtEl>
                                        <p:attrNameLst>
                                          <p:attrName>ppt_w</p:attrName>
                                        </p:attrNameLst>
                                      </p:cBhvr>
                                      <p:tavLst>
                                        <p:tav tm="0">
                                          <p:val>
                                            <p:fltVal val="0"/>
                                          </p:val>
                                        </p:tav>
                                        <p:tav tm="100000">
                                          <p:val>
                                            <p:strVal val="#ppt_w"/>
                                          </p:val>
                                        </p:tav>
                                      </p:tavLst>
                                    </p:anim>
                                    <p:anim calcmode="lin" valueType="num">
                                      <p:cBhvr>
                                        <p:cTn id="53" dur="600" fill="hold"/>
                                        <p:tgtEl>
                                          <p:spTgt spid="36"/>
                                        </p:tgtEl>
                                        <p:attrNameLst>
                                          <p:attrName>ppt_h</p:attrName>
                                        </p:attrNameLst>
                                      </p:cBhvr>
                                      <p:tavLst>
                                        <p:tav tm="0">
                                          <p:val>
                                            <p:fltVal val="0"/>
                                          </p:val>
                                        </p:tav>
                                        <p:tav tm="100000">
                                          <p:val>
                                            <p:strVal val="#ppt_h"/>
                                          </p:val>
                                        </p:tav>
                                      </p:tavLst>
                                    </p:anim>
                                    <p:animEffect transition="in" filter="fade">
                                      <p:cBhvr>
                                        <p:cTn id="54" dur="600"/>
                                        <p:tgtEl>
                                          <p:spTgt spid="36"/>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38"/>
                                        </p:tgtEl>
                                        <p:attrNameLst>
                                          <p:attrName>style.visibility</p:attrName>
                                        </p:attrNameLst>
                                      </p:cBhvr>
                                      <p:to>
                                        <p:strVal val="visible"/>
                                      </p:to>
                                    </p:set>
                                    <p:anim calcmode="lin" valueType="num">
                                      <p:cBhvr>
                                        <p:cTn id="62" dur="800" fill="hold"/>
                                        <p:tgtEl>
                                          <p:spTgt spid="38"/>
                                        </p:tgtEl>
                                        <p:attrNameLst>
                                          <p:attrName>ppt_w</p:attrName>
                                        </p:attrNameLst>
                                      </p:cBhvr>
                                      <p:tavLst>
                                        <p:tav tm="0">
                                          <p:val>
                                            <p:fltVal val="0"/>
                                          </p:val>
                                        </p:tav>
                                        <p:tav tm="100000">
                                          <p:val>
                                            <p:strVal val="#ppt_w"/>
                                          </p:val>
                                        </p:tav>
                                      </p:tavLst>
                                    </p:anim>
                                    <p:anim calcmode="lin" valueType="num">
                                      <p:cBhvr>
                                        <p:cTn id="63" dur="800" fill="hold"/>
                                        <p:tgtEl>
                                          <p:spTgt spid="38"/>
                                        </p:tgtEl>
                                        <p:attrNameLst>
                                          <p:attrName>ppt_h</p:attrName>
                                        </p:attrNameLst>
                                      </p:cBhvr>
                                      <p:tavLst>
                                        <p:tav tm="0">
                                          <p:val>
                                            <p:fltVal val="0"/>
                                          </p:val>
                                        </p:tav>
                                        <p:tav tm="100000">
                                          <p:val>
                                            <p:strVal val="#ppt_h"/>
                                          </p:val>
                                        </p:tav>
                                      </p:tavLst>
                                    </p:anim>
                                    <p:animEffect transition="in" filter="fade">
                                      <p:cBhvr>
                                        <p:cTn id="64" dur="800"/>
                                        <p:tgtEl>
                                          <p:spTgt spid="38"/>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Effect transition="in" filter="fade">
                                      <p:cBhvr>
                                        <p:cTn id="74" dur="500"/>
                                        <p:tgtEl>
                                          <p:spTgt spid="40"/>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childTnLst>
                          </p:cTn>
                        </p:par>
                        <p:par>
                          <p:cTn id="80" fill="hold">
                            <p:stCondLst>
                              <p:cond delay="1700"/>
                            </p:stCondLst>
                            <p:childTnLst>
                              <p:par>
                                <p:cTn id="81" presetID="47"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750"/>
                                        <p:tgtEl>
                                          <p:spTgt spid="44"/>
                                        </p:tgtEl>
                                      </p:cBhvr>
                                    </p:animEffect>
                                    <p:anim calcmode="lin" valueType="num">
                                      <p:cBhvr>
                                        <p:cTn id="84" dur="750" fill="hold"/>
                                        <p:tgtEl>
                                          <p:spTgt spid="44"/>
                                        </p:tgtEl>
                                        <p:attrNameLst>
                                          <p:attrName>ppt_x</p:attrName>
                                        </p:attrNameLst>
                                      </p:cBhvr>
                                      <p:tavLst>
                                        <p:tav tm="0">
                                          <p:val>
                                            <p:strVal val="#ppt_x"/>
                                          </p:val>
                                        </p:tav>
                                        <p:tav tm="100000">
                                          <p:val>
                                            <p:strVal val="#ppt_x"/>
                                          </p:val>
                                        </p:tav>
                                      </p:tavLst>
                                    </p:anim>
                                    <p:anim calcmode="lin" valueType="num">
                                      <p:cBhvr>
                                        <p:cTn id="85" dur="750" fill="hold"/>
                                        <p:tgtEl>
                                          <p:spTgt spid="44"/>
                                        </p:tgtEl>
                                        <p:attrNameLst>
                                          <p:attrName>ppt_y</p:attrName>
                                        </p:attrNameLst>
                                      </p:cBhvr>
                                      <p:tavLst>
                                        <p:tav tm="0">
                                          <p:val>
                                            <p:strVal val="#ppt_y-.1"/>
                                          </p:val>
                                        </p:tav>
                                        <p:tav tm="100000">
                                          <p:val>
                                            <p:strVal val="#ppt_y"/>
                                          </p:val>
                                        </p:tav>
                                      </p:tavLst>
                                    </p:anim>
                                  </p:childTnLst>
                                </p:cTn>
                              </p:par>
                            </p:childTnLst>
                          </p:cTn>
                        </p:par>
                        <p:par>
                          <p:cTn id="86" fill="hold">
                            <p:stCondLst>
                              <p:cond delay="2450"/>
                            </p:stCondLst>
                            <p:childTnLst>
                              <p:par>
                                <p:cTn id="87" presetID="22" presetClass="entr" presetSubtype="1"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up)">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4" grpId="0" animBg="1"/>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flipH="1">
            <a:off x="1064842" y="731733"/>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cs typeface="+mn-cs"/>
            </a:endParaRPr>
          </a:p>
        </p:txBody>
      </p:sp>
      <p:sp>
        <p:nvSpPr>
          <p:cNvPr id="39" name="圆角矩形 38"/>
          <p:cNvSpPr/>
          <p:nvPr/>
        </p:nvSpPr>
        <p:spPr>
          <a:xfrm>
            <a:off x="1361547" y="625826"/>
            <a:ext cx="5603642" cy="888144"/>
          </a:xfrm>
          <a:prstGeom prst="roundRect">
            <a:avLst/>
          </a:prstGeom>
          <a:noFill/>
          <a:ln w="12700" cap="flat" cmpd="sng" algn="ctr">
            <a:noFill/>
            <a:prstDash val="solid"/>
            <a:miter lim="800000"/>
          </a:ln>
          <a:effectLst/>
        </p:spPr>
        <p:txBody>
          <a:bodyPr lIns="81693" tIns="40847" rIns="81693" bIns="40847"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chemeClr val="tx2"/>
                </a:solidFill>
                <a:effectLst/>
                <a:uLnTx/>
                <a:uFillTx/>
                <a:latin typeface="微软雅黑" panose="020B0503020204020204" pitchFamily="34" charset="-122"/>
                <a:cs typeface="+mn-cs"/>
              </a:rPr>
              <a:t>目 录   </a:t>
            </a:r>
            <a:r>
              <a:rPr kumimoji="0" lang="en-US" altLang="zh-CN" sz="3600" b="1" i="0" u="none" strike="noStrike" kern="0" cap="none" spc="0" normalizeH="0" baseline="0" noProof="0" dirty="0" smtClean="0">
                <a:ln>
                  <a:noFill/>
                </a:ln>
                <a:solidFill>
                  <a:schemeClr val="tx2"/>
                </a:solidFill>
                <a:effectLst/>
                <a:uLnTx/>
                <a:uFillTx/>
                <a:latin typeface="微软雅黑" panose="020B0503020204020204" pitchFamily="34" charset="-122"/>
                <a:cs typeface="+mn-cs"/>
              </a:rPr>
              <a:t>CONTENTS</a:t>
            </a:r>
            <a:endParaRPr kumimoji="0" lang="zh-CN" altLang="en-US" sz="3600" b="1" i="0" u="none" strike="noStrike" kern="0" cap="none" spc="0" normalizeH="0" baseline="0" noProof="0" dirty="0">
              <a:ln>
                <a:noFill/>
              </a:ln>
              <a:solidFill>
                <a:schemeClr val="tx2"/>
              </a:solidFill>
              <a:effectLst/>
              <a:uLnTx/>
              <a:uFillTx/>
              <a:latin typeface="微软雅黑" panose="020B0503020204020204" pitchFamily="34" charset="-122"/>
              <a:cs typeface="+mn-cs"/>
            </a:endParaRPr>
          </a:p>
        </p:txBody>
      </p:sp>
      <p:grpSp>
        <p:nvGrpSpPr>
          <p:cNvPr id="40" name="组合 39"/>
          <p:cNvGrpSpPr/>
          <p:nvPr/>
        </p:nvGrpSpPr>
        <p:grpSpPr>
          <a:xfrm flipH="1">
            <a:off x="6961612" y="653136"/>
            <a:ext cx="900000" cy="900000"/>
            <a:chOff x="7834104" y="4038418"/>
            <a:chExt cx="900000" cy="900000"/>
          </a:xfrm>
        </p:grpSpPr>
        <p:sp>
          <p:nvSpPr>
            <p:cNvPr id="41"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Franklin Gothic Book"/>
                <a:ea typeface="微软雅黑"/>
                <a:cs typeface="+mn-cs"/>
              </a:endParaRPr>
            </a:p>
          </p:txBody>
        </p:sp>
        <p:sp>
          <p:nvSpPr>
            <p:cNvPr id="42" name="椭圆 42"/>
            <p:cNvSpPr/>
            <p:nvPr/>
          </p:nvSpPr>
          <p:spPr>
            <a:xfrm>
              <a:off x="7946467" y="4162070"/>
              <a:ext cx="662782" cy="662782"/>
            </a:xfrm>
            <a:prstGeom prst="homePlate">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Franklin Gothic Book"/>
                <a:ea typeface="微软雅黑"/>
                <a:cs typeface="+mn-cs"/>
              </a:endParaRPr>
            </a:p>
          </p:txBody>
        </p:sp>
      </p:grpSp>
      <p:sp>
        <p:nvSpPr>
          <p:cNvPr id="44" name="任意多边形 43"/>
          <p:cNvSpPr/>
          <p:nvPr/>
        </p:nvSpPr>
        <p:spPr>
          <a:xfrm>
            <a:off x="1487295" y="3442726"/>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p>
        </p:txBody>
      </p:sp>
      <p:grpSp>
        <p:nvGrpSpPr>
          <p:cNvPr id="3" name="组合 2"/>
          <p:cNvGrpSpPr/>
          <p:nvPr/>
        </p:nvGrpSpPr>
        <p:grpSpPr>
          <a:xfrm>
            <a:off x="215807" y="3194086"/>
            <a:ext cx="2388198" cy="810713"/>
            <a:chOff x="215807" y="3167192"/>
            <a:chExt cx="2388198" cy="810713"/>
          </a:xfrm>
        </p:grpSpPr>
        <p:sp>
          <p:nvSpPr>
            <p:cNvPr id="45" name="TextBox 6"/>
            <p:cNvSpPr txBox="1">
              <a:spLocks noChangeArrowheads="1"/>
            </p:cNvSpPr>
            <p:nvPr/>
          </p:nvSpPr>
          <p:spPr bwMode="auto">
            <a:xfrm>
              <a:off x="215807" y="31671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tx2"/>
                  </a:solidFill>
                  <a:latin typeface="微软雅黑" pitchFamily="34" charset="-122"/>
                  <a:ea typeface="微软雅黑" pitchFamily="34" charset="-122"/>
                </a:rPr>
                <a:t>教学分析</a:t>
              </a:r>
              <a:endParaRPr lang="zh-CN" altLang="en-US" sz="2700" b="1" dirty="0">
                <a:solidFill>
                  <a:schemeClr val="tx2"/>
                </a:solidFill>
                <a:latin typeface="微软雅黑" pitchFamily="34" charset="-122"/>
                <a:ea typeface="微软雅黑" pitchFamily="34" charset="-122"/>
              </a:endParaRPr>
            </a:p>
          </p:txBody>
        </p:sp>
        <p:sp>
          <p:nvSpPr>
            <p:cNvPr id="49" name="TextBox 48"/>
            <p:cNvSpPr txBox="1"/>
            <p:nvPr/>
          </p:nvSpPr>
          <p:spPr>
            <a:xfrm>
              <a:off x="462018" y="3623966"/>
              <a:ext cx="1859862" cy="353939"/>
            </a:xfrm>
            <a:prstGeom prst="rect">
              <a:avLst/>
            </a:prstGeom>
            <a:noFill/>
          </p:spPr>
          <p:txBody>
            <a:bodyPr wrap="none" lIns="121917" tIns="60958" rIns="121917" bIns="60958" rtlCol="0">
              <a:spAutoFit/>
            </a:bodyPr>
            <a:lstStyle/>
            <a:p>
              <a:pPr marL="0" lvl="1" algn="ctr"/>
              <a:r>
                <a:rPr lang="en-US" altLang="zh-CN" sz="1500" dirty="0" smtClean="0">
                  <a:latin typeface="微软雅黑" pitchFamily="34" charset="-122"/>
                  <a:ea typeface="微软雅黑" pitchFamily="34" charset="-122"/>
                </a:rPr>
                <a:t>Teaching Analysis</a:t>
              </a:r>
              <a:endParaRPr lang="zh-CN" altLang="en-US" sz="1500" dirty="0">
                <a:latin typeface="微软雅黑" pitchFamily="34" charset="-122"/>
                <a:ea typeface="微软雅黑" pitchFamily="34" charset="-122"/>
              </a:endParaRPr>
            </a:p>
          </p:txBody>
        </p:sp>
      </p:grpSp>
      <p:grpSp>
        <p:nvGrpSpPr>
          <p:cNvPr id="4" name="组合 3"/>
          <p:cNvGrpSpPr/>
          <p:nvPr/>
        </p:nvGrpSpPr>
        <p:grpSpPr>
          <a:xfrm>
            <a:off x="2327767" y="4528027"/>
            <a:ext cx="2388198" cy="823321"/>
            <a:chOff x="2327767" y="4501133"/>
            <a:chExt cx="2388198" cy="823321"/>
          </a:xfrm>
        </p:grpSpPr>
        <p:sp>
          <p:nvSpPr>
            <p:cNvPr id="46" name="TextBox 6"/>
            <p:cNvSpPr txBox="1">
              <a:spLocks noChangeArrowheads="1"/>
            </p:cNvSpPr>
            <p:nvPr/>
          </p:nvSpPr>
          <p:spPr bwMode="auto">
            <a:xfrm>
              <a:off x="2327767" y="4501133"/>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accent3">
                      <a:lumMod val="75000"/>
                    </a:schemeClr>
                  </a:solidFill>
                  <a:latin typeface="微软雅黑" pitchFamily="34" charset="-122"/>
                  <a:ea typeface="微软雅黑" pitchFamily="34" charset="-122"/>
                </a:rPr>
                <a:t>教学设计</a:t>
              </a:r>
              <a:endParaRPr lang="zh-CN" altLang="en-US" sz="2700" b="1" dirty="0">
                <a:solidFill>
                  <a:schemeClr val="accent3">
                    <a:lumMod val="75000"/>
                  </a:schemeClr>
                </a:solidFill>
                <a:latin typeface="微软雅黑" pitchFamily="34" charset="-122"/>
                <a:ea typeface="微软雅黑" pitchFamily="34" charset="-122"/>
              </a:endParaRPr>
            </a:p>
          </p:txBody>
        </p:sp>
        <p:sp>
          <p:nvSpPr>
            <p:cNvPr id="50" name="TextBox 49"/>
            <p:cNvSpPr txBox="1"/>
            <p:nvPr/>
          </p:nvSpPr>
          <p:spPr>
            <a:xfrm>
              <a:off x="2584314" y="4970515"/>
              <a:ext cx="1754064"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Design</a:t>
              </a:r>
              <a:endParaRPr lang="zh-CN" altLang="en-US" sz="1500" dirty="0">
                <a:latin typeface="微软雅黑" pitchFamily="34" charset="-122"/>
                <a:ea typeface="微软雅黑" pitchFamily="34" charset="-122"/>
              </a:endParaRPr>
            </a:p>
          </p:txBody>
        </p:sp>
      </p:grpSp>
      <p:grpSp>
        <p:nvGrpSpPr>
          <p:cNvPr id="5" name="组合 4"/>
          <p:cNvGrpSpPr/>
          <p:nvPr/>
        </p:nvGrpSpPr>
        <p:grpSpPr>
          <a:xfrm>
            <a:off x="4457873" y="3190280"/>
            <a:ext cx="2388198" cy="796582"/>
            <a:chOff x="4457873" y="3163386"/>
            <a:chExt cx="2388198" cy="796582"/>
          </a:xfrm>
        </p:grpSpPr>
        <p:sp>
          <p:nvSpPr>
            <p:cNvPr id="47" name="TextBox 6"/>
            <p:cNvSpPr txBox="1">
              <a:spLocks noChangeArrowheads="1"/>
            </p:cNvSpPr>
            <p:nvPr/>
          </p:nvSpPr>
          <p:spPr bwMode="auto">
            <a:xfrm>
              <a:off x="4457873" y="3163386"/>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chemeClr val="accent1">
                      <a:lumMod val="75000"/>
                    </a:schemeClr>
                  </a:solidFill>
                  <a:latin typeface="微软雅黑" pitchFamily="34" charset="-122"/>
                  <a:ea typeface="微软雅黑" pitchFamily="34" charset="-122"/>
                </a:rPr>
                <a:t>教学过程</a:t>
              </a:r>
              <a:endParaRPr lang="zh-CN" altLang="en-US" sz="2700" b="1" dirty="0">
                <a:solidFill>
                  <a:schemeClr val="accent1">
                    <a:lumMod val="75000"/>
                  </a:schemeClr>
                </a:solidFill>
                <a:latin typeface="微软雅黑" pitchFamily="34" charset="-122"/>
                <a:ea typeface="微软雅黑" pitchFamily="34" charset="-122"/>
              </a:endParaRPr>
            </a:p>
          </p:txBody>
        </p:sp>
        <p:sp>
          <p:nvSpPr>
            <p:cNvPr id="51" name="TextBox 50"/>
            <p:cNvSpPr txBox="1"/>
            <p:nvPr/>
          </p:nvSpPr>
          <p:spPr>
            <a:xfrm>
              <a:off x="4687414" y="3606029"/>
              <a:ext cx="1810682"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Process</a:t>
              </a:r>
              <a:endParaRPr lang="zh-CN" altLang="en-US" sz="1500" dirty="0">
                <a:latin typeface="微软雅黑" pitchFamily="34" charset="-122"/>
                <a:ea typeface="微软雅黑" pitchFamily="34" charset="-122"/>
              </a:endParaRPr>
            </a:p>
          </p:txBody>
        </p:sp>
      </p:grpSp>
      <p:grpSp>
        <p:nvGrpSpPr>
          <p:cNvPr id="6" name="组合 5"/>
          <p:cNvGrpSpPr/>
          <p:nvPr/>
        </p:nvGrpSpPr>
        <p:grpSpPr>
          <a:xfrm>
            <a:off x="6539930" y="4546619"/>
            <a:ext cx="2388198" cy="802949"/>
            <a:chOff x="6539930" y="4519725"/>
            <a:chExt cx="2388198" cy="802949"/>
          </a:xfrm>
        </p:grpSpPr>
        <p:sp>
          <p:nvSpPr>
            <p:cNvPr id="48" name="TextBox 47"/>
            <p:cNvSpPr txBox="1">
              <a:spLocks noChangeArrowheads="1"/>
            </p:cNvSpPr>
            <p:nvPr/>
          </p:nvSpPr>
          <p:spPr bwMode="auto">
            <a:xfrm>
              <a:off x="6539930" y="4519725"/>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smtClean="0">
                  <a:solidFill>
                    <a:schemeClr val="accent5"/>
                  </a:solidFill>
                  <a:latin typeface="微软雅黑" pitchFamily="34" charset="-122"/>
                  <a:ea typeface="微软雅黑" pitchFamily="34" charset="-122"/>
                </a:rPr>
                <a:t>教学反思</a:t>
              </a:r>
              <a:endParaRPr lang="zh-CN" altLang="en-US" sz="2700" b="1" dirty="0">
                <a:solidFill>
                  <a:schemeClr val="accent5"/>
                </a:solidFill>
                <a:latin typeface="微软雅黑" pitchFamily="34" charset="-122"/>
                <a:ea typeface="微软雅黑" pitchFamily="34" charset="-122"/>
              </a:endParaRPr>
            </a:p>
          </p:txBody>
        </p:sp>
        <p:sp>
          <p:nvSpPr>
            <p:cNvPr id="52" name="TextBox 51"/>
            <p:cNvSpPr txBox="1"/>
            <p:nvPr/>
          </p:nvSpPr>
          <p:spPr>
            <a:xfrm>
              <a:off x="6765778" y="4968735"/>
              <a:ext cx="1935781" cy="353939"/>
            </a:xfrm>
            <a:prstGeom prst="rect">
              <a:avLst/>
            </a:prstGeom>
            <a:noFill/>
          </p:spPr>
          <p:txBody>
            <a:bodyPr wrap="none" lIns="121917" tIns="60958" rIns="121917" bIns="60958" rtlCol="0">
              <a:spAutoFit/>
            </a:bodyPr>
            <a:lstStyle/>
            <a:p>
              <a:pPr marL="0" lvl="1" algn="ctr"/>
              <a:r>
                <a:rPr lang="en-US" altLang="zh-CN" sz="1500" dirty="0">
                  <a:latin typeface="微软雅黑" pitchFamily="34" charset="-122"/>
                  <a:ea typeface="微软雅黑" pitchFamily="34" charset="-122"/>
                </a:rPr>
                <a:t>Teaching </a:t>
              </a:r>
              <a:r>
                <a:rPr lang="en-US" altLang="zh-CN" sz="1500" dirty="0" smtClean="0">
                  <a:latin typeface="微软雅黑" pitchFamily="34" charset="-122"/>
                  <a:ea typeface="微软雅黑" pitchFamily="34" charset="-122"/>
                </a:rPr>
                <a:t>Refletion</a:t>
              </a:r>
              <a:endParaRPr lang="zh-CN" altLang="en-US" sz="1500" dirty="0">
                <a:latin typeface="微软雅黑" pitchFamily="34" charset="-122"/>
                <a:ea typeface="微软雅黑" pitchFamily="34" charset="-122"/>
              </a:endParaRPr>
            </a:p>
          </p:txBody>
        </p:sp>
      </p:grpSp>
      <p:grpSp>
        <p:nvGrpSpPr>
          <p:cNvPr id="53" name="组合 52"/>
          <p:cNvGrpSpPr/>
          <p:nvPr/>
        </p:nvGrpSpPr>
        <p:grpSpPr>
          <a:xfrm>
            <a:off x="730390" y="4223872"/>
            <a:ext cx="1396819" cy="1397325"/>
            <a:chOff x="1008115" y="2542722"/>
            <a:chExt cx="1360493" cy="1360493"/>
          </a:xfrm>
        </p:grpSpPr>
        <p:grpSp>
          <p:nvGrpSpPr>
            <p:cNvPr id="54" name="组合 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菱形 5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5"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chemeClr val="tx2"/>
                  </a:solidFill>
                  <a:latin typeface="微软雅黑" pitchFamily="34" charset="-122"/>
                  <a:ea typeface="造字工房劲黑（非商用）常规体" pitchFamily="50" charset="-122"/>
                </a:rPr>
                <a:t>1</a:t>
              </a:r>
              <a:endParaRPr lang="zh-CN" altLang="en-US" sz="5300" b="1" dirty="0">
                <a:solidFill>
                  <a:schemeClr val="tx2"/>
                </a:solidFill>
                <a:latin typeface="微软雅黑" pitchFamily="34" charset="-122"/>
                <a:ea typeface="造字工房劲黑（非商用）常规体" pitchFamily="50" charset="-122"/>
              </a:endParaRPr>
            </a:p>
          </p:txBody>
        </p:sp>
      </p:grpSp>
      <p:grpSp>
        <p:nvGrpSpPr>
          <p:cNvPr id="58" name="组合 57"/>
          <p:cNvGrpSpPr/>
          <p:nvPr/>
        </p:nvGrpSpPr>
        <p:grpSpPr>
          <a:xfrm>
            <a:off x="4911156" y="4185185"/>
            <a:ext cx="1396819" cy="1397325"/>
            <a:chOff x="4770261" y="2542722"/>
            <a:chExt cx="1360493" cy="1360493"/>
          </a:xfrm>
        </p:grpSpPr>
        <p:grpSp>
          <p:nvGrpSpPr>
            <p:cNvPr id="59" name="组合 58"/>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菱形 6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chemeClr val="accent1"/>
                  </a:solidFill>
                  <a:latin typeface="微软雅黑" pitchFamily="34" charset="-122"/>
                  <a:ea typeface="造字工房劲黑（非商用）常规体" pitchFamily="50" charset="-122"/>
                </a:rPr>
                <a:t>3</a:t>
              </a:r>
              <a:endParaRPr lang="zh-CN" altLang="en-US" sz="5300" b="1" dirty="0">
                <a:solidFill>
                  <a:schemeClr val="accent1"/>
                </a:solidFill>
                <a:latin typeface="微软雅黑" pitchFamily="34" charset="-122"/>
                <a:ea typeface="造字工房劲黑（非商用）常规体" pitchFamily="50" charset="-122"/>
              </a:endParaRPr>
            </a:p>
          </p:txBody>
        </p:sp>
      </p:grpSp>
      <p:grpSp>
        <p:nvGrpSpPr>
          <p:cNvPr id="63" name="组合 62"/>
          <p:cNvGrpSpPr/>
          <p:nvPr/>
        </p:nvGrpSpPr>
        <p:grpSpPr>
          <a:xfrm>
            <a:off x="2778151" y="2852979"/>
            <a:ext cx="1396819" cy="1397325"/>
            <a:chOff x="2889188" y="1494971"/>
            <a:chExt cx="1360493" cy="1360493"/>
          </a:xfrm>
        </p:grpSpPr>
        <p:grpSp>
          <p:nvGrpSpPr>
            <p:cNvPr id="64" name="组合 63"/>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菱形 6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chemeClr val="accent3"/>
                  </a:solidFill>
                  <a:latin typeface="微软雅黑" pitchFamily="34" charset="-122"/>
                  <a:ea typeface="造字工房劲黑（非商用）常规体" pitchFamily="50" charset="-122"/>
                </a:rPr>
                <a:t>2</a:t>
              </a:r>
              <a:endParaRPr lang="zh-CN" altLang="en-US" sz="5300" b="1" dirty="0">
                <a:solidFill>
                  <a:schemeClr val="accent3"/>
                </a:solidFill>
                <a:latin typeface="微软雅黑" pitchFamily="34" charset="-122"/>
                <a:ea typeface="造字工房劲黑（非商用）常规体" pitchFamily="50" charset="-122"/>
              </a:endParaRPr>
            </a:p>
          </p:txBody>
        </p:sp>
      </p:grpSp>
      <p:grpSp>
        <p:nvGrpSpPr>
          <p:cNvPr id="68" name="组合 67"/>
          <p:cNvGrpSpPr/>
          <p:nvPr/>
        </p:nvGrpSpPr>
        <p:grpSpPr>
          <a:xfrm>
            <a:off x="7023116" y="2737896"/>
            <a:ext cx="1396819" cy="1397325"/>
            <a:chOff x="6651335" y="1494971"/>
            <a:chExt cx="1360493" cy="1360493"/>
          </a:xfrm>
        </p:grpSpPr>
        <p:grpSp>
          <p:nvGrpSpPr>
            <p:cNvPr id="69" name="组合 6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菱形 7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0"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chemeClr val="accent5"/>
                  </a:solidFill>
                  <a:latin typeface="微软雅黑" pitchFamily="34" charset="-122"/>
                  <a:ea typeface="造字工房劲黑（非商用）常规体" pitchFamily="50" charset="-122"/>
                </a:rPr>
                <a:t>4</a:t>
              </a:r>
              <a:endParaRPr lang="zh-CN" altLang="en-US" sz="5300" b="1" dirty="0">
                <a:solidFill>
                  <a:schemeClr val="accent5"/>
                </a:solidFill>
                <a:latin typeface="微软雅黑" pitchFamily="34" charset="-122"/>
                <a:ea typeface="造字工房劲黑（非商用）常规体" pitchFamily="50" charset="-122"/>
              </a:endParaRPr>
            </a:p>
          </p:txBody>
        </p:sp>
      </p:grpSp>
      <p:sp>
        <p:nvSpPr>
          <p:cNvPr id="73" name="Line 3"/>
          <p:cNvSpPr>
            <a:spLocks noChangeShapeType="1"/>
          </p:cNvSpPr>
          <p:nvPr/>
        </p:nvSpPr>
        <p:spPr bwMode="auto">
          <a:xfrm>
            <a:off x="4574561" y="2368173"/>
            <a:ext cx="0" cy="2389595"/>
          </a:xfrm>
          <a:prstGeom prst="line">
            <a:avLst/>
          </a:prstGeom>
          <a:noFill/>
          <a:ln w="28575">
            <a:solidFill>
              <a:srgbClr val="808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smtClean="0">
              <a:ln>
                <a:noFill/>
              </a:ln>
              <a:solidFill>
                <a:srgbClr val="000000"/>
              </a:solidFill>
              <a:effectLst/>
              <a:uLnTx/>
              <a:uFillTx/>
              <a:latin typeface="Arial" pitchFamily="34" charset="0"/>
            </a:endParaRPr>
          </a:p>
        </p:txBody>
      </p:sp>
      <p:sp>
        <p:nvSpPr>
          <p:cNvPr id="77" name="椭圆 76"/>
          <p:cNvSpPr/>
          <p:nvPr/>
        </p:nvSpPr>
        <p:spPr>
          <a:xfrm rot="10498052">
            <a:off x="1509838" y="5773498"/>
            <a:ext cx="563789" cy="563789"/>
          </a:xfrm>
          <a:prstGeom prst="ellipse">
            <a:avLst/>
          </a:prstGeom>
          <a:solidFill>
            <a:srgbClr val="4F81BD">
              <a:lumMod val="50000"/>
            </a:srgbClr>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rot="10498052">
            <a:off x="2263195" y="6429990"/>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9" name="组合 78"/>
          <p:cNvGrpSpPr/>
          <p:nvPr/>
        </p:nvGrpSpPr>
        <p:grpSpPr>
          <a:xfrm>
            <a:off x="2078806" y="5209487"/>
            <a:ext cx="845906" cy="84590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1" name="椭圆 8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2" name="组合 81"/>
          <p:cNvGrpSpPr/>
          <p:nvPr/>
        </p:nvGrpSpPr>
        <p:grpSpPr>
          <a:xfrm>
            <a:off x="935369" y="5304344"/>
            <a:ext cx="310515" cy="31051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4" name="椭圆 8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5" name="组合 84"/>
          <p:cNvGrpSpPr/>
          <p:nvPr/>
        </p:nvGrpSpPr>
        <p:grpSpPr>
          <a:xfrm>
            <a:off x="2788329" y="6134692"/>
            <a:ext cx="310515" cy="310515"/>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7" name="椭圆 8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椭圆 87"/>
          <p:cNvSpPr/>
          <p:nvPr/>
        </p:nvSpPr>
        <p:spPr>
          <a:xfrm rot="10498052">
            <a:off x="1775458" y="5066159"/>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9" name="组合 88"/>
          <p:cNvGrpSpPr/>
          <p:nvPr/>
        </p:nvGrpSpPr>
        <p:grpSpPr>
          <a:xfrm>
            <a:off x="1113460" y="6323608"/>
            <a:ext cx="441364" cy="44136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1" name="椭圆 9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2" name="椭圆 91"/>
          <p:cNvSpPr/>
          <p:nvPr/>
        </p:nvSpPr>
        <p:spPr>
          <a:xfrm rot="10498052">
            <a:off x="754492" y="5941955"/>
            <a:ext cx="303658" cy="303658"/>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3" name="组合 92"/>
          <p:cNvGrpSpPr/>
          <p:nvPr/>
        </p:nvGrpSpPr>
        <p:grpSpPr>
          <a:xfrm>
            <a:off x="3327588" y="5917798"/>
            <a:ext cx="310515" cy="310515"/>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6" name="椭圆 95"/>
          <p:cNvSpPr/>
          <p:nvPr/>
        </p:nvSpPr>
        <p:spPr>
          <a:xfrm rot="10498052">
            <a:off x="3518553" y="6515850"/>
            <a:ext cx="192350" cy="192350"/>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椭圆 96"/>
          <p:cNvSpPr/>
          <p:nvPr/>
        </p:nvSpPr>
        <p:spPr>
          <a:xfrm rot="10498052">
            <a:off x="308609" y="6588961"/>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椭圆 97"/>
          <p:cNvSpPr/>
          <p:nvPr/>
        </p:nvSpPr>
        <p:spPr>
          <a:xfrm rot="10498052">
            <a:off x="6424738" y="5803532"/>
            <a:ext cx="563789" cy="563789"/>
          </a:xfrm>
          <a:prstGeom prst="ellipse">
            <a:avLst/>
          </a:prstGeom>
          <a:solidFill>
            <a:srgbClr val="4F81BD">
              <a:lumMod val="50000"/>
            </a:srgbClr>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rot="10498052">
            <a:off x="7178095" y="6460024"/>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0" name="组合 99"/>
          <p:cNvGrpSpPr/>
          <p:nvPr/>
        </p:nvGrpSpPr>
        <p:grpSpPr>
          <a:xfrm>
            <a:off x="6993706" y="5239521"/>
            <a:ext cx="845906" cy="845906"/>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5850269" y="5334378"/>
            <a:ext cx="310515" cy="310515"/>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6" name="组合 105"/>
          <p:cNvGrpSpPr/>
          <p:nvPr/>
        </p:nvGrpSpPr>
        <p:grpSpPr>
          <a:xfrm>
            <a:off x="7703229" y="6164726"/>
            <a:ext cx="310515" cy="31051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9" name="椭圆 108"/>
          <p:cNvSpPr/>
          <p:nvPr/>
        </p:nvSpPr>
        <p:spPr>
          <a:xfrm rot="10498052">
            <a:off x="6690358" y="5096193"/>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0" name="组合 109"/>
          <p:cNvGrpSpPr/>
          <p:nvPr/>
        </p:nvGrpSpPr>
        <p:grpSpPr>
          <a:xfrm>
            <a:off x="6028360" y="6353642"/>
            <a:ext cx="441364" cy="441364"/>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3" name="椭圆 112"/>
          <p:cNvSpPr/>
          <p:nvPr/>
        </p:nvSpPr>
        <p:spPr>
          <a:xfrm rot="10498052">
            <a:off x="5669392" y="5971989"/>
            <a:ext cx="303658" cy="303658"/>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4" name="组合 113"/>
          <p:cNvGrpSpPr/>
          <p:nvPr/>
        </p:nvGrpSpPr>
        <p:grpSpPr>
          <a:xfrm>
            <a:off x="8242488" y="5947832"/>
            <a:ext cx="310515" cy="31051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6" name="椭圆 11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7" name="椭圆 116"/>
          <p:cNvSpPr/>
          <p:nvPr/>
        </p:nvSpPr>
        <p:spPr>
          <a:xfrm rot="10498052">
            <a:off x="8433453" y="6545884"/>
            <a:ext cx="192350" cy="192350"/>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rot="10498052">
            <a:off x="5223509" y="6618995"/>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507283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58"/>
                                        </p:tgtEl>
                                      </p:cBhvr>
                                    </p:animEffect>
                                    <p:set>
                                      <p:cBhvr>
                                        <p:cTn id="16" dur="1" fill="hold">
                                          <p:stCondLst>
                                            <p:cond delay="499"/>
                                          </p:stCondLst>
                                        </p:cTn>
                                        <p:tgtEl>
                                          <p:spTgt spid="5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63"/>
                                        </p:tgtEl>
                                      </p:cBhvr>
                                    </p:animEffect>
                                    <p:set>
                                      <p:cBhvr>
                                        <p:cTn id="19" dur="1" fill="hold">
                                          <p:stCondLst>
                                            <p:cond delay="499"/>
                                          </p:stCondLst>
                                        </p:cTn>
                                        <p:tgtEl>
                                          <p:spTgt spid="63"/>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68"/>
                                        </p:tgtEl>
                                      </p:cBhvr>
                                    </p:animEffect>
                                    <p:set>
                                      <p:cBhvr>
                                        <p:cTn id="22" dur="1" fill="hold">
                                          <p:stCondLst>
                                            <p:cond delay="499"/>
                                          </p:stCondLst>
                                        </p:cTn>
                                        <p:tgtEl>
                                          <p:spTgt spid="68"/>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par>
                                <p:cTn id="26" presetID="42" presetClass="path" presetSubtype="0" accel="50000" decel="50000" fill="hold" nodeType="withEffect">
                                  <p:stCondLst>
                                    <p:cond delay="0"/>
                                  </p:stCondLst>
                                  <p:childTnLst>
                                    <p:animMotion origin="layout" path="M 2.77556E-17 1.11111E-6 L 0.22205 -0.21111 " pathEditMode="relative" rAng="0" ptsTypes="AA">
                                      <p:cBhvr>
                                        <p:cTn id="27" dur="1250" fill="hold"/>
                                        <p:tgtEl>
                                          <p:spTgt spid="53"/>
                                        </p:tgtEl>
                                        <p:attrNameLst>
                                          <p:attrName>ppt_x</p:attrName>
                                          <p:attrName>ppt_y</p:attrName>
                                        </p:attrNameLst>
                                      </p:cBhvr>
                                      <p:rCtr x="11094" y="-10556"/>
                                    </p:animMotion>
                                  </p:childTnLst>
                                </p:cTn>
                              </p:par>
                              <p:par>
                                <p:cTn id="28" presetID="16" presetClass="entr" presetSubtype="42"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barn(outHorizontal)">
                                      <p:cBhvr>
                                        <p:cTn id="30" dur="1250"/>
                                        <p:tgtEl>
                                          <p:spTgt spid="73"/>
                                        </p:tgtEl>
                                      </p:cBhvr>
                                    </p:animEffect>
                                  </p:childTnLst>
                                </p:cTn>
                              </p:par>
                              <p:par>
                                <p:cTn id="31" presetID="42" presetClass="path" presetSubtype="0" accel="50000" decel="50000" fill="hold" nodeType="withEffect">
                                  <p:stCondLst>
                                    <p:cond delay="0"/>
                                  </p:stCondLst>
                                  <p:childTnLst>
                                    <p:animMotion origin="layout" path="M 3.33333E-6 -3.33333E-6 L 0.47934 -0.01805 " pathEditMode="relative" rAng="0" ptsTypes="AA">
                                      <p:cBhvr>
                                        <p:cTn id="32" dur="1000" fill="hold"/>
                                        <p:tgtEl>
                                          <p:spTgt spid="3"/>
                                        </p:tgtEl>
                                        <p:attrNameLst>
                                          <p:attrName>ppt_x</p:attrName>
                                          <p:attrName>ppt_y</p:attrName>
                                        </p:attrNameLst>
                                      </p:cBhvr>
                                      <p:rCtr x="23958" y="-903"/>
                                    </p:animMotion>
                                  </p:childTnLst>
                                </p:cTn>
                              </p:par>
                              <p:par>
                                <p:cTn id="33" presetID="42" presetClass="path" presetSubtype="0" accel="50000" decel="50000" fill="hold" grpId="0" nodeType="withEffect">
                                  <p:stCondLst>
                                    <p:cond delay="0"/>
                                  </p:stCondLst>
                                  <p:childTnLst>
                                    <p:animMotion origin="layout" path="M 1.11458 -0.82685 L 3.88889E-6 -1.85185E-6 " pathEditMode="relative" rAng="0" ptsTypes="AA">
                                      <p:cBhvr>
                                        <p:cTn id="34" dur="1500" fill="hold"/>
                                        <p:tgtEl>
                                          <p:spTgt spid="98"/>
                                        </p:tgtEl>
                                        <p:attrNameLst>
                                          <p:attrName>ppt_x</p:attrName>
                                          <p:attrName>ppt_y</p:attrName>
                                        </p:attrNameLst>
                                      </p:cBhvr>
                                      <p:rCtr x="-55729" y="41327"/>
                                    </p:animMotion>
                                  </p:childTnLst>
                                </p:cTn>
                              </p:par>
                              <p:par>
                                <p:cTn id="35" presetID="42" presetClass="path" presetSubtype="0" accel="50000" decel="50000" fill="hold" nodeType="withEffect">
                                  <p:stCondLst>
                                    <p:cond delay="0"/>
                                  </p:stCondLst>
                                  <p:childTnLst>
                                    <p:animMotion origin="layout" path="M 1.11267 -0.5607 L -5.55556E-7 2.03892E-7 " pathEditMode="relative" rAng="0" ptsTypes="AA">
                                      <p:cBhvr>
                                        <p:cTn id="36" dur="1500" fill="hold"/>
                                        <p:tgtEl>
                                          <p:spTgt spid="106"/>
                                        </p:tgtEl>
                                        <p:attrNameLst>
                                          <p:attrName>ppt_x</p:attrName>
                                          <p:attrName>ppt_y</p:attrName>
                                        </p:attrNameLst>
                                      </p:cBhvr>
                                      <p:rCtr x="-55642" y="28020"/>
                                    </p:animMotion>
                                  </p:childTnLst>
                                </p:cTn>
                              </p:par>
                              <p:par>
                                <p:cTn id="37" presetID="42" presetClass="path" presetSubtype="0" accel="50000" decel="50000" fill="hold" nodeType="withEffect">
                                  <p:stCondLst>
                                    <p:cond delay="0"/>
                                  </p:stCondLst>
                                  <p:childTnLst>
                                    <p:animMotion origin="layout" path="M 1.16511 -0.74143 L -3.61111E-6 4.43312E-6 " pathEditMode="relative" rAng="0" ptsTypes="AA">
                                      <p:cBhvr>
                                        <p:cTn id="38" dur="1500" fill="hold"/>
                                        <p:tgtEl>
                                          <p:spTgt spid="100"/>
                                        </p:tgtEl>
                                        <p:attrNameLst>
                                          <p:attrName>ppt_x</p:attrName>
                                          <p:attrName>ppt_y</p:attrName>
                                        </p:attrNameLst>
                                      </p:cBhvr>
                                      <p:rCtr x="-58264" y="37071"/>
                                    </p:animMotion>
                                  </p:childTnLst>
                                </p:cTn>
                              </p:par>
                              <p:par>
                                <p:cTn id="39" presetID="42" presetClass="path" presetSubtype="0" accel="50000" decel="50000" fill="hold" grpId="0" nodeType="withEffect">
                                  <p:stCondLst>
                                    <p:cond delay="0"/>
                                  </p:stCondLst>
                                  <p:childTnLst>
                                    <p:animMotion origin="layout" path="M 1.05712 -0.81186 L -0.01424 -0.02255 " pathEditMode="relative" rAng="0" ptsTypes="AA">
                                      <p:cBhvr>
                                        <p:cTn id="40" dur="1500" fill="hold"/>
                                        <p:tgtEl>
                                          <p:spTgt spid="99"/>
                                        </p:tgtEl>
                                        <p:attrNameLst>
                                          <p:attrName>ppt_x</p:attrName>
                                          <p:attrName>ppt_y</p:attrName>
                                        </p:attrNameLst>
                                      </p:cBhvr>
                                      <p:rCtr x="-53576" y="39450"/>
                                    </p:animMotion>
                                  </p:childTnLst>
                                </p:cTn>
                              </p:par>
                              <p:par>
                                <p:cTn id="41" presetID="42" presetClass="path" presetSubtype="0" accel="50000" decel="50000" fill="hold" nodeType="withEffect">
                                  <p:stCondLst>
                                    <p:cond delay="0"/>
                                  </p:stCondLst>
                                  <p:childTnLst>
                                    <p:animMotion origin="layout" path="M 1.22951 -0.81173 L 0 -2.46914E-6 " pathEditMode="relative" rAng="0" ptsTypes="AA">
                                      <p:cBhvr>
                                        <p:cTn id="42" dur="1500" fill="hold"/>
                                        <p:tgtEl>
                                          <p:spTgt spid="103"/>
                                        </p:tgtEl>
                                        <p:attrNameLst>
                                          <p:attrName>ppt_x</p:attrName>
                                          <p:attrName>ppt_y</p:attrName>
                                        </p:attrNameLst>
                                      </p:cBhvr>
                                      <p:rCtr x="-61476" y="40586"/>
                                    </p:animMotion>
                                  </p:childTnLst>
                                </p:cTn>
                              </p:par>
                              <p:par>
                                <p:cTn id="43" presetID="42" presetClass="path" presetSubtype="0" accel="50000" decel="50000" fill="hold" grpId="0" nodeType="withEffect">
                                  <p:stCondLst>
                                    <p:cond delay="0"/>
                                  </p:stCondLst>
                                  <p:childTnLst>
                                    <p:animMotion origin="layout" path="M 1.05712 -0.81186 L -0.01424 -0.02255 " pathEditMode="relative" rAng="0" ptsTypes="AA">
                                      <p:cBhvr>
                                        <p:cTn id="44" dur="1500" fill="hold"/>
                                        <p:tgtEl>
                                          <p:spTgt spid="109"/>
                                        </p:tgtEl>
                                        <p:attrNameLst>
                                          <p:attrName>ppt_x</p:attrName>
                                          <p:attrName>ppt_y</p:attrName>
                                        </p:attrNameLst>
                                      </p:cBhvr>
                                      <p:rCtr x="-53576" y="39450"/>
                                    </p:animMotion>
                                  </p:childTnLst>
                                </p:cTn>
                              </p:par>
                              <p:par>
                                <p:cTn id="45" presetID="42" presetClass="path" presetSubtype="0" accel="50000" decel="50000" fill="hold" nodeType="withEffect">
                                  <p:stCondLst>
                                    <p:cond delay="0"/>
                                  </p:stCondLst>
                                  <p:childTnLst>
                                    <p:animMotion origin="layout" path="M 0.93194 -0.36577 L -2.77778E-7 5.68428E-7 " pathEditMode="relative" rAng="0" ptsTypes="AA">
                                      <p:cBhvr>
                                        <p:cTn id="46" dur="1500" fill="hold"/>
                                        <p:tgtEl>
                                          <p:spTgt spid="110"/>
                                        </p:tgtEl>
                                        <p:attrNameLst>
                                          <p:attrName>ppt_x</p:attrName>
                                          <p:attrName>ppt_y</p:attrName>
                                        </p:attrNameLst>
                                      </p:cBhvr>
                                      <p:rCtr x="-46597" y="18289"/>
                                    </p:animMotion>
                                  </p:childTnLst>
                                </p:cTn>
                              </p:par>
                              <p:par>
                                <p:cTn id="47" presetID="42" presetClass="path" presetSubtype="0" accel="50000" decel="50000" fill="hold" grpId="0" nodeType="withEffect">
                                  <p:stCondLst>
                                    <p:cond delay="0"/>
                                  </p:stCondLst>
                                  <p:childTnLst>
                                    <p:animMotion origin="layout" path="M 1.05712 -0.81186 L -0.01424 -0.02255 " pathEditMode="relative" rAng="0" ptsTypes="AA">
                                      <p:cBhvr>
                                        <p:cTn id="48" dur="1500" fill="hold"/>
                                        <p:tgtEl>
                                          <p:spTgt spid="113"/>
                                        </p:tgtEl>
                                        <p:attrNameLst>
                                          <p:attrName>ppt_x</p:attrName>
                                          <p:attrName>ppt_y</p:attrName>
                                        </p:attrNameLst>
                                      </p:cBhvr>
                                      <p:rCtr x="-53576" y="39450"/>
                                    </p:animMotion>
                                  </p:childTnLst>
                                </p:cTn>
                              </p:par>
                              <p:par>
                                <p:cTn id="49" presetID="42" presetClass="path" presetSubtype="0" accel="50000" decel="50000" fill="hold" nodeType="withEffect">
                                  <p:stCondLst>
                                    <p:cond delay="0"/>
                                  </p:stCondLst>
                                  <p:childTnLst>
                                    <p:animMotion origin="layout" path="M 0.93194 -0.36577 L -2.77778E-7 5.68428E-7 " pathEditMode="relative" rAng="0" ptsTypes="AA">
                                      <p:cBhvr>
                                        <p:cTn id="50" dur="1500" fill="hold"/>
                                        <p:tgtEl>
                                          <p:spTgt spid="114"/>
                                        </p:tgtEl>
                                        <p:attrNameLst>
                                          <p:attrName>ppt_x</p:attrName>
                                          <p:attrName>ppt_y</p:attrName>
                                        </p:attrNameLst>
                                      </p:cBhvr>
                                      <p:rCtr x="-46597" y="18289"/>
                                    </p:animMotion>
                                  </p:childTnLst>
                                </p:cTn>
                              </p:par>
                              <p:par>
                                <p:cTn id="51" presetID="42" presetClass="path" presetSubtype="0" accel="50000" decel="50000" fill="hold" grpId="0" nodeType="withEffect">
                                  <p:stCondLst>
                                    <p:cond delay="0"/>
                                  </p:stCondLst>
                                  <p:childTnLst>
                                    <p:animMotion origin="layout" path="M 1.07135 -0.78931 L 8.33333E-7 -4.71733E-6 " pathEditMode="relative" rAng="0" ptsTypes="AA">
                                      <p:cBhvr>
                                        <p:cTn id="52" dur="1500" fill="hold"/>
                                        <p:tgtEl>
                                          <p:spTgt spid="117"/>
                                        </p:tgtEl>
                                        <p:attrNameLst>
                                          <p:attrName>ppt_x</p:attrName>
                                          <p:attrName>ppt_y</p:attrName>
                                        </p:attrNameLst>
                                      </p:cBhvr>
                                      <p:rCtr x="-53576" y="39450"/>
                                    </p:animMotion>
                                  </p:childTnLst>
                                </p:cTn>
                              </p:par>
                              <p:par>
                                <p:cTn id="53" presetID="42" presetClass="path" presetSubtype="0" accel="50000" decel="50000" fill="hold" grpId="0" nodeType="withEffect">
                                  <p:stCondLst>
                                    <p:cond delay="0"/>
                                  </p:stCondLst>
                                  <p:childTnLst>
                                    <p:animMotion origin="layout" path="M 1.05712 -0.81186 L -0.01424 -0.02255 " pathEditMode="relative" rAng="0" ptsTypes="AA">
                                      <p:cBhvr>
                                        <p:cTn id="54" dur="1500" fill="hold"/>
                                        <p:tgtEl>
                                          <p:spTgt spid="118"/>
                                        </p:tgtEl>
                                        <p:attrNameLst>
                                          <p:attrName>ppt_x</p:attrName>
                                          <p:attrName>ppt_y</p:attrName>
                                        </p:attrNameLst>
                                      </p:cBhvr>
                                      <p:rCtr x="-53576" y="39450"/>
                                    </p:animMotion>
                                  </p:childTnLst>
                                </p:cTn>
                              </p:par>
                              <p:par>
                                <p:cTn id="55" presetID="42" presetClass="path" presetSubtype="0" accel="50000" decel="50000" fill="hold" grpId="0" nodeType="withEffect">
                                  <p:stCondLst>
                                    <p:cond delay="0"/>
                                  </p:stCondLst>
                                  <p:childTnLst>
                                    <p:animMotion origin="layout" path="M 1.11458 -0.82685 L 3.88889E-6 -1.85185E-6 " pathEditMode="relative" rAng="0" ptsTypes="AA">
                                      <p:cBhvr>
                                        <p:cTn id="56" dur="1500" fill="hold"/>
                                        <p:tgtEl>
                                          <p:spTgt spid="77"/>
                                        </p:tgtEl>
                                        <p:attrNameLst>
                                          <p:attrName>ppt_x</p:attrName>
                                          <p:attrName>ppt_y</p:attrName>
                                        </p:attrNameLst>
                                      </p:cBhvr>
                                      <p:rCtr x="-55729" y="41327"/>
                                    </p:animMotion>
                                  </p:childTnLst>
                                </p:cTn>
                              </p:par>
                              <p:par>
                                <p:cTn id="57" presetID="42" presetClass="path" presetSubtype="0" accel="50000" decel="50000" fill="hold" nodeType="withEffect">
                                  <p:stCondLst>
                                    <p:cond delay="0"/>
                                  </p:stCondLst>
                                  <p:childTnLst>
                                    <p:animMotion origin="layout" path="M 1.11267 -0.5607 L -5.55556E-7 2.03892E-7 " pathEditMode="relative" rAng="0" ptsTypes="AA">
                                      <p:cBhvr>
                                        <p:cTn id="58" dur="1500" fill="hold"/>
                                        <p:tgtEl>
                                          <p:spTgt spid="85"/>
                                        </p:tgtEl>
                                        <p:attrNameLst>
                                          <p:attrName>ppt_x</p:attrName>
                                          <p:attrName>ppt_y</p:attrName>
                                        </p:attrNameLst>
                                      </p:cBhvr>
                                      <p:rCtr x="-55642" y="28020"/>
                                    </p:animMotion>
                                  </p:childTnLst>
                                </p:cTn>
                              </p:par>
                              <p:par>
                                <p:cTn id="59" presetID="42" presetClass="path" presetSubtype="0" accel="50000" decel="50000" fill="hold" nodeType="withEffect">
                                  <p:stCondLst>
                                    <p:cond delay="0"/>
                                  </p:stCondLst>
                                  <p:childTnLst>
                                    <p:animMotion origin="layout" path="M 1.16511 -0.74143 L -3.61111E-6 4.43312E-6 " pathEditMode="relative" rAng="0" ptsTypes="AA">
                                      <p:cBhvr>
                                        <p:cTn id="60" dur="1500" fill="hold"/>
                                        <p:tgtEl>
                                          <p:spTgt spid="79"/>
                                        </p:tgtEl>
                                        <p:attrNameLst>
                                          <p:attrName>ppt_x</p:attrName>
                                          <p:attrName>ppt_y</p:attrName>
                                        </p:attrNameLst>
                                      </p:cBhvr>
                                      <p:rCtr x="-58264" y="37071"/>
                                    </p:animMotion>
                                  </p:childTnLst>
                                </p:cTn>
                              </p:par>
                              <p:par>
                                <p:cTn id="61" presetID="42" presetClass="path" presetSubtype="0" accel="50000" decel="50000" fill="hold" grpId="0" nodeType="withEffect">
                                  <p:stCondLst>
                                    <p:cond delay="0"/>
                                  </p:stCondLst>
                                  <p:childTnLst>
                                    <p:animMotion origin="layout" path="M 1.05712 -0.81186 L -0.01424 -0.02255 " pathEditMode="relative" rAng="0" ptsTypes="AA">
                                      <p:cBhvr>
                                        <p:cTn id="62" dur="1500" fill="hold"/>
                                        <p:tgtEl>
                                          <p:spTgt spid="78"/>
                                        </p:tgtEl>
                                        <p:attrNameLst>
                                          <p:attrName>ppt_x</p:attrName>
                                          <p:attrName>ppt_y</p:attrName>
                                        </p:attrNameLst>
                                      </p:cBhvr>
                                      <p:rCtr x="-53576" y="39450"/>
                                    </p:animMotion>
                                  </p:childTnLst>
                                </p:cTn>
                              </p:par>
                              <p:par>
                                <p:cTn id="63" presetID="42" presetClass="path" presetSubtype="0" accel="50000" decel="50000" fill="hold" nodeType="withEffect">
                                  <p:stCondLst>
                                    <p:cond delay="0"/>
                                  </p:stCondLst>
                                  <p:childTnLst>
                                    <p:animMotion origin="layout" path="M 1.22951 -0.81173 L 0 -2.46914E-6 " pathEditMode="relative" rAng="0" ptsTypes="AA">
                                      <p:cBhvr>
                                        <p:cTn id="64" dur="1500" fill="hold"/>
                                        <p:tgtEl>
                                          <p:spTgt spid="82"/>
                                        </p:tgtEl>
                                        <p:attrNameLst>
                                          <p:attrName>ppt_x</p:attrName>
                                          <p:attrName>ppt_y</p:attrName>
                                        </p:attrNameLst>
                                      </p:cBhvr>
                                      <p:rCtr x="-61476" y="40586"/>
                                    </p:animMotion>
                                  </p:childTnLst>
                                </p:cTn>
                              </p:par>
                              <p:par>
                                <p:cTn id="65" presetID="42" presetClass="path" presetSubtype="0" accel="50000" decel="50000" fill="hold" grpId="0" nodeType="withEffect">
                                  <p:stCondLst>
                                    <p:cond delay="0"/>
                                  </p:stCondLst>
                                  <p:childTnLst>
                                    <p:animMotion origin="layout" path="M 1.05712 -0.81186 L -0.01424 -0.02255 " pathEditMode="relative" rAng="0" ptsTypes="AA">
                                      <p:cBhvr>
                                        <p:cTn id="66" dur="1500" fill="hold"/>
                                        <p:tgtEl>
                                          <p:spTgt spid="88"/>
                                        </p:tgtEl>
                                        <p:attrNameLst>
                                          <p:attrName>ppt_x</p:attrName>
                                          <p:attrName>ppt_y</p:attrName>
                                        </p:attrNameLst>
                                      </p:cBhvr>
                                      <p:rCtr x="-53576" y="39450"/>
                                    </p:animMotion>
                                  </p:childTnLst>
                                </p:cTn>
                              </p:par>
                              <p:par>
                                <p:cTn id="67" presetID="42" presetClass="path" presetSubtype="0" accel="50000" decel="50000" fill="hold" nodeType="withEffect">
                                  <p:stCondLst>
                                    <p:cond delay="0"/>
                                  </p:stCondLst>
                                  <p:childTnLst>
                                    <p:animMotion origin="layout" path="M 0.93194 -0.36577 L -2.77778E-7 5.68428E-7 " pathEditMode="relative" rAng="0" ptsTypes="AA">
                                      <p:cBhvr>
                                        <p:cTn id="68" dur="1500" fill="hold"/>
                                        <p:tgtEl>
                                          <p:spTgt spid="89"/>
                                        </p:tgtEl>
                                        <p:attrNameLst>
                                          <p:attrName>ppt_x</p:attrName>
                                          <p:attrName>ppt_y</p:attrName>
                                        </p:attrNameLst>
                                      </p:cBhvr>
                                      <p:rCtr x="-46597" y="18289"/>
                                    </p:animMotion>
                                  </p:childTnLst>
                                </p:cTn>
                              </p:par>
                              <p:par>
                                <p:cTn id="69" presetID="42" presetClass="path" presetSubtype="0" accel="50000" decel="50000" fill="hold" grpId="0" nodeType="withEffect">
                                  <p:stCondLst>
                                    <p:cond delay="0"/>
                                  </p:stCondLst>
                                  <p:childTnLst>
                                    <p:animMotion origin="layout" path="M 1.07136 -0.7892 L 5E-6 2.46914E-6 " pathEditMode="relative" rAng="0" ptsTypes="AA">
                                      <p:cBhvr>
                                        <p:cTn id="70" dur="1500" fill="hold"/>
                                        <p:tgtEl>
                                          <p:spTgt spid="92"/>
                                        </p:tgtEl>
                                        <p:attrNameLst>
                                          <p:attrName>ppt_x</p:attrName>
                                          <p:attrName>ppt_y</p:attrName>
                                        </p:attrNameLst>
                                      </p:cBhvr>
                                      <p:rCtr x="-53576" y="39444"/>
                                    </p:animMotion>
                                  </p:childTnLst>
                                </p:cTn>
                              </p:par>
                              <p:par>
                                <p:cTn id="71" presetID="42" presetClass="path" presetSubtype="0" accel="50000" decel="50000" fill="hold" nodeType="withEffect">
                                  <p:stCondLst>
                                    <p:cond delay="0"/>
                                  </p:stCondLst>
                                  <p:childTnLst>
                                    <p:animMotion origin="layout" path="M 0.93194 -0.36577 L -2.77778E-7 5.68428E-7 " pathEditMode="relative" rAng="0" ptsTypes="AA">
                                      <p:cBhvr>
                                        <p:cTn id="72" dur="1500" fill="hold"/>
                                        <p:tgtEl>
                                          <p:spTgt spid="93"/>
                                        </p:tgtEl>
                                        <p:attrNameLst>
                                          <p:attrName>ppt_x</p:attrName>
                                          <p:attrName>ppt_y</p:attrName>
                                        </p:attrNameLst>
                                      </p:cBhvr>
                                      <p:rCtr x="-46597" y="18289"/>
                                    </p:animMotion>
                                  </p:childTnLst>
                                </p:cTn>
                              </p:par>
                              <p:par>
                                <p:cTn id="73" presetID="42" presetClass="path" presetSubtype="0" accel="50000" decel="50000" fill="hold" grpId="0" nodeType="withEffect">
                                  <p:stCondLst>
                                    <p:cond delay="0"/>
                                  </p:stCondLst>
                                  <p:childTnLst>
                                    <p:animMotion origin="layout" path="M 1.07135 -0.78931 L 8.33333E-7 -4.71733E-6 " pathEditMode="relative" rAng="0" ptsTypes="AA">
                                      <p:cBhvr>
                                        <p:cTn id="74" dur="1500" fill="hold"/>
                                        <p:tgtEl>
                                          <p:spTgt spid="96"/>
                                        </p:tgtEl>
                                        <p:attrNameLst>
                                          <p:attrName>ppt_x</p:attrName>
                                          <p:attrName>ppt_y</p:attrName>
                                        </p:attrNameLst>
                                      </p:cBhvr>
                                      <p:rCtr x="-53576" y="39450"/>
                                    </p:animMotion>
                                  </p:childTnLst>
                                </p:cTn>
                              </p:par>
                              <p:par>
                                <p:cTn id="75" presetID="42" presetClass="path" presetSubtype="0" accel="50000" decel="50000" fill="hold" grpId="0" nodeType="withEffect">
                                  <p:stCondLst>
                                    <p:cond delay="0"/>
                                  </p:stCondLst>
                                  <p:childTnLst>
                                    <p:animMotion origin="layout" path="M 1.05712 -0.81186 L -0.01424 -0.02255 " pathEditMode="relative" rAng="0" ptsTypes="AA">
                                      <p:cBhvr>
                                        <p:cTn id="76" dur="1500" fill="hold"/>
                                        <p:tgtEl>
                                          <p:spTgt spid="97"/>
                                        </p:tgtEl>
                                        <p:attrNameLst>
                                          <p:attrName>ppt_x</p:attrName>
                                          <p:attrName>ppt_y</p:attrName>
                                        </p:attrNameLst>
                                      </p:cBhvr>
                                      <p:rCtr x="-53576" y="394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3" grpId="0" animBg="1"/>
      <p:bldP spid="77" grpId="0" animBg="1"/>
      <p:bldP spid="78" grpId="0" animBg="1"/>
      <p:bldP spid="88" grpId="0" animBg="1"/>
      <p:bldP spid="92" grpId="0" animBg="1"/>
      <p:bldP spid="96" grpId="0" animBg="1"/>
      <p:bldP spid="97" grpId="0" animBg="1"/>
      <p:bldP spid="98" grpId="0" animBg="1"/>
      <p:bldP spid="99" grpId="0" animBg="1"/>
      <p:bldP spid="109" grpId="0" animBg="1"/>
      <p:bldP spid="113" grpId="0" animBg="1"/>
      <p:bldP spid="117" grpId="0" animBg="1"/>
      <p:bldP spid="1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flipH="1">
            <a:off x="1064842" y="731733"/>
            <a:ext cx="6349488" cy="685158"/>
          </a:xfrm>
          <a:prstGeom prst="homePlate">
            <a:avLst>
              <a:gd name="adj" fmla="val 36819"/>
            </a:avLst>
          </a:prstGeom>
          <a:solidFill>
            <a:sysClr val="window" lastClr="FFFFFF">
              <a:lumMod val="75000"/>
            </a:sysClr>
          </a:solidFill>
          <a:ln w="12700" cap="flat" cmpd="sng" algn="ctr">
            <a:noFill/>
            <a:prstDash val="solid"/>
            <a:miter lim="800000"/>
          </a:ln>
          <a:effectLst>
            <a:innerShdw blurRad="63500" dist="50800" dir="13500000">
              <a:prstClr val="black">
                <a:alpha val="50000"/>
              </a:prstClr>
            </a:innerShdw>
          </a:effectLst>
        </p:spPr>
        <p:txBody>
          <a:bodyPr rtlCol="0" anchor="ctr"/>
          <a:lstStyle/>
          <a:p>
            <a:pPr algn="ctr" defTabSz="685800">
              <a:defRPr/>
            </a:pPr>
            <a:endParaRPr lang="zh-CN" altLang="en-US" sz="1400" kern="0">
              <a:solidFill>
                <a:prstClr val="white"/>
              </a:solidFill>
              <a:latin typeface="Agency FB"/>
            </a:endParaRPr>
          </a:p>
        </p:txBody>
      </p:sp>
      <p:sp>
        <p:nvSpPr>
          <p:cNvPr id="39" name="圆角矩形 38"/>
          <p:cNvSpPr/>
          <p:nvPr/>
        </p:nvSpPr>
        <p:spPr>
          <a:xfrm>
            <a:off x="1361547" y="625826"/>
            <a:ext cx="5603642" cy="888144"/>
          </a:xfrm>
          <a:prstGeom prst="roundRect">
            <a:avLst/>
          </a:prstGeom>
          <a:noFill/>
          <a:ln w="12700" cap="flat" cmpd="sng" algn="ctr">
            <a:noFill/>
            <a:prstDash val="solid"/>
            <a:miter lim="800000"/>
          </a:ln>
          <a:effectLst/>
        </p:spPr>
        <p:txBody>
          <a:bodyPr lIns="81693" tIns="40847" rIns="81693" bIns="40847" anchor="ctr"/>
          <a:lstStyle/>
          <a:p>
            <a:pPr algn="ctr" defTabSz="685800">
              <a:defRPr/>
            </a:pPr>
            <a:r>
              <a:rPr lang="zh-CN" altLang="en-US" sz="3600" b="1" kern="0" dirty="0" smtClean="0">
                <a:solidFill>
                  <a:srgbClr val="1F497D"/>
                </a:solidFill>
                <a:latin typeface="微软雅黑" panose="020B0503020204020204" pitchFamily="34" charset="-122"/>
              </a:rPr>
              <a:t>目 录   </a:t>
            </a:r>
            <a:r>
              <a:rPr lang="en-US" altLang="zh-CN" sz="3600" b="1" kern="0" dirty="0" smtClean="0">
                <a:solidFill>
                  <a:srgbClr val="1F497D"/>
                </a:solidFill>
                <a:latin typeface="微软雅黑" panose="020B0503020204020204" pitchFamily="34" charset="-122"/>
              </a:rPr>
              <a:t>CONTENTS</a:t>
            </a:r>
            <a:endParaRPr lang="zh-CN" altLang="en-US" sz="3600" b="1" kern="0" dirty="0">
              <a:solidFill>
                <a:srgbClr val="1F497D"/>
              </a:solidFill>
              <a:latin typeface="微软雅黑" panose="020B0503020204020204" pitchFamily="34" charset="-122"/>
            </a:endParaRPr>
          </a:p>
        </p:txBody>
      </p:sp>
      <p:grpSp>
        <p:nvGrpSpPr>
          <p:cNvPr id="40" name="组合 39"/>
          <p:cNvGrpSpPr/>
          <p:nvPr/>
        </p:nvGrpSpPr>
        <p:grpSpPr>
          <a:xfrm flipH="1">
            <a:off x="6961612" y="653136"/>
            <a:ext cx="900000" cy="900000"/>
            <a:chOff x="7834104" y="4038418"/>
            <a:chExt cx="900000" cy="900000"/>
          </a:xfrm>
        </p:grpSpPr>
        <p:sp>
          <p:nvSpPr>
            <p:cNvPr id="41" name="椭圆 41"/>
            <p:cNvSpPr/>
            <p:nvPr/>
          </p:nvSpPr>
          <p:spPr>
            <a:xfrm>
              <a:off x="7834104" y="4038418"/>
              <a:ext cx="900000" cy="900000"/>
            </a:xfrm>
            <a:prstGeom prst="homePlate">
              <a:avLst/>
            </a:prstGeom>
            <a:gradFill>
              <a:gsLst>
                <a:gs pos="0">
                  <a:srgbClr val="CCCCCC"/>
                </a:gs>
                <a:gs pos="100000">
                  <a:srgbClr val="FCFCFC"/>
                </a:gs>
              </a:gsLst>
              <a:lin ang="7200000" scaled="0"/>
            </a:gradFill>
            <a:ln w="25400" cap="flat" cmpd="sng" algn="ctr">
              <a:noFill/>
              <a:prstDash val="solid"/>
            </a:ln>
            <a:effectLst>
              <a:outerShdw blurRad="254000" dist="127000" dir="8160000" algn="ctr" rotWithShape="0">
                <a:srgbClr val="000000">
                  <a:alpha val="34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Franklin Gothic Book"/>
              </a:endParaRPr>
            </a:p>
          </p:txBody>
        </p:sp>
        <p:sp>
          <p:nvSpPr>
            <p:cNvPr id="42" name="椭圆 42"/>
            <p:cNvSpPr/>
            <p:nvPr/>
          </p:nvSpPr>
          <p:spPr>
            <a:xfrm>
              <a:off x="7946467" y="4162070"/>
              <a:ext cx="662782" cy="662782"/>
            </a:xfrm>
            <a:prstGeom prst="homePlate">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1F497D"/>
                </a:solidFill>
                <a:latin typeface="Franklin Gothic Book"/>
              </a:endParaRPr>
            </a:p>
          </p:txBody>
        </p:sp>
      </p:grpSp>
      <p:sp>
        <p:nvSpPr>
          <p:cNvPr id="44" name="任意多边形 43"/>
          <p:cNvSpPr/>
          <p:nvPr/>
        </p:nvSpPr>
        <p:spPr>
          <a:xfrm>
            <a:off x="1487295" y="3442726"/>
            <a:ext cx="6257302" cy="1514913"/>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 name="connsiteX0" fmla="*/ 0 w 5034421"/>
              <a:gd name="connsiteY0" fmla="*/ 1127507 h 1135922"/>
              <a:gd name="connsiteX1" fmla="*/ 1616315 w 5034421"/>
              <a:gd name="connsiteY1" fmla="*/ 61689 h 1135922"/>
              <a:gd name="connsiteX2" fmla="*/ 3310671 w 5034421"/>
              <a:gd name="connsiteY2" fmla="*/ 1135922 h 1135922"/>
              <a:gd name="connsiteX3" fmla="*/ 5034421 w 5034421"/>
              <a:gd name="connsiteY3" fmla="*/ 0 h 1135922"/>
            </a:gdLst>
            <a:ahLst/>
            <a:cxnLst>
              <a:cxn ang="0">
                <a:pos x="connsiteX0" y="connsiteY0"/>
              </a:cxn>
              <a:cxn ang="0">
                <a:pos x="connsiteX1" y="connsiteY1"/>
              </a:cxn>
              <a:cxn ang="0">
                <a:pos x="connsiteX2" y="connsiteY2"/>
              </a:cxn>
              <a:cxn ang="0">
                <a:pos x="connsiteX3" y="connsiteY3"/>
              </a:cxn>
            </a:cxnLst>
            <a:rect l="l" t="t" r="r" b="b"/>
            <a:pathLst>
              <a:path w="5034421" h="1135922">
                <a:moveTo>
                  <a:pt x="0" y="1127507"/>
                </a:moveTo>
                <a:cubicBezTo>
                  <a:pt x="507007" y="1133132"/>
                  <a:pt x="1064537" y="60287"/>
                  <a:pt x="1616315" y="61689"/>
                </a:cubicBezTo>
                <a:cubicBezTo>
                  <a:pt x="2168093" y="63091"/>
                  <a:pt x="2778719" y="1127985"/>
                  <a:pt x="3310671" y="1135922"/>
                </a:cubicBezTo>
                <a:cubicBezTo>
                  <a:pt x="3866607" y="1117435"/>
                  <a:pt x="4488155" y="10814"/>
                  <a:pt x="5034421" y="0"/>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a:solidFill>
                <a:prstClr val="black"/>
              </a:solidFill>
            </a:endParaRPr>
          </a:p>
        </p:txBody>
      </p:sp>
      <p:grpSp>
        <p:nvGrpSpPr>
          <p:cNvPr id="3" name="组合 2"/>
          <p:cNvGrpSpPr/>
          <p:nvPr/>
        </p:nvGrpSpPr>
        <p:grpSpPr>
          <a:xfrm>
            <a:off x="215807" y="3194086"/>
            <a:ext cx="2388198" cy="810713"/>
            <a:chOff x="215807" y="3167192"/>
            <a:chExt cx="2388198" cy="810713"/>
          </a:xfrm>
        </p:grpSpPr>
        <p:sp>
          <p:nvSpPr>
            <p:cNvPr id="45" name="TextBox 6"/>
            <p:cNvSpPr txBox="1">
              <a:spLocks noChangeArrowheads="1"/>
            </p:cNvSpPr>
            <p:nvPr/>
          </p:nvSpPr>
          <p:spPr bwMode="auto">
            <a:xfrm>
              <a:off x="215807" y="3167192"/>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1F497D"/>
                  </a:solidFill>
                  <a:latin typeface="微软雅黑" pitchFamily="34" charset="-122"/>
                </a:rPr>
                <a:t>教学分析</a:t>
              </a:r>
              <a:endParaRPr lang="zh-CN" altLang="en-US" sz="2700" b="1" dirty="0">
                <a:solidFill>
                  <a:srgbClr val="1F497D"/>
                </a:solidFill>
                <a:latin typeface="微软雅黑" pitchFamily="34" charset="-122"/>
              </a:endParaRPr>
            </a:p>
          </p:txBody>
        </p:sp>
        <p:sp>
          <p:nvSpPr>
            <p:cNvPr id="49" name="TextBox 48"/>
            <p:cNvSpPr txBox="1"/>
            <p:nvPr/>
          </p:nvSpPr>
          <p:spPr>
            <a:xfrm>
              <a:off x="462018" y="3623966"/>
              <a:ext cx="1859862" cy="353939"/>
            </a:xfrm>
            <a:prstGeom prst="rect">
              <a:avLst/>
            </a:prstGeom>
            <a:noFill/>
          </p:spPr>
          <p:txBody>
            <a:bodyPr wrap="none" lIns="121917" tIns="60958" rIns="121917" bIns="60958" rtlCol="0">
              <a:spAutoFit/>
            </a:bodyPr>
            <a:lstStyle/>
            <a:p>
              <a:pPr marL="0" lvl="1" algn="ctr"/>
              <a:r>
                <a:rPr lang="en-US" altLang="zh-CN" sz="1500" dirty="0" smtClean="0">
                  <a:solidFill>
                    <a:prstClr val="black"/>
                  </a:solidFill>
                  <a:latin typeface="微软雅黑" pitchFamily="34" charset="-122"/>
                </a:rPr>
                <a:t>Teaching Analysis</a:t>
              </a:r>
              <a:endParaRPr lang="zh-CN" altLang="en-US" sz="1500" dirty="0">
                <a:solidFill>
                  <a:prstClr val="black"/>
                </a:solidFill>
                <a:latin typeface="微软雅黑" pitchFamily="34" charset="-122"/>
              </a:endParaRPr>
            </a:p>
          </p:txBody>
        </p:sp>
      </p:grpSp>
      <p:grpSp>
        <p:nvGrpSpPr>
          <p:cNvPr id="4" name="组合 3"/>
          <p:cNvGrpSpPr/>
          <p:nvPr/>
        </p:nvGrpSpPr>
        <p:grpSpPr>
          <a:xfrm>
            <a:off x="2327767" y="4528027"/>
            <a:ext cx="2388198" cy="823321"/>
            <a:chOff x="2327767" y="4501133"/>
            <a:chExt cx="2388198" cy="823321"/>
          </a:xfrm>
        </p:grpSpPr>
        <p:sp>
          <p:nvSpPr>
            <p:cNvPr id="46" name="TextBox 6"/>
            <p:cNvSpPr txBox="1">
              <a:spLocks noChangeArrowheads="1"/>
            </p:cNvSpPr>
            <p:nvPr/>
          </p:nvSpPr>
          <p:spPr bwMode="auto">
            <a:xfrm>
              <a:off x="2327767" y="4501133"/>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009288">
                      <a:lumMod val="75000"/>
                    </a:srgbClr>
                  </a:solidFill>
                  <a:latin typeface="微软雅黑" pitchFamily="34" charset="-122"/>
                </a:rPr>
                <a:t>教学设计</a:t>
              </a:r>
              <a:endParaRPr lang="zh-CN" altLang="en-US" sz="2700" b="1" dirty="0">
                <a:solidFill>
                  <a:srgbClr val="009288">
                    <a:lumMod val="75000"/>
                  </a:srgbClr>
                </a:solidFill>
                <a:latin typeface="微软雅黑" pitchFamily="34" charset="-122"/>
              </a:endParaRPr>
            </a:p>
          </p:txBody>
        </p:sp>
        <p:sp>
          <p:nvSpPr>
            <p:cNvPr id="50" name="TextBox 49"/>
            <p:cNvSpPr txBox="1"/>
            <p:nvPr/>
          </p:nvSpPr>
          <p:spPr>
            <a:xfrm>
              <a:off x="2584314" y="4970515"/>
              <a:ext cx="1754064"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Design</a:t>
              </a:r>
              <a:endParaRPr lang="zh-CN" altLang="en-US" sz="1500" dirty="0">
                <a:solidFill>
                  <a:prstClr val="black"/>
                </a:solidFill>
                <a:latin typeface="微软雅黑" pitchFamily="34" charset="-122"/>
              </a:endParaRPr>
            </a:p>
          </p:txBody>
        </p:sp>
      </p:grpSp>
      <p:grpSp>
        <p:nvGrpSpPr>
          <p:cNvPr id="5" name="组合 4"/>
          <p:cNvGrpSpPr/>
          <p:nvPr/>
        </p:nvGrpSpPr>
        <p:grpSpPr>
          <a:xfrm>
            <a:off x="4457873" y="3190280"/>
            <a:ext cx="2388198" cy="796582"/>
            <a:chOff x="4457873" y="3163386"/>
            <a:chExt cx="2388198" cy="796582"/>
          </a:xfrm>
        </p:grpSpPr>
        <p:sp>
          <p:nvSpPr>
            <p:cNvPr id="47" name="TextBox 6"/>
            <p:cNvSpPr txBox="1">
              <a:spLocks noChangeArrowheads="1"/>
            </p:cNvSpPr>
            <p:nvPr/>
          </p:nvSpPr>
          <p:spPr bwMode="auto">
            <a:xfrm>
              <a:off x="4457873" y="3163386"/>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2700" b="1" dirty="0" smtClean="0">
                  <a:solidFill>
                    <a:srgbClr val="E94744">
                      <a:lumMod val="75000"/>
                    </a:srgbClr>
                  </a:solidFill>
                  <a:latin typeface="微软雅黑" pitchFamily="34" charset="-122"/>
                </a:rPr>
                <a:t>教学过程</a:t>
              </a:r>
              <a:endParaRPr lang="zh-CN" altLang="en-US" sz="2700" b="1" dirty="0">
                <a:solidFill>
                  <a:srgbClr val="E94744">
                    <a:lumMod val="75000"/>
                  </a:srgbClr>
                </a:solidFill>
                <a:latin typeface="微软雅黑" pitchFamily="34" charset="-122"/>
              </a:endParaRPr>
            </a:p>
          </p:txBody>
        </p:sp>
        <p:sp>
          <p:nvSpPr>
            <p:cNvPr id="51" name="TextBox 50"/>
            <p:cNvSpPr txBox="1"/>
            <p:nvPr/>
          </p:nvSpPr>
          <p:spPr>
            <a:xfrm>
              <a:off x="4687414" y="3606029"/>
              <a:ext cx="1810682"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Process</a:t>
              </a:r>
              <a:endParaRPr lang="zh-CN" altLang="en-US" sz="1500" dirty="0">
                <a:solidFill>
                  <a:prstClr val="black"/>
                </a:solidFill>
                <a:latin typeface="微软雅黑" pitchFamily="34" charset="-122"/>
              </a:endParaRPr>
            </a:p>
          </p:txBody>
        </p:sp>
      </p:grpSp>
      <p:grpSp>
        <p:nvGrpSpPr>
          <p:cNvPr id="6" name="组合 5"/>
          <p:cNvGrpSpPr/>
          <p:nvPr/>
        </p:nvGrpSpPr>
        <p:grpSpPr>
          <a:xfrm>
            <a:off x="6539930" y="4546619"/>
            <a:ext cx="2388198" cy="802949"/>
            <a:chOff x="6539930" y="4519725"/>
            <a:chExt cx="2388198" cy="802949"/>
          </a:xfrm>
        </p:grpSpPr>
        <p:sp>
          <p:nvSpPr>
            <p:cNvPr id="48" name="TextBox 47"/>
            <p:cNvSpPr txBox="1">
              <a:spLocks noChangeArrowheads="1"/>
            </p:cNvSpPr>
            <p:nvPr/>
          </p:nvSpPr>
          <p:spPr bwMode="auto">
            <a:xfrm>
              <a:off x="6539930" y="4519725"/>
              <a:ext cx="2388198" cy="53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algn="ctr"/>
              <a:r>
                <a:rPr lang="zh-CN" altLang="en-US" sz="2700" b="1" dirty="0" smtClean="0">
                  <a:solidFill>
                    <a:srgbClr val="0070C0"/>
                  </a:solidFill>
                  <a:latin typeface="微软雅黑" pitchFamily="34" charset="-122"/>
                </a:rPr>
                <a:t>教学反思</a:t>
              </a:r>
              <a:endParaRPr lang="zh-CN" altLang="en-US" sz="2700" b="1" dirty="0">
                <a:solidFill>
                  <a:srgbClr val="0070C0"/>
                </a:solidFill>
                <a:latin typeface="微软雅黑" pitchFamily="34" charset="-122"/>
              </a:endParaRPr>
            </a:p>
          </p:txBody>
        </p:sp>
        <p:sp>
          <p:nvSpPr>
            <p:cNvPr id="52" name="TextBox 51"/>
            <p:cNvSpPr txBox="1"/>
            <p:nvPr/>
          </p:nvSpPr>
          <p:spPr>
            <a:xfrm>
              <a:off x="6765778" y="4968735"/>
              <a:ext cx="1935781" cy="353939"/>
            </a:xfrm>
            <a:prstGeom prst="rect">
              <a:avLst/>
            </a:prstGeom>
            <a:noFill/>
          </p:spPr>
          <p:txBody>
            <a:bodyPr wrap="none" lIns="121917" tIns="60958" rIns="121917" bIns="60958" rtlCol="0">
              <a:spAutoFit/>
            </a:bodyPr>
            <a:lstStyle/>
            <a:p>
              <a:pPr marL="0" lvl="1" algn="ctr"/>
              <a:r>
                <a:rPr lang="en-US" altLang="zh-CN" sz="1500" dirty="0">
                  <a:solidFill>
                    <a:prstClr val="black"/>
                  </a:solidFill>
                  <a:latin typeface="微软雅黑" pitchFamily="34" charset="-122"/>
                </a:rPr>
                <a:t>Teaching </a:t>
              </a:r>
              <a:r>
                <a:rPr lang="en-US" altLang="zh-CN" sz="1500" dirty="0" smtClean="0">
                  <a:solidFill>
                    <a:prstClr val="black"/>
                  </a:solidFill>
                  <a:latin typeface="微软雅黑" pitchFamily="34" charset="-122"/>
                </a:rPr>
                <a:t>Refletion</a:t>
              </a:r>
              <a:endParaRPr lang="zh-CN" altLang="en-US" sz="1500" dirty="0">
                <a:solidFill>
                  <a:prstClr val="black"/>
                </a:solidFill>
                <a:latin typeface="微软雅黑" pitchFamily="34" charset="-122"/>
              </a:endParaRPr>
            </a:p>
          </p:txBody>
        </p:sp>
      </p:grpSp>
      <p:grpSp>
        <p:nvGrpSpPr>
          <p:cNvPr id="53" name="组合 52"/>
          <p:cNvGrpSpPr/>
          <p:nvPr/>
        </p:nvGrpSpPr>
        <p:grpSpPr>
          <a:xfrm>
            <a:off x="730390" y="4223872"/>
            <a:ext cx="1396819" cy="1397325"/>
            <a:chOff x="1008115" y="2542722"/>
            <a:chExt cx="1360493" cy="1360493"/>
          </a:xfrm>
        </p:grpSpPr>
        <p:grpSp>
          <p:nvGrpSpPr>
            <p:cNvPr id="54" name="组合 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7" name="菱形 5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5" name="TextBox 54"/>
            <p:cNvSpPr txBox="1"/>
            <p:nvPr/>
          </p:nvSpPr>
          <p:spPr>
            <a:xfrm>
              <a:off x="1382523" y="2728992"/>
              <a:ext cx="587367" cy="884009"/>
            </a:xfrm>
            <a:prstGeom prst="rect">
              <a:avLst/>
            </a:prstGeom>
            <a:noFill/>
          </p:spPr>
          <p:txBody>
            <a:bodyPr wrap="none" rtlCol="0">
              <a:spAutoFit/>
            </a:bodyPr>
            <a:lstStyle/>
            <a:p>
              <a:pPr algn="ctr"/>
              <a:r>
                <a:rPr lang="en-US" altLang="zh-CN" sz="5300" b="1" dirty="0">
                  <a:solidFill>
                    <a:srgbClr val="1F497D"/>
                  </a:solidFill>
                  <a:latin typeface="微软雅黑" pitchFamily="34" charset="-122"/>
                  <a:ea typeface="造字工房劲黑（非商用）常规体" pitchFamily="50" charset="-122"/>
                </a:rPr>
                <a:t>1</a:t>
              </a:r>
              <a:endParaRPr lang="zh-CN" altLang="en-US" sz="5300" b="1" dirty="0">
                <a:solidFill>
                  <a:srgbClr val="1F497D"/>
                </a:solidFill>
                <a:latin typeface="微软雅黑" pitchFamily="34" charset="-122"/>
                <a:ea typeface="造字工房劲黑（非商用）常规体" pitchFamily="50" charset="-122"/>
              </a:endParaRPr>
            </a:p>
          </p:txBody>
        </p:sp>
      </p:grpSp>
      <p:grpSp>
        <p:nvGrpSpPr>
          <p:cNvPr id="58" name="组合 57"/>
          <p:cNvGrpSpPr/>
          <p:nvPr/>
        </p:nvGrpSpPr>
        <p:grpSpPr>
          <a:xfrm>
            <a:off x="4911156" y="4185185"/>
            <a:ext cx="1396819" cy="1397325"/>
            <a:chOff x="4770261" y="2542722"/>
            <a:chExt cx="1360493" cy="1360493"/>
          </a:xfrm>
        </p:grpSpPr>
        <p:grpSp>
          <p:nvGrpSpPr>
            <p:cNvPr id="59" name="组合 58"/>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2" name="菱形 6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0" name="TextBox 59"/>
            <p:cNvSpPr txBox="1"/>
            <p:nvPr/>
          </p:nvSpPr>
          <p:spPr>
            <a:xfrm>
              <a:off x="5155729" y="2780033"/>
              <a:ext cx="587367" cy="884009"/>
            </a:xfrm>
            <a:prstGeom prst="rect">
              <a:avLst/>
            </a:prstGeom>
            <a:noFill/>
          </p:spPr>
          <p:txBody>
            <a:bodyPr wrap="none" rtlCol="0">
              <a:spAutoFit/>
            </a:bodyPr>
            <a:lstStyle/>
            <a:p>
              <a:pPr algn="ctr"/>
              <a:r>
                <a:rPr lang="en-US" altLang="zh-CN" sz="5300" b="1" dirty="0">
                  <a:solidFill>
                    <a:srgbClr val="E94744"/>
                  </a:solidFill>
                  <a:latin typeface="微软雅黑" pitchFamily="34" charset="-122"/>
                  <a:ea typeface="造字工房劲黑（非商用）常规体" pitchFamily="50" charset="-122"/>
                </a:rPr>
                <a:t>3</a:t>
              </a:r>
              <a:endParaRPr lang="zh-CN" altLang="en-US" sz="5300" b="1" dirty="0">
                <a:solidFill>
                  <a:srgbClr val="E94744"/>
                </a:solidFill>
                <a:latin typeface="微软雅黑" pitchFamily="34" charset="-122"/>
                <a:ea typeface="造字工房劲黑（非商用）常规体" pitchFamily="50" charset="-122"/>
              </a:endParaRPr>
            </a:p>
          </p:txBody>
        </p:sp>
      </p:grpSp>
      <p:grpSp>
        <p:nvGrpSpPr>
          <p:cNvPr id="63" name="组合 62"/>
          <p:cNvGrpSpPr/>
          <p:nvPr/>
        </p:nvGrpSpPr>
        <p:grpSpPr>
          <a:xfrm>
            <a:off x="2778151" y="2852979"/>
            <a:ext cx="1396819" cy="1397325"/>
            <a:chOff x="2889188" y="1494971"/>
            <a:chExt cx="1360493" cy="1360493"/>
          </a:xfrm>
        </p:grpSpPr>
        <p:grpSp>
          <p:nvGrpSpPr>
            <p:cNvPr id="64" name="组合 63"/>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7" name="菱形 66"/>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65" name="TextBox 64"/>
            <p:cNvSpPr txBox="1"/>
            <p:nvPr/>
          </p:nvSpPr>
          <p:spPr>
            <a:xfrm>
              <a:off x="3274504" y="1657250"/>
              <a:ext cx="587367" cy="884009"/>
            </a:xfrm>
            <a:prstGeom prst="rect">
              <a:avLst/>
            </a:prstGeom>
            <a:noFill/>
          </p:spPr>
          <p:txBody>
            <a:bodyPr wrap="none" rtlCol="0">
              <a:spAutoFit/>
            </a:bodyPr>
            <a:lstStyle/>
            <a:p>
              <a:pPr algn="ctr"/>
              <a:r>
                <a:rPr lang="en-US" altLang="zh-CN" sz="5300" b="1" dirty="0">
                  <a:solidFill>
                    <a:srgbClr val="009288"/>
                  </a:solidFill>
                  <a:latin typeface="微软雅黑" pitchFamily="34" charset="-122"/>
                  <a:ea typeface="造字工房劲黑（非商用）常规体" pitchFamily="50" charset="-122"/>
                </a:rPr>
                <a:t>2</a:t>
              </a:r>
              <a:endParaRPr lang="zh-CN" altLang="en-US" sz="5300" b="1" dirty="0">
                <a:solidFill>
                  <a:srgbClr val="009288"/>
                </a:solidFill>
                <a:latin typeface="微软雅黑" pitchFamily="34" charset="-122"/>
                <a:ea typeface="造字工房劲黑（非商用）常规体" pitchFamily="50" charset="-122"/>
              </a:endParaRPr>
            </a:p>
          </p:txBody>
        </p:sp>
      </p:grpSp>
      <p:grpSp>
        <p:nvGrpSpPr>
          <p:cNvPr id="68" name="组合 67"/>
          <p:cNvGrpSpPr/>
          <p:nvPr/>
        </p:nvGrpSpPr>
        <p:grpSpPr>
          <a:xfrm>
            <a:off x="7023116" y="2737896"/>
            <a:ext cx="1396819" cy="1397325"/>
            <a:chOff x="6651335" y="1494971"/>
            <a:chExt cx="1360493" cy="1360493"/>
          </a:xfrm>
        </p:grpSpPr>
        <p:grpSp>
          <p:nvGrpSpPr>
            <p:cNvPr id="69" name="组合 6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2" name="菱形 71"/>
              <p:cNvSpPr/>
              <p:nvPr/>
            </p:nvSpPr>
            <p:spPr>
              <a:xfrm>
                <a:off x="392113" y="760413"/>
                <a:ext cx="3825874" cy="3825874"/>
              </a:xfrm>
              <a:prstGeom prst="diamond">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70" name="TextBox 69"/>
            <p:cNvSpPr txBox="1"/>
            <p:nvPr/>
          </p:nvSpPr>
          <p:spPr>
            <a:xfrm>
              <a:off x="7011959" y="1693968"/>
              <a:ext cx="587367" cy="884009"/>
            </a:xfrm>
            <a:prstGeom prst="rect">
              <a:avLst/>
            </a:prstGeom>
            <a:noFill/>
          </p:spPr>
          <p:txBody>
            <a:bodyPr wrap="none" rtlCol="0">
              <a:spAutoFit/>
            </a:bodyPr>
            <a:lstStyle/>
            <a:p>
              <a:pPr algn="ctr"/>
              <a:r>
                <a:rPr lang="en-US" altLang="zh-CN" sz="5300" b="1" dirty="0">
                  <a:solidFill>
                    <a:srgbClr val="0070C0"/>
                  </a:solidFill>
                  <a:latin typeface="微软雅黑" pitchFamily="34" charset="-122"/>
                  <a:ea typeface="造字工房劲黑（非商用）常规体" pitchFamily="50" charset="-122"/>
                </a:rPr>
                <a:t>4</a:t>
              </a:r>
              <a:endParaRPr lang="zh-CN" altLang="en-US" sz="5300" b="1" dirty="0">
                <a:solidFill>
                  <a:srgbClr val="0070C0"/>
                </a:solidFill>
                <a:latin typeface="微软雅黑" pitchFamily="34" charset="-122"/>
                <a:ea typeface="造字工房劲黑（非商用）常规体" pitchFamily="50" charset="-122"/>
              </a:endParaRPr>
            </a:p>
          </p:txBody>
        </p:sp>
      </p:grpSp>
      <p:sp>
        <p:nvSpPr>
          <p:cNvPr id="73" name="Line 3"/>
          <p:cNvSpPr>
            <a:spLocks noChangeShapeType="1"/>
          </p:cNvSpPr>
          <p:nvPr/>
        </p:nvSpPr>
        <p:spPr bwMode="auto">
          <a:xfrm>
            <a:off x="4574561" y="2368173"/>
            <a:ext cx="0" cy="2389595"/>
          </a:xfrm>
          <a:prstGeom prst="line">
            <a:avLst/>
          </a:prstGeom>
          <a:noFill/>
          <a:ln w="28575">
            <a:solidFill>
              <a:srgbClr val="808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defRPr/>
            </a:pPr>
            <a:endParaRPr lang="zh-CN" altLang="en-US" i="1" kern="0" smtClean="0">
              <a:solidFill>
                <a:srgbClr val="000000"/>
              </a:solidFill>
              <a:latin typeface="Arial" pitchFamily="34" charset="0"/>
            </a:endParaRPr>
          </a:p>
        </p:txBody>
      </p:sp>
      <p:sp>
        <p:nvSpPr>
          <p:cNvPr id="77" name="椭圆 76"/>
          <p:cNvSpPr/>
          <p:nvPr/>
        </p:nvSpPr>
        <p:spPr>
          <a:xfrm rot="10498052">
            <a:off x="1565258" y="5773498"/>
            <a:ext cx="563789" cy="563789"/>
          </a:xfrm>
          <a:prstGeom prst="ellipse">
            <a:avLst/>
          </a:prstGeom>
          <a:solidFill>
            <a:schemeClr val="accent5"/>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8" name="椭圆 77"/>
          <p:cNvSpPr/>
          <p:nvPr/>
        </p:nvSpPr>
        <p:spPr>
          <a:xfrm rot="10498052">
            <a:off x="2318615" y="6429990"/>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9" name="组合 78"/>
          <p:cNvGrpSpPr/>
          <p:nvPr/>
        </p:nvGrpSpPr>
        <p:grpSpPr>
          <a:xfrm>
            <a:off x="2134226" y="5209487"/>
            <a:ext cx="845906" cy="84590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1" name="椭圆 8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2" name="组合 81"/>
          <p:cNvGrpSpPr/>
          <p:nvPr/>
        </p:nvGrpSpPr>
        <p:grpSpPr>
          <a:xfrm>
            <a:off x="990789" y="5304344"/>
            <a:ext cx="310515" cy="31051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4" name="椭圆 8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5" name="组合 84"/>
          <p:cNvGrpSpPr/>
          <p:nvPr/>
        </p:nvGrpSpPr>
        <p:grpSpPr>
          <a:xfrm>
            <a:off x="2843749" y="6134692"/>
            <a:ext cx="310515" cy="310515"/>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7" name="椭圆 8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椭圆 87"/>
          <p:cNvSpPr/>
          <p:nvPr/>
        </p:nvSpPr>
        <p:spPr>
          <a:xfrm rot="10498052">
            <a:off x="1830878" y="5066159"/>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89" name="组合 88"/>
          <p:cNvGrpSpPr/>
          <p:nvPr/>
        </p:nvGrpSpPr>
        <p:grpSpPr>
          <a:xfrm>
            <a:off x="1168880" y="6323608"/>
            <a:ext cx="441364" cy="44136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1" name="椭圆 9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2" name="椭圆 91"/>
          <p:cNvSpPr/>
          <p:nvPr/>
        </p:nvSpPr>
        <p:spPr>
          <a:xfrm rot="10498052">
            <a:off x="809912" y="5941955"/>
            <a:ext cx="303658" cy="303658"/>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3" name="组合 92"/>
          <p:cNvGrpSpPr/>
          <p:nvPr/>
        </p:nvGrpSpPr>
        <p:grpSpPr>
          <a:xfrm>
            <a:off x="3383008" y="5917798"/>
            <a:ext cx="310515" cy="310515"/>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5" name="椭圆 9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6" name="椭圆 95"/>
          <p:cNvSpPr/>
          <p:nvPr/>
        </p:nvSpPr>
        <p:spPr>
          <a:xfrm rot="10498052">
            <a:off x="3573973" y="6515850"/>
            <a:ext cx="192350" cy="192350"/>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椭圆 96"/>
          <p:cNvSpPr/>
          <p:nvPr/>
        </p:nvSpPr>
        <p:spPr>
          <a:xfrm rot="10498052">
            <a:off x="364029" y="6588961"/>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8" name="椭圆 97"/>
          <p:cNvSpPr/>
          <p:nvPr/>
        </p:nvSpPr>
        <p:spPr>
          <a:xfrm rot="10498052">
            <a:off x="6480158" y="5803532"/>
            <a:ext cx="563789" cy="563789"/>
          </a:xfrm>
          <a:prstGeom prst="ellipse">
            <a:avLst/>
          </a:prstGeom>
          <a:solidFill>
            <a:schemeClr val="accent5"/>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9" name="椭圆 98"/>
          <p:cNvSpPr/>
          <p:nvPr/>
        </p:nvSpPr>
        <p:spPr>
          <a:xfrm rot="10498052">
            <a:off x="7233515" y="6460024"/>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0" name="组合 99"/>
          <p:cNvGrpSpPr/>
          <p:nvPr/>
        </p:nvGrpSpPr>
        <p:grpSpPr>
          <a:xfrm>
            <a:off x="7049126" y="5239521"/>
            <a:ext cx="845906" cy="845906"/>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5905689" y="5334378"/>
            <a:ext cx="310515" cy="310515"/>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5" name="椭圆 10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6" name="组合 105"/>
          <p:cNvGrpSpPr/>
          <p:nvPr/>
        </p:nvGrpSpPr>
        <p:grpSpPr>
          <a:xfrm>
            <a:off x="7758649" y="6164726"/>
            <a:ext cx="310515" cy="31051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9" name="椭圆 108"/>
          <p:cNvSpPr/>
          <p:nvPr/>
        </p:nvSpPr>
        <p:spPr>
          <a:xfrm rot="10498052">
            <a:off x="6745778" y="5096193"/>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0" name="组合 109"/>
          <p:cNvGrpSpPr/>
          <p:nvPr/>
        </p:nvGrpSpPr>
        <p:grpSpPr>
          <a:xfrm>
            <a:off x="6083780" y="6353642"/>
            <a:ext cx="441364" cy="441364"/>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3" name="椭圆 112"/>
          <p:cNvSpPr/>
          <p:nvPr/>
        </p:nvSpPr>
        <p:spPr>
          <a:xfrm rot="10498052">
            <a:off x="5724812" y="5971989"/>
            <a:ext cx="303658" cy="303658"/>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4" name="组合 113"/>
          <p:cNvGrpSpPr/>
          <p:nvPr/>
        </p:nvGrpSpPr>
        <p:grpSpPr>
          <a:xfrm>
            <a:off x="8297908" y="5947832"/>
            <a:ext cx="310515" cy="31051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6" name="椭圆 11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7" name="椭圆 116"/>
          <p:cNvSpPr/>
          <p:nvPr/>
        </p:nvSpPr>
        <p:spPr>
          <a:xfrm rot="10498052">
            <a:off x="8488873" y="6545884"/>
            <a:ext cx="192350" cy="192350"/>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rot="10498052">
            <a:off x="5278929" y="6618995"/>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242183608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3"/>
                                        </p:tgtEl>
                                      </p:cBhvr>
                                    </p:animEffect>
                                    <p:set>
                                      <p:cBhvr>
                                        <p:cTn id="13" dur="1" fill="hold">
                                          <p:stCondLst>
                                            <p:cond delay="499"/>
                                          </p:stCondLst>
                                        </p:cTn>
                                        <p:tgtEl>
                                          <p:spTgt spid="63"/>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58"/>
                                        </p:tgtEl>
                                      </p:cBhvr>
                                    </p:animEffect>
                                    <p:set>
                                      <p:cBhvr>
                                        <p:cTn id="16" dur="1" fill="hold">
                                          <p:stCondLst>
                                            <p:cond delay="499"/>
                                          </p:stCondLst>
                                        </p:cTn>
                                        <p:tgtEl>
                                          <p:spTgt spid="5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53"/>
                                        </p:tgtEl>
                                      </p:cBhvr>
                                    </p:animEffect>
                                    <p:set>
                                      <p:cBhvr>
                                        <p:cTn id="22" dur="1" fill="hold">
                                          <p:stCondLst>
                                            <p:cond delay="499"/>
                                          </p:stCondLst>
                                        </p:cTn>
                                        <p:tgtEl>
                                          <p:spTgt spid="53"/>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par>
                                <p:cTn id="26" presetID="16" presetClass="entr" presetSubtype="42"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outHorizontal)">
                                      <p:cBhvr>
                                        <p:cTn id="28" dur="1000"/>
                                        <p:tgtEl>
                                          <p:spTgt spid="73"/>
                                        </p:tgtEl>
                                      </p:cBhvr>
                                    </p:animEffect>
                                  </p:childTnLst>
                                </p:cTn>
                              </p:par>
                              <p:par>
                                <p:cTn id="29" presetID="42" presetClass="path" presetSubtype="0" accel="50000" decel="50000" fill="hold" nodeType="withEffect">
                                  <p:stCondLst>
                                    <p:cond delay="0"/>
                                  </p:stCondLst>
                                  <p:childTnLst>
                                    <p:animMotion origin="layout" path="M -4.44444E-6 2.59259E-6 L -0.4677 0.00648 " pathEditMode="relative" rAng="0" ptsTypes="AA">
                                      <p:cBhvr>
                                        <p:cTn id="30" dur="1000" fill="hold"/>
                                        <p:tgtEl>
                                          <p:spTgt spid="68"/>
                                        </p:tgtEl>
                                        <p:attrNameLst>
                                          <p:attrName>ppt_x</p:attrName>
                                          <p:attrName>ppt_y</p:attrName>
                                        </p:attrNameLst>
                                      </p:cBhvr>
                                      <p:rCtr x="-23385" y="324"/>
                                    </p:animMotion>
                                  </p:childTnLst>
                                </p:cTn>
                              </p:par>
                              <p:par>
                                <p:cTn id="31" presetID="42" presetClass="path" presetSubtype="0" accel="50000" decel="50000" fill="hold" nodeType="withEffect">
                                  <p:stCondLst>
                                    <p:cond delay="250"/>
                                  </p:stCondLst>
                                  <p:childTnLst>
                                    <p:animMotion origin="layout" path="M -3.33333E-6 2.22222E-6 L -0.21475 -0.21505 " pathEditMode="relative" rAng="0" ptsTypes="AA">
                                      <p:cBhvr>
                                        <p:cTn id="32" dur="1000" fill="hold"/>
                                        <p:tgtEl>
                                          <p:spTgt spid="6"/>
                                        </p:tgtEl>
                                        <p:attrNameLst>
                                          <p:attrName>ppt_x</p:attrName>
                                          <p:attrName>ppt_y</p:attrName>
                                        </p:attrNameLst>
                                      </p:cBhvr>
                                      <p:rCtr x="-10747" y="-10764"/>
                                    </p:animMotion>
                                  </p:childTnLst>
                                </p:cTn>
                              </p:par>
                              <p:par>
                                <p:cTn id="33" presetID="42" presetClass="path" presetSubtype="0" accel="50000" decel="50000" fill="hold" grpId="0" nodeType="withEffect">
                                  <p:stCondLst>
                                    <p:cond delay="0"/>
                                  </p:stCondLst>
                                  <p:childTnLst>
                                    <p:animMotion origin="layout" path="M 1.11458 -0.82685 L 3.88889E-6 -1.85185E-6 " pathEditMode="relative" rAng="0" ptsTypes="AA">
                                      <p:cBhvr>
                                        <p:cTn id="34" dur="1500" fill="hold"/>
                                        <p:tgtEl>
                                          <p:spTgt spid="98"/>
                                        </p:tgtEl>
                                        <p:attrNameLst>
                                          <p:attrName>ppt_x</p:attrName>
                                          <p:attrName>ppt_y</p:attrName>
                                        </p:attrNameLst>
                                      </p:cBhvr>
                                      <p:rCtr x="-55729" y="41327"/>
                                    </p:animMotion>
                                  </p:childTnLst>
                                </p:cTn>
                              </p:par>
                              <p:par>
                                <p:cTn id="35" presetID="42" presetClass="path" presetSubtype="0" accel="50000" decel="50000" fill="hold" nodeType="withEffect">
                                  <p:stCondLst>
                                    <p:cond delay="0"/>
                                  </p:stCondLst>
                                  <p:childTnLst>
                                    <p:animMotion origin="layout" path="M 1.11267 -0.5607 L -5.55556E-7 2.03892E-7 " pathEditMode="relative" rAng="0" ptsTypes="AA">
                                      <p:cBhvr>
                                        <p:cTn id="36" dur="1500" fill="hold"/>
                                        <p:tgtEl>
                                          <p:spTgt spid="106"/>
                                        </p:tgtEl>
                                        <p:attrNameLst>
                                          <p:attrName>ppt_x</p:attrName>
                                          <p:attrName>ppt_y</p:attrName>
                                        </p:attrNameLst>
                                      </p:cBhvr>
                                      <p:rCtr x="-55642" y="28020"/>
                                    </p:animMotion>
                                  </p:childTnLst>
                                </p:cTn>
                              </p:par>
                              <p:par>
                                <p:cTn id="37" presetID="42" presetClass="path" presetSubtype="0" accel="50000" decel="50000" fill="hold" nodeType="withEffect">
                                  <p:stCondLst>
                                    <p:cond delay="0"/>
                                  </p:stCondLst>
                                  <p:childTnLst>
                                    <p:animMotion origin="layout" path="M 1.16511 -0.74143 L -3.61111E-6 4.43312E-6 " pathEditMode="relative" rAng="0" ptsTypes="AA">
                                      <p:cBhvr>
                                        <p:cTn id="38" dur="1500" fill="hold"/>
                                        <p:tgtEl>
                                          <p:spTgt spid="100"/>
                                        </p:tgtEl>
                                        <p:attrNameLst>
                                          <p:attrName>ppt_x</p:attrName>
                                          <p:attrName>ppt_y</p:attrName>
                                        </p:attrNameLst>
                                      </p:cBhvr>
                                      <p:rCtr x="-58264" y="37071"/>
                                    </p:animMotion>
                                  </p:childTnLst>
                                </p:cTn>
                              </p:par>
                              <p:par>
                                <p:cTn id="39" presetID="42" presetClass="path" presetSubtype="0" accel="50000" decel="50000" fill="hold" grpId="0" nodeType="withEffect">
                                  <p:stCondLst>
                                    <p:cond delay="0"/>
                                  </p:stCondLst>
                                  <p:childTnLst>
                                    <p:animMotion origin="layout" path="M 1.05712 -0.81186 L -0.01424 -0.02255 " pathEditMode="relative" rAng="0" ptsTypes="AA">
                                      <p:cBhvr>
                                        <p:cTn id="40" dur="1500" fill="hold"/>
                                        <p:tgtEl>
                                          <p:spTgt spid="99"/>
                                        </p:tgtEl>
                                        <p:attrNameLst>
                                          <p:attrName>ppt_x</p:attrName>
                                          <p:attrName>ppt_y</p:attrName>
                                        </p:attrNameLst>
                                      </p:cBhvr>
                                      <p:rCtr x="-53576" y="39450"/>
                                    </p:animMotion>
                                  </p:childTnLst>
                                </p:cTn>
                              </p:par>
                              <p:par>
                                <p:cTn id="41" presetID="42" presetClass="path" presetSubtype="0" accel="50000" decel="50000" fill="hold" nodeType="withEffect">
                                  <p:stCondLst>
                                    <p:cond delay="0"/>
                                  </p:stCondLst>
                                  <p:childTnLst>
                                    <p:animMotion origin="layout" path="M 1.22951 -0.81173 L 0 -2.46914E-6 " pathEditMode="relative" rAng="0" ptsTypes="AA">
                                      <p:cBhvr>
                                        <p:cTn id="42" dur="1500" fill="hold"/>
                                        <p:tgtEl>
                                          <p:spTgt spid="103"/>
                                        </p:tgtEl>
                                        <p:attrNameLst>
                                          <p:attrName>ppt_x</p:attrName>
                                          <p:attrName>ppt_y</p:attrName>
                                        </p:attrNameLst>
                                      </p:cBhvr>
                                      <p:rCtr x="-61476" y="40586"/>
                                    </p:animMotion>
                                  </p:childTnLst>
                                </p:cTn>
                              </p:par>
                              <p:par>
                                <p:cTn id="43" presetID="42" presetClass="path" presetSubtype="0" accel="50000" decel="50000" fill="hold" grpId="0" nodeType="withEffect">
                                  <p:stCondLst>
                                    <p:cond delay="0"/>
                                  </p:stCondLst>
                                  <p:childTnLst>
                                    <p:animMotion origin="layout" path="M 1.05712 -0.81186 L -0.01424 -0.02255 " pathEditMode="relative" rAng="0" ptsTypes="AA">
                                      <p:cBhvr>
                                        <p:cTn id="44" dur="1500" fill="hold"/>
                                        <p:tgtEl>
                                          <p:spTgt spid="109"/>
                                        </p:tgtEl>
                                        <p:attrNameLst>
                                          <p:attrName>ppt_x</p:attrName>
                                          <p:attrName>ppt_y</p:attrName>
                                        </p:attrNameLst>
                                      </p:cBhvr>
                                      <p:rCtr x="-53576" y="39450"/>
                                    </p:animMotion>
                                  </p:childTnLst>
                                </p:cTn>
                              </p:par>
                              <p:par>
                                <p:cTn id="45" presetID="42" presetClass="path" presetSubtype="0" accel="50000" decel="50000" fill="hold" nodeType="withEffect">
                                  <p:stCondLst>
                                    <p:cond delay="0"/>
                                  </p:stCondLst>
                                  <p:childTnLst>
                                    <p:animMotion origin="layout" path="M 0.93194 -0.36577 L -2.77778E-7 5.68428E-7 " pathEditMode="relative" rAng="0" ptsTypes="AA">
                                      <p:cBhvr>
                                        <p:cTn id="46" dur="1500" fill="hold"/>
                                        <p:tgtEl>
                                          <p:spTgt spid="110"/>
                                        </p:tgtEl>
                                        <p:attrNameLst>
                                          <p:attrName>ppt_x</p:attrName>
                                          <p:attrName>ppt_y</p:attrName>
                                        </p:attrNameLst>
                                      </p:cBhvr>
                                      <p:rCtr x="-46597" y="18289"/>
                                    </p:animMotion>
                                  </p:childTnLst>
                                </p:cTn>
                              </p:par>
                              <p:par>
                                <p:cTn id="47" presetID="42" presetClass="path" presetSubtype="0" accel="50000" decel="50000" fill="hold" grpId="0" nodeType="withEffect">
                                  <p:stCondLst>
                                    <p:cond delay="0"/>
                                  </p:stCondLst>
                                  <p:childTnLst>
                                    <p:animMotion origin="layout" path="M 1.05712 -0.81186 L -0.01424 -0.02255 " pathEditMode="relative" rAng="0" ptsTypes="AA">
                                      <p:cBhvr>
                                        <p:cTn id="48" dur="1500" fill="hold"/>
                                        <p:tgtEl>
                                          <p:spTgt spid="113"/>
                                        </p:tgtEl>
                                        <p:attrNameLst>
                                          <p:attrName>ppt_x</p:attrName>
                                          <p:attrName>ppt_y</p:attrName>
                                        </p:attrNameLst>
                                      </p:cBhvr>
                                      <p:rCtr x="-53576" y="39450"/>
                                    </p:animMotion>
                                  </p:childTnLst>
                                </p:cTn>
                              </p:par>
                              <p:par>
                                <p:cTn id="49" presetID="42" presetClass="path" presetSubtype="0" accel="50000" decel="50000" fill="hold" nodeType="withEffect">
                                  <p:stCondLst>
                                    <p:cond delay="0"/>
                                  </p:stCondLst>
                                  <p:childTnLst>
                                    <p:animMotion origin="layout" path="M 0.93194 -0.36577 L -2.77778E-7 5.68428E-7 " pathEditMode="relative" rAng="0" ptsTypes="AA">
                                      <p:cBhvr>
                                        <p:cTn id="50" dur="1500" fill="hold"/>
                                        <p:tgtEl>
                                          <p:spTgt spid="114"/>
                                        </p:tgtEl>
                                        <p:attrNameLst>
                                          <p:attrName>ppt_x</p:attrName>
                                          <p:attrName>ppt_y</p:attrName>
                                        </p:attrNameLst>
                                      </p:cBhvr>
                                      <p:rCtr x="-46597" y="18289"/>
                                    </p:animMotion>
                                  </p:childTnLst>
                                </p:cTn>
                              </p:par>
                              <p:par>
                                <p:cTn id="51" presetID="42" presetClass="path" presetSubtype="0" accel="50000" decel="50000" fill="hold" grpId="0" nodeType="withEffect">
                                  <p:stCondLst>
                                    <p:cond delay="0"/>
                                  </p:stCondLst>
                                  <p:childTnLst>
                                    <p:animMotion origin="layout" path="M 1.07135 -0.78931 L 8.33333E-7 -4.71733E-6 " pathEditMode="relative" rAng="0" ptsTypes="AA">
                                      <p:cBhvr>
                                        <p:cTn id="52" dur="1500" fill="hold"/>
                                        <p:tgtEl>
                                          <p:spTgt spid="117"/>
                                        </p:tgtEl>
                                        <p:attrNameLst>
                                          <p:attrName>ppt_x</p:attrName>
                                          <p:attrName>ppt_y</p:attrName>
                                        </p:attrNameLst>
                                      </p:cBhvr>
                                      <p:rCtr x="-53576" y="39450"/>
                                    </p:animMotion>
                                  </p:childTnLst>
                                </p:cTn>
                              </p:par>
                              <p:par>
                                <p:cTn id="53" presetID="42" presetClass="path" presetSubtype="0" accel="50000" decel="50000" fill="hold" grpId="0" nodeType="withEffect">
                                  <p:stCondLst>
                                    <p:cond delay="0"/>
                                  </p:stCondLst>
                                  <p:childTnLst>
                                    <p:animMotion origin="layout" path="M 1.05712 -0.81186 L -0.01424 -0.02255 " pathEditMode="relative" rAng="0" ptsTypes="AA">
                                      <p:cBhvr>
                                        <p:cTn id="54" dur="1500" fill="hold"/>
                                        <p:tgtEl>
                                          <p:spTgt spid="118"/>
                                        </p:tgtEl>
                                        <p:attrNameLst>
                                          <p:attrName>ppt_x</p:attrName>
                                          <p:attrName>ppt_y</p:attrName>
                                        </p:attrNameLst>
                                      </p:cBhvr>
                                      <p:rCtr x="-53576" y="39450"/>
                                    </p:animMotion>
                                  </p:childTnLst>
                                </p:cTn>
                              </p:par>
                              <p:par>
                                <p:cTn id="55" presetID="42" presetClass="path" presetSubtype="0" accel="50000" decel="50000" fill="hold" grpId="0" nodeType="withEffect">
                                  <p:stCondLst>
                                    <p:cond delay="0"/>
                                  </p:stCondLst>
                                  <p:childTnLst>
                                    <p:animMotion origin="layout" path="M 1.11458 -0.82685 L 3.88889E-6 -1.85185E-6 " pathEditMode="relative" rAng="0" ptsTypes="AA">
                                      <p:cBhvr>
                                        <p:cTn id="56" dur="1500" fill="hold"/>
                                        <p:tgtEl>
                                          <p:spTgt spid="77"/>
                                        </p:tgtEl>
                                        <p:attrNameLst>
                                          <p:attrName>ppt_x</p:attrName>
                                          <p:attrName>ppt_y</p:attrName>
                                        </p:attrNameLst>
                                      </p:cBhvr>
                                      <p:rCtr x="-55729" y="41327"/>
                                    </p:animMotion>
                                  </p:childTnLst>
                                </p:cTn>
                              </p:par>
                              <p:par>
                                <p:cTn id="57" presetID="42" presetClass="path" presetSubtype="0" accel="50000" decel="50000" fill="hold" nodeType="withEffect">
                                  <p:stCondLst>
                                    <p:cond delay="0"/>
                                  </p:stCondLst>
                                  <p:childTnLst>
                                    <p:animMotion origin="layout" path="M 1.11267 -0.5607 L -5.55556E-7 2.03892E-7 " pathEditMode="relative" rAng="0" ptsTypes="AA">
                                      <p:cBhvr>
                                        <p:cTn id="58" dur="1500" fill="hold"/>
                                        <p:tgtEl>
                                          <p:spTgt spid="85"/>
                                        </p:tgtEl>
                                        <p:attrNameLst>
                                          <p:attrName>ppt_x</p:attrName>
                                          <p:attrName>ppt_y</p:attrName>
                                        </p:attrNameLst>
                                      </p:cBhvr>
                                      <p:rCtr x="-55642" y="28020"/>
                                    </p:animMotion>
                                  </p:childTnLst>
                                </p:cTn>
                              </p:par>
                              <p:par>
                                <p:cTn id="59" presetID="42" presetClass="path" presetSubtype="0" accel="50000" decel="50000" fill="hold" nodeType="withEffect">
                                  <p:stCondLst>
                                    <p:cond delay="0"/>
                                  </p:stCondLst>
                                  <p:childTnLst>
                                    <p:animMotion origin="layout" path="M 1.16511 -0.74143 L -3.61111E-6 4.43312E-6 " pathEditMode="relative" rAng="0" ptsTypes="AA">
                                      <p:cBhvr>
                                        <p:cTn id="60" dur="1500" fill="hold"/>
                                        <p:tgtEl>
                                          <p:spTgt spid="79"/>
                                        </p:tgtEl>
                                        <p:attrNameLst>
                                          <p:attrName>ppt_x</p:attrName>
                                          <p:attrName>ppt_y</p:attrName>
                                        </p:attrNameLst>
                                      </p:cBhvr>
                                      <p:rCtr x="-58264" y="37071"/>
                                    </p:animMotion>
                                  </p:childTnLst>
                                </p:cTn>
                              </p:par>
                              <p:par>
                                <p:cTn id="61" presetID="42" presetClass="path" presetSubtype="0" accel="50000" decel="50000" fill="hold" grpId="0" nodeType="withEffect">
                                  <p:stCondLst>
                                    <p:cond delay="0"/>
                                  </p:stCondLst>
                                  <p:childTnLst>
                                    <p:animMotion origin="layout" path="M 1.05712 -0.81186 L -0.01424 -0.02255 " pathEditMode="relative" rAng="0" ptsTypes="AA">
                                      <p:cBhvr>
                                        <p:cTn id="62" dur="1500" fill="hold"/>
                                        <p:tgtEl>
                                          <p:spTgt spid="78"/>
                                        </p:tgtEl>
                                        <p:attrNameLst>
                                          <p:attrName>ppt_x</p:attrName>
                                          <p:attrName>ppt_y</p:attrName>
                                        </p:attrNameLst>
                                      </p:cBhvr>
                                      <p:rCtr x="-53576" y="39450"/>
                                    </p:animMotion>
                                  </p:childTnLst>
                                </p:cTn>
                              </p:par>
                              <p:par>
                                <p:cTn id="63" presetID="42" presetClass="path" presetSubtype="0" accel="50000" decel="50000" fill="hold" nodeType="withEffect">
                                  <p:stCondLst>
                                    <p:cond delay="0"/>
                                  </p:stCondLst>
                                  <p:childTnLst>
                                    <p:animMotion origin="layout" path="M 1.22951 -0.81173 L 0 -2.46914E-6 " pathEditMode="relative" rAng="0" ptsTypes="AA">
                                      <p:cBhvr>
                                        <p:cTn id="64" dur="1500" fill="hold"/>
                                        <p:tgtEl>
                                          <p:spTgt spid="82"/>
                                        </p:tgtEl>
                                        <p:attrNameLst>
                                          <p:attrName>ppt_x</p:attrName>
                                          <p:attrName>ppt_y</p:attrName>
                                        </p:attrNameLst>
                                      </p:cBhvr>
                                      <p:rCtr x="-61476" y="40586"/>
                                    </p:animMotion>
                                  </p:childTnLst>
                                </p:cTn>
                              </p:par>
                              <p:par>
                                <p:cTn id="65" presetID="42" presetClass="path" presetSubtype="0" accel="50000" decel="50000" fill="hold" grpId="0" nodeType="withEffect">
                                  <p:stCondLst>
                                    <p:cond delay="0"/>
                                  </p:stCondLst>
                                  <p:childTnLst>
                                    <p:animMotion origin="layout" path="M 1.05712 -0.81186 L -0.01424 -0.02255 " pathEditMode="relative" rAng="0" ptsTypes="AA">
                                      <p:cBhvr>
                                        <p:cTn id="66" dur="1500" fill="hold"/>
                                        <p:tgtEl>
                                          <p:spTgt spid="88"/>
                                        </p:tgtEl>
                                        <p:attrNameLst>
                                          <p:attrName>ppt_x</p:attrName>
                                          <p:attrName>ppt_y</p:attrName>
                                        </p:attrNameLst>
                                      </p:cBhvr>
                                      <p:rCtr x="-53576" y="39450"/>
                                    </p:animMotion>
                                  </p:childTnLst>
                                </p:cTn>
                              </p:par>
                              <p:par>
                                <p:cTn id="67" presetID="42" presetClass="path" presetSubtype="0" accel="50000" decel="50000" fill="hold" nodeType="withEffect">
                                  <p:stCondLst>
                                    <p:cond delay="0"/>
                                  </p:stCondLst>
                                  <p:childTnLst>
                                    <p:animMotion origin="layout" path="M 0.93194 -0.36577 L -2.77778E-7 5.68428E-7 " pathEditMode="relative" rAng="0" ptsTypes="AA">
                                      <p:cBhvr>
                                        <p:cTn id="68" dur="1500" fill="hold"/>
                                        <p:tgtEl>
                                          <p:spTgt spid="89"/>
                                        </p:tgtEl>
                                        <p:attrNameLst>
                                          <p:attrName>ppt_x</p:attrName>
                                          <p:attrName>ppt_y</p:attrName>
                                        </p:attrNameLst>
                                      </p:cBhvr>
                                      <p:rCtr x="-46597" y="18289"/>
                                    </p:animMotion>
                                  </p:childTnLst>
                                </p:cTn>
                              </p:par>
                              <p:par>
                                <p:cTn id="69" presetID="42" presetClass="path" presetSubtype="0" accel="50000" decel="50000" fill="hold" grpId="0" nodeType="withEffect">
                                  <p:stCondLst>
                                    <p:cond delay="0"/>
                                  </p:stCondLst>
                                  <p:childTnLst>
                                    <p:animMotion origin="layout" path="M 1.07136 -0.7892 L 5E-6 2.46914E-6 " pathEditMode="relative" rAng="0" ptsTypes="AA">
                                      <p:cBhvr>
                                        <p:cTn id="70" dur="1500" fill="hold"/>
                                        <p:tgtEl>
                                          <p:spTgt spid="92"/>
                                        </p:tgtEl>
                                        <p:attrNameLst>
                                          <p:attrName>ppt_x</p:attrName>
                                          <p:attrName>ppt_y</p:attrName>
                                        </p:attrNameLst>
                                      </p:cBhvr>
                                      <p:rCtr x="-53576" y="39444"/>
                                    </p:animMotion>
                                  </p:childTnLst>
                                </p:cTn>
                              </p:par>
                              <p:par>
                                <p:cTn id="71" presetID="42" presetClass="path" presetSubtype="0" accel="50000" decel="50000" fill="hold" nodeType="withEffect">
                                  <p:stCondLst>
                                    <p:cond delay="0"/>
                                  </p:stCondLst>
                                  <p:childTnLst>
                                    <p:animMotion origin="layout" path="M 0.93194 -0.36577 L -2.77778E-7 5.68428E-7 " pathEditMode="relative" rAng="0" ptsTypes="AA">
                                      <p:cBhvr>
                                        <p:cTn id="72" dur="1500" fill="hold"/>
                                        <p:tgtEl>
                                          <p:spTgt spid="93"/>
                                        </p:tgtEl>
                                        <p:attrNameLst>
                                          <p:attrName>ppt_x</p:attrName>
                                          <p:attrName>ppt_y</p:attrName>
                                        </p:attrNameLst>
                                      </p:cBhvr>
                                      <p:rCtr x="-46597" y="18289"/>
                                    </p:animMotion>
                                  </p:childTnLst>
                                </p:cTn>
                              </p:par>
                              <p:par>
                                <p:cTn id="73" presetID="42" presetClass="path" presetSubtype="0" accel="50000" decel="50000" fill="hold" grpId="0" nodeType="withEffect">
                                  <p:stCondLst>
                                    <p:cond delay="0"/>
                                  </p:stCondLst>
                                  <p:childTnLst>
                                    <p:animMotion origin="layout" path="M 1.07135 -0.78931 L 8.33333E-7 -4.71733E-6 " pathEditMode="relative" rAng="0" ptsTypes="AA">
                                      <p:cBhvr>
                                        <p:cTn id="74" dur="1500" fill="hold"/>
                                        <p:tgtEl>
                                          <p:spTgt spid="96"/>
                                        </p:tgtEl>
                                        <p:attrNameLst>
                                          <p:attrName>ppt_x</p:attrName>
                                          <p:attrName>ppt_y</p:attrName>
                                        </p:attrNameLst>
                                      </p:cBhvr>
                                      <p:rCtr x="-53576" y="39450"/>
                                    </p:animMotion>
                                  </p:childTnLst>
                                </p:cTn>
                              </p:par>
                              <p:par>
                                <p:cTn id="75" presetID="42" presetClass="path" presetSubtype="0" accel="50000" decel="50000" fill="hold" grpId="0" nodeType="withEffect">
                                  <p:stCondLst>
                                    <p:cond delay="0"/>
                                  </p:stCondLst>
                                  <p:childTnLst>
                                    <p:animMotion origin="layout" path="M 1.05712 -0.81186 L -0.01424 -0.02255 " pathEditMode="relative" rAng="0" ptsTypes="AA">
                                      <p:cBhvr>
                                        <p:cTn id="76" dur="1500" fill="hold"/>
                                        <p:tgtEl>
                                          <p:spTgt spid="97"/>
                                        </p:tgtEl>
                                        <p:attrNameLst>
                                          <p:attrName>ppt_x</p:attrName>
                                          <p:attrName>ppt_y</p:attrName>
                                        </p:attrNameLst>
                                      </p:cBhvr>
                                      <p:rCtr x="-53576" y="394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73" grpId="0" animBg="1"/>
      <p:bldP spid="77" grpId="0" animBg="1"/>
      <p:bldP spid="78" grpId="0" animBg="1"/>
      <p:bldP spid="88" grpId="0" animBg="1"/>
      <p:bldP spid="92" grpId="0" animBg="1"/>
      <p:bldP spid="96" grpId="0" animBg="1"/>
      <p:bldP spid="97" grpId="0" animBg="1"/>
      <p:bldP spid="98" grpId="0" animBg="1"/>
      <p:bldP spid="99" grpId="0" animBg="1"/>
      <p:bldP spid="109" grpId="0" animBg="1"/>
      <p:bldP spid="113" grpId="0" animBg="1"/>
      <p:bldP spid="117" grpId="0" animBg="1"/>
      <p:bldP spid="1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8502" y="5148442"/>
            <a:ext cx="1983851" cy="1108867"/>
          </a:xfrm>
          <a:prstGeom prst="rect">
            <a:avLst/>
          </a:prstGeom>
          <a:noFill/>
        </p:spPr>
        <p:txBody>
          <a:bodyPr wrap="square" lIns="0" tIns="0" rIns="0" bIns="0" rtlCol="0">
            <a:normAutofit/>
          </a:bodyPr>
          <a:lstStyle/>
          <a:p>
            <a:pPr algn="ctr"/>
            <a:r>
              <a:rPr lang="en-US" altLang="zh-CN" sz="1600" dirty="0" smtClean="0">
                <a:solidFill>
                  <a:prstClr val="black"/>
                </a:solidFill>
                <a:latin typeface="微软雅黑" pitchFamily="34" charset="-122"/>
                <a:ea typeface="微软雅黑" pitchFamily="34" charset="-122"/>
              </a:rPr>
              <a:t>PPTS</a:t>
            </a:r>
            <a:r>
              <a:rPr lang="zh-CN" altLang="en-US" sz="1600" dirty="0" smtClean="0">
                <a:solidFill>
                  <a:prstClr val="black"/>
                </a:solidFill>
                <a:latin typeface="微软雅黑" pitchFamily="34" charset="-122"/>
                <a:ea typeface="微软雅黑" pitchFamily="34" charset="-122"/>
              </a:rPr>
              <a:t>致力于</a:t>
            </a:r>
            <a:r>
              <a:rPr lang="zh-CN" altLang="en-US" sz="1600" dirty="0">
                <a:solidFill>
                  <a:prstClr val="black"/>
                </a:solidFill>
                <a:latin typeface="微软雅黑" pitchFamily="34" charset="-122"/>
                <a:ea typeface="微软雅黑" pitchFamily="34" charset="-122"/>
              </a:rPr>
              <a:t>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a:t>
            </a:r>
            <a:r>
              <a:rPr lang="zh-CN" altLang="en-US" sz="1600" dirty="0" smtClean="0">
                <a:solidFill>
                  <a:prstClr val="black"/>
                </a:solidFill>
                <a:latin typeface="微软雅黑" pitchFamily="34" charset="-122"/>
                <a:ea typeface="微软雅黑" pitchFamily="34" charset="-122"/>
              </a:rPr>
              <a:t>美化。</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3646787" y="5148442"/>
            <a:ext cx="1919963" cy="984885"/>
          </a:xfrm>
          <a:prstGeom prst="rect">
            <a:avLst/>
          </a:prstGeom>
          <a:noFill/>
        </p:spPr>
        <p:txBody>
          <a:bodyPr wrap="square" lIns="0" tIns="0" rIns="0" bIns="0" rtlCol="0">
            <a:spAutoFit/>
          </a:bodyPr>
          <a:lstStyle/>
          <a:p>
            <a:pPr lvl="0" algn="ctr"/>
            <a:r>
              <a:rPr lang="en-US" altLang="zh-CN" sz="1600" dirty="0" smtClean="0">
                <a:solidFill>
                  <a:prstClr val="black"/>
                </a:solidFill>
                <a:latin typeface="微软雅黑" pitchFamily="34" charset="-122"/>
                <a:ea typeface="微软雅黑" pitchFamily="34" charset="-122"/>
              </a:rPr>
              <a:t>T</a:t>
            </a:r>
            <a:r>
              <a:rPr lang="zh-CN" altLang="en-US" sz="1600" dirty="0" smtClean="0">
                <a:solidFill>
                  <a:prstClr val="black"/>
                </a:solidFill>
                <a:latin typeface="微软雅黑" pitchFamily="34" charset="-122"/>
                <a:ea typeface="微软雅黑" pitchFamily="34" charset="-122"/>
              </a:rPr>
              <a:t>）</a:t>
            </a:r>
            <a:r>
              <a:rPr lang="en-US" altLang="zh-CN" sz="1600" dirty="0" smtClean="0">
                <a:solidFill>
                  <a:prstClr val="black"/>
                </a:solidFill>
                <a:latin typeface="微软雅黑" pitchFamily="34" charset="-122"/>
                <a:ea typeface="微软雅黑" pitchFamily="34" charset="-122"/>
              </a:rPr>
              <a: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6415072" y="5148442"/>
            <a:ext cx="1919963" cy="984885"/>
          </a:xfrm>
          <a:prstGeom prst="rect">
            <a:avLst/>
          </a:prstGeom>
          <a:noFill/>
        </p:spPr>
        <p:txBody>
          <a:bodyPr wrap="square" lIns="0" tIns="0" rIns="0" bIns="0" rtlCol="0">
            <a:spAutoFit/>
          </a:bodyPr>
          <a:lstStyle/>
          <a:p>
            <a:pPr lvl="0" algn="ctr"/>
            <a:r>
              <a:rPr lang="en-US" altLang="zh-CN" sz="1600" dirty="0" smtClean="0">
                <a:solidFill>
                  <a:prstClr val="black"/>
                </a:solidFill>
                <a:latin typeface="微软雅黑" pitchFamily="34" charset="-122"/>
                <a:ea typeface="微软雅黑" pitchFamily="34" charset="-122"/>
              </a:rPr>
              <a:t>T</a:t>
            </a:r>
            <a:r>
              <a:rPr lang="zh-CN" altLang="en-US" sz="1600" dirty="0" smtClean="0">
                <a:solidFill>
                  <a:prstClr val="black"/>
                </a:solidFill>
                <a:latin typeface="微软雅黑" pitchFamily="34" charset="-122"/>
                <a:ea typeface="微软雅黑" pitchFamily="34" charset="-122"/>
              </a:rPr>
              <a:t>*</a:t>
            </a:r>
            <a:r>
              <a:rPr lang="en-US" altLang="zh-CN" sz="1600" dirty="0" smtClean="0">
                <a:solidFill>
                  <a:prstClr val="black"/>
                </a:solidFill>
                <a:latin typeface="微软雅黑" pitchFamily="34" charset="-122"/>
                <a:ea typeface="微软雅黑" pitchFamily="34" charset="-122"/>
              </a:rPr>
              <a:t>H</a:t>
            </a:r>
            <a:r>
              <a:rPr lang="zh-CN" altLang="en-US" sz="1600" dirty="0" smtClean="0">
                <a:solidFill>
                  <a:prstClr val="black"/>
                </a:solidFill>
                <a:latin typeface="微软雅黑" pitchFamily="34" charset="-122"/>
                <a:ea typeface="微软雅黑" pitchFamily="34" charset="-122"/>
              </a:rPr>
              <a:t>设计师</a:t>
            </a:r>
            <a:r>
              <a:rPr lang="zh-CN" altLang="en-US" sz="1600" dirty="0">
                <a:solidFill>
                  <a:prstClr val="black"/>
                </a:solidFill>
                <a:latin typeface="微软雅黑" pitchFamily="34" charset="-122"/>
                <a:ea typeface="微软雅黑" pitchFamily="34" charset="-122"/>
              </a:rPr>
              <a:t>致力于教学课件、教学设计、汇报</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及相册</a:t>
            </a:r>
            <a:r>
              <a:rPr lang="en-US" altLang="zh-CN" sz="1600" dirty="0">
                <a:solidFill>
                  <a:prstClr val="black"/>
                </a:solidFill>
                <a:latin typeface="微软雅黑" pitchFamily="34" charset="-122"/>
                <a:ea typeface="微软雅黑" pitchFamily="34" charset="-122"/>
              </a:rPr>
              <a:t>PPT</a:t>
            </a:r>
            <a:r>
              <a:rPr lang="zh-CN" altLang="en-US" sz="1600" dirty="0">
                <a:solidFill>
                  <a:prstClr val="black"/>
                </a:solidFill>
                <a:latin typeface="微软雅黑" pitchFamily="34" charset="-122"/>
                <a:ea typeface="微软雅黑" pitchFamily="34" charset="-122"/>
              </a:rPr>
              <a:t>的原创设计与美化。</a:t>
            </a:r>
            <a:endParaRPr lang="en-US" altLang="zh-CN" sz="15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878502" y="1668488"/>
            <a:ext cx="2077255" cy="2252687"/>
            <a:chOff x="764788" y="1059582"/>
            <a:chExt cx="1558144" cy="1689124"/>
          </a:xfrm>
          <a:effectLst>
            <a:outerShdw blurRad="228600" dist="101600" dir="8400000" sx="105000" sy="105000" algn="tr" rotWithShape="0">
              <a:prstClr val="black">
                <a:alpha val="40000"/>
              </a:prstClr>
            </a:outerShdw>
          </a:effectLst>
        </p:grpSpPr>
        <p:sp>
          <p:nvSpPr>
            <p:cNvPr id="8"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accent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 name="组合 8"/>
          <p:cNvGrpSpPr/>
          <p:nvPr/>
        </p:nvGrpSpPr>
        <p:grpSpPr>
          <a:xfrm>
            <a:off x="3568141" y="1668488"/>
            <a:ext cx="2077255" cy="2252687"/>
            <a:chOff x="2782280" y="1059582"/>
            <a:chExt cx="1558144" cy="1689124"/>
          </a:xfrm>
          <a:effectLst>
            <a:outerShdw blurRad="228600" dist="101600" dir="8400000" sx="105000" sy="105000" algn="tr" rotWithShape="0">
              <a:prstClr val="black">
                <a:alpha val="40000"/>
              </a:prstClr>
            </a:outerShdw>
          </a:effectLst>
        </p:grpSpPr>
        <p:sp>
          <p:nvSpPr>
            <p:cNvPr id="11"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0"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 name="组合 11"/>
          <p:cNvGrpSpPr/>
          <p:nvPr/>
        </p:nvGrpSpPr>
        <p:grpSpPr>
          <a:xfrm>
            <a:off x="6257780" y="1668488"/>
            <a:ext cx="2077255" cy="2252687"/>
            <a:chOff x="4799772" y="1059582"/>
            <a:chExt cx="1558144" cy="1689124"/>
          </a:xfrm>
          <a:effectLst>
            <a:outerShdw blurRad="228600" dist="101600" dir="8400000" sx="105000" sy="105000" algn="tr" rotWithShape="0">
              <a:prstClr val="black">
                <a:alpha val="40000"/>
              </a:prstClr>
            </a:outerShdw>
          </a:effectLst>
        </p:grpSpPr>
        <p:sp>
          <p:nvSpPr>
            <p:cNvPr id="14"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p:nvPr/>
        </p:nvGrpSpPr>
        <p:grpSpPr>
          <a:xfrm>
            <a:off x="944546" y="4316074"/>
            <a:ext cx="1808287" cy="576848"/>
            <a:chOff x="814328" y="3219334"/>
            <a:chExt cx="1356392" cy="432536"/>
          </a:xfrm>
        </p:grpSpPr>
        <p:grpSp>
          <p:nvGrpSpPr>
            <p:cNvPr id="23" name="组合 22"/>
            <p:cNvGrpSpPr/>
            <p:nvPr/>
          </p:nvGrpSpPr>
          <p:grpSpPr>
            <a:xfrm>
              <a:off x="814328" y="3219334"/>
              <a:ext cx="1356392" cy="432536"/>
              <a:chOff x="2173927" y="3285519"/>
              <a:chExt cx="1721136" cy="548848"/>
            </a:xfrm>
          </p:grpSpPr>
          <p:grpSp>
            <p:nvGrpSpPr>
              <p:cNvPr id="25" name="组合 2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23"/>
            <p:cNvSpPr txBox="1"/>
            <p:nvPr/>
          </p:nvSpPr>
          <p:spPr>
            <a:xfrm>
              <a:off x="1224127"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tx1"/>
                  </a:solidFill>
                </a:rPr>
                <a:t>关键文本</a:t>
              </a:r>
              <a:endParaRPr lang="zh-CN" altLang="en-US" sz="2000" dirty="0">
                <a:solidFill>
                  <a:schemeClr val="tx1"/>
                </a:solidFill>
              </a:endParaRPr>
            </a:p>
          </p:txBody>
        </p:sp>
      </p:grpSp>
      <p:grpSp>
        <p:nvGrpSpPr>
          <p:cNvPr id="29" name="组合 28"/>
          <p:cNvGrpSpPr/>
          <p:nvPr/>
        </p:nvGrpSpPr>
        <p:grpSpPr>
          <a:xfrm>
            <a:off x="3646787" y="4310114"/>
            <a:ext cx="1808287" cy="576848"/>
            <a:chOff x="814328" y="3219334"/>
            <a:chExt cx="1356392" cy="432536"/>
          </a:xfrm>
        </p:grpSpPr>
        <p:grpSp>
          <p:nvGrpSpPr>
            <p:cNvPr id="30" name="组合 29"/>
            <p:cNvGrpSpPr/>
            <p:nvPr/>
          </p:nvGrpSpPr>
          <p:grpSpPr>
            <a:xfrm>
              <a:off x="814328" y="3219334"/>
              <a:ext cx="1356392" cy="432536"/>
              <a:chOff x="2173927" y="3285519"/>
              <a:chExt cx="1721136" cy="548848"/>
            </a:xfrm>
          </p:grpSpPr>
          <p:grpSp>
            <p:nvGrpSpPr>
              <p:cNvPr id="32" name="组合 31"/>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2307128" y="3420211"/>
                <a:ext cx="279463" cy="279463"/>
              </a:xfrm>
              <a:prstGeom prst="ellipse">
                <a:avLst/>
              </a:prstGeom>
              <a:solidFill>
                <a:schemeClr val="accent5"/>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224127"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accent5"/>
                  </a:solidFill>
                </a:rPr>
                <a:t>关键文本</a:t>
              </a:r>
              <a:endParaRPr lang="zh-CN" altLang="en-US" sz="2000" dirty="0">
                <a:solidFill>
                  <a:schemeClr val="accent5"/>
                </a:solidFill>
              </a:endParaRPr>
            </a:p>
          </p:txBody>
        </p:sp>
      </p:grpSp>
      <p:grpSp>
        <p:nvGrpSpPr>
          <p:cNvPr id="36" name="组合 35"/>
          <p:cNvGrpSpPr/>
          <p:nvPr/>
        </p:nvGrpSpPr>
        <p:grpSpPr>
          <a:xfrm>
            <a:off x="6392264" y="4310113"/>
            <a:ext cx="1808287" cy="576848"/>
            <a:chOff x="814328" y="3219334"/>
            <a:chExt cx="1356392" cy="432536"/>
          </a:xfrm>
        </p:grpSpPr>
        <p:grpSp>
          <p:nvGrpSpPr>
            <p:cNvPr id="37" name="组合 36"/>
            <p:cNvGrpSpPr/>
            <p:nvPr/>
          </p:nvGrpSpPr>
          <p:grpSpPr>
            <a:xfrm>
              <a:off x="814328" y="3219334"/>
              <a:ext cx="1356392" cy="432536"/>
              <a:chOff x="2173927" y="3285519"/>
              <a:chExt cx="1721136" cy="548848"/>
            </a:xfrm>
          </p:grpSpPr>
          <p:grpSp>
            <p:nvGrpSpPr>
              <p:cNvPr id="39" name="组合 3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1" name="圆角矩形 4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224127"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accent2"/>
                  </a:solidFill>
                </a:rPr>
                <a:t>关键文本</a:t>
              </a:r>
              <a:endParaRPr lang="zh-CN" altLang="en-US" sz="2000" dirty="0">
                <a:solidFill>
                  <a:schemeClr val="accent2"/>
                </a:solidFill>
              </a:endParaRPr>
            </a:p>
          </p:txBody>
        </p:sp>
      </p:grpSp>
      <p:sp>
        <p:nvSpPr>
          <p:cNvPr id="45" name="等腰三角形 44"/>
          <p:cNvSpPr/>
          <p:nvPr/>
        </p:nvSpPr>
        <p:spPr>
          <a:xfrm rot="5400000">
            <a:off x="2988366" y="351183"/>
            <a:ext cx="304800" cy="265043"/>
          </a:xfrm>
          <a:prstGeom prst="triangle">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algn="ctr"/>
            <a:endParaRPr lang="zh-CN" altLang="en-US" kern="0">
              <a:solidFill>
                <a:sysClr val="window" lastClr="FFFFFF"/>
              </a:solidFill>
              <a:latin typeface="Agency FB"/>
            </a:endParaRPr>
          </a:p>
        </p:txBody>
      </p:sp>
      <p:sp>
        <p:nvSpPr>
          <p:cNvPr id="46" name="TextBox 45"/>
          <p:cNvSpPr txBox="1"/>
          <p:nvPr/>
        </p:nvSpPr>
        <p:spPr>
          <a:xfrm>
            <a:off x="3428866" y="283649"/>
            <a:ext cx="2031325" cy="461665"/>
          </a:xfrm>
          <a:prstGeom prst="rect">
            <a:avLst/>
          </a:prstGeom>
          <a:noFill/>
        </p:spPr>
        <p:txBody>
          <a:bodyPr wrap="none" rtlCol="0">
            <a:spAutoFit/>
          </a:bodyPr>
          <a:lstStyle/>
          <a:p>
            <a:r>
              <a:rPr lang="zh-CN" altLang="en-US" sz="2400" dirty="0" smtClean="0">
                <a:solidFill>
                  <a:schemeClr val="accent1"/>
                </a:solidFill>
                <a:latin typeface="微软雅黑" panose="020B0503020204020204" pitchFamily="34" charset="-122"/>
                <a:ea typeface="微软雅黑" panose="020B0503020204020204" pitchFamily="34" charset="-122"/>
              </a:rPr>
              <a:t>以学生为主体</a:t>
            </a:r>
          </a:p>
        </p:txBody>
      </p:sp>
    </p:spTree>
    <p:extLst>
      <p:ext uri="{BB962C8B-B14F-4D97-AF65-F5344CB8AC3E}">
        <p14:creationId xmlns:p14="http://schemas.microsoft.com/office/powerpoint/2010/main" val="399523427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250"/>
                                        <p:tgtEl>
                                          <p:spTgt spid="45"/>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250"/>
                                        <p:tgtEl>
                                          <p:spTgt spid="46"/>
                                        </p:tgtEl>
                                      </p:cBhvr>
                                    </p:animEffect>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53" presetClass="entr" presetSubtype="16"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2" presetClass="entr" presetSubtype="1" fill="hold" grpId="0" nodeType="withEffect">
                                  <p:stCondLst>
                                    <p:cond delay="10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par>
                                <p:cTn id="38" presetID="53" presetClass="entr" presetSubtype="16" fill="hold" nodeType="withEffect">
                                  <p:stCondLst>
                                    <p:cond delay="2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12" presetClass="entr" presetSubtype="1" fill="hold" grpId="0" nodeType="withEffect">
                                  <p:stCondLst>
                                    <p:cond delay="30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p:tgtEl>
                                          <p:spTgt spid="3"/>
                                        </p:tgtEl>
                                        <p:attrNameLst>
                                          <p:attrName>ppt_y</p:attrName>
                                        </p:attrNameLst>
                                      </p:cBhvr>
                                      <p:tavLst>
                                        <p:tav tm="0">
                                          <p:val>
                                            <p:strVal val="#ppt_y-#ppt_h*1.125000"/>
                                          </p:val>
                                        </p:tav>
                                        <p:tav tm="100000">
                                          <p:val>
                                            <p:strVal val="#ppt_y"/>
                                          </p:val>
                                        </p:tav>
                                      </p:tavLst>
                                    </p:anim>
                                    <p:animEffect transition="in" filter="wipe(down)">
                                      <p:cBhvr>
                                        <p:cTn id="46" dur="500"/>
                                        <p:tgtEl>
                                          <p:spTgt spid="3"/>
                                        </p:tgtEl>
                                      </p:cBhvr>
                                    </p:animEffect>
                                  </p:childTnLst>
                                </p:cTn>
                              </p:par>
                              <p:par>
                                <p:cTn id="47" presetID="53" presetClass="entr" presetSubtype="16" fill="hold" nodeType="withEffect">
                                  <p:stCondLst>
                                    <p:cond delay="4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p:tgtEl>
                                          <p:spTgt spid="4"/>
                                        </p:tgtEl>
                                        <p:attrNameLst>
                                          <p:attrName>ppt_y</p:attrName>
                                        </p:attrNameLst>
                                      </p:cBhvr>
                                      <p:tavLst>
                                        <p:tav tm="0">
                                          <p:val>
                                            <p:strVal val="#ppt_y-#ppt_h*1.125000"/>
                                          </p:val>
                                        </p:tav>
                                        <p:tav tm="100000">
                                          <p:val>
                                            <p:strVal val="#ppt_y"/>
                                          </p:val>
                                        </p:tav>
                                      </p:tavLst>
                                    </p:anim>
                                    <p:animEffect transition="in" filter="wipe(down)">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5" grpId="0" animBg="1"/>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62851" y="1083428"/>
            <a:ext cx="4256726" cy="5268930"/>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323">
                <a:spcBef>
                  <a:spcPts val="0"/>
                </a:spcBef>
                <a:spcAft>
                  <a:spcPts val="0"/>
                </a:spcAft>
                <a:defRPr/>
              </a:pPr>
              <a:endParaRPr lang="en-US" sz="4300"/>
            </a:p>
          </p:txBody>
        </p:sp>
      </p:grpSp>
      <p:sp>
        <p:nvSpPr>
          <p:cNvPr id="6" name="矩形 47"/>
          <p:cNvSpPr>
            <a:spLocks noChangeArrowheads="1"/>
          </p:cNvSpPr>
          <p:nvPr/>
        </p:nvSpPr>
        <p:spPr bwMode="auto">
          <a:xfrm>
            <a:off x="4972047" y="4656942"/>
            <a:ext cx="3871430" cy="1452699"/>
          </a:xfrm>
          <a:prstGeom prst="rect">
            <a:avLst/>
          </a:prstGeom>
          <a:noFill/>
          <a:ln>
            <a:noFill/>
          </a:ln>
        </p:spPr>
        <p:txBody>
          <a:bodyPr wrap="square" lIns="121910" tIns="60957" rIns="121910" bIns="60957">
            <a:spAutoFit/>
          </a:bodyPr>
          <a:lstStyle/>
          <a:p>
            <a:pPr defTabSz="1218323">
              <a:lnSpc>
                <a:spcPct val="120000"/>
              </a:lnSpc>
              <a:spcAft>
                <a:spcPts val="0"/>
              </a:spcAft>
              <a:defRPr/>
            </a:pPr>
            <a:r>
              <a:rPr lang="en-US" altLang="zh-CN" dirty="0" smtClean="0">
                <a:solidFill>
                  <a:schemeClr val="tx1">
                    <a:lumMod val="65000"/>
                    <a:lumOff val="35000"/>
                  </a:schemeClr>
                </a:solidFill>
                <a:latin typeface="微软雅黑" pitchFamily="34" charset="-122"/>
                <a:ea typeface="微软雅黑" pitchFamily="34" charset="-122"/>
                <a:sym typeface="微软雅黑" pitchFamily="34" charset="-122"/>
              </a:rPr>
              <a:t>T</a:t>
            </a:r>
            <a:r>
              <a:rPr lang="zh-CN" altLang="en-US" dirty="0" smtClean="0">
                <a:solidFill>
                  <a:schemeClr val="tx1">
                    <a:lumMod val="65000"/>
                    <a:lumOff val="35000"/>
                  </a:schemeClr>
                </a:solidFill>
                <a:latin typeface="微软雅黑" pitchFamily="34" charset="-122"/>
                <a:ea typeface="微软雅黑" pitchFamily="34" charset="-122"/>
                <a:sym typeface="微软雅黑" pitchFamily="34" charset="-122"/>
              </a:rPr>
              <a:t>？</a:t>
            </a:r>
            <a:r>
              <a:rPr lang="en-US" altLang="zh-CN" dirty="0" smtClean="0">
                <a:solidFill>
                  <a:schemeClr val="tx1">
                    <a:lumMod val="65000"/>
                    <a:lumOff val="35000"/>
                  </a:schemeClr>
                </a:solidFill>
                <a:latin typeface="微软雅黑" pitchFamily="34" charset="-122"/>
                <a:ea typeface="微软雅黑" pitchFamily="34" charset="-122"/>
                <a:sym typeface="微软雅黑" pitchFamily="34" charset="-122"/>
              </a:rPr>
              <a:t>H</a:t>
            </a:r>
            <a:r>
              <a:rPr lang="zh-CN" altLang="en-US" dirty="0" smtClean="0">
                <a:solidFill>
                  <a:schemeClr val="tx1">
                    <a:lumMod val="65000"/>
                    <a:lumOff val="35000"/>
                  </a:schemeClr>
                </a:solidFill>
                <a:latin typeface="微软雅黑" pitchFamily="34" charset="-122"/>
                <a:ea typeface="微软雅黑" pitchFamily="34" charset="-122"/>
                <a:sym typeface="微软雅黑" pitchFamily="34" charset="-122"/>
              </a:rPr>
              <a:t>设计师</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致力于教学课件、教学设计、汇报</a:t>
            </a:r>
            <a:r>
              <a:rPr lang="en-US" altLang="zh-CN"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及相册</a:t>
            </a:r>
            <a:r>
              <a:rPr lang="en-US" altLang="zh-CN"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的原创设计与美化，为您提供实用美观的精品</a:t>
            </a:r>
            <a:r>
              <a:rPr lang="en-US" altLang="zh-CN"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dirty="0">
                <a:solidFill>
                  <a:schemeClr val="tx1">
                    <a:lumMod val="65000"/>
                    <a:lumOff val="35000"/>
                  </a:schemeClr>
                </a:solidFill>
                <a:latin typeface="微软雅黑" pitchFamily="34" charset="-122"/>
                <a:ea typeface="微软雅黑" pitchFamily="34" charset="-122"/>
                <a:sym typeface="微软雅黑" pitchFamily="34" charset="-122"/>
              </a:rPr>
              <a:t>。</a:t>
            </a:r>
          </a:p>
        </p:txBody>
      </p:sp>
      <p:grpSp>
        <p:nvGrpSpPr>
          <p:cNvPr id="9" name="组合 8"/>
          <p:cNvGrpSpPr/>
          <p:nvPr/>
        </p:nvGrpSpPr>
        <p:grpSpPr>
          <a:xfrm>
            <a:off x="4973613" y="1358648"/>
            <a:ext cx="3017632" cy="466791"/>
            <a:chOff x="814328" y="3219334"/>
            <a:chExt cx="2797200" cy="432536"/>
          </a:xfrm>
        </p:grpSpPr>
        <p:grpSp>
          <p:nvGrpSpPr>
            <p:cNvPr id="10" name="组合 9"/>
            <p:cNvGrpSpPr/>
            <p:nvPr/>
          </p:nvGrpSpPr>
          <p:grpSpPr>
            <a:xfrm>
              <a:off x="814328" y="3219334"/>
              <a:ext cx="2797200" cy="432536"/>
              <a:chOff x="2173927" y="3285519"/>
              <a:chExt cx="3549387" cy="548848"/>
            </a:xfrm>
          </p:grpSpPr>
          <p:grpSp>
            <p:nvGrpSpPr>
              <p:cNvPr id="12" name="组合 11"/>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sp>
              <p:nvSpPr>
                <p:cNvPr id="15" name="圆角矩形 14"/>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13" name="椭圆 12"/>
              <p:cNvSpPr/>
              <p:nvPr/>
            </p:nvSpPr>
            <p:spPr>
              <a:xfrm>
                <a:off x="2307128" y="3420211"/>
                <a:ext cx="279463" cy="279463"/>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11" name="TextBox 10"/>
            <p:cNvSpPr txBox="1"/>
            <p:nvPr/>
          </p:nvSpPr>
          <p:spPr>
            <a:xfrm>
              <a:off x="1224125" y="3331792"/>
              <a:ext cx="2191136" cy="2138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chemeClr val="tx2"/>
                  </a:solidFill>
                </a:rPr>
                <a:t>点击输入标题文本小标签</a:t>
              </a:r>
            </a:p>
          </p:txBody>
        </p:sp>
      </p:grpSp>
      <p:grpSp>
        <p:nvGrpSpPr>
          <p:cNvPr id="16" name="组合 15"/>
          <p:cNvGrpSpPr/>
          <p:nvPr/>
        </p:nvGrpSpPr>
        <p:grpSpPr>
          <a:xfrm>
            <a:off x="4976123" y="1934844"/>
            <a:ext cx="3887494" cy="466791"/>
            <a:chOff x="814327" y="3219334"/>
            <a:chExt cx="3603522" cy="432536"/>
          </a:xfrm>
        </p:grpSpPr>
        <p:grpSp>
          <p:nvGrpSpPr>
            <p:cNvPr id="17" name="组合 16"/>
            <p:cNvGrpSpPr/>
            <p:nvPr/>
          </p:nvGrpSpPr>
          <p:grpSpPr>
            <a:xfrm>
              <a:off x="814327" y="3219334"/>
              <a:ext cx="3603522" cy="432536"/>
              <a:chOff x="2173926" y="3285519"/>
              <a:chExt cx="4572535" cy="548848"/>
            </a:xfrm>
          </p:grpSpPr>
          <p:grpSp>
            <p:nvGrpSpPr>
              <p:cNvPr id="19" name="组合 18"/>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1" name="圆角矩形 20"/>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sp>
              <p:nvSpPr>
                <p:cNvPr id="22" name="圆角矩形 21"/>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20" name="椭圆 19"/>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18" name="TextBox 17"/>
            <p:cNvSpPr txBox="1"/>
            <p:nvPr/>
          </p:nvSpPr>
          <p:spPr>
            <a:xfrm>
              <a:off x="1224125" y="3331792"/>
              <a:ext cx="2989681" cy="2138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C00000"/>
                  </a:solidFill>
                </a:rPr>
                <a:t>点击输入标题文本及描述说明</a:t>
              </a:r>
            </a:p>
          </p:txBody>
        </p:sp>
      </p:grpSp>
      <p:grpSp>
        <p:nvGrpSpPr>
          <p:cNvPr id="23" name="组合 22"/>
          <p:cNvGrpSpPr/>
          <p:nvPr/>
        </p:nvGrpSpPr>
        <p:grpSpPr>
          <a:xfrm>
            <a:off x="4991096" y="2511042"/>
            <a:ext cx="3201183" cy="466791"/>
            <a:chOff x="814328" y="3219334"/>
            <a:chExt cx="2967344" cy="432536"/>
          </a:xfrm>
        </p:grpSpPr>
        <p:grpSp>
          <p:nvGrpSpPr>
            <p:cNvPr id="24" name="组合 23"/>
            <p:cNvGrpSpPr/>
            <p:nvPr/>
          </p:nvGrpSpPr>
          <p:grpSpPr>
            <a:xfrm>
              <a:off x="814328" y="3219334"/>
              <a:ext cx="2967344" cy="432536"/>
              <a:chOff x="2173927" y="3285519"/>
              <a:chExt cx="3765284" cy="548848"/>
            </a:xfrm>
          </p:grpSpPr>
          <p:grpSp>
            <p:nvGrpSpPr>
              <p:cNvPr id="26" name="组合 25"/>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8" name="圆角矩形 27"/>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sp>
              <p:nvSpPr>
                <p:cNvPr id="29" name="圆角矩形 28"/>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27" name="椭圆 26"/>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25" name="TextBox 24"/>
            <p:cNvSpPr txBox="1"/>
            <p:nvPr/>
          </p:nvSpPr>
          <p:spPr>
            <a:xfrm>
              <a:off x="1224125" y="3331792"/>
              <a:ext cx="2371197" cy="2138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chemeClr val="accent3"/>
                  </a:solidFill>
                </a:rPr>
                <a:t>点击输入标题文本小标签</a:t>
              </a:r>
            </a:p>
          </p:txBody>
        </p:sp>
      </p:grpSp>
      <p:grpSp>
        <p:nvGrpSpPr>
          <p:cNvPr id="30" name="组合 29"/>
          <p:cNvGrpSpPr/>
          <p:nvPr/>
        </p:nvGrpSpPr>
        <p:grpSpPr>
          <a:xfrm>
            <a:off x="4987802" y="3087239"/>
            <a:ext cx="2629262" cy="466791"/>
            <a:chOff x="814328" y="3219334"/>
            <a:chExt cx="2437200" cy="432536"/>
          </a:xfrm>
        </p:grpSpPr>
        <p:grpSp>
          <p:nvGrpSpPr>
            <p:cNvPr id="31" name="组合 30"/>
            <p:cNvGrpSpPr/>
            <p:nvPr/>
          </p:nvGrpSpPr>
          <p:grpSpPr>
            <a:xfrm>
              <a:off x="814328" y="3219334"/>
              <a:ext cx="2437200" cy="432536"/>
              <a:chOff x="2173927" y="3285519"/>
              <a:chExt cx="3092581" cy="548848"/>
            </a:xfrm>
          </p:grpSpPr>
          <p:grpSp>
            <p:nvGrpSpPr>
              <p:cNvPr id="33" name="组合 32"/>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5" name="圆角矩形 34"/>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sp>
              <p:nvSpPr>
                <p:cNvPr id="36" name="圆角矩形 35"/>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34" name="椭圆 3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chemeClr val="accent2"/>
                  </a:solidFill>
                </a:endParaRPr>
              </a:p>
            </p:txBody>
          </p:sp>
        </p:grpSp>
        <p:sp>
          <p:nvSpPr>
            <p:cNvPr id="32" name="TextBox 31"/>
            <p:cNvSpPr txBox="1"/>
            <p:nvPr/>
          </p:nvSpPr>
          <p:spPr>
            <a:xfrm>
              <a:off x="1224126" y="3331792"/>
              <a:ext cx="1911028" cy="2138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chemeClr val="accent2"/>
                  </a:solidFill>
                </a:rPr>
                <a:t>点击输入标题文本</a:t>
              </a:r>
            </a:p>
          </p:txBody>
        </p:sp>
      </p:grpSp>
      <p:grpSp>
        <p:nvGrpSpPr>
          <p:cNvPr id="37" name="组合 36"/>
          <p:cNvGrpSpPr/>
          <p:nvPr/>
        </p:nvGrpSpPr>
        <p:grpSpPr>
          <a:xfrm>
            <a:off x="5010361" y="3663437"/>
            <a:ext cx="3125212" cy="466791"/>
            <a:chOff x="814328" y="3219334"/>
            <a:chExt cx="2896922" cy="432536"/>
          </a:xfrm>
        </p:grpSpPr>
        <p:grpSp>
          <p:nvGrpSpPr>
            <p:cNvPr id="38" name="组合 37"/>
            <p:cNvGrpSpPr/>
            <p:nvPr/>
          </p:nvGrpSpPr>
          <p:grpSpPr>
            <a:xfrm>
              <a:off x="814328" y="3219334"/>
              <a:ext cx="2896922" cy="432536"/>
              <a:chOff x="2173927" y="3285519"/>
              <a:chExt cx="3675925" cy="548848"/>
            </a:xfrm>
          </p:grpSpPr>
          <p:grpSp>
            <p:nvGrpSpPr>
              <p:cNvPr id="40" name="组合 39"/>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sp>
              <p:nvSpPr>
                <p:cNvPr id="43" name="圆角矩形 42"/>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41" name="椭圆 40"/>
              <p:cNvSpPr/>
              <p:nvPr/>
            </p:nvSpPr>
            <p:spPr>
              <a:xfrm>
                <a:off x="2307128" y="3420211"/>
                <a:ext cx="279463" cy="279463"/>
              </a:xfrm>
              <a:prstGeom prst="ellipse">
                <a:avLst/>
              </a:prstGeom>
              <a:solidFill>
                <a:schemeClr val="accent5"/>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p>
            </p:txBody>
          </p:sp>
        </p:grpSp>
        <p:sp>
          <p:nvSpPr>
            <p:cNvPr id="39" name="TextBox 38"/>
            <p:cNvSpPr txBox="1"/>
            <p:nvPr/>
          </p:nvSpPr>
          <p:spPr>
            <a:xfrm>
              <a:off x="1224125" y="3331792"/>
              <a:ext cx="2334260" cy="2138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chemeClr val="accent5"/>
                  </a:solidFill>
                </a:rPr>
                <a:t>点击输入标题描述文本</a:t>
              </a:r>
            </a:p>
          </p:txBody>
        </p:sp>
      </p:grpSp>
      <p:sp>
        <p:nvSpPr>
          <p:cNvPr id="46" name="等腰三角形 45"/>
          <p:cNvSpPr/>
          <p:nvPr/>
        </p:nvSpPr>
        <p:spPr>
          <a:xfrm rot="5400000">
            <a:off x="2988366" y="351183"/>
            <a:ext cx="304800" cy="265043"/>
          </a:xfrm>
          <a:prstGeom prst="triangle">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algn="ctr"/>
            <a:endParaRPr lang="zh-CN" altLang="en-US" kern="0">
              <a:solidFill>
                <a:sysClr val="window" lastClr="FFFFFF"/>
              </a:solidFill>
              <a:latin typeface="Agency FB"/>
            </a:endParaRPr>
          </a:p>
        </p:txBody>
      </p:sp>
      <p:sp>
        <p:nvSpPr>
          <p:cNvPr id="47" name="TextBox 46"/>
          <p:cNvSpPr txBox="1"/>
          <p:nvPr/>
        </p:nvSpPr>
        <p:spPr>
          <a:xfrm>
            <a:off x="3428866" y="283649"/>
            <a:ext cx="4185761" cy="461665"/>
          </a:xfrm>
          <a:prstGeom prst="rect">
            <a:avLst/>
          </a:prstGeom>
          <a:noFill/>
        </p:spPr>
        <p:txBody>
          <a:bodyPr wrap="non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信息化教学提高课堂教学效果</a:t>
            </a:r>
          </a:p>
        </p:txBody>
      </p:sp>
    </p:spTree>
    <p:extLst>
      <p:ext uri="{BB962C8B-B14F-4D97-AF65-F5344CB8AC3E}">
        <p14:creationId xmlns:p14="http://schemas.microsoft.com/office/powerpoint/2010/main" val="358970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250"/>
                                        <p:tgtEl>
                                          <p:spTgt spid="46"/>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250"/>
                                        <p:tgtEl>
                                          <p:spTgt spid="47"/>
                                        </p:tgtEl>
                                      </p:cBhvr>
                                    </p:animEffect>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350"/>
                                        <p:tgtEl>
                                          <p:spTgt spid="9"/>
                                        </p:tgtEl>
                                        <p:attrNameLst>
                                          <p:attrName>ppt_x</p:attrName>
                                        </p:attrNameLst>
                                      </p:cBhvr>
                                      <p:tavLst>
                                        <p:tav tm="0">
                                          <p:val>
                                            <p:strVal val="#ppt_x-#ppt_w*1.125000"/>
                                          </p:val>
                                        </p:tav>
                                        <p:tav tm="100000">
                                          <p:val>
                                            <p:strVal val="#ppt_x"/>
                                          </p:val>
                                        </p:tav>
                                      </p:tavLst>
                                    </p:anim>
                                    <p:animEffect transition="in" filter="wipe(right)">
                                      <p:cBhvr>
                                        <p:cTn id="21" dur="350"/>
                                        <p:tgtEl>
                                          <p:spTgt spid="9"/>
                                        </p:tgtEl>
                                      </p:cBhvr>
                                    </p:animEffect>
                                  </p:childTnLst>
                                </p:cTn>
                              </p:par>
                              <p:par>
                                <p:cTn id="22" presetID="12" presetClass="entr" presetSubtype="8" fill="hold"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350"/>
                                        <p:tgtEl>
                                          <p:spTgt spid="16"/>
                                        </p:tgtEl>
                                        <p:attrNameLst>
                                          <p:attrName>ppt_x</p:attrName>
                                        </p:attrNameLst>
                                      </p:cBhvr>
                                      <p:tavLst>
                                        <p:tav tm="0">
                                          <p:val>
                                            <p:strVal val="#ppt_x-#ppt_w*1.125000"/>
                                          </p:val>
                                        </p:tav>
                                        <p:tav tm="100000">
                                          <p:val>
                                            <p:strVal val="#ppt_x"/>
                                          </p:val>
                                        </p:tav>
                                      </p:tavLst>
                                    </p:anim>
                                    <p:animEffect transition="in" filter="wipe(right)">
                                      <p:cBhvr>
                                        <p:cTn id="25" dur="350"/>
                                        <p:tgtEl>
                                          <p:spTgt spid="16"/>
                                        </p:tgtEl>
                                      </p:cBhvr>
                                    </p:animEffect>
                                  </p:childTnLst>
                                </p:cTn>
                              </p:par>
                              <p:par>
                                <p:cTn id="26" presetID="12" presetClass="entr" presetSubtype="8" fill="hold" nodeType="withEffect">
                                  <p:stCondLst>
                                    <p:cond delay="2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350"/>
                                        <p:tgtEl>
                                          <p:spTgt spid="23"/>
                                        </p:tgtEl>
                                        <p:attrNameLst>
                                          <p:attrName>ppt_x</p:attrName>
                                        </p:attrNameLst>
                                      </p:cBhvr>
                                      <p:tavLst>
                                        <p:tav tm="0">
                                          <p:val>
                                            <p:strVal val="#ppt_x-#ppt_w*1.125000"/>
                                          </p:val>
                                        </p:tav>
                                        <p:tav tm="100000">
                                          <p:val>
                                            <p:strVal val="#ppt_x"/>
                                          </p:val>
                                        </p:tav>
                                      </p:tavLst>
                                    </p:anim>
                                    <p:animEffect transition="in" filter="wipe(right)">
                                      <p:cBhvr>
                                        <p:cTn id="29" dur="350"/>
                                        <p:tgtEl>
                                          <p:spTgt spid="23"/>
                                        </p:tgtEl>
                                      </p:cBhvr>
                                    </p:animEffect>
                                  </p:childTnLst>
                                </p:cTn>
                              </p:par>
                              <p:par>
                                <p:cTn id="30" presetID="12" presetClass="entr" presetSubtype="8" fill="hold" nodeType="withEffect">
                                  <p:stCondLst>
                                    <p:cond delay="3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350"/>
                                        <p:tgtEl>
                                          <p:spTgt spid="30"/>
                                        </p:tgtEl>
                                        <p:attrNameLst>
                                          <p:attrName>ppt_x</p:attrName>
                                        </p:attrNameLst>
                                      </p:cBhvr>
                                      <p:tavLst>
                                        <p:tav tm="0">
                                          <p:val>
                                            <p:strVal val="#ppt_x-#ppt_w*1.125000"/>
                                          </p:val>
                                        </p:tav>
                                        <p:tav tm="100000">
                                          <p:val>
                                            <p:strVal val="#ppt_x"/>
                                          </p:val>
                                        </p:tav>
                                      </p:tavLst>
                                    </p:anim>
                                    <p:animEffect transition="in" filter="wipe(right)">
                                      <p:cBhvr>
                                        <p:cTn id="33" dur="350"/>
                                        <p:tgtEl>
                                          <p:spTgt spid="30"/>
                                        </p:tgtEl>
                                      </p:cBhvr>
                                    </p:animEffect>
                                  </p:childTnLst>
                                </p:cTn>
                              </p:par>
                              <p:par>
                                <p:cTn id="34" presetID="12" presetClass="entr" presetSubtype="8" fill="hold" nodeType="withEffect">
                                  <p:stCondLst>
                                    <p:cond delay="40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350"/>
                                        <p:tgtEl>
                                          <p:spTgt spid="37"/>
                                        </p:tgtEl>
                                        <p:attrNameLst>
                                          <p:attrName>ppt_x</p:attrName>
                                        </p:attrNameLst>
                                      </p:cBhvr>
                                      <p:tavLst>
                                        <p:tav tm="0">
                                          <p:val>
                                            <p:strVal val="#ppt_x-#ppt_w*1.125000"/>
                                          </p:val>
                                        </p:tav>
                                        <p:tav tm="100000">
                                          <p:val>
                                            <p:strVal val="#ppt_x"/>
                                          </p:val>
                                        </p:tav>
                                      </p:tavLst>
                                    </p:anim>
                                    <p:animEffect transition="in" filter="wipe(right)">
                                      <p:cBhvr>
                                        <p:cTn id="37" dur="350"/>
                                        <p:tgtEl>
                                          <p:spTgt spid="37"/>
                                        </p:tgtEl>
                                      </p:cBhvr>
                                    </p:animEffect>
                                  </p:childTnLst>
                                </p:cTn>
                              </p:par>
                            </p:childTnLst>
                          </p:cTn>
                        </p:par>
                        <p:par>
                          <p:cTn id="38" fill="hold">
                            <p:stCondLst>
                              <p:cond delay="1750"/>
                            </p:stCondLst>
                            <p:childTnLst>
                              <p:par>
                                <p:cTn id="39" presetID="1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up)">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animBg="1"/>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82907" y="3583909"/>
            <a:ext cx="1470682" cy="4431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209074" y="3154316"/>
            <a:ext cx="1687855" cy="1688466"/>
          </a:xfrm>
          <a:prstGeom prst="ellipse">
            <a:avLst/>
          </a:prstGeom>
          <a:solidFill>
            <a:schemeClr val="tx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grpSp>
        <p:nvGrpSpPr>
          <p:cNvPr id="9" name="组合 8"/>
          <p:cNvGrpSpPr/>
          <p:nvPr/>
        </p:nvGrpSpPr>
        <p:grpSpPr>
          <a:xfrm>
            <a:off x="2928669" y="1970260"/>
            <a:ext cx="3556955" cy="3558242"/>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87852" y="1970260"/>
            <a:ext cx="831762" cy="83206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rgbClr val="C00000"/>
                </a:solidFill>
                <a:latin typeface="微软雅黑" pitchFamily="34" charset="-122"/>
                <a:ea typeface="微软雅黑"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rgbClr val="C00000"/>
                  </a:solidFill>
                  <a:latin typeface="微软雅黑" pitchFamily="34" charset="-122"/>
                  <a:ea typeface="微软雅黑" pitchFamily="34" charset="-122"/>
                </a:rPr>
                <a:t>1</a:t>
              </a:r>
              <a:endParaRPr lang="zh-CN" altLang="en-US" sz="3300" b="1" dirty="0">
                <a:solidFill>
                  <a:srgbClr val="C00000"/>
                </a:solidFill>
                <a:latin typeface="微软雅黑" pitchFamily="34" charset="-122"/>
                <a:ea typeface="微软雅黑" pitchFamily="34" charset="-122"/>
              </a:endParaRPr>
            </a:p>
          </p:txBody>
        </p:sp>
      </p:grpSp>
      <p:grpSp>
        <p:nvGrpSpPr>
          <p:cNvPr id="15" name="组合 14"/>
          <p:cNvGrpSpPr/>
          <p:nvPr/>
        </p:nvGrpSpPr>
        <p:grpSpPr>
          <a:xfrm>
            <a:off x="5931374" y="3422693"/>
            <a:ext cx="831762" cy="83206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rgbClr val="C00000"/>
                  </a:solidFill>
                  <a:latin typeface="微软雅黑" pitchFamily="34" charset="-122"/>
                  <a:ea typeface="微软雅黑" pitchFamily="34" charset="-122"/>
                </a:rPr>
                <a:t>2</a:t>
              </a:r>
              <a:endParaRPr lang="zh-CN" altLang="en-US" sz="3300" b="1" dirty="0">
                <a:solidFill>
                  <a:srgbClr val="C00000"/>
                </a:solidFill>
                <a:latin typeface="微软雅黑" pitchFamily="34" charset="-122"/>
                <a:ea typeface="微软雅黑" pitchFamily="34" charset="-122"/>
              </a:endParaRPr>
            </a:p>
          </p:txBody>
        </p:sp>
      </p:grpSp>
      <p:grpSp>
        <p:nvGrpSpPr>
          <p:cNvPr id="18" name="组合 17"/>
          <p:cNvGrpSpPr/>
          <p:nvPr/>
        </p:nvGrpSpPr>
        <p:grpSpPr>
          <a:xfrm>
            <a:off x="5434063" y="4722485"/>
            <a:ext cx="831762" cy="83206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solidFill>
                    <a:srgbClr val="C00000"/>
                  </a:solidFill>
                  <a:latin typeface="微软雅黑" pitchFamily="34" charset="-122"/>
                  <a:ea typeface="微软雅黑" pitchFamily="34" charset="-122"/>
                </a:rPr>
                <a:t>3</a:t>
              </a:r>
              <a:endParaRPr lang="zh-CN" altLang="en-US" sz="3300" b="1" dirty="0">
                <a:solidFill>
                  <a:srgbClr val="C00000"/>
                </a:solidFill>
                <a:latin typeface="微软雅黑" pitchFamily="34" charset="-122"/>
                <a:ea typeface="微软雅黑" pitchFamily="34" charset="-122"/>
              </a:endParaRPr>
            </a:p>
          </p:txBody>
        </p:sp>
      </p:grpSp>
      <p:sp>
        <p:nvSpPr>
          <p:cNvPr id="21" name="TextBox 20"/>
          <p:cNvSpPr txBox="1"/>
          <p:nvPr/>
        </p:nvSpPr>
        <p:spPr>
          <a:xfrm>
            <a:off x="514393" y="3591287"/>
            <a:ext cx="1077218" cy="646331"/>
          </a:xfrm>
          <a:prstGeom prst="rect">
            <a:avLst/>
          </a:prstGeom>
          <a:noFill/>
        </p:spPr>
        <p:txBody>
          <a:bodyPr wrap="none" lIns="0" tIns="0" rIns="0" bIns="0" rtlCol="0">
            <a:spAutoFit/>
          </a:bodyPr>
          <a:lstStyle/>
          <a:p>
            <a:pPr algn="ctr"/>
            <a:r>
              <a:rPr lang="zh-CN" altLang="en-US" sz="2100" b="1" dirty="0" smtClean="0">
                <a:solidFill>
                  <a:schemeClr val="bg1"/>
                </a:solidFill>
                <a:latin typeface="微软雅黑" pitchFamily="34" charset="-122"/>
                <a:ea typeface="微软雅黑" pitchFamily="34" charset="-122"/>
              </a:rPr>
              <a:t>添加</a:t>
            </a:r>
            <a:endParaRPr lang="en-US" altLang="zh-CN" sz="2100" b="1" dirty="0" smtClean="0">
              <a:solidFill>
                <a:schemeClr val="bg1"/>
              </a:solidFill>
              <a:latin typeface="微软雅黑" pitchFamily="34" charset="-122"/>
              <a:ea typeface="微软雅黑" pitchFamily="34" charset="-122"/>
            </a:endParaRPr>
          </a:p>
          <a:p>
            <a:pPr algn="ctr"/>
            <a:r>
              <a:rPr lang="zh-CN" altLang="en-US" sz="2100" b="1" dirty="0" smtClean="0">
                <a:solidFill>
                  <a:schemeClr val="bg1"/>
                </a:solidFill>
                <a:latin typeface="微软雅黑" pitchFamily="34" charset="-122"/>
                <a:ea typeface="微软雅黑" pitchFamily="34" charset="-122"/>
              </a:rPr>
              <a:t>关键文本</a:t>
            </a:r>
            <a:endParaRPr lang="zh-CN" altLang="en-US" sz="2100" b="1" dirty="0">
              <a:solidFill>
                <a:schemeClr val="bg1"/>
              </a:solidFill>
              <a:latin typeface="微软雅黑" pitchFamily="34" charset="-122"/>
              <a:ea typeface="微软雅黑" pitchFamily="34" charset="-122"/>
            </a:endParaRPr>
          </a:p>
        </p:txBody>
      </p:sp>
      <p:sp>
        <p:nvSpPr>
          <p:cNvPr id="22" name="TextBox 21"/>
          <p:cNvSpPr txBox="1"/>
          <p:nvPr/>
        </p:nvSpPr>
        <p:spPr>
          <a:xfrm>
            <a:off x="6834269" y="2128394"/>
            <a:ext cx="2042856" cy="1025922"/>
          </a:xfrm>
          <a:prstGeom prst="rect">
            <a:avLst/>
          </a:prstGeom>
          <a:noFill/>
        </p:spPr>
        <p:txBody>
          <a:bodyPr wrap="square" lIns="0" tIns="0" rIns="0" bIns="0" rtlCol="0">
            <a:spAutoFit/>
          </a:bodyPr>
          <a:lstStyle/>
          <a:p>
            <a:pPr algn="just">
              <a:lnSpc>
                <a:spcPts val="2000"/>
              </a:lnSpc>
            </a:pPr>
            <a:r>
              <a:rPr lang="zh-CN" altLang="en-US" sz="1300" dirty="0">
                <a:latin typeface="微软雅黑" pitchFamily="34" charset="-122"/>
                <a:ea typeface="微软雅黑" pitchFamily="34" charset="-122"/>
              </a:rPr>
              <a:t>点击输入简要文字内容，文字内容需概括精炼，不用多余的文字修饰，言简意赅的说明分项内容</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a:t>
            </a:r>
            <a:endParaRPr lang="en-US" altLang="zh-CN" sz="1300" dirty="0">
              <a:latin typeface="微软雅黑" pitchFamily="34" charset="-122"/>
              <a:ea typeface="微软雅黑" pitchFamily="34" charset="-122"/>
            </a:endParaRPr>
          </a:p>
        </p:txBody>
      </p:sp>
      <p:sp>
        <p:nvSpPr>
          <p:cNvPr id="23" name="TextBox 22"/>
          <p:cNvSpPr txBox="1"/>
          <p:nvPr/>
        </p:nvSpPr>
        <p:spPr>
          <a:xfrm>
            <a:off x="6927251" y="3422693"/>
            <a:ext cx="1949874" cy="1025922"/>
          </a:xfrm>
          <a:prstGeom prst="rect">
            <a:avLst/>
          </a:prstGeom>
          <a:noFill/>
        </p:spPr>
        <p:txBody>
          <a:bodyPr wrap="square" lIns="0" tIns="0" rIns="0" bIns="0" rtlCol="0">
            <a:spAutoFit/>
          </a:bodyPr>
          <a:lstStyle/>
          <a:p>
            <a:pPr algn="just">
              <a:lnSpc>
                <a:spcPts val="2000"/>
              </a:lnSpc>
            </a:pPr>
            <a:r>
              <a:rPr lang="zh-CN" altLang="en-US" sz="1300" dirty="0">
                <a:latin typeface="微软雅黑" pitchFamily="34" charset="-122"/>
                <a:ea typeface="微软雅黑" pitchFamily="34" charset="-122"/>
              </a:rPr>
              <a:t>点击输入简要文字内容，文字内容需概括精炼，不用多余的文字修饰，言简意赅的说明分项内容</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a:t>
            </a:r>
            <a:endParaRPr lang="en-US" altLang="zh-CN" sz="1300" dirty="0">
              <a:latin typeface="微软雅黑" pitchFamily="34" charset="-122"/>
              <a:ea typeface="微软雅黑" pitchFamily="34" charset="-122"/>
            </a:endParaRPr>
          </a:p>
        </p:txBody>
      </p:sp>
      <p:sp>
        <p:nvSpPr>
          <p:cNvPr id="24" name="TextBox 23"/>
          <p:cNvSpPr txBox="1"/>
          <p:nvPr/>
        </p:nvSpPr>
        <p:spPr>
          <a:xfrm>
            <a:off x="6744983" y="4937880"/>
            <a:ext cx="2113989" cy="1025922"/>
          </a:xfrm>
          <a:prstGeom prst="rect">
            <a:avLst/>
          </a:prstGeom>
          <a:noFill/>
        </p:spPr>
        <p:txBody>
          <a:bodyPr wrap="square" lIns="0" tIns="0" rIns="0" bIns="0" rtlCol="0">
            <a:spAutoFit/>
          </a:bodyPr>
          <a:lstStyle/>
          <a:p>
            <a:pPr algn="just">
              <a:lnSpc>
                <a:spcPts val="2000"/>
              </a:lnSpc>
            </a:pPr>
            <a:r>
              <a:rPr lang="zh-CN" altLang="en-US" sz="1300" dirty="0">
                <a:latin typeface="微软雅黑" pitchFamily="34" charset="-122"/>
                <a:ea typeface="微软雅黑" pitchFamily="34" charset="-122"/>
              </a:rPr>
              <a:t>点击输入简要文字内容，文字内容需概括精炼，不用多余的文字修饰，言简意赅的说明分项内容</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a:t>
            </a:r>
            <a:endParaRPr lang="en-US" altLang="zh-CN" sz="1300" dirty="0">
              <a:latin typeface="微软雅黑" pitchFamily="34" charset="-122"/>
              <a:ea typeface="微软雅黑" pitchFamily="34" charset="-122"/>
            </a:endParaRPr>
          </a:p>
        </p:txBody>
      </p:sp>
      <p:sp>
        <p:nvSpPr>
          <p:cNvPr id="25" name="TextBox 24"/>
          <p:cNvSpPr txBox="1"/>
          <p:nvPr/>
        </p:nvSpPr>
        <p:spPr>
          <a:xfrm>
            <a:off x="3153589" y="3100060"/>
            <a:ext cx="2504648" cy="1477328"/>
          </a:xfrm>
          <a:prstGeom prst="rect">
            <a:avLst/>
          </a:prstGeom>
          <a:noFill/>
        </p:spPr>
        <p:txBody>
          <a:bodyPr wrap="square" lIns="0" tIns="0" rIns="0" bIns="0" rtlCol="0">
            <a:spAutoFit/>
          </a:bodyPr>
          <a:lstStyle/>
          <a:p>
            <a:pPr algn="ctr">
              <a:lnSpc>
                <a:spcPct val="120000"/>
              </a:lnSpc>
            </a:pPr>
            <a:r>
              <a:rPr lang="en-US" altLang="zh-CN" sz="2000" dirty="0" smtClean="0">
                <a:solidFill>
                  <a:prstClr val="black"/>
                </a:solidFill>
                <a:latin typeface="微软雅黑" pitchFamily="34" charset="-122"/>
                <a:ea typeface="微软雅黑" pitchFamily="34" charset="-122"/>
              </a:rPr>
              <a:t>PPTS</a:t>
            </a:r>
            <a:r>
              <a:rPr lang="zh-CN" altLang="en-US" sz="2000" dirty="0" smtClean="0">
                <a:solidFill>
                  <a:prstClr val="black"/>
                </a:solidFill>
                <a:latin typeface="微软雅黑" pitchFamily="34" charset="-122"/>
                <a:ea typeface="微软雅黑" pitchFamily="34" charset="-122"/>
              </a:rPr>
              <a:t>致力于</a:t>
            </a:r>
            <a:r>
              <a:rPr lang="zh-CN" altLang="en-US" sz="2000" dirty="0">
                <a:solidFill>
                  <a:prstClr val="black"/>
                </a:solidFill>
                <a:latin typeface="微软雅黑" pitchFamily="34" charset="-122"/>
                <a:ea typeface="微软雅黑" pitchFamily="34" charset="-122"/>
              </a:rPr>
              <a:t>教学课件、教学设计、汇报</a:t>
            </a:r>
            <a:r>
              <a:rPr lang="en-US" altLang="zh-CN" sz="2000" dirty="0">
                <a:solidFill>
                  <a:prstClr val="black"/>
                </a:solidFill>
                <a:latin typeface="微软雅黑" pitchFamily="34" charset="-122"/>
                <a:ea typeface="微软雅黑" pitchFamily="34" charset="-122"/>
              </a:rPr>
              <a:t>PPT</a:t>
            </a:r>
            <a:r>
              <a:rPr lang="zh-CN" altLang="en-US" sz="2000" dirty="0">
                <a:solidFill>
                  <a:prstClr val="black"/>
                </a:solidFill>
                <a:latin typeface="微软雅黑" pitchFamily="34" charset="-122"/>
                <a:ea typeface="微软雅黑" pitchFamily="34" charset="-122"/>
              </a:rPr>
              <a:t>及相册</a:t>
            </a:r>
            <a:r>
              <a:rPr lang="en-US" altLang="zh-CN" sz="2000" dirty="0">
                <a:solidFill>
                  <a:prstClr val="black"/>
                </a:solidFill>
                <a:latin typeface="微软雅黑" pitchFamily="34" charset="-122"/>
                <a:ea typeface="微软雅黑" pitchFamily="34" charset="-122"/>
              </a:rPr>
              <a:t>PPT</a:t>
            </a:r>
            <a:r>
              <a:rPr lang="zh-CN" altLang="en-US" sz="2000" dirty="0">
                <a:solidFill>
                  <a:prstClr val="black"/>
                </a:solidFill>
                <a:latin typeface="微软雅黑" pitchFamily="34" charset="-122"/>
                <a:ea typeface="微软雅黑" pitchFamily="34" charset="-122"/>
              </a:rPr>
              <a:t>的原创设计与美化。</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28" name="等腰三角形 27"/>
          <p:cNvSpPr/>
          <p:nvPr/>
        </p:nvSpPr>
        <p:spPr>
          <a:xfrm rot="5400000">
            <a:off x="2988366" y="351183"/>
            <a:ext cx="304800" cy="265043"/>
          </a:xfrm>
          <a:prstGeom prst="triangle">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algn="ctr"/>
            <a:endParaRPr lang="zh-CN" altLang="en-US" kern="0">
              <a:solidFill>
                <a:sysClr val="window" lastClr="FFFFFF"/>
              </a:solidFill>
              <a:latin typeface="Agency FB"/>
            </a:endParaRPr>
          </a:p>
        </p:txBody>
      </p:sp>
      <p:sp>
        <p:nvSpPr>
          <p:cNvPr id="29" name="TextBox 28"/>
          <p:cNvSpPr txBox="1"/>
          <p:nvPr/>
        </p:nvSpPr>
        <p:spPr>
          <a:xfrm>
            <a:off x="3428866" y="283649"/>
            <a:ext cx="2339102" cy="461665"/>
          </a:xfrm>
          <a:prstGeom prst="rect">
            <a:avLst/>
          </a:prstGeom>
          <a:noFill/>
        </p:spPr>
        <p:txBody>
          <a:bodyPr wrap="none" rtlCol="0">
            <a:spAutoFit/>
          </a:bodyPr>
          <a:lstStyle/>
          <a:p>
            <a:r>
              <a:rPr lang="zh-CN" altLang="en-US" sz="2400" dirty="0" smtClean="0">
                <a:solidFill>
                  <a:schemeClr val="accent1"/>
                </a:solidFill>
                <a:latin typeface="微软雅黑" panose="020B0503020204020204" pitchFamily="34" charset="-122"/>
                <a:ea typeface="微软雅黑" panose="020B0503020204020204" pitchFamily="34" charset="-122"/>
              </a:rPr>
              <a:t>多元化评价机制</a:t>
            </a:r>
          </a:p>
        </p:txBody>
      </p:sp>
    </p:spTree>
    <p:extLst>
      <p:ext uri="{BB962C8B-B14F-4D97-AF65-F5344CB8AC3E}">
        <p14:creationId xmlns:p14="http://schemas.microsoft.com/office/powerpoint/2010/main" val="31701296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50"/>
                                            <p:tgtEl>
                                              <p:spTgt spid="28"/>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250"/>
                                            <p:tgtEl>
                                              <p:spTgt spid="29"/>
                                            </p:tgtEl>
                                          </p:cBhvr>
                                        </p:animEffect>
                                      </p:childTnLst>
                                    </p:cTn>
                                  </p:par>
                                </p:childTnLst>
                              </p:cTn>
                            </p:par>
                            <p:par>
                              <p:cTn id="12" fill="hold">
                                <p:stCondLst>
                                  <p:cond delay="500"/>
                                </p:stCondLst>
                                <p:childTnLst>
                                  <p:par>
                                    <p:cTn id="13" presetID="2" presetClass="entr" presetSubtype="4" fill="hold" grpId="0" nodeType="afterEffect" p14:presetBounceEnd="4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4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000"/>
                                </p:stCondLst>
                                <p:childTnLst>
                                  <p:par>
                                    <p:cTn id="28" presetID="2" presetClass="entr" presetSubtype="1" fill="hold" nodeType="afterEffect" p14:presetBounceEnd="44000">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44000">
                                          <p:cBhvr additive="base">
                                            <p:cTn id="30"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par>
                              <p:cTn id="36" fill="hold">
                                <p:stCondLst>
                                  <p:cond delay="3000"/>
                                </p:stCondLst>
                                <p:childTnLst>
                                  <p:par>
                                    <p:cTn id="37" presetID="5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12"/>
                                            </p:tgtEl>
                                            <p:attrNameLst>
                                              <p:attrName>ppt_x</p:attrName>
                                              <p:attrName>ppt_y</p:attrName>
                                            </p:attrNameLst>
                                          </p:cBhvr>
                                        </p:animMotion>
                                        <p:animEffect transition="in" filter="fade">
                                          <p:cBhvr>
                                            <p:cTn id="41" dur="500"/>
                                            <p:tgtEl>
                                              <p:spTgt spid="12"/>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Scale>
                                          <p:cBhvr>
                                            <p:cTn id="45"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15"/>
                                            </p:tgtEl>
                                            <p:attrNameLst>
                                              <p:attrName>ppt_x</p:attrName>
                                              <p:attrName>ppt_y</p:attrName>
                                            </p:attrNameLst>
                                          </p:cBhvr>
                                        </p:animMotion>
                                        <p:animEffect transition="in" filter="fade">
                                          <p:cBhvr>
                                            <p:cTn id="47" dur="500"/>
                                            <p:tgtEl>
                                              <p:spTgt spid="15"/>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Scale>
                                          <p:cBhvr>
                                            <p:cTn id="51"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18"/>
                                            </p:tgtEl>
                                            <p:attrNameLst>
                                              <p:attrName>ppt_x</p:attrName>
                                              <p:attrName>ppt_y</p:attrName>
                                            </p:attrNameLst>
                                          </p:cBhvr>
                                        </p:animMotion>
                                        <p:animEffect transition="in" filter="fade">
                                          <p:cBhvr>
                                            <p:cTn id="53" dur="500"/>
                                            <p:tgtEl>
                                              <p:spTgt spid="18"/>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5400"/>
                                </p:stCondLst>
                                <p:childTnLst>
                                  <p:par>
                                    <p:cTn id="65" presetID="26" presetClass="emph" presetSubtype="0" repeatCount="30000" fill="hold" nodeType="afterEffect">
                                      <p:stCondLst>
                                        <p:cond delay="0"/>
                                      </p:stCondLst>
                                      <p:childTnLst>
                                        <p:animEffect transition="out" filter="fade">
                                          <p:cBhvr>
                                            <p:cTn id="66" dur="100" tmFilter="0, 0; .2, .5; .8, .5; 1, 0"/>
                                            <p:tgtEl>
                                              <p:spTgt spid="3"/>
                                            </p:tgtEl>
                                          </p:cBhvr>
                                        </p:animEffect>
                                        <p:animScale>
                                          <p:cBhvr>
                                            <p:cTn id="67"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50"/>
                                            <p:tgtEl>
                                              <p:spTgt spid="28"/>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250"/>
                                            <p:tgtEl>
                                              <p:spTgt spid="29"/>
                                            </p:tgtEl>
                                          </p:cBhvr>
                                        </p:animEffect>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000"/>
                                </p:stCondLst>
                                <p:childTnLst>
                                  <p:par>
                                    <p:cTn id="28" presetID="2" presetClass="entr" presetSubtype="1"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par>
                              <p:cTn id="36" fill="hold">
                                <p:stCondLst>
                                  <p:cond delay="3000"/>
                                </p:stCondLst>
                                <p:childTnLst>
                                  <p:par>
                                    <p:cTn id="37" presetID="52"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Scale>
                                          <p:cBhvr>
                                            <p:cTn id="39"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12"/>
                                            </p:tgtEl>
                                            <p:attrNameLst>
                                              <p:attrName>ppt_x</p:attrName>
                                              <p:attrName>ppt_y</p:attrName>
                                            </p:attrNameLst>
                                          </p:cBhvr>
                                        </p:animMotion>
                                        <p:animEffect transition="in" filter="fade">
                                          <p:cBhvr>
                                            <p:cTn id="41" dur="500"/>
                                            <p:tgtEl>
                                              <p:spTgt spid="12"/>
                                            </p:tgtEl>
                                          </p:cBhvr>
                                        </p:animEffect>
                                      </p:childTnLst>
                                    </p:cTn>
                                  </p:par>
                                </p:childTnLst>
                              </p:cTn>
                            </p:par>
                            <p:par>
                              <p:cTn id="42" fill="hold">
                                <p:stCondLst>
                                  <p:cond delay="3500"/>
                                </p:stCondLst>
                                <p:childTnLst>
                                  <p:par>
                                    <p:cTn id="43" presetID="5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Scale>
                                          <p:cBhvr>
                                            <p:cTn id="45"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15"/>
                                            </p:tgtEl>
                                            <p:attrNameLst>
                                              <p:attrName>ppt_x</p:attrName>
                                              <p:attrName>ppt_y</p:attrName>
                                            </p:attrNameLst>
                                          </p:cBhvr>
                                        </p:animMotion>
                                        <p:animEffect transition="in" filter="fade">
                                          <p:cBhvr>
                                            <p:cTn id="47" dur="500"/>
                                            <p:tgtEl>
                                              <p:spTgt spid="15"/>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Scale>
                                          <p:cBhvr>
                                            <p:cTn id="51"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18"/>
                                            </p:tgtEl>
                                            <p:attrNameLst>
                                              <p:attrName>ppt_x</p:attrName>
                                              <p:attrName>ppt_y</p:attrName>
                                            </p:attrNameLst>
                                          </p:cBhvr>
                                        </p:animMotion>
                                        <p:animEffect transition="in" filter="fade">
                                          <p:cBhvr>
                                            <p:cTn id="53" dur="500"/>
                                            <p:tgtEl>
                                              <p:spTgt spid="18"/>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5400"/>
                                </p:stCondLst>
                                <p:childTnLst>
                                  <p:par>
                                    <p:cTn id="65" presetID="26" presetClass="emph" presetSubtype="0" repeatCount="30000" fill="hold" nodeType="afterEffect">
                                      <p:stCondLst>
                                        <p:cond delay="0"/>
                                      </p:stCondLst>
                                      <p:childTnLst>
                                        <p:animEffect transition="out" filter="fade">
                                          <p:cBhvr>
                                            <p:cTn id="66" dur="100" tmFilter="0, 0; .2, .5; .8, .5; 1, 0"/>
                                            <p:tgtEl>
                                              <p:spTgt spid="3"/>
                                            </p:tgtEl>
                                          </p:cBhvr>
                                        </p:animEffect>
                                        <p:animScale>
                                          <p:cBhvr>
                                            <p:cTn id="67"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P spid="28" grpId="0" animBg="1"/>
          <p:bldP spid="2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4"/>
          <p:cNvGraphicFramePr/>
          <p:nvPr>
            <p:extLst>
              <p:ext uri="{D42A27DB-BD31-4B8C-83A1-F6EECF244321}">
                <p14:modId xmlns:p14="http://schemas.microsoft.com/office/powerpoint/2010/main" val="2363238421"/>
              </p:ext>
            </p:extLst>
          </p:nvPr>
        </p:nvGraphicFramePr>
        <p:xfrm>
          <a:off x="256558" y="2222472"/>
          <a:ext cx="4099312" cy="3105553"/>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15"/>
          <p:cNvSpPr/>
          <p:nvPr/>
        </p:nvSpPr>
        <p:spPr>
          <a:xfrm>
            <a:off x="340637" y="5410920"/>
            <a:ext cx="1169804" cy="328371"/>
          </a:xfrm>
          <a:prstGeom prst="rect">
            <a:avLst/>
          </a:prstGeom>
        </p:spPr>
        <p:txBody>
          <a:bodyPr wrap="square" lIns="121917" tIns="60958" rIns="121917" bIns="60958">
            <a:spAutoFit/>
          </a:bodyPr>
          <a:lstStyle/>
          <a:p>
            <a:pPr algn="ctr"/>
            <a:r>
              <a:rPr lang="zh-CN" altLang="en-US" sz="1300" dirty="0">
                <a:solidFill>
                  <a:schemeClr val="tx1">
                    <a:lumMod val="50000"/>
                    <a:lumOff val="50000"/>
                  </a:schemeClr>
                </a:solidFill>
                <a:latin typeface="+mn-ea"/>
                <a:cs typeface="Clear Sans Thin" panose="020B0203030202020304" pitchFamily="34" charset="0"/>
              </a:rPr>
              <a:t>添加标题</a:t>
            </a:r>
            <a:r>
              <a:rPr lang="en-US" sz="1300" dirty="0">
                <a:solidFill>
                  <a:schemeClr val="tx1">
                    <a:lumMod val="50000"/>
                    <a:lumOff val="50000"/>
                  </a:schemeClr>
                </a:solidFill>
                <a:latin typeface="+mn-ea"/>
                <a:cs typeface="Clear Sans Thin" panose="020B0203030202020304" pitchFamily="34" charset="0"/>
              </a:rPr>
              <a:t> 1</a:t>
            </a:r>
          </a:p>
        </p:txBody>
      </p:sp>
      <p:sp>
        <p:nvSpPr>
          <p:cNvPr id="4" name="Rectangle 16"/>
          <p:cNvSpPr/>
          <p:nvPr/>
        </p:nvSpPr>
        <p:spPr>
          <a:xfrm>
            <a:off x="1639239" y="5410920"/>
            <a:ext cx="1169804" cy="328371"/>
          </a:xfrm>
          <a:prstGeom prst="rect">
            <a:avLst/>
          </a:prstGeom>
        </p:spPr>
        <p:txBody>
          <a:bodyPr wrap="square" lIns="121917" tIns="60958" rIns="121917" bIns="60958">
            <a:spAutoFit/>
          </a:bodyPr>
          <a:lstStyle/>
          <a:p>
            <a:pPr algn="ctr"/>
            <a:r>
              <a:rPr lang="zh-CN" altLang="en-US" sz="1300" dirty="0">
                <a:solidFill>
                  <a:schemeClr val="tx1">
                    <a:lumMod val="50000"/>
                    <a:lumOff val="50000"/>
                  </a:schemeClr>
                </a:solidFill>
                <a:latin typeface="+mn-ea"/>
                <a:cs typeface="Clear Sans Thin" panose="020B0203030202020304" pitchFamily="34" charset="0"/>
              </a:rPr>
              <a:t>添加标题</a:t>
            </a:r>
            <a:r>
              <a:rPr lang="en-US" sz="1300" dirty="0">
                <a:solidFill>
                  <a:schemeClr val="tx1">
                    <a:lumMod val="50000"/>
                    <a:lumOff val="50000"/>
                  </a:schemeClr>
                </a:solidFill>
                <a:latin typeface="+mn-ea"/>
                <a:cs typeface="Clear Sans Thin" panose="020B0203030202020304" pitchFamily="34" charset="0"/>
              </a:rPr>
              <a:t> 2</a:t>
            </a:r>
          </a:p>
        </p:txBody>
      </p:sp>
      <p:sp>
        <p:nvSpPr>
          <p:cNvPr id="5" name="Rectangle 17"/>
          <p:cNvSpPr/>
          <p:nvPr/>
        </p:nvSpPr>
        <p:spPr>
          <a:xfrm>
            <a:off x="2809043" y="5410920"/>
            <a:ext cx="1169804" cy="328371"/>
          </a:xfrm>
          <a:prstGeom prst="rect">
            <a:avLst/>
          </a:prstGeom>
        </p:spPr>
        <p:txBody>
          <a:bodyPr wrap="square" lIns="121917" tIns="60958" rIns="121917" bIns="60958">
            <a:spAutoFit/>
          </a:bodyPr>
          <a:lstStyle/>
          <a:p>
            <a:pPr algn="ctr"/>
            <a:r>
              <a:rPr lang="zh-CN" altLang="en-US" sz="1300" dirty="0">
                <a:solidFill>
                  <a:schemeClr val="tx1">
                    <a:lumMod val="50000"/>
                    <a:lumOff val="50000"/>
                  </a:schemeClr>
                </a:solidFill>
                <a:latin typeface="+mn-ea"/>
                <a:cs typeface="Clear Sans Thin" panose="020B0203030202020304" pitchFamily="34" charset="0"/>
              </a:rPr>
              <a:t>添加标题</a:t>
            </a:r>
            <a:r>
              <a:rPr lang="en-US" sz="1300" dirty="0">
                <a:solidFill>
                  <a:schemeClr val="tx1">
                    <a:lumMod val="50000"/>
                    <a:lumOff val="50000"/>
                  </a:schemeClr>
                </a:solidFill>
                <a:latin typeface="+mn-ea"/>
                <a:cs typeface="Clear Sans Thin" panose="020B0203030202020304" pitchFamily="34" charset="0"/>
              </a:rPr>
              <a:t> 3</a:t>
            </a:r>
          </a:p>
        </p:txBody>
      </p:sp>
      <p:sp>
        <p:nvSpPr>
          <p:cNvPr id="6" name="TextBox 5"/>
          <p:cNvSpPr txBox="1"/>
          <p:nvPr/>
        </p:nvSpPr>
        <p:spPr>
          <a:xfrm>
            <a:off x="5394393" y="2014272"/>
            <a:ext cx="3705927" cy="903020"/>
          </a:xfrm>
          <a:prstGeom prst="rect">
            <a:avLst/>
          </a:prstGeom>
          <a:noFill/>
        </p:spPr>
        <p:txBody>
          <a:bodyPr wrap="square" lIns="121917" tIns="60958" rIns="121917" bIns="60958" rtlCol="0">
            <a:spAutoFit/>
          </a:bodyPr>
          <a:lstStyle/>
          <a:p>
            <a:r>
              <a:rPr lang="zh-CN" altLang="en-US" b="1" dirty="0">
                <a:solidFill>
                  <a:schemeClr val="accent3"/>
                </a:solidFill>
                <a:latin typeface="微软雅黑" pitchFamily="34" charset="-122"/>
                <a:ea typeface="微软雅黑" panose="020B0503020204020204" pitchFamily="34" charset="-122"/>
              </a:rPr>
              <a:t>填加标题</a:t>
            </a:r>
            <a:endParaRPr lang="en-US" altLang="zh-CN" b="1" dirty="0">
              <a:solidFill>
                <a:schemeClr val="accent3"/>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sp>
        <p:nvSpPr>
          <p:cNvPr id="7" name="TextBox 6"/>
          <p:cNvSpPr txBox="1"/>
          <p:nvPr/>
        </p:nvSpPr>
        <p:spPr>
          <a:xfrm>
            <a:off x="5396928" y="3472990"/>
            <a:ext cx="3705927" cy="903020"/>
          </a:xfrm>
          <a:prstGeom prst="rect">
            <a:avLst/>
          </a:prstGeom>
          <a:noFill/>
        </p:spPr>
        <p:txBody>
          <a:bodyPr wrap="square" lIns="121917" tIns="60958" rIns="121917" bIns="60958" rtlCol="0">
            <a:spAutoFit/>
          </a:bodyPr>
          <a:lstStyle/>
          <a:p>
            <a:r>
              <a:rPr lang="zh-CN" altLang="en-US" b="1" dirty="0">
                <a:solidFill>
                  <a:schemeClr val="accent1"/>
                </a:solidFill>
                <a:latin typeface="微软雅黑" pitchFamily="34" charset="-122"/>
                <a:ea typeface="微软雅黑" panose="020B0503020204020204" pitchFamily="34" charset="-122"/>
              </a:rPr>
              <a:t>填加标题</a:t>
            </a:r>
            <a:endParaRPr lang="en-US" altLang="zh-CN" b="1" dirty="0">
              <a:solidFill>
                <a:schemeClr val="accent1"/>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sp>
        <p:nvSpPr>
          <p:cNvPr id="8" name="TextBox 7"/>
          <p:cNvSpPr txBox="1"/>
          <p:nvPr/>
        </p:nvSpPr>
        <p:spPr>
          <a:xfrm>
            <a:off x="5396928" y="4884782"/>
            <a:ext cx="3705927" cy="903020"/>
          </a:xfrm>
          <a:prstGeom prst="rect">
            <a:avLst/>
          </a:prstGeom>
          <a:noFill/>
        </p:spPr>
        <p:txBody>
          <a:bodyPr wrap="square" lIns="121917" tIns="60958" rIns="121917" bIns="60958" rtlCol="0">
            <a:spAutoFit/>
          </a:bodyPr>
          <a:lstStyle/>
          <a:p>
            <a:r>
              <a:rPr lang="zh-CN" altLang="en-US" b="1" dirty="0">
                <a:solidFill>
                  <a:schemeClr val="accent2"/>
                </a:solidFill>
                <a:latin typeface="微软雅黑" pitchFamily="34" charset="-122"/>
                <a:ea typeface="微软雅黑" panose="020B0503020204020204" pitchFamily="34" charset="-122"/>
              </a:rPr>
              <a:t>填加标题</a:t>
            </a:r>
            <a:endParaRPr lang="en-US" altLang="zh-CN" b="1" dirty="0">
              <a:solidFill>
                <a:schemeClr val="accent2"/>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cxnSp>
        <p:nvCxnSpPr>
          <p:cNvPr id="9" name="直接连接符 8"/>
          <p:cNvCxnSpPr/>
          <p:nvPr/>
        </p:nvCxnSpPr>
        <p:spPr>
          <a:xfrm>
            <a:off x="4485861" y="3151649"/>
            <a:ext cx="4424997" cy="0"/>
          </a:xfrm>
          <a:prstGeom prst="line">
            <a:avLst/>
          </a:prstGeom>
          <a:noFill/>
          <a:ln w="9525" cap="flat" cmpd="sng" algn="ctr">
            <a:solidFill>
              <a:schemeClr val="tx1">
                <a:lumMod val="50000"/>
                <a:lumOff val="50000"/>
              </a:schemeClr>
            </a:solidFill>
            <a:prstDash val="dash"/>
          </a:ln>
          <a:effectLst/>
        </p:spPr>
      </p:cxnSp>
      <p:cxnSp>
        <p:nvCxnSpPr>
          <p:cNvPr id="10" name="直接连接符 9"/>
          <p:cNvCxnSpPr/>
          <p:nvPr/>
        </p:nvCxnSpPr>
        <p:spPr>
          <a:xfrm>
            <a:off x="4485047" y="4691587"/>
            <a:ext cx="4425812"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4430119" y="2064873"/>
            <a:ext cx="799160" cy="799449"/>
            <a:chOff x="4499992" y="267494"/>
            <a:chExt cx="599448" cy="599448"/>
          </a:xfrm>
        </p:grpSpPr>
        <p:grpSp>
          <p:nvGrpSpPr>
            <p:cNvPr id="12" name="组合 11"/>
            <p:cNvGrpSpPr/>
            <p:nvPr/>
          </p:nvGrpSpPr>
          <p:grpSpPr>
            <a:xfrm>
              <a:off x="4499992" y="267494"/>
              <a:ext cx="599448" cy="599448"/>
              <a:chOff x="4131160" y="713581"/>
              <a:chExt cx="881684" cy="881684"/>
            </a:xfrm>
          </p:grpSpPr>
          <p:sp>
            <p:nvSpPr>
              <p:cNvPr id="14" name="椭圆 1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50690" y="3472990"/>
            <a:ext cx="799160" cy="799449"/>
            <a:chOff x="5418452" y="307702"/>
            <a:chExt cx="599448" cy="599448"/>
          </a:xfrm>
        </p:grpSpPr>
        <p:grpSp>
          <p:nvGrpSpPr>
            <p:cNvPr id="17" name="组合 16"/>
            <p:cNvGrpSpPr/>
            <p:nvPr/>
          </p:nvGrpSpPr>
          <p:grpSpPr>
            <a:xfrm>
              <a:off x="5418452" y="307702"/>
              <a:ext cx="599448" cy="599448"/>
              <a:chOff x="4131160" y="713581"/>
              <a:chExt cx="881684" cy="881684"/>
            </a:xfrm>
          </p:grpSpPr>
          <p:sp>
            <p:nvSpPr>
              <p:cNvPr id="19" name="椭圆 1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474360" y="4856850"/>
            <a:ext cx="799160" cy="799449"/>
            <a:chOff x="6516216" y="334289"/>
            <a:chExt cx="599448" cy="599448"/>
          </a:xfrm>
        </p:grpSpPr>
        <p:grpSp>
          <p:nvGrpSpPr>
            <p:cNvPr id="22" name="组合 21"/>
            <p:cNvGrpSpPr/>
            <p:nvPr/>
          </p:nvGrpSpPr>
          <p:grpSpPr>
            <a:xfrm>
              <a:off x="6516216" y="334289"/>
              <a:ext cx="599448" cy="599448"/>
              <a:chOff x="4131160" y="713581"/>
              <a:chExt cx="881684" cy="881684"/>
            </a:xfrm>
          </p:grpSpPr>
          <p:sp>
            <p:nvSpPr>
              <p:cNvPr id="24" name="椭圆 2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28" name="等腰三角形 27"/>
          <p:cNvSpPr/>
          <p:nvPr/>
        </p:nvSpPr>
        <p:spPr>
          <a:xfrm rot="5400000">
            <a:off x="2988366" y="351183"/>
            <a:ext cx="304800" cy="265043"/>
          </a:xfrm>
          <a:prstGeom prst="triangle">
            <a:avLst/>
          </a:prstGeom>
          <a:gradFill flip="none" rotWithShape="1">
            <a:gsLst>
              <a:gs pos="0">
                <a:srgbClr val="E94744">
                  <a:shade val="30000"/>
                  <a:satMod val="115000"/>
                </a:srgbClr>
              </a:gs>
              <a:gs pos="50000">
                <a:srgbClr val="E94744">
                  <a:shade val="67500"/>
                  <a:satMod val="115000"/>
                </a:srgbClr>
              </a:gs>
              <a:gs pos="100000">
                <a:srgbClr val="E94744">
                  <a:shade val="100000"/>
                  <a:satMod val="115000"/>
                </a:srgbClr>
              </a:gs>
            </a:gsLst>
            <a:lin ang="16200000" scaled="1"/>
            <a:tileRect/>
          </a:gradFill>
          <a:ln w="12700" cap="flat" cmpd="sng" algn="ctr">
            <a:noFill/>
            <a:prstDash val="solid"/>
            <a:miter lim="800000"/>
          </a:ln>
          <a:effectLst/>
        </p:spPr>
        <p:txBody>
          <a:bodyPr rtlCol="0" anchor="ctr"/>
          <a:lstStyle/>
          <a:p>
            <a:pPr algn="ctr"/>
            <a:endParaRPr lang="zh-CN" altLang="en-US" kern="0">
              <a:solidFill>
                <a:sysClr val="window" lastClr="FFFFFF"/>
              </a:solidFill>
              <a:latin typeface="Agency FB"/>
            </a:endParaRPr>
          </a:p>
        </p:txBody>
      </p:sp>
      <p:sp>
        <p:nvSpPr>
          <p:cNvPr id="29" name="TextBox 28"/>
          <p:cNvSpPr txBox="1"/>
          <p:nvPr/>
        </p:nvSpPr>
        <p:spPr>
          <a:xfrm>
            <a:off x="3428866" y="283649"/>
            <a:ext cx="2646878" cy="461665"/>
          </a:xfrm>
          <a:prstGeom prst="rect">
            <a:avLst/>
          </a:prstGeom>
          <a:noFill/>
        </p:spPr>
        <p:txBody>
          <a:bodyPr wrap="none" rtlCol="0">
            <a:spAutoFit/>
          </a:bodyPr>
          <a:lstStyle/>
          <a:p>
            <a:r>
              <a:rPr lang="zh-CN" altLang="en-US" sz="2400" dirty="0" smtClean="0">
                <a:solidFill>
                  <a:schemeClr val="accent1"/>
                </a:solidFill>
                <a:latin typeface="微软雅黑" panose="020B0503020204020204" pitchFamily="34" charset="-122"/>
                <a:ea typeface="微软雅黑" panose="020B0503020204020204" pitchFamily="34" charset="-122"/>
              </a:rPr>
              <a:t>添加本页标题文本</a:t>
            </a:r>
          </a:p>
        </p:txBody>
      </p:sp>
    </p:spTree>
    <p:extLst>
      <p:ext uri="{BB962C8B-B14F-4D97-AF65-F5344CB8AC3E}">
        <p14:creationId xmlns:p14="http://schemas.microsoft.com/office/powerpoint/2010/main" val="810540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250"/>
                                        <p:tgtEl>
                                          <p:spTgt spid="28"/>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250"/>
                                        <p:tgtEl>
                                          <p:spTgt spid="29"/>
                                        </p:tgtEl>
                                      </p:cBhvr>
                                    </p:animEffect>
                                  </p:childTnLst>
                                </p:cTn>
                              </p:par>
                              <p:par>
                                <p:cTn id="12" presetID="2" presetClass="entr" presetSubtype="4" fill="hold" grpId="0" nodeType="withEffect">
                                  <p:stCondLst>
                                    <p:cond delay="4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par>
                          <p:cTn id="16" fill="hold">
                            <p:stCondLst>
                              <p:cond delay="115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22" presetClass="entr" presetSubtype="8" fill="hold" nodeType="with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10" presetClass="entr" presetSubtype="0" fill="hold"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22" presetClass="entr" presetSubtype="8" fill="hold" nodeType="withEffect">
                                  <p:stCondLst>
                                    <p:cond delay="100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10" presetClass="entr" presetSubtype="0" fill="hold" nodeType="withEffect">
                                  <p:stCondLst>
                                    <p:cond delay="10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1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nodeType="withEffect">
                                  <p:stCondLst>
                                    <p:cond delay="15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P spid="6" grpId="0"/>
      <p:bldP spid="7" grpId="0"/>
      <p:bldP spid="8" grpId="0"/>
      <p:bldP spid="28" grpId="0" animBg="1"/>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2566266" y="1035453"/>
            <a:ext cx="3741377" cy="374137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68" name="TextBox 67"/>
          <p:cNvSpPr txBox="1"/>
          <p:nvPr/>
        </p:nvSpPr>
        <p:spPr>
          <a:xfrm>
            <a:off x="2834986" y="2987133"/>
            <a:ext cx="3262432" cy="707886"/>
          </a:xfrm>
          <a:prstGeom prst="rect">
            <a:avLst/>
          </a:prstGeom>
          <a:noFill/>
        </p:spPr>
        <p:txBody>
          <a:bodyPr wrap="none" rtlCol="0">
            <a:spAutoFit/>
          </a:bodyPr>
          <a:lstStyle/>
          <a:p>
            <a:r>
              <a:rPr lang="zh-CN" altLang="en-US" sz="4000" b="1" dirty="0" smtClean="0">
                <a:solidFill>
                  <a:srgbClr val="002060"/>
                </a:solidFill>
                <a:effectLst>
                  <a:outerShdw blurRad="60007" dist="310007" dir="7680000" sy="30000" kx="1300200" algn="ctr" rotWithShape="0">
                    <a:prstClr val="black">
                      <a:alpha val="32000"/>
                    </a:prstClr>
                  </a:outerShdw>
                </a:effectLst>
                <a:latin typeface="方正姚体" pitchFamily="2" charset="-122"/>
                <a:ea typeface="方正姚体" pitchFamily="2" charset="-122"/>
              </a:rPr>
              <a:t>敬请批评指正</a:t>
            </a:r>
            <a:endParaRPr lang="zh-CN" altLang="en-US" sz="4000" b="1" dirty="0">
              <a:solidFill>
                <a:srgbClr val="002060"/>
              </a:solidFill>
              <a:effectLst>
                <a:outerShdw blurRad="60007" dist="310007" dir="7680000" sy="30000" kx="1300200" algn="ctr" rotWithShape="0">
                  <a:prstClr val="black">
                    <a:alpha val="32000"/>
                  </a:prstClr>
                </a:outerShdw>
              </a:effectLst>
              <a:latin typeface="方正姚体" pitchFamily="2" charset="-122"/>
              <a:ea typeface="方正姚体" pitchFamily="2" charset="-122"/>
            </a:endParaRPr>
          </a:p>
        </p:txBody>
      </p:sp>
      <p:cxnSp>
        <p:nvCxnSpPr>
          <p:cNvPr id="69" name="直接连接符 68"/>
          <p:cNvCxnSpPr/>
          <p:nvPr/>
        </p:nvCxnSpPr>
        <p:spPr>
          <a:xfrm>
            <a:off x="2929474" y="2945568"/>
            <a:ext cx="3042416" cy="0"/>
          </a:xfrm>
          <a:prstGeom prst="line">
            <a:avLst/>
          </a:prstGeom>
          <a:noFill/>
          <a:ln w="28575" cap="flat" cmpd="sng" algn="ctr">
            <a:solidFill>
              <a:schemeClr val="accent1"/>
            </a:solidFill>
            <a:prstDash val="solid"/>
          </a:ln>
          <a:effectLst/>
        </p:spPr>
      </p:cxnSp>
      <p:sp>
        <p:nvSpPr>
          <p:cNvPr id="70" name="TextBox 69"/>
          <p:cNvSpPr txBox="1"/>
          <p:nvPr/>
        </p:nvSpPr>
        <p:spPr>
          <a:xfrm>
            <a:off x="3151433" y="1885089"/>
            <a:ext cx="2646878" cy="830997"/>
          </a:xfrm>
          <a:prstGeom prst="rect">
            <a:avLst/>
          </a:prstGeom>
          <a:noFill/>
        </p:spPr>
        <p:txBody>
          <a:bodyPr wrap="none" rtlCol="0">
            <a:spAutoFit/>
          </a:bodyPr>
          <a:lstStyle/>
          <a:p>
            <a:r>
              <a:rPr lang="zh-CN" altLang="en-US" sz="4800" b="1" dirty="0" smtClean="0">
                <a:solidFill>
                  <a:schemeClr val="accent3"/>
                </a:solidFill>
                <a:latin typeface="+mn-ea"/>
              </a:rPr>
              <a:t>谢谢聆听</a:t>
            </a:r>
            <a:endParaRPr lang="zh-CN" altLang="en-US" sz="4800" b="1" dirty="0">
              <a:solidFill>
                <a:schemeClr val="accent3"/>
              </a:solidFill>
              <a:latin typeface="+mn-ea"/>
            </a:endParaRPr>
          </a:p>
        </p:txBody>
      </p:sp>
      <p:sp>
        <p:nvSpPr>
          <p:cNvPr id="92" name="椭圆 91"/>
          <p:cNvSpPr/>
          <p:nvPr/>
        </p:nvSpPr>
        <p:spPr>
          <a:xfrm rot="10498052">
            <a:off x="1565258" y="4789793"/>
            <a:ext cx="563789" cy="563789"/>
          </a:xfrm>
          <a:prstGeom prst="ellipse">
            <a:avLst/>
          </a:prstGeom>
          <a:solidFill>
            <a:schemeClr val="accent4"/>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5" name="椭圆 94"/>
          <p:cNvSpPr/>
          <p:nvPr/>
        </p:nvSpPr>
        <p:spPr>
          <a:xfrm rot="10498052">
            <a:off x="2318615" y="5446285"/>
            <a:ext cx="228599" cy="228599"/>
          </a:xfrm>
          <a:prstGeom prst="ellipse">
            <a:avLst/>
          </a:prstGeom>
          <a:solidFill>
            <a:schemeClr val="accent5"/>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6" name="组合 95"/>
          <p:cNvGrpSpPr/>
          <p:nvPr/>
        </p:nvGrpSpPr>
        <p:grpSpPr>
          <a:xfrm>
            <a:off x="2134226" y="4225782"/>
            <a:ext cx="845906" cy="845906"/>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8" name="椭圆 9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9" name="组合 98"/>
          <p:cNvGrpSpPr/>
          <p:nvPr/>
        </p:nvGrpSpPr>
        <p:grpSpPr>
          <a:xfrm>
            <a:off x="990789" y="4320639"/>
            <a:ext cx="310515" cy="310515"/>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1" name="椭圆 10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 name="组合 101"/>
          <p:cNvGrpSpPr/>
          <p:nvPr/>
        </p:nvGrpSpPr>
        <p:grpSpPr>
          <a:xfrm>
            <a:off x="2843749" y="5150987"/>
            <a:ext cx="310515" cy="310515"/>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4" name="椭圆 10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5" name="椭圆 104"/>
          <p:cNvSpPr/>
          <p:nvPr/>
        </p:nvSpPr>
        <p:spPr>
          <a:xfrm rot="10498052">
            <a:off x="1830878" y="4082454"/>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6" name="组合 105"/>
          <p:cNvGrpSpPr/>
          <p:nvPr/>
        </p:nvGrpSpPr>
        <p:grpSpPr>
          <a:xfrm>
            <a:off x="1168880" y="5339903"/>
            <a:ext cx="441364" cy="441364"/>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9" name="椭圆 108"/>
          <p:cNvSpPr/>
          <p:nvPr/>
        </p:nvSpPr>
        <p:spPr>
          <a:xfrm rot="10498052">
            <a:off x="809912" y="4958250"/>
            <a:ext cx="303658" cy="303658"/>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0" name="组合 109"/>
          <p:cNvGrpSpPr/>
          <p:nvPr/>
        </p:nvGrpSpPr>
        <p:grpSpPr>
          <a:xfrm>
            <a:off x="3383008" y="4934093"/>
            <a:ext cx="310515" cy="310515"/>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2" name="椭圆 1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3" name="椭圆 112"/>
          <p:cNvSpPr/>
          <p:nvPr/>
        </p:nvSpPr>
        <p:spPr>
          <a:xfrm rot="10498052">
            <a:off x="3573973" y="5532145"/>
            <a:ext cx="192350" cy="192350"/>
          </a:xfrm>
          <a:prstGeom prst="ellipse">
            <a:avLst/>
          </a:prstGeom>
          <a:solidFill>
            <a:schemeClr val="accent2"/>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4" name="椭圆 113"/>
          <p:cNvSpPr/>
          <p:nvPr/>
        </p:nvSpPr>
        <p:spPr>
          <a:xfrm rot="10498052">
            <a:off x="364029" y="5605256"/>
            <a:ext cx="228599" cy="228599"/>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rot="10498052">
            <a:off x="6480158" y="4819827"/>
            <a:ext cx="563789" cy="563789"/>
          </a:xfrm>
          <a:prstGeom prst="ellipse">
            <a:avLst/>
          </a:prstGeom>
          <a:solidFill>
            <a:schemeClr val="accent2"/>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6" name="椭圆 115"/>
          <p:cNvSpPr/>
          <p:nvPr/>
        </p:nvSpPr>
        <p:spPr>
          <a:xfrm rot="10498052">
            <a:off x="7233515" y="5476319"/>
            <a:ext cx="228599" cy="228599"/>
          </a:xfrm>
          <a:prstGeom prst="ellipse">
            <a:avLst/>
          </a:prstGeom>
          <a:solidFill>
            <a:schemeClr val="accent4"/>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7" name="组合 116"/>
          <p:cNvGrpSpPr/>
          <p:nvPr/>
        </p:nvGrpSpPr>
        <p:grpSpPr>
          <a:xfrm>
            <a:off x="7049126" y="4255816"/>
            <a:ext cx="845906" cy="84590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9" name="椭圆 1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0" name="组合 119"/>
          <p:cNvGrpSpPr/>
          <p:nvPr/>
        </p:nvGrpSpPr>
        <p:grpSpPr>
          <a:xfrm>
            <a:off x="5905689" y="4350673"/>
            <a:ext cx="310515" cy="310515"/>
            <a:chOff x="304800" y="673100"/>
            <a:chExt cx="4000500" cy="4000500"/>
          </a:xfrm>
          <a:effectLst>
            <a:outerShdw blurRad="444500" dist="254000" dir="8100000" algn="tr" rotWithShape="0">
              <a:prstClr val="black">
                <a:alpha val="50000"/>
              </a:prstClr>
            </a:outerShdw>
          </a:effectLst>
        </p:grpSpPr>
        <p:sp>
          <p:nvSpPr>
            <p:cNvPr id="121" name="同心圆 12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2" name="椭圆 12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3" name="组合 122"/>
          <p:cNvGrpSpPr/>
          <p:nvPr/>
        </p:nvGrpSpPr>
        <p:grpSpPr>
          <a:xfrm>
            <a:off x="7758649" y="5181021"/>
            <a:ext cx="310515" cy="310515"/>
            <a:chOff x="304800" y="673100"/>
            <a:chExt cx="4000500" cy="4000500"/>
          </a:xfrm>
          <a:effectLst>
            <a:outerShdw blurRad="444500" dist="2540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5" name="椭圆 1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6" name="椭圆 125"/>
          <p:cNvSpPr/>
          <p:nvPr/>
        </p:nvSpPr>
        <p:spPr>
          <a:xfrm rot="10498052">
            <a:off x="6745778" y="4112488"/>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27" name="组合 126"/>
          <p:cNvGrpSpPr/>
          <p:nvPr/>
        </p:nvGrpSpPr>
        <p:grpSpPr>
          <a:xfrm>
            <a:off x="6083780" y="5369937"/>
            <a:ext cx="441364" cy="441364"/>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9" name="椭圆 1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0" name="椭圆 129"/>
          <p:cNvSpPr/>
          <p:nvPr/>
        </p:nvSpPr>
        <p:spPr>
          <a:xfrm rot="10498052">
            <a:off x="5724812" y="4988284"/>
            <a:ext cx="303658" cy="303658"/>
          </a:xfrm>
          <a:prstGeom prst="ellipse">
            <a:avLst/>
          </a:prstGeom>
          <a:solidFill>
            <a:schemeClr val="accent3"/>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31" name="组合 130"/>
          <p:cNvGrpSpPr/>
          <p:nvPr/>
        </p:nvGrpSpPr>
        <p:grpSpPr>
          <a:xfrm>
            <a:off x="8297908" y="4964127"/>
            <a:ext cx="310515" cy="310515"/>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4" name="椭圆 133"/>
          <p:cNvSpPr/>
          <p:nvPr/>
        </p:nvSpPr>
        <p:spPr>
          <a:xfrm rot="10498052">
            <a:off x="8488873" y="5562179"/>
            <a:ext cx="192350" cy="192350"/>
          </a:xfrm>
          <a:prstGeom prst="ellipse">
            <a:avLst/>
          </a:prstGeom>
          <a:solidFill>
            <a:srgbClr val="4F81BD">
              <a:lumMod val="50000"/>
            </a:srgbClr>
          </a:solidFill>
          <a:ln w="25400" cap="flat" cmpd="sng" algn="ctr">
            <a:solidFill>
              <a:srgbClr val="1F497D"/>
            </a:solid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5" name="椭圆 134"/>
          <p:cNvSpPr/>
          <p:nvPr/>
        </p:nvSpPr>
        <p:spPr>
          <a:xfrm rot="10498052">
            <a:off x="5278929" y="5635290"/>
            <a:ext cx="228599" cy="228599"/>
          </a:xfrm>
          <a:prstGeom prst="ellipse">
            <a:avLst/>
          </a:prstGeom>
          <a:solidFill>
            <a:schemeClr val="accent1"/>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3036299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89027 -0.68768 L 3.61111E-6 2.94717E-6 " pathEditMode="relative" rAng="0" ptsTypes="AA">
                                      <p:cBhvr>
                                        <p:cTn id="6" dur="2500" fill="hold"/>
                                        <p:tgtEl>
                                          <p:spTgt spid="44"/>
                                        </p:tgtEl>
                                        <p:attrNameLst>
                                          <p:attrName>ppt_x</p:attrName>
                                          <p:attrName>ppt_y</p:attrName>
                                        </p:attrNameLst>
                                      </p:cBhvr>
                                      <p:rCtr x="-44514" y="34384"/>
                                    </p:animMotion>
                                  </p:childTnLst>
                                </p:cTn>
                              </p:par>
                            </p:childTnLst>
                          </p:cTn>
                        </p:par>
                        <p:par>
                          <p:cTn id="7" fill="hold">
                            <p:stCondLst>
                              <p:cond delay="2500"/>
                            </p:stCondLst>
                            <p:childTnLst>
                              <p:par>
                                <p:cTn id="8" presetID="10" presetClass="entr" presetSubtype="0" fill="hold" grpId="0" nodeType="afterEffect">
                                  <p:stCondLst>
                                    <p:cond delay="0"/>
                                  </p:stCondLst>
                                  <p:iterate type="lt">
                                    <p:tmPct val="0"/>
                                  </p:iterate>
                                  <p:childTnLst>
                                    <p:set>
                                      <p:cBhvr>
                                        <p:cTn id="9" dur="1" fill="hold">
                                          <p:stCondLst>
                                            <p:cond delay="0"/>
                                          </p:stCondLst>
                                        </p:cTn>
                                        <p:tgtEl>
                                          <p:spTgt spid="70"/>
                                        </p:tgtEl>
                                        <p:attrNameLst>
                                          <p:attrName>style.visibility</p:attrName>
                                        </p:attrNameLst>
                                      </p:cBhvr>
                                      <p:to>
                                        <p:strVal val="visible"/>
                                      </p:to>
                                    </p:set>
                                    <p:animEffect transition="in" filter="fade">
                                      <p:cBhvr>
                                        <p:cTn id="10" dur="500"/>
                                        <p:tgtEl>
                                          <p:spTgt spid="70"/>
                                        </p:tgtEl>
                                      </p:cBhvr>
                                    </p:animEffect>
                                  </p:childTnLst>
                                </p:cTn>
                              </p:par>
                              <p:par>
                                <p:cTn id="11" presetID="22" presetClass="entr" presetSubtype="8" fill="hold"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childTnLst>
                          </p:cTn>
                        </p:par>
                        <p:par>
                          <p:cTn id="14" fill="hold">
                            <p:stCondLst>
                              <p:cond delay="30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childTnLst>
                                </p:cTn>
                              </p:par>
                              <p:par>
                                <p:cTn id="18" presetID="42" presetClass="path" presetSubtype="0" accel="50000" decel="50000" fill="hold" grpId="0" nodeType="withEffect">
                                  <p:stCondLst>
                                    <p:cond delay="0"/>
                                  </p:stCondLst>
                                  <p:childTnLst>
                                    <p:animMotion origin="layout" path="M 1.11458 -0.82685 L 3.88889E-6 -1.85185E-6 " pathEditMode="relative" rAng="0" ptsTypes="AA">
                                      <p:cBhvr>
                                        <p:cTn id="19" dur="2000" fill="hold"/>
                                        <p:tgtEl>
                                          <p:spTgt spid="115"/>
                                        </p:tgtEl>
                                        <p:attrNameLst>
                                          <p:attrName>ppt_x</p:attrName>
                                          <p:attrName>ppt_y</p:attrName>
                                        </p:attrNameLst>
                                      </p:cBhvr>
                                      <p:rCtr x="-55729" y="41327"/>
                                    </p:animMotion>
                                  </p:childTnLst>
                                </p:cTn>
                              </p:par>
                              <p:par>
                                <p:cTn id="20" presetID="42" presetClass="path" presetSubtype="0" accel="50000" decel="50000" fill="hold" nodeType="withEffect">
                                  <p:stCondLst>
                                    <p:cond delay="0"/>
                                  </p:stCondLst>
                                  <p:childTnLst>
                                    <p:animMotion origin="layout" path="M 1.11267 -0.5607 L -5.55556E-7 2.03892E-7 " pathEditMode="relative" rAng="0" ptsTypes="AA">
                                      <p:cBhvr>
                                        <p:cTn id="21" dur="2000" fill="hold"/>
                                        <p:tgtEl>
                                          <p:spTgt spid="123"/>
                                        </p:tgtEl>
                                        <p:attrNameLst>
                                          <p:attrName>ppt_x</p:attrName>
                                          <p:attrName>ppt_y</p:attrName>
                                        </p:attrNameLst>
                                      </p:cBhvr>
                                      <p:rCtr x="-55642" y="28020"/>
                                    </p:animMotion>
                                  </p:childTnLst>
                                </p:cTn>
                              </p:par>
                              <p:par>
                                <p:cTn id="22" presetID="42" presetClass="path" presetSubtype="0" accel="50000" decel="50000" fill="hold" nodeType="withEffect">
                                  <p:stCondLst>
                                    <p:cond delay="0"/>
                                  </p:stCondLst>
                                  <p:childTnLst>
                                    <p:animMotion origin="layout" path="M 1.16511 -0.74143 L -3.61111E-6 4.43312E-6 " pathEditMode="relative" rAng="0" ptsTypes="AA">
                                      <p:cBhvr>
                                        <p:cTn id="23" dur="2000" fill="hold"/>
                                        <p:tgtEl>
                                          <p:spTgt spid="117"/>
                                        </p:tgtEl>
                                        <p:attrNameLst>
                                          <p:attrName>ppt_x</p:attrName>
                                          <p:attrName>ppt_y</p:attrName>
                                        </p:attrNameLst>
                                      </p:cBhvr>
                                      <p:rCtr x="-58264" y="37071"/>
                                    </p:animMotion>
                                  </p:childTnLst>
                                </p:cTn>
                              </p:par>
                              <p:par>
                                <p:cTn id="24" presetID="42" presetClass="path" presetSubtype="0" accel="50000" decel="50000" fill="hold" grpId="0" nodeType="withEffect">
                                  <p:stCondLst>
                                    <p:cond delay="0"/>
                                  </p:stCondLst>
                                  <p:childTnLst>
                                    <p:animMotion origin="layout" path="M 1.05712 -0.81186 L -0.01424 -0.02255 " pathEditMode="relative" rAng="0" ptsTypes="AA">
                                      <p:cBhvr>
                                        <p:cTn id="25" dur="2000" fill="hold"/>
                                        <p:tgtEl>
                                          <p:spTgt spid="116"/>
                                        </p:tgtEl>
                                        <p:attrNameLst>
                                          <p:attrName>ppt_x</p:attrName>
                                          <p:attrName>ppt_y</p:attrName>
                                        </p:attrNameLst>
                                      </p:cBhvr>
                                      <p:rCtr x="-53576" y="39450"/>
                                    </p:animMotion>
                                  </p:childTnLst>
                                </p:cTn>
                              </p:par>
                              <p:par>
                                <p:cTn id="26" presetID="42" presetClass="path" presetSubtype="0" accel="50000" decel="50000" fill="hold" nodeType="withEffect">
                                  <p:stCondLst>
                                    <p:cond delay="0"/>
                                  </p:stCondLst>
                                  <p:childTnLst>
                                    <p:animMotion origin="layout" path="M 1.22951 -0.81173 L 0 -2.46914E-6 " pathEditMode="relative" rAng="0" ptsTypes="AA">
                                      <p:cBhvr>
                                        <p:cTn id="27" dur="2000" fill="hold"/>
                                        <p:tgtEl>
                                          <p:spTgt spid="120"/>
                                        </p:tgtEl>
                                        <p:attrNameLst>
                                          <p:attrName>ppt_x</p:attrName>
                                          <p:attrName>ppt_y</p:attrName>
                                        </p:attrNameLst>
                                      </p:cBhvr>
                                      <p:rCtr x="-61476" y="40586"/>
                                    </p:animMotion>
                                  </p:childTnLst>
                                </p:cTn>
                              </p:par>
                              <p:par>
                                <p:cTn id="28" presetID="42" presetClass="path" presetSubtype="0" accel="50000" decel="50000" fill="hold" grpId="0" nodeType="withEffect">
                                  <p:stCondLst>
                                    <p:cond delay="0"/>
                                  </p:stCondLst>
                                  <p:childTnLst>
                                    <p:animMotion origin="layout" path="M 1.05712 -0.81186 L -0.01424 -0.02255 " pathEditMode="relative" rAng="0" ptsTypes="AA">
                                      <p:cBhvr>
                                        <p:cTn id="29" dur="2000" fill="hold"/>
                                        <p:tgtEl>
                                          <p:spTgt spid="126"/>
                                        </p:tgtEl>
                                        <p:attrNameLst>
                                          <p:attrName>ppt_x</p:attrName>
                                          <p:attrName>ppt_y</p:attrName>
                                        </p:attrNameLst>
                                      </p:cBhvr>
                                      <p:rCtr x="-53576" y="39450"/>
                                    </p:animMotion>
                                  </p:childTnLst>
                                </p:cTn>
                              </p:par>
                              <p:par>
                                <p:cTn id="30" presetID="42" presetClass="path" presetSubtype="0" accel="50000" decel="50000" fill="hold" nodeType="withEffect">
                                  <p:stCondLst>
                                    <p:cond delay="0"/>
                                  </p:stCondLst>
                                  <p:childTnLst>
                                    <p:animMotion origin="layout" path="M 0.93194 -0.36577 L -2.77778E-7 5.68428E-7 " pathEditMode="relative" rAng="0" ptsTypes="AA">
                                      <p:cBhvr>
                                        <p:cTn id="31" dur="2000" fill="hold"/>
                                        <p:tgtEl>
                                          <p:spTgt spid="127"/>
                                        </p:tgtEl>
                                        <p:attrNameLst>
                                          <p:attrName>ppt_x</p:attrName>
                                          <p:attrName>ppt_y</p:attrName>
                                        </p:attrNameLst>
                                      </p:cBhvr>
                                      <p:rCtr x="-46597" y="18289"/>
                                    </p:animMotion>
                                  </p:childTnLst>
                                </p:cTn>
                              </p:par>
                              <p:par>
                                <p:cTn id="32" presetID="42" presetClass="path" presetSubtype="0" accel="50000" decel="50000" fill="hold" grpId="0" nodeType="withEffect">
                                  <p:stCondLst>
                                    <p:cond delay="0"/>
                                  </p:stCondLst>
                                  <p:childTnLst>
                                    <p:animMotion origin="layout" path="M 1.05712 -0.81186 L -0.01424 -0.02255 " pathEditMode="relative" rAng="0" ptsTypes="AA">
                                      <p:cBhvr>
                                        <p:cTn id="33" dur="2000" fill="hold"/>
                                        <p:tgtEl>
                                          <p:spTgt spid="130"/>
                                        </p:tgtEl>
                                        <p:attrNameLst>
                                          <p:attrName>ppt_x</p:attrName>
                                          <p:attrName>ppt_y</p:attrName>
                                        </p:attrNameLst>
                                      </p:cBhvr>
                                      <p:rCtr x="-53576" y="39450"/>
                                    </p:animMotion>
                                  </p:childTnLst>
                                </p:cTn>
                              </p:par>
                              <p:par>
                                <p:cTn id="34" presetID="42" presetClass="path" presetSubtype="0" accel="50000" decel="50000" fill="hold" nodeType="withEffect">
                                  <p:stCondLst>
                                    <p:cond delay="0"/>
                                  </p:stCondLst>
                                  <p:childTnLst>
                                    <p:animMotion origin="layout" path="M 0.93194 -0.36577 L -2.77778E-7 5.68428E-7 " pathEditMode="relative" rAng="0" ptsTypes="AA">
                                      <p:cBhvr>
                                        <p:cTn id="35" dur="2000" fill="hold"/>
                                        <p:tgtEl>
                                          <p:spTgt spid="131"/>
                                        </p:tgtEl>
                                        <p:attrNameLst>
                                          <p:attrName>ppt_x</p:attrName>
                                          <p:attrName>ppt_y</p:attrName>
                                        </p:attrNameLst>
                                      </p:cBhvr>
                                      <p:rCtr x="-46597" y="18289"/>
                                    </p:animMotion>
                                  </p:childTnLst>
                                </p:cTn>
                              </p:par>
                              <p:par>
                                <p:cTn id="36" presetID="42" presetClass="path" presetSubtype="0" accel="50000" decel="50000" fill="hold" grpId="0" nodeType="withEffect">
                                  <p:stCondLst>
                                    <p:cond delay="0"/>
                                  </p:stCondLst>
                                  <p:childTnLst>
                                    <p:animMotion origin="layout" path="M 1.07135 -0.78931 L 8.33333E-7 -4.71733E-6 " pathEditMode="relative" rAng="0" ptsTypes="AA">
                                      <p:cBhvr>
                                        <p:cTn id="37" dur="2000" fill="hold"/>
                                        <p:tgtEl>
                                          <p:spTgt spid="134"/>
                                        </p:tgtEl>
                                        <p:attrNameLst>
                                          <p:attrName>ppt_x</p:attrName>
                                          <p:attrName>ppt_y</p:attrName>
                                        </p:attrNameLst>
                                      </p:cBhvr>
                                      <p:rCtr x="-53576" y="39450"/>
                                    </p:animMotion>
                                  </p:childTnLst>
                                </p:cTn>
                              </p:par>
                              <p:par>
                                <p:cTn id="38" presetID="42" presetClass="path" presetSubtype="0" accel="50000" decel="50000" fill="hold" grpId="0" nodeType="withEffect">
                                  <p:stCondLst>
                                    <p:cond delay="0"/>
                                  </p:stCondLst>
                                  <p:childTnLst>
                                    <p:animMotion origin="layout" path="M 1.05712 -0.81186 L -0.01424 -0.02255 " pathEditMode="relative" rAng="0" ptsTypes="AA">
                                      <p:cBhvr>
                                        <p:cTn id="39" dur="2000" fill="hold"/>
                                        <p:tgtEl>
                                          <p:spTgt spid="135"/>
                                        </p:tgtEl>
                                        <p:attrNameLst>
                                          <p:attrName>ppt_x</p:attrName>
                                          <p:attrName>ppt_y</p:attrName>
                                        </p:attrNameLst>
                                      </p:cBhvr>
                                      <p:rCtr x="-53576" y="39450"/>
                                    </p:animMotion>
                                  </p:childTnLst>
                                </p:cTn>
                              </p:par>
                              <p:par>
                                <p:cTn id="40" presetID="42" presetClass="path" presetSubtype="0" accel="50000" decel="50000" fill="hold" grpId="0" nodeType="withEffect">
                                  <p:stCondLst>
                                    <p:cond delay="0"/>
                                  </p:stCondLst>
                                  <p:childTnLst>
                                    <p:animMotion origin="layout" path="M 1.11458 -0.82685 L 3.88889E-6 -1.85185E-6 " pathEditMode="relative" rAng="0" ptsTypes="AA">
                                      <p:cBhvr>
                                        <p:cTn id="41" dur="2000" fill="hold"/>
                                        <p:tgtEl>
                                          <p:spTgt spid="92"/>
                                        </p:tgtEl>
                                        <p:attrNameLst>
                                          <p:attrName>ppt_x</p:attrName>
                                          <p:attrName>ppt_y</p:attrName>
                                        </p:attrNameLst>
                                      </p:cBhvr>
                                      <p:rCtr x="-55729" y="41327"/>
                                    </p:animMotion>
                                  </p:childTnLst>
                                </p:cTn>
                              </p:par>
                              <p:par>
                                <p:cTn id="42" presetID="42" presetClass="path" presetSubtype="0" accel="50000" decel="50000" fill="hold" nodeType="withEffect">
                                  <p:stCondLst>
                                    <p:cond delay="0"/>
                                  </p:stCondLst>
                                  <p:childTnLst>
                                    <p:animMotion origin="layout" path="M 1.11267 -0.5607 L -5.55556E-7 2.03892E-7 " pathEditMode="relative" rAng="0" ptsTypes="AA">
                                      <p:cBhvr>
                                        <p:cTn id="43" dur="2000" fill="hold"/>
                                        <p:tgtEl>
                                          <p:spTgt spid="102"/>
                                        </p:tgtEl>
                                        <p:attrNameLst>
                                          <p:attrName>ppt_x</p:attrName>
                                          <p:attrName>ppt_y</p:attrName>
                                        </p:attrNameLst>
                                      </p:cBhvr>
                                      <p:rCtr x="-55642" y="28020"/>
                                    </p:animMotion>
                                  </p:childTnLst>
                                </p:cTn>
                              </p:par>
                              <p:par>
                                <p:cTn id="44" presetID="42" presetClass="path" presetSubtype="0" accel="50000" decel="50000" fill="hold" nodeType="withEffect">
                                  <p:stCondLst>
                                    <p:cond delay="0"/>
                                  </p:stCondLst>
                                  <p:childTnLst>
                                    <p:animMotion origin="layout" path="M 1.16511 -0.74143 L -3.61111E-6 4.43312E-6 " pathEditMode="relative" rAng="0" ptsTypes="AA">
                                      <p:cBhvr>
                                        <p:cTn id="45" dur="2000" fill="hold"/>
                                        <p:tgtEl>
                                          <p:spTgt spid="96"/>
                                        </p:tgtEl>
                                        <p:attrNameLst>
                                          <p:attrName>ppt_x</p:attrName>
                                          <p:attrName>ppt_y</p:attrName>
                                        </p:attrNameLst>
                                      </p:cBhvr>
                                      <p:rCtr x="-58264" y="37071"/>
                                    </p:animMotion>
                                  </p:childTnLst>
                                </p:cTn>
                              </p:par>
                              <p:par>
                                <p:cTn id="46" presetID="42" presetClass="path" presetSubtype="0" accel="50000" decel="50000" fill="hold" grpId="0" nodeType="withEffect">
                                  <p:stCondLst>
                                    <p:cond delay="0"/>
                                  </p:stCondLst>
                                  <p:childTnLst>
                                    <p:animMotion origin="layout" path="M 1.05712 -0.81186 L -0.01424 -0.02255 " pathEditMode="relative" rAng="0" ptsTypes="AA">
                                      <p:cBhvr>
                                        <p:cTn id="47" dur="2000" fill="hold"/>
                                        <p:tgtEl>
                                          <p:spTgt spid="95"/>
                                        </p:tgtEl>
                                        <p:attrNameLst>
                                          <p:attrName>ppt_x</p:attrName>
                                          <p:attrName>ppt_y</p:attrName>
                                        </p:attrNameLst>
                                      </p:cBhvr>
                                      <p:rCtr x="-53576" y="39450"/>
                                    </p:animMotion>
                                  </p:childTnLst>
                                </p:cTn>
                              </p:par>
                              <p:par>
                                <p:cTn id="48" presetID="42" presetClass="path" presetSubtype="0" accel="50000" decel="50000" fill="hold" nodeType="withEffect">
                                  <p:stCondLst>
                                    <p:cond delay="0"/>
                                  </p:stCondLst>
                                  <p:childTnLst>
                                    <p:animMotion origin="layout" path="M 1.22951 -0.81173 L 0 -2.46914E-6 " pathEditMode="relative" rAng="0" ptsTypes="AA">
                                      <p:cBhvr>
                                        <p:cTn id="49" dur="2000" fill="hold"/>
                                        <p:tgtEl>
                                          <p:spTgt spid="99"/>
                                        </p:tgtEl>
                                        <p:attrNameLst>
                                          <p:attrName>ppt_x</p:attrName>
                                          <p:attrName>ppt_y</p:attrName>
                                        </p:attrNameLst>
                                      </p:cBhvr>
                                      <p:rCtr x="-61476" y="40586"/>
                                    </p:animMotion>
                                  </p:childTnLst>
                                </p:cTn>
                              </p:par>
                              <p:par>
                                <p:cTn id="50" presetID="42" presetClass="path" presetSubtype="0" accel="50000" decel="50000" fill="hold" grpId="0" nodeType="withEffect">
                                  <p:stCondLst>
                                    <p:cond delay="0"/>
                                  </p:stCondLst>
                                  <p:childTnLst>
                                    <p:animMotion origin="layout" path="M 1.05712 -0.81186 L -0.01424 -0.02255 " pathEditMode="relative" rAng="0" ptsTypes="AA">
                                      <p:cBhvr>
                                        <p:cTn id="51" dur="2000" fill="hold"/>
                                        <p:tgtEl>
                                          <p:spTgt spid="105"/>
                                        </p:tgtEl>
                                        <p:attrNameLst>
                                          <p:attrName>ppt_x</p:attrName>
                                          <p:attrName>ppt_y</p:attrName>
                                        </p:attrNameLst>
                                      </p:cBhvr>
                                      <p:rCtr x="-53576" y="39450"/>
                                    </p:animMotion>
                                  </p:childTnLst>
                                </p:cTn>
                              </p:par>
                              <p:par>
                                <p:cTn id="52" presetID="42" presetClass="path" presetSubtype="0" accel="50000" decel="50000" fill="hold" nodeType="withEffect">
                                  <p:stCondLst>
                                    <p:cond delay="0"/>
                                  </p:stCondLst>
                                  <p:childTnLst>
                                    <p:animMotion origin="layout" path="M 0.93194 -0.36577 L -2.77778E-7 5.68428E-7 " pathEditMode="relative" rAng="0" ptsTypes="AA">
                                      <p:cBhvr>
                                        <p:cTn id="53" dur="2000" fill="hold"/>
                                        <p:tgtEl>
                                          <p:spTgt spid="106"/>
                                        </p:tgtEl>
                                        <p:attrNameLst>
                                          <p:attrName>ppt_x</p:attrName>
                                          <p:attrName>ppt_y</p:attrName>
                                        </p:attrNameLst>
                                      </p:cBhvr>
                                      <p:rCtr x="-46597" y="18289"/>
                                    </p:animMotion>
                                  </p:childTnLst>
                                </p:cTn>
                              </p:par>
                              <p:par>
                                <p:cTn id="54" presetID="42" presetClass="path" presetSubtype="0" accel="50000" decel="50000" fill="hold" grpId="0" nodeType="withEffect">
                                  <p:stCondLst>
                                    <p:cond delay="0"/>
                                  </p:stCondLst>
                                  <p:childTnLst>
                                    <p:animMotion origin="layout" path="M 1.07136 -0.7892 L 5E-6 2.46914E-6 " pathEditMode="relative" rAng="0" ptsTypes="AA">
                                      <p:cBhvr>
                                        <p:cTn id="55" dur="2000" fill="hold"/>
                                        <p:tgtEl>
                                          <p:spTgt spid="109"/>
                                        </p:tgtEl>
                                        <p:attrNameLst>
                                          <p:attrName>ppt_x</p:attrName>
                                          <p:attrName>ppt_y</p:attrName>
                                        </p:attrNameLst>
                                      </p:cBhvr>
                                      <p:rCtr x="-53576" y="39444"/>
                                    </p:animMotion>
                                  </p:childTnLst>
                                </p:cTn>
                              </p:par>
                              <p:par>
                                <p:cTn id="56" presetID="42" presetClass="path" presetSubtype="0" accel="50000" decel="50000" fill="hold" nodeType="withEffect">
                                  <p:stCondLst>
                                    <p:cond delay="0"/>
                                  </p:stCondLst>
                                  <p:childTnLst>
                                    <p:animMotion origin="layout" path="M 0.93194 -0.36577 L -2.77778E-7 5.68428E-7 " pathEditMode="relative" rAng="0" ptsTypes="AA">
                                      <p:cBhvr>
                                        <p:cTn id="57" dur="2000" fill="hold"/>
                                        <p:tgtEl>
                                          <p:spTgt spid="110"/>
                                        </p:tgtEl>
                                        <p:attrNameLst>
                                          <p:attrName>ppt_x</p:attrName>
                                          <p:attrName>ppt_y</p:attrName>
                                        </p:attrNameLst>
                                      </p:cBhvr>
                                      <p:rCtr x="-46597" y="18289"/>
                                    </p:animMotion>
                                  </p:childTnLst>
                                </p:cTn>
                              </p:par>
                              <p:par>
                                <p:cTn id="58" presetID="42" presetClass="path" presetSubtype="0" accel="50000" decel="50000" fill="hold" grpId="0" nodeType="withEffect">
                                  <p:stCondLst>
                                    <p:cond delay="0"/>
                                  </p:stCondLst>
                                  <p:childTnLst>
                                    <p:animMotion origin="layout" path="M 1.07135 -0.78931 L 8.33333E-7 -4.71733E-6 " pathEditMode="relative" rAng="0" ptsTypes="AA">
                                      <p:cBhvr>
                                        <p:cTn id="59" dur="2000" fill="hold"/>
                                        <p:tgtEl>
                                          <p:spTgt spid="113"/>
                                        </p:tgtEl>
                                        <p:attrNameLst>
                                          <p:attrName>ppt_x</p:attrName>
                                          <p:attrName>ppt_y</p:attrName>
                                        </p:attrNameLst>
                                      </p:cBhvr>
                                      <p:rCtr x="-53576" y="39450"/>
                                    </p:animMotion>
                                  </p:childTnLst>
                                </p:cTn>
                              </p:par>
                              <p:par>
                                <p:cTn id="60" presetID="42" presetClass="path" presetSubtype="0" accel="50000" decel="50000" fill="hold" grpId="0" nodeType="withEffect">
                                  <p:stCondLst>
                                    <p:cond delay="0"/>
                                  </p:stCondLst>
                                  <p:childTnLst>
                                    <p:animMotion origin="layout" path="M 1.05712 -0.81186 L -0.01424 -0.02255 " pathEditMode="relative" rAng="0" ptsTypes="AA">
                                      <p:cBhvr>
                                        <p:cTn id="61" dur="2000" fill="hold"/>
                                        <p:tgtEl>
                                          <p:spTgt spid="114"/>
                                        </p:tgtEl>
                                        <p:attrNameLst>
                                          <p:attrName>ppt_x</p:attrName>
                                          <p:attrName>ppt_y</p:attrName>
                                        </p:attrNameLst>
                                      </p:cBhvr>
                                      <p:rCtr x="-53576" y="394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0" grpId="0"/>
      <p:bldP spid="92" grpId="0" animBg="1"/>
      <p:bldP spid="95" grpId="0" animBg="1"/>
      <p:bldP spid="105" grpId="0" animBg="1"/>
      <p:bldP spid="109" grpId="0" animBg="1"/>
      <p:bldP spid="113" grpId="0" animBg="1"/>
      <p:bldP spid="114" grpId="0" animBg="1"/>
      <p:bldP spid="115" grpId="0" animBg="1"/>
      <p:bldP spid="116" grpId="0" animBg="1"/>
      <p:bldP spid="126" grpId="0" animBg="1"/>
      <p:bldP spid="130" grpId="0" animBg="1"/>
      <p:bldP spid="134" grpId="0" animBg="1"/>
      <p:bldP spid="13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44"/>
          <p:cNvSpPr>
            <a:spLocks noEditPoints="1"/>
          </p:cNvSpPr>
          <p:nvPr/>
        </p:nvSpPr>
        <p:spPr bwMode="auto">
          <a:xfrm>
            <a:off x="410767" y="3815326"/>
            <a:ext cx="221456" cy="242888"/>
          </a:xfrm>
          <a:custGeom>
            <a:avLst/>
            <a:gdLst>
              <a:gd name="T0" fmla="*/ 77 w 84"/>
              <a:gd name="T1" fmla="*/ 0 h 92"/>
              <a:gd name="T2" fmla="*/ 84 w 84"/>
              <a:gd name="T3" fmla="*/ 74 h 92"/>
              <a:gd name="T4" fmla="*/ 6 w 84"/>
              <a:gd name="T5" fmla="*/ 81 h 92"/>
              <a:gd name="T6" fmla="*/ 0 w 84"/>
              <a:gd name="T7" fmla="*/ 6 h 92"/>
              <a:gd name="T8" fmla="*/ 72 w 84"/>
              <a:gd name="T9" fmla="*/ 83 h 92"/>
              <a:gd name="T10" fmla="*/ 62 w 84"/>
              <a:gd name="T11" fmla="*/ 92 h 92"/>
              <a:gd name="T12" fmla="*/ 72 w 84"/>
              <a:gd name="T13" fmla="*/ 83 h 92"/>
              <a:gd name="T14" fmla="*/ 19 w 84"/>
              <a:gd name="T15" fmla="*/ 83 h 92"/>
              <a:gd name="T16" fmla="*/ 13 w 84"/>
              <a:gd name="T17" fmla="*/ 92 h 92"/>
              <a:gd name="T18" fmla="*/ 31 w 84"/>
              <a:gd name="T19" fmla="*/ 17 h 92"/>
              <a:gd name="T20" fmla="*/ 31 w 84"/>
              <a:gd name="T21" fmla="*/ 52 h 92"/>
              <a:gd name="T22" fmla="*/ 31 w 84"/>
              <a:gd name="T23" fmla="*/ 17 h 92"/>
              <a:gd name="T24" fmla="*/ 61 w 84"/>
              <a:gd name="T25" fmla="*/ 31 h 92"/>
              <a:gd name="T26" fmla="*/ 54 w 84"/>
              <a:gd name="T27" fmla="*/ 59 h 92"/>
              <a:gd name="T28" fmla="*/ 69 w 84"/>
              <a:gd name="T29" fmla="*/ 40 h 92"/>
              <a:gd name="T30" fmla="*/ 70 w 84"/>
              <a:gd name="T31" fmla="*/ 27 h 92"/>
              <a:gd name="T32" fmla="*/ 31 w 84"/>
              <a:gd name="T33" fmla="*/ 20 h 92"/>
              <a:gd name="T34" fmla="*/ 29 w 84"/>
              <a:gd name="T35" fmla="*/ 27 h 92"/>
              <a:gd name="T36" fmla="*/ 21 w 84"/>
              <a:gd name="T37" fmla="*/ 24 h 92"/>
              <a:gd name="T38" fmla="*/ 24 w 84"/>
              <a:gd name="T39" fmla="*/ 30 h 92"/>
              <a:gd name="T40" fmla="*/ 17 w 84"/>
              <a:gd name="T41" fmla="*/ 34 h 92"/>
              <a:gd name="T42" fmla="*/ 23 w 84"/>
              <a:gd name="T43" fmla="*/ 36 h 92"/>
              <a:gd name="T44" fmla="*/ 20 w 84"/>
              <a:gd name="T45" fmla="*/ 44 h 92"/>
              <a:gd name="T46" fmla="*/ 26 w 84"/>
              <a:gd name="T47" fmla="*/ 41 h 92"/>
              <a:gd name="T48" fmla="*/ 30 w 84"/>
              <a:gd name="T49" fmla="*/ 49 h 92"/>
              <a:gd name="T50" fmla="*/ 32 w 84"/>
              <a:gd name="T51" fmla="*/ 42 h 92"/>
              <a:gd name="T52" fmla="*/ 40 w 84"/>
              <a:gd name="T53" fmla="*/ 45 h 92"/>
              <a:gd name="T54" fmla="*/ 37 w 84"/>
              <a:gd name="T55" fmla="*/ 39 h 92"/>
              <a:gd name="T56" fmla="*/ 45 w 84"/>
              <a:gd name="T57" fmla="*/ 35 h 92"/>
              <a:gd name="T58" fmla="*/ 39 w 84"/>
              <a:gd name="T59" fmla="*/ 33 h 92"/>
              <a:gd name="T60" fmla="*/ 41 w 84"/>
              <a:gd name="T61" fmla="*/ 25 h 92"/>
              <a:gd name="T62" fmla="*/ 35 w 84"/>
              <a:gd name="T6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 name="Freeform 245"/>
          <p:cNvSpPr>
            <a:spLocks noEditPoints="1"/>
          </p:cNvSpPr>
          <p:nvPr/>
        </p:nvSpPr>
        <p:spPr bwMode="auto">
          <a:xfrm>
            <a:off x="376239" y="4338009"/>
            <a:ext cx="303610" cy="201216"/>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 name="Freeform 250"/>
          <p:cNvSpPr>
            <a:spLocks/>
          </p:cNvSpPr>
          <p:nvPr/>
        </p:nvSpPr>
        <p:spPr bwMode="auto">
          <a:xfrm>
            <a:off x="445294" y="2811630"/>
            <a:ext cx="163116" cy="301229"/>
          </a:xfrm>
          <a:custGeom>
            <a:avLst/>
            <a:gdLst>
              <a:gd name="T0" fmla="*/ 57 w 137"/>
              <a:gd name="T1" fmla="*/ 0 h 253"/>
              <a:gd name="T2" fmla="*/ 124 w 137"/>
              <a:gd name="T3" fmla="*/ 0 h 253"/>
              <a:gd name="T4" fmla="*/ 124 w 137"/>
              <a:gd name="T5" fmla="*/ 39 h 253"/>
              <a:gd name="T6" fmla="*/ 111 w 137"/>
              <a:gd name="T7" fmla="*/ 39 h 253"/>
              <a:gd name="T8" fmla="*/ 137 w 137"/>
              <a:gd name="T9" fmla="*/ 208 h 253"/>
              <a:gd name="T10" fmla="*/ 93 w 137"/>
              <a:gd name="T11" fmla="*/ 253 h 253"/>
              <a:gd name="T12" fmla="*/ 44 w 137"/>
              <a:gd name="T13" fmla="*/ 210 h 253"/>
              <a:gd name="T14" fmla="*/ 60 w 137"/>
              <a:gd name="T15" fmla="*/ 117 h 253"/>
              <a:gd name="T16" fmla="*/ 11 w 137"/>
              <a:gd name="T17" fmla="*/ 159 h 253"/>
              <a:gd name="T18" fmla="*/ 0 w 137"/>
              <a:gd name="T19" fmla="*/ 142 h 253"/>
              <a:gd name="T20" fmla="*/ 66 w 137"/>
              <a:gd name="T21" fmla="*/ 71 h 253"/>
              <a:gd name="T22" fmla="*/ 71 w 137"/>
              <a:gd name="T23" fmla="*/ 39 h 253"/>
              <a:gd name="T24" fmla="*/ 57 w 137"/>
              <a:gd name="T25" fmla="*/ 39 h 253"/>
              <a:gd name="T26" fmla="*/ 57 w 137"/>
              <a:gd name="T27"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253">
                <a:moveTo>
                  <a:pt x="57" y="0"/>
                </a:moveTo>
                <a:lnTo>
                  <a:pt x="124" y="0"/>
                </a:lnTo>
                <a:lnTo>
                  <a:pt x="124" y="39"/>
                </a:lnTo>
                <a:lnTo>
                  <a:pt x="111" y="39"/>
                </a:lnTo>
                <a:lnTo>
                  <a:pt x="137" y="208"/>
                </a:lnTo>
                <a:lnTo>
                  <a:pt x="93" y="253"/>
                </a:lnTo>
                <a:lnTo>
                  <a:pt x="44" y="210"/>
                </a:lnTo>
                <a:lnTo>
                  <a:pt x="60" y="117"/>
                </a:lnTo>
                <a:lnTo>
                  <a:pt x="11" y="159"/>
                </a:lnTo>
                <a:lnTo>
                  <a:pt x="0" y="142"/>
                </a:lnTo>
                <a:lnTo>
                  <a:pt x="66" y="71"/>
                </a:lnTo>
                <a:lnTo>
                  <a:pt x="71" y="39"/>
                </a:lnTo>
                <a:lnTo>
                  <a:pt x="57" y="39"/>
                </a:lnTo>
                <a:lnTo>
                  <a:pt x="57" y="0"/>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 name="Freeform 251"/>
          <p:cNvSpPr>
            <a:spLocks noEditPoints="1"/>
          </p:cNvSpPr>
          <p:nvPr/>
        </p:nvSpPr>
        <p:spPr bwMode="auto">
          <a:xfrm>
            <a:off x="397671" y="1856749"/>
            <a:ext cx="273844" cy="283369"/>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 name="Freeform 256"/>
          <p:cNvSpPr>
            <a:spLocks noEditPoints="1"/>
          </p:cNvSpPr>
          <p:nvPr/>
        </p:nvSpPr>
        <p:spPr bwMode="auto">
          <a:xfrm>
            <a:off x="402432" y="2354430"/>
            <a:ext cx="235744" cy="250031"/>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 name="Freeform 277"/>
          <p:cNvSpPr>
            <a:spLocks noEditPoints="1"/>
          </p:cNvSpPr>
          <p:nvPr/>
        </p:nvSpPr>
        <p:spPr bwMode="auto">
          <a:xfrm>
            <a:off x="935834" y="3321218"/>
            <a:ext cx="203597" cy="279797"/>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 name="Freeform 278"/>
          <p:cNvSpPr>
            <a:spLocks noEditPoints="1"/>
          </p:cNvSpPr>
          <p:nvPr/>
        </p:nvSpPr>
        <p:spPr bwMode="auto">
          <a:xfrm>
            <a:off x="896542" y="2359191"/>
            <a:ext cx="240506" cy="208360"/>
          </a:xfrm>
          <a:custGeom>
            <a:avLst/>
            <a:gdLst>
              <a:gd name="T0" fmla="*/ 7 w 91"/>
              <a:gd name="T1" fmla="*/ 11 h 79"/>
              <a:gd name="T2" fmla="*/ 17 w 91"/>
              <a:gd name="T3" fmla="*/ 73 h 79"/>
              <a:gd name="T4" fmla="*/ 39 w 91"/>
              <a:gd name="T5" fmla="*/ 63 h 79"/>
              <a:gd name="T6" fmla="*/ 91 w 91"/>
              <a:gd name="T7" fmla="*/ 11 h 79"/>
              <a:gd name="T8" fmla="*/ 49 w 91"/>
              <a:gd name="T9" fmla="*/ 21 h 79"/>
              <a:gd name="T10" fmla="*/ 91 w 91"/>
              <a:gd name="T11" fmla="*/ 36 h 79"/>
              <a:gd name="T12" fmla="*/ 0 w 91"/>
              <a:gd name="T13" fmla="*/ 79 h 79"/>
              <a:gd name="T14" fmla="*/ 17 w 91"/>
              <a:gd name="T15" fmla="*/ 0 h 79"/>
              <a:gd name="T16" fmla="*/ 12 w 91"/>
              <a:gd name="T17" fmla="*/ 63 h 79"/>
              <a:gd name="T18" fmla="*/ 28 w 91"/>
              <a:gd name="T19" fmla="*/ 68 h 79"/>
              <a:gd name="T20" fmla="*/ 34 w 91"/>
              <a:gd name="T21" fmla="*/ 6 h 79"/>
              <a:gd name="T22" fmla="*/ 17 w 91"/>
              <a:gd name="T23" fmla="*/ 0 h 79"/>
              <a:gd name="T24" fmla="*/ 74 w 91"/>
              <a:gd name="T25" fmla="*/ 68 h 79"/>
              <a:gd name="T26" fmla="*/ 84 w 91"/>
              <a:gd name="T27" fmla="*/ 61 h 79"/>
              <a:gd name="T28" fmla="*/ 61 w 91"/>
              <a:gd name="T29" fmla="*/ 61 h 79"/>
              <a:gd name="T30" fmla="*/ 71 w 91"/>
              <a:gd name="T31" fmla="*/ 68 h 79"/>
              <a:gd name="T32" fmla="*/ 61 w 91"/>
              <a:gd name="T33" fmla="*/ 61 h 79"/>
              <a:gd name="T34" fmla="*/ 49 w 91"/>
              <a:gd name="T35" fmla="*/ 68 h 79"/>
              <a:gd name="T36" fmla="*/ 59 w 91"/>
              <a:gd name="T37" fmla="*/ 61 h 79"/>
              <a:gd name="T38" fmla="*/ 74 w 91"/>
              <a:gd name="T39" fmla="*/ 52 h 79"/>
              <a:gd name="T40" fmla="*/ 84 w 91"/>
              <a:gd name="T41" fmla="*/ 59 h 79"/>
              <a:gd name="T42" fmla="*/ 74 w 91"/>
              <a:gd name="T43" fmla="*/ 52 h 79"/>
              <a:gd name="T44" fmla="*/ 61 w 91"/>
              <a:gd name="T45" fmla="*/ 59 h 79"/>
              <a:gd name="T46" fmla="*/ 71 w 91"/>
              <a:gd name="T47" fmla="*/ 52 h 79"/>
              <a:gd name="T48" fmla="*/ 49 w 91"/>
              <a:gd name="T49" fmla="*/ 52 h 79"/>
              <a:gd name="T50" fmla="*/ 58 w 91"/>
              <a:gd name="T51" fmla="*/ 59 h 79"/>
              <a:gd name="T52" fmla="*/ 49 w 91"/>
              <a:gd name="T53" fmla="*/ 52 h 79"/>
              <a:gd name="T54" fmla="*/ 74 w 91"/>
              <a:gd name="T55" fmla="*/ 48 h 79"/>
              <a:gd name="T56" fmla="*/ 84 w 91"/>
              <a:gd name="T57" fmla="*/ 41 h 79"/>
              <a:gd name="T58" fmla="*/ 61 w 91"/>
              <a:gd name="T59" fmla="*/ 41 h 79"/>
              <a:gd name="T60" fmla="*/ 71 w 91"/>
              <a:gd name="T61" fmla="*/ 48 h 79"/>
              <a:gd name="T62" fmla="*/ 61 w 91"/>
              <a:gd name="T63" fmla="*/ 41 h 79"/>
              <a:gd name="T64" fmla="*/ 49 w 91"/>
              <a:gd name="T65" fmla="*/ 48 h 79"/>
              <a:gd name="T66" fmla="*/ 58 w 91"/>
              <a:gd name="T67"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 name="Freeform 280"/>
          <p:cNvSpPr>
            <a:spLocks noEditPoints="1"/>
          </p:cNvSpPr>
          <p:nvPr/>
        </p:nvSpPr>
        <p:spPr bwMode="auto">
          <a:xfrm>
            <a:off x="909639" y="4808308"/>
            <a:ext cx="225029" cy="251222"/>
          </a:xfrm>
          <a:custGeom>
            <a:avLst/>
            <a:gdLst>
              <a:gd name="T0" fmla="*/ 18 w 85"/>
              <a:gd name="T1" fmla="*/ 18 h 95"/>
              <a:gd name="T2" fmla="*/ 7 w 85"/>
              <a:gd name="T3" fmla="*/ 26 h 95"/>
              <a:gd name="T4" fmla="*/ 39 w 85"/>
              <a:gd name="T5" fmla="*/ 57 h 95"/>
              <a:gd name="T6" fmla="*/ 37 w 85"/>
              <a:gd name="T7" fmla="*/ 40 h 95"/>
              <a:gd name="T8" fmla="*/ 27 w 85"/>
              <a:gd name="T9" fmla="*/ 40 h 95"/>
              <a:gd name="T10" fmla="*/ 22 w 85"/>
              <a:gd name="T11" fmla="*/ 30 h 95"/>
              <a:gd name="T12" fmla="*/ 22 w 85"/>
              <a:gd name="T13" fmla="*/ 18 h 95"/>
              <a:gd name="T14" fmla="*/ 22 w 85"/>
              <a:gd name="T15" fmla="*/ 0 h 95"/>
              <a:gd name="T16" fmla="*/ 85 w 85"/>
              <a:gd name="T17" fmla="*/ 40 h 95"/>
              <a:gd name="T18" fmla="*/ 46 w 85"/>
              <a:gd name="T19" fmla="*/ 95 h 95"/>
              <a:gd name="T20" fmla="*/ 0 w 85"/>
              <a:gd name="T21" fmla="*/ 18 h 95"/>
              <a:gd name="T22" fmla="*/ 31 w 85"/>
              <a:gd name="T23" fmla="*/ 28 h 95"/>
              <a:gd name="T24" fmla="*/ 43 w 85"/>
              <a:gd name="T25" fmla="*/ 27 h 95"/>
              <a:gd name="T26" fmla="*/ 42 w 85"/>
              <a:gd name="T27" fmla="*/ 21 h 95"/>
              <a:gd name="T28" fmla="*/ 36 w 85"/>
              <a:gd name="T29" fmla="*/ 13 h 95"/>
              <a:gd name="T30" fmla="*/ 37 w 85"/>
              <a:gd name="T31" fmla="*/ 10 h 95"/>
              <a:gd name="T32" fmla="*/ 38 w 85"/>
              <a:gd name="T33" fmla="*/ 16 h 95"/>
              <a:gd name="T34" fmla="*/ 43 w 85"/>
              <a:gd name="T35" fmla="*/ 11 h 95"/>
              <a:gd name="T36" fmla="*/ 31 w 85"/>
              <a:gd name="T37" fmla="*/ 12 h 95"/>
              <a:gd name="T38" fmla="*/ 32 w 85"/>
              <a:gd name="T39" fmla="*/ 17 h 95"/>
              <a:gd name="T40" fmla="*/ 38 w 85"/>
              <a:gd name="T41" fmla="*/ 25 h 95"/>
              <a:gd name="T42" fmla="*/ 37 w 85"/>
              <a:gd name="T43" fmla="*/ 29 h 95"/>
              <a:gd name="T44" fmla="*/ 36 w 85"/>
              <a:gd name="T45" fmla="*/ 22 h 95"/>
              <a:gd name="T46" fmla="*/ 64 w 85"/>
              <a:gd name="T47" fmla="*/ 32 h 95"/>
              <a:gd name="T48" fmla="*/ 56 w 85"/>
              <a:gd name="T49" fmla="*/ 7 h 95"/>
              <a:gd name="T50" fmla="*/ 52 w 85"/>
              <a:gd name="T51" fmla="*/ 7 h 95"/>
              <a:gd name="T52" fmla="*/ 45 w 85"/>
              <a:gd name="T53" fmla="*/ 32 h 95"/>
              <a:gd name="T54" fmla="*/ 49 w 85"/>
              <a:gd name="T55" fmla="*/ 18 h 95"/>
              <a:gd name="T56" fmla="*/ 56 w 85"/>
              <a:gd name="T57" fmla="*/ 32 h 95"/>
              <a:gd name="T58" fmla="*/ 59 w 85"/>
              <a:gd name="T59" fmla="*/ 32 h 95"/>
              <a:gd name="T60" fmla="*/ 65 w 85"/>
              <a:gd name="T61" fmla="*/ 22 h 95"/>
              <a:gd name="T62" fmla="*/ 71 w 85"/>
              <a:gd name="T63" fmla="*/ 32 h 95"/>
              <a:gd name="T64" fmla="*/ 77 w 85"/>
              <a:gd name="T65" fmla="*/ 24 h 95"/>
              <a:gd name="T66" fmla="*/ 72 w 85"/>
              <a:gd name="T67" fmla="*/ 17 h 95"/>
              <a:gd name="T68" fmla="*/ 70 w 85"/>
              <a:gd name="T69" fmla="*/ 12 h 95"/>
              <a:gd name="T70" fmla="*/ 72 w 85"/>
              <a:gd name="T71" fmla="*/ 11 h 95"/>
              <a:gd name="T72" fmla="*/ 77 w 85"/>
              <a:gd name="T73" fmla="*/ 16 h 95"/>
              <a:gd name="T74" fmla="*/ 71 w 85"/>
              <a:gd name="T75" fmla="*/ 7 h 95"/>
              <a:gd name="T76" fmla="*/ 65 w 85"/>
              <a:gd name="T77" fmla="*/ 15 h 95"/>
              <a:gd name="T78" fmla="*/ 70 w 85"/>
              <a:gd name="T79" fmla="*/ 22 h 95"/>
              <a:gd name="T80" fmla="*/ 72 w 85"/>
              <a:gd name="T81" fmla="*/ 28 h 95"/>
              <a:gd name="T82" fmla="*/ 70 w 85"/>
              <a:gd name="T83" fmla="*/ 28 h 95"/>
              <a:gd name="T84" fmla="*/ 65 w 85"/>
              <a:gd name="T85" fmla="*/ 22 h 95"/>
              <a:gd name="T86" fmla="*/ 7 w 85"/>
              <a:gd name="T87" fmla="*/ 68 h 95"/>
              <a:gd name="T88" fmla="*/ 20 w 85"/>
              <a:gd name="T89" fmla="*/ 62 h 95"/>
              <a:gd name="T90" fmla="*/ 26 w 85"/>
              <a:gd name="T91" fmla="*/ 62 h 95"/>
              <a:gd name="T92" fmla="*/ 39 w 85"/>
              <a:gd name="T93" fmla="*/ 68 h 95"/>
              <a:gd name="T94" fmla="*/ 26 w 85"/>
              <a:gd name="T95" fmla="*/ 62 h 95"/>
              <a:gd name="T96" fmla="*/ 7 w 85"/>
              <a:gd name="T97" fmla="*/ 79 h 95"/>
              <a:gd name="T98" fmla="*/ 20 w 85"/>
              <a:gd name="T99" fmla="*/ 73 h 95"/>
              <a:gd name="T100" fmla="*/ 26 w 85"/>
              <a:gd name="T101" fmla="*/ 73 h 95"/>
              <a:gd name="T102" fmla="*/ 39 w 85"/>
              <a:gd name="T103" fmla="*/ 79 h 95"/>
              <a:gd name="T104" fmla="*/ 26 w 85"/>
              <a:gd name="T105" fmla="*/ 73 h 95"/>
              <a:gd name="T106" fmla="*/ 7 w 85"/>
              <a:gd name="T107" fmla="*/ 89 h 95"/>
              <a:gd name="T108" fmla="*/ 20 w 85"/>
              <a:gd name="T109" fmla="*/ 83 h 95"/>
              <a:gd name="T110" fmla="*/ 26 w 85"/>
              <a:gd name="T111" fmla="*/ 83 h 95"/>
              <a:gd name="T112" fmla="*/ 39 w 85"/>
              <a:gd name="T113" fmla="*/ 89 h 95"/>
              <a:gd name="T114" fmla="*/ 26 w 85"/>
              <a:gd name="T115"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 name="Freeform 281"/>
          <p:cNvSpPr>
            <a:spLocks noEditPoints="1"/>
          </p:cNvSpPr>
          <p:nvPr/>
        </p:nvSpPr>
        <p:spPr bwMode="auto">
          <a:xfrm>
            <a:off x="428627" y="4784494"/>
            <a:ext cx="238125" cy="270272"/>
          </a:xfrm>
          <a:custGeom>
            <a:avLst/>
            <a:gdLst>
              <a:gd name="T0" fmla="*/ 14 w 90"/>
              <a:gd name="T1" fmla="*/ 40 h 102"/>
              <a:gd name="T2" fmla="*/ 65 w 90"/>
              <a:gd name="T3" fmla="*/ 40 h 102"/>
              <a:gd name="T4" fmla="*/ 79 w 90"/>
              <a:gd name="T5" fmla="*/ 54 h 102"/>
              <a:gd name="T6" fmla="*/ 79 w 90"/>
              <a:gd name="T7" fmla="*/ 63 h 102"/>
              <a:gd name="T8" fmla="*/ 44 w 90"/>
              <a:gd name="T9" fmla="*/ 63 h 102"/>
              <a:gd name="T10" fmla="*/ 44 w 90"/>
              <a:gd name="T11" fmla="*/ 81 h 102"/>
              <a:gd name="T12" fmla="*/ 79 w 90"/>
              <a:gd name="T13" fmla="*/ 81 h 102"/>
              <a:gd name="T14" fmla="*/ 79 w 90"/>
              <a:gd name="T15" fmla="*/ 89 h 102"/>
              <a:gd name="T16" fmla="*/ 65 w 90"/>
              <a:gd name="T17" fmla="*/ 102 h 102"/>
              <a:gd name="T18" fmla="*/ 0 w 90"/>
              <a:gd name="T19" fmla="*/ 102 h 102"/>
              <a:gd name="T20" fmla="*/ 0 w 90"/>
              <a:gd name="T21" fmla="*/ 36 h 102"/>
              <a:gd name="T22" fmla="*/ 0 w 90"/>
              <a:gd name="T23" fmla="*/ 35 h 102"/>
              <a:gd name="T24" fmla="*/ 1 w 90"/>
              <a:gd name="T25" fmla="*/ 28 h 102"/>
              <a:gd name="T26" fmla="*/ 7 w 90"/>
              <a:gd name="T27" fmla="*/ 20 h 102"/>
              <a:gd name="T28" fmla="*/ 8 w 90"/>
              <a:gd name="T29" fmla="*/ 19 h 102"/>
              <a:gd name="T30" fmla="*/ 10 w 90"/>
              <a:gd name="T31" fmla="*/ 19 h 102"/>
              <a:gd name="T32" fmla="*/ 30 w 90"/>
              <a:gd name="T33" fmla="*/ 19 h 102"/>
              <a:gd name="T34" fmla="*/ 45 w 90"/>
              <a:gd name="T35" fmla="*/ 3 h 102"/>
              <a:gd name="T36" fmla="*/ 48 w 90"/>
              <a:gd name="T37" fmla="*/ 0 h 102"/>
              <a:gd name="T38" fmla="*/ 51 w 90"/>
              <a:gd name="T39" fmla="*/ 3 h 102"/>
              <a:gd name="T40" fmla="*/ 70 w 90"/>
              <a:gd name="T41" fmla="*/ 19 h 102"/>
              <a:gd name="T42" fmla="*/ 74 w 90"/>
              <a:gd name="T43" fmla="*/ 19 h 102"/>
              <a:gd name="T44" fmla="*/ 74 w 90"/>
              <a:gd name="T45" fmla="*/ 23 h 102"/>
              <a:gd name="T46" fmla="*/ 87 w 90"/>
              <a:gd name="T47" fmla="*/ 34 h 102"/>
              <a:gd name="T48" fmla="*/ 90 w 90"/>
              <a:gd name="T49" fmla="*/ 37 h 102"/>
              <a:gd name="T50" fmla="*/ 81 w 90"/>
              <a:gd name="T51" fmla="*/ 47 h 102"/>
              <a:gd name="T52" fmla="*/ 75 w 90"/>
              <a:gd name="T53" fmla="*/ 41 h 102"/>
              <a:gd name="T54" fmla="*/ 78 w 90"/>
              <a:gd name="T55" fmla="*/ 38 h 102"/>
              <a:gd name="T56" fmla="*/ 49 w 90"/>
              <a:gd name="T57" fmla="*/ 12 h 102"/>
              <a:gd name="T58" fmla="*/ 25 w 90"/>
              <a:gd name="T59" fmla="*/ 37 h 102"/>
              <a:gd name="T60" fmla="*/ 13 w 90"/>
              <a:gd name="T61" fmla="*/ 37 h 102"/>
              <a:gd name="T62" fmla="*/ 22 w 90"/>
              <a:gd name="T63" fmla="*/ 28 h 102"/>
              <a:gd name="T64" fmla="*/ 11 w 90"/>
              <a:gd name="T65" fmla="*/ 28 h 102"/>
              <a:gd name="T66" fmla="*/ 9 w 90"/>
              <a:gd name="T67" fmla="*/ 31 h 102"/>
              <a:gd name="T68" fmla="*/ 9 w 90"/>
              <a:gd name="T69" fmla="*/ 34 h 102"/>
              <a:gd name="T70" fmla="*/ 10 w 90"/>
              <a:gd name="T71" fmla="*/ 38 h 102"/>
              <a:gd name="T72" fmla="*/ 14 w 90"/>
              <a:gd name="T73" fmla="*/ 40 h 102"/>
              <a:gd name="T74" fmla="*/ 57 w 90"/>
              <a:gd name="T75" fmla="*/ 67 h 102"/>
              <a:gd name="T76" fmla="*/ 51 w 90"/>
              <a:gd name="T77" fmla="*/ 73 h 102"/>
              <a:gd name="T78" fmla="*/ 57 w 90"/>
              <a:gd name="T79" fmla="*/ 79 h 102"/>
              <a:gd name="T80" fmla="*/ 63 w 90"/>
              <a:gd name="T81" fmla="*/ 73 h 102"/>
              <a:gd name="T82" fmla="*/ 57 w 90"/>
              <a:gd name="T8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 name="Freeform 283"/>
          <p:cNvSpPr>
            <a:spLocks noEditPoints="1"/>
          </p:cNvSpPr>
          <p:nvPr/>
        </p:nvSpPr>
        <p:spPr bwMode="auto">
          <a:xfrm>
            <a:off x="384575" y="3308119"/>
            <a:ext cx="250031" cy="316706"/>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 name="Freeform 288"/>
          <p:cNvSpPr>
            <a:spLocks noEditPoints="1"/>
          </p:cNvSpPr>
          <p:nvPr/>
        </p:nvSpPr>
        <p:spPr bwMode="auto">
          <a:xfrm>
            <a:off x="872731" y="2827108"/>
            <a:ext cx="288131" cy="275035"/>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 name="Freeform 289"/>
          <p:cNvSpPr>
            <a:spLocks noEditPoints="1"/>
          </p:cNvSpPr>
          <p:nvPr/>
        </p:nvSpPr>
        <p:spPr bwMode="auto">
          <a:xfrm>
            <a:off x="915592" y="4290384"/>
            <a:ext cx="232172" cy="277416"/>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 name="Freeform 291"/>
          <p:cNvSpPr>
            <a:spLocks noEditPoints="1"/>
          </p:cNvSpPr>
          <p:nvPr/>
        </p:nvSpPr>
        <p:spPr bwMode="auto">
          <a:xfrm>
            <a:off x="875110" y="3789133"/>
            <a:ext cx="272654" cy="275035"/>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 name="Freeform 306"/>
          <p:cNvSpPr>
            <a:spLocks noEditPoints="1"/>
          </p:cNvSpPr>
          <p:nvPr/>
        </p:nvSpPr>
        <p:spPr bwMode="auto">
          <a:xfrm>
            <a:off x="394099" y="5282177"/>
            <a:ext cx="261938" cy="260747"/>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 name="Freeform 307"/>
          <p:cNvSpPr>
            <a:spLocks noEditPoints="1"/>
          </p:cNvSpPr>
          <p:nvPr/>
        </p:nvSpPr>
        <p:spPr bwMode="auto">
          <a:xfrm>
            <a:off x="867968" y="5258364"/>
            <a:ext cx="295275" cy="303610"/>
          </a:xfrm>
          <a:custGeom>
            <a:avLst/>
            <a:gdLst>
              <a:gd name="T0" fmla="*/ 43 w 112"/>
              <a:gd name="T1" fmla="*/ 115 h 115"/>
              <a:gd name="T2" fmla="*/ 52 w 112"/>
              <a:gd name="T3" fmla="*/ 81 h 115"/>
              <a:gd name="T4" fmla="*/ 47 w 112"/>
              <a:gd name="T5" fmla="*/ 63 h 115"/>
              <a:gd name="T6" fmla="*/ 33 w 112"/>
              <a:gd name="T7" fmla="*/ 53 h 115"/>
              <a:gd name="T8" fmla="*/ 60 w 112"/>
              <a:gd name="T9" fmla="*/ 45 h 115"/>
              <a:gd name="T10" fmla="*/ 38 w 112"/>
              <a:gd name="T11" fmla="*/ 12 h 115"/>
              <a:gd name="T12" fmla="*/ 22 w 112"/>
              <a:gd name="T13" fmla="*/ 63 h 115"/>
              <a:gd name="T14" fmla="*/ 23 w 112"/>
              <a:gd name="T15" fmla="*/ 81 h 115"/>
              <a:gd name="T16" fmla="*/ 6 w 112"/>
              <a:gd name="T17" fmla="*/ 88 h 115"/>
              <a:gd name="T18" fmla="*/ 83 w 112"/>
              <a:gd name="T19" fmla="*/ 17 h 115"/>
              <a:gd name="T20" fmla="*/ 112 w 112"/>
              <a:gd name="T21" fmla="*/ 2 h 115"/>
              <a:gd name="T22" fmla="*/ 74 w 112"/>
              <a:gd name="T23" fmla="*/ 41 h 115"/>
              <a:gd name="T24" fmla="*/ 68 w 112"/>
              <a:gd name="T25" fmla="*/ 38 h 115"/>
              <a:gd name="T26" fmla="*/ 64 w 112"/>
              <a:gd name="T27" fmla="*/ 54 h 115"/>
              <a:gd name="T28" fmla="*/ 71 w 112"/>
              <a:gd name="T29" fmla="*/ 55 h 115"/>
              <a:gd name="T30" fmla="*/ 73 w 112"/>
              <a:gd name="T31" fmla="*/ 4 h 115"/>
              <a:gd name="T32" fmla="*/ 68 w 112"/>
              <a:gd name="T33" fmla="*/ 29 h 115"/>
              <a:gd name="T34" fmla="*/ 78 w 112"/>
              <a:gd name="T35" fmla="*/ 22 h 115"/>
              <a:gd name="T36" fmla="*/ 52 w 112"/>
              <a:gd name="T37" fmla="*/ 55 h 115"/>
              <a:gd name="T38" fmla="*/ 52 w 112"/>
              <a:gd name="T39" fmla="*/ 54 h 115"/>
              <a:gd name="T40" fmla="*/ 52 w 112"/>
              <a:gd name="T41" fmla="*/ 53 h 115"/>
              <a:gd name="T42" fmla="*/ 52 w 112"/>
              <a:gd name="T43" fmla="*/ 52 h 115"/>
              <a:gd name="T44" fmla="*/ 52 w 112"/>
              <a:gd name="T45" fmla="*/ 51 h 115"/>
              <a:gd name="T46" fmla="*/ 52 w 112"/>
              <a:gd name="T47" fmla="*/ 51 h 115"/>
              <a:gd name="T48" fmla="*/ 59 w 112"/>
              <a:gd name="T49" fmla="*/ 52 h 115"/>
              <a:gd name="T50" fmla="*/ 59 w 112"/>
              <a:gd name="T51" fmla="*/ 52 h 115"/>
              <a:gd name="T52" fmla="*/ 59 w 112"/>
              <a:gd name="T53" fmla="*/ 53 h 115"/>
              <a:gd name="T54" fmla="*/ 59 w 112"/>
              <a:gd name="T55" fmla="*/ 54 h 115"/>
              <a:gd name="T56" fmla="*/ 59 w 112"/>
              <a:gd name="T57" fmla="*/ 55 h 115"/>
              <a:gd name="T58" fmla="*/ 41 w 112"/>
              <a:gd name="T59" fmla="*/ 27 h 115"/>
              <a:gd name="T60" fmla="*/ 36 w 112"/>
              <a:gd name="T61" fmla="*/ 27 h 115"/>
              <a:gd name="T62" fmla="*/ 39 w 112"/>
              <a:gd name="T63" fmla="*/ 29 h 115"/>
              <a:gd name="T64" fmla="*/ 47 w 112"/>
              <a:gd name="T65" fmla="*/ 39 h 115"/>
              <a:gd name="T66" fmla="*/ 39 w 112"/>
              <a:gd name="T67" fmla="*/ 43 h 115"/>
              <a:gd name="T68" fmla="*/ 37 w 112"/>
              <a:gd name="T69" fmla="*/ 43 h 115"/>
              <a:gd name="T70" fmla="*/ 30 w 112"/>
              <a:gd name="T71" fmla="*/ 39 h 115"/>
              <a:gd name="T72" fmla="*/ 36 w 112"/>
              <a:gd name="T73" fmla="*/ 38 h 115"/>
              <a:gd name="T74" fmla="*/ 41 w 112"/>
              <a:gd name="T75" fmla="*/ 35 h 115"/>
              <a:gd name="T76" fmla="*/ 33 w 112"/>
              <a:gd name="T77" fmla="*/ 32 h 115"/>
              <a:gd name="T78" fmla="*/ 32 w 112"/>
              <a:gd name="T79" fmla="*/ 23 h 115"/>
              <a:gd name="T80" fmla="*/ 39 w 112"/>
              <a:gd name="T81" fmla="*/ 20 h 115"/>
              <a:gd name="T82" fmla="*/ 47 w 112"/>
              <a:gd name="T83" fmla="*/ 26 h 115"/>
              <a:gd name="T84" fmla="*/ 38 w 112"/>
              <a:gd name="T85" fmla="*/ 4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 name="Freeform 308"/>
          <p:cNvSpPr>
            <a:spLocks noEditPoints="1"/>
          </p:cNvSpPr>
          <p:nvPr/>
        </p:nvSpPr>
        <p:spPr bwMode="auto">
          <a:xfrm>
            <a:off x="867966" y="5804860"/>
            <a:ext cx="292894" cy="164306"/>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 name="Freeform 309"/>
          <p:cNvSpPr>
            <a:spLocks noEditPoints="1"/>
          </p:cNvSpPr>
          <p:nvPr/>
        </p:nvSpPr>
        <p:spPr bwMode="auto">
          <a:xfrm>
            <a:off x="394100" y="5754853"/>
            <a:ext cx="288131" cy="285750"/>
          </a:xfrm>
          <a:custGeom>
            <a:avLst/>
            <a:gdLst>
              <a:gd name="T0" fmla="*/ 23 w 242"/>
              <a:gd name="T1" fmla="*/ 11 h 240"/>
              <a:gd name="T2" fmla="*/ 0 w 242"/>
              <a:gd name="T3" fmla="*/ 224 h 240"/>
              <a:gd name="T4" fmla="*/ 0 w 242"/>
              <a:gd name="T5" fmla="*/ 240 h 240"/>
              <a:gd name="T6" fmla="*/ 160 w 242"/>
              <a:gd name="T7" fmla="*/ 40 h 240"/>
              <a:gd name="T8" fmla="*/ 160 w 242"/>
              <a:gd name="T9" fmla="*/ 40 h 240"/>
              <a:gd name="T10" fmla="*/ 160 w 242"/>
              <a:gd name="T11" fmla="*/ 78 h 240"/>
              <a:gd name="T12" fmla="*/ 216 w 242"/>
              <a:gd name="T13" fmla="*/ 53 h 240"/>
              <a:gd name="T14" fmla="*/ 216 w 242"/>
              <a:gd name="T15" fmla="*/ 106 h 240"/>
              <a:gd name="T16" fmla="*/ 216 w 242"/>
              <a:gd name="T17" fmla="*/ 91 h 240"/>
              <a:gd name="T18" fmla="*/ 160 w 242"/>
              <a:gd name="T19" fmla="*/ 151 h 240"/>
              <a:gd name="T20" fmla="*/ 216 w 242"/>
              <a:gd name="T21" fmla="*/ 126 h 240"/>
              <a:gd name="T22" fmla="*/ 216 w 242"/>
              <a:gd name="T23" fmla="*/ 182 h 240"/>
              <a:gd name="T24" fmla="*/ 216 w 242"/>
              <a:gd name="T25" fmla="*/ 164 h 240"/>
              <a:gd name="T26" fmla="*/ 180 w 242"/>
              <a:gd name="T27" fmla="*/ 215 h 240"/>
              <a:gd name="T28" fmla="*/ 216 w 242"/>
              <a:gd name="T29" fmla="*/ 200 h 240"/>
              <a:gd name="T30" fmla="*/ 149 w 242"/>
              <a:gd name="T31" fmla="*/ 215 h 240"/>
              <a:gd name="T32" fmla="*/ 91 w 242"/>
              <a:gd name="T33" fmla="*/ 80 h 240"/>
              <a:gd name="T34" fmla="*/ 23 w 242"/>
              <a:gd name="T35" fmla="*/ 27 h 240"/>
              <a:gd name="T36" fmla="*/ 63 w 242"/>
              <a:gd name="T37" fmla="*/ 0 h 240"/>
              <a:gd name="T38" fmla="*/ 23 w 242"/>
              <a:gd name="T39" fmla="*/ 33 h 240"/>
              <a:gd name="T40" fmla="*/ 80 w 242"/>
              <a:gd name="T41" fmla="*/ 11 h 240"/>
              <a:gd name="T42" fmla="*/ 80 w 242"/>
              <a:gd name="T43" fmla="*/ 35 h 240"/>
              <a:gd name="T44" fmla="*/ 80 w 242"/>
              <a:gd name="T45" fmla="*/ 27 h 240"/>
              <a:gd name="T46" fmla="*/ 80 w 242"/>
              <a:gd name="T47" fmla="*/ 53 h 240"/>
              <a:gd name="T48" fmla="*/ 80 w 242"/>
              <a:gd name="T49" fmla="*/ 44 h 240"/>
              <a:gd name="T50" fmla="*/ 23 w 242"/>
              <a:gd name="T51" fmla="*/ 84 h 240"/>
              <a:gd name="T52" fmla="*/ 80 w 242"/>
              <a:gd name="T53" fmla="*/ 60 h 240"/>
              <a:gd name="T54" fmla="*/ 23 w 242"/>
              <a:gd name="T55" fmla="*/ 102 h 240"/>
              <a:gd name="T56" fmla="*/ 80 w 242"/>
              <a:gd name="T57" fmla="*/ 78 h 240"/>
              <a:gd name="T58" fmla="*/ 80 w 242"/>
              <a:gd name="T59" fmla="*/ 102 h 240"/>
              <a:gd name="T60" fmla="*/ 80 w 242"/>
              <a:gd name="T61" fmla="*/ 93 h 240"/>
              <a:gd name="T62" fmla="*/ 80 w 242"/>
              <a:gd name="T63" fmla="*/ 120 h 240"/>
              <a:gd name="T64" fmla="*/ 80 w 242"/>
              <a:gd name="T65" fmla="*/ 111 h 240"/>
              <a:gd name="T66" fmla="*/ 23 w 242"/>
              <a:gd name="T67" fmla="*/ 151 h 240"/>
              <a:gd name="T68" fmla="*/ 80 w 242"/>
              <a:gd name="T69" fmla="*/ 126 h 240"/>
              <a:gd name="T70" fmla="*/ 23 w 242"/>
              <a:gd name="T71" fmla="*/ 169 h 240"/>
              <a:gd name="T72" fmla="*/ 80 w 242"/>
              <a:gd name="T73" fmla="*/ 144 h 240"/>
              <a:gd name="T74" fmla="*/ 80 w 242"/>
              <a:gd name="T75" fmla="*/ 171 h 240"/>
              <a:gd name="T76" fmla="*/ 80 w 242"/>
              <a:gd name="T77" fmla="*/ 160 h 240"/>
              <a:gd name="T78" fmla="*/ 80 w 242"/>
              <a:gd name="T79" fmla="*/ 186 h 240"/>
              <a:gd name="T80" fmla="*/ 80 w 242"/>
              <a:gd name="T81" fmla="*/ 177 h 240"/>
              <a:gd name="T82" fmla="*/ 29 w 242"/>
              <a:gd name="T83" fmla="*/ 215 h 240"/>
              <a:gd name="T84" fmla="*/ 80 w 242"/>
              <a:gd name="T85" fmla="*/ 193 h 240"/>
              <a:gd name="T86" fmla="*/ 67 w 242"/>
              <a:gd name="T87" fmla="*/ 21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 h="240">
                <a:moveTo>
                  <a:pt x="23" y="0"/>
                </a:moveTo>
                <a:lnTo>
                  <a:pt x="47" y="0"/>
                </a:lnTo>
                <a:lnTo>
                  <a:pt x="23" y="11"/>
                </a:lnTo>
                <a:lnTo>
                  <a:pt x="23" y="0"/>
                </a:lnTo>
                <a:lnTo>
                  <a:pt x="23" y="0"/>
                </a:lnTo>
                <a:close/>
                <a:moveTo>
                  <a:pt x="0" y="224"/>
                </a:moveTo>
                <a:lnTo>
                  <a:pt x="242" y="224"/>
                </a:lnTo>
                <a:lnTo>
                  <a:pt x="242" y="240"/>
                </a:lnTo>
                <a:lnTo>
                  <a:pt x="0" y="240"/>
                </a:lnTo>
                <a:lnTo>
                  <a:pt x="0" y="224"/>
                </a:lnTo>
                <a:lnTo>
                  <a:pt x="0" y="224"/>
                </a:lnTo>
                <a:close/>
                <a:moveTo>
                  <a:pt x="160" y="40"/>
                </a:moveTo>
                <a:lnTo>
                  <a:pt x="202" y="40"/>
                </a:lnTo>
                <a:lnTo>
                  <a:pt x="160" y="58"/>
                </a:lnTo>
                <a:lnTo>
                  <a:pt x="160" y="40"/>
                </a:lnTo>
                <a:lnTo>
                  <a:pt x="160" y="40"/>
                </a:lnTo>
                <a:close/>
                <a:moveTo>
                  <a:pt x="216" y="53"/>
                </a:moveTo>
                <a:lnTo>
                  <a:pt x="160" y="78"/>
                </a:lnTo>
                <a:lnTo>
                  <a:pt x="160" y="95"/>
                </a:lnTo>
                <a:lnTo>
                  <a:pt x="216" y="71"/>
                </a:lnTo>
                <a:lnTo>
                  <a:pt x="216" y="53"/>
                </a:lnTo>
                <a:lnTo>
                  <a:pt x="216" y="53"/>
                </a:lnTo>
                <a:close/>
                <a:moveTo>
                  <a:pt x="216" y="91"/>
                </a:moveTo>
                <a:lnTo>
                  <a:pt x="216" y="106"/>
                </a:lnTo>
                <a:lnTo>
                  <a:pt x="160" y="131"/>
                </a:lnTo>
                <a:lnTo>
                  <a:pt x="160" y="115"/>
                </a:lnTo>
                <a:lnTo>
                  <a:pt x="216" y="91"/>
                </a:lnTo>
                <a:lnTo>
                  <a:pt x="216" y="91"/>
                </a:lnTo>
                <a:close/>
                <a:moveTo>
                  <a:pt x="216" y="126"/>
                </a:moveTo>
                <a:lnTo>
                  <a:pt x="160" y="151"/>
                </a:lnTo>
                <a:lnTo>
                  <a:pt x="160" y="169"/>
                </a:lnTo>
                <a:lnTo>
                  <a:pt x="216" y="144"/>
                </a:lnTo>
                <a:lnTo>
                  <a:pt x="216" y="126"/>
                </a:lnTo>
                <a:lnTo>
                  <a:pt x="216" y="126"/>
                </a:lnTo>
                <a:close/>
                <a:moveTo>
                  <a:pt x="216" y="164"/>
                </a:moveTo>
                <a:lnTo>
                  <a:pt x="216" y="182"/>
                </a:lnTo>
                <a:lnTo>
                  <a:pt x="160" y="206"/>
                </a:lnTo>
                <a:lnTo>
                  <a:pt x="160" y="189"/>
                </a:lnTo>
                <a:lnTo>
                  <a:pt x="216" y="164"/>
                </a:lnTo>
                <a:lnTo>
                  <a:pt x="216" y="164"/>
                </a:lnTo>
                <a:close/>
                <a:moveTo>
                  <a:pt x="216" y="200"/>
                </a:moveTo>
                <a:lnTo>
                  <a:pt x="180" y="215"/>
                </a:lnTo>
                <a:lnTo>
                  <a:pt x="216" y="215"/>
                </a:lnTo>
                <a:lnTo>
                  <a:pt x="216" y="200"/>
                </a:lnTo>
                <a:lnTo>
                  <a:pt x="216" y="200"/>
                </a:lnTo>
                <a:close/>
                <a:moveTo>
                  <a:pt x="91" y="80"/>
                </a:moveTo>
                <a:lnTo>
                  <a:pt x="149" y="80"/>
                </a:lnTo>
                <a:lnTo>
                  <a:pt x="149" y="215"/>
                </a:lnTo>
                <a:lnTo>
                  <a:pt x="91" y="215"/>
                </a:lnTo>
                <a:lnTo>
                  <a:pt x="91" y="80"/>
                </a:lnTo>
                <a:lnTo>
                  <a:pt x="91" y="80"/>
                </a:lnTo>
                <a:close/>
                <a:moveTo>
                  <a:pt x="63" y="0"/>
                </a:moveTo>
                <a:lnTo>
                  <a:pt x="23" y="18"/>
                </a:lnTo>
                <a:lnTo>
                  <a:pt x="23" y="27"/>
                </a:lnTo>
                <a:lnTo>
                  <a:pt x="80" y="2"/>
                </a:lnTo>
                <a:lnTo>
                  <a:pt x="80" y="0"/>
                </a:lnTo>
                <a:lnTo>
                  <a:pt x="63" y="0"/>
                </a:lnTo>
                <a:lnTo>
                  <a:pt x="63" y="0"/>
                </a:lnTo>
                <a:close/>
                <a:moveTo>
                  <a:pt x="80" y="11"/>
                </a:moveTo>
                <a:lnTo>
                  <a:pt x="23" y="33"/>
                </a:lnTo>
                <a:lnTo>
                  <a:pt x="23" y="44"/>
                </a:lnTo>
                <a:lnTo>
                  <a:pt x="80" y="20"/>
                </a:lnTo>
                <a:lnTo>
                  <a:pt x="80" y="11"/>
                </a:lnTo>
                <a:lnTo>
                  <a:pt x="80" y="11"/>
                </a:lnTo>
                <a:close/>
                <a:moveTo>
                  <a:pt x="80" y="27"/>
                </a:moveTo>
                <a:lnTo>
                  <a:pt x="80" y="35"/>
                </a:lnTo>
                <a:lnTo>
                  <a:pt x="23" y="60"/>
                </a:lnTo>
                <a:lnTo>
                  <a:pt x="23" y="51"/>
                </a:lnTo>
                <a:lnTo>
                  <a:pt x="80" y="27"/>
                </a:lnTo>
                <a:lnTo>
                  <a:pt x="80" y="27"/>
                </a:lnTo>
                <a:close/>
                <a:moveTo>
                  <a:pt x="80" y="44"/>
                </a:moveTo>
                <a:lnTo>
                  <a:pt x="80" y="53"/>
                </a:lnTo>
                <a:lnTo>
                  <a:pt x="23" y="78"/>
                </a:lnTo>
                <a:lnTo>
                  <a:pt x="23" y="67"/>
                </a:lnTo>
                <a:lnTo>
                  <a:pt x="80" y="44"/>
                </a:lnTo>
                <a:lnTo>
                  <a:pt x="80" y="44"/>
                </a:lnTo>
                <a:close/>
                <a:moveTo>
                  <a:pt x="80" y="60"/>
                </a:moveTo>
                <a:lnTo>
                  <a:pt x="23" y="84"/>
                </a:lnTo>
                <a:lnTo>
                  <a:pt x="23" y="93"/>
                </a:lnTo>
                <a:lnTo>
                  <a:pt x="80" y="69"/>
                </a:lnTo>
                <a:lnTo>
                  <a:pt x="80" y="60"/>
                </a:lnTo>
                <a:lnTo>
                  <a:pt x="80" y="60"/>
                </a:lnTo>
                <a:close/>
                <a:moveTo>
                  <a:pt x="80" y="78"/>
                </a:moveTo>
                <a:lnTo>
                  <a:pt x="23" y="102"/>
                </a:lnTo>
                <a:lnTo>
                  <a:pt x="23" y="111"/>
                </a:lnTo>
                <a:lnTo>
                  <a:pt x="80" y="86"/>
                </a:lnTo>
                <a:lnTo>
                  <a:pt x="80" y="78"/>
                </a:lnTo>
                <a:lnTo>
                  <a:pt x="80" y="78"/>
                </a:lnTo>
                <a:close/>
                <a:moveTo>
                  <a:pt x="80" y="93"/>
                </a:moveTo>
                <a:lnTo>
                  <a:pt x="80" y="102"/>
                </a:lnTo>
                <a:lnTo>
                  <a:pt x="23" y="126"/>
                </a:lnTo>
                <a:lnTo>
                  <a:pt x="23" y="118"/>
                </a:lnTo>
                <a:lnTo>
                  <a:pt x="80" y="93"/>
                </a:lnTo>
                <a:lnTo>
                  <a:pt x="80" y="93"/>
                </a:lnTo>
                <a:close/>
                <a:moveTo>
                  <a:pt x="80" y="111"/>
                </a:moveTo>
                <a:lnTo>
                  <a:pt x="80" y="120"/>
                </a:lnTo>
                <a:lnTo>
                  <a:pt x="23" y="144"/>
                </a:lnTo>
                <a:lnTo>
                  <a:pt x="23" y="135"/>
                </a:lnTo>
                <a:lnTo>
                  <a:pt x="80" y="111"/>
                </a:lnTo>
                <a:lnTo>
                  <a:pt x="80" y="111"/>
                </a:lnTo>
                <a:close/>
                <a:moveTo>
                  <a:pt x="80" y="126"/>
                </a:moveTo>
                <a:lnTo>
                  <a:pt x="23" y="151"/>
                </a:lnTo>
                <a:lnTo>
                  <a:pt x="23" y="160"/>
                </a:lnTo>
                <a:lnTo>
                  <a:pt x="80" y="135"/>
                </a:lnTo>
                <a:lnTo>
                  <a:pt x="80" y="126"/>
                </a:lnTo>
                <a:lnTo>
                  <a:pt x="80" y="126"/>
                </a:lnTo>
                <a:close/>
                <a:moveTo>
                  <a:pt x="80" y="144"/>
                </a:moveTo>
                <a:lnTo>
                  <a:pt x="23" y="169"/>
                </a:lnTo>
                <a:lnTo>
                  <a:pt x="23" y="177"/>
                </a:lnTo>
                <a:lnTo>
                  <a:pt x="80" y="153"/>
                </a:lnTo>
                <a:lnTo>
                  <a:pt x="80" y="144"/>
                </a:lnTo>
                <a:lnTo>
                  <a:pt x="80" y="144"/>
                </a:lnTo>
                <a:close/>
                <a:moveTo>
                  <a:pt x="80" y="160"/>
                </a:moveTo>
                <a:lnTo>
                  <a:pt x="80" y="171"/>
                </a:lnTo>
                <a:lnTo>
                  <a:pt x="23" y="193"/>
                </a:lnTo>
                <a:lnTo>
                  <a:pt x="23" y="184"/>
                </a:lnTo>
                <a:lnTo>
                  <a:pt x="80" y="160"/>
                </a:lnTo>
                <a:lnTo>
                  <a:pt x="80" y="160"/>
                </a:lnTo>
                <a:close/>
                <a:moveTo>
                  <a:pt x="80" y="177"/>
                </a:moveTo>
                <a:lnTo>
                  <a:pt x="80" y="186"/>
                </a:lnTo>
                <a:lnTo>
                  <a:pt x="23" y="211"/>
                </a:lnTo>
                <a:lnTo>
                  <a:pt x="23" y="202"/>
                </a:lnTo>
                <a:lnTo>
                  <a:pt x="80" y="177"/>
                </a:lnTo>
                <a:lnTo>
                  <a:pt x="80" y="177"/>
                </a:lnTo>
                <a:close/>
                <a:moveTo>
                  <a:pt x="80" y="193"/>
                </a:moveTo>
                <a:lnTo>
                  <a:pt x="29" y="215"/>
                </a:lnTo>
                <a:lnTo>
                  <a:pt x="49" y="215"/>
                </a:lnTo>
                <a:lnTo>
                  <a:pt x="80" y="204"/>
                </a:lnTo>
                <a:lnTo>
                  <a:pt x="80" y="193"/>
                </a:lnTo>
                <a:lnTo>
                  <a:pt x="80" y="193"/>
                </a:lnTo>
                <a:close/>
                <a:moveTo>
                  <a:pt x="80" y="211"/>
                </a:moveTo>
                <a:lnTo>
                  <a:pt x="67" y="215"/>
                </a:lnTo>
                <a:lnTo>
                  <a:pt x="80" y="215"/>
                </a:lnTo>
                <a:lnTo>
                  <a:pt x="80" y="211"/>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 name="Freeform 312"/>
          <p:cNvSpPr>
            <a:spLocks noEditPoints="1"/>
          </p:cNvSpPr>
          <p:nvPr/>
        </p:nvSpPr>
        <p:spPr bwMode="auto">
          <a:xfrm>
            <a:off x="909637" y="1893657"/>
            <a:ext cx="253604" cy="259556"/>
          </a:xfrm>
          <a:custGeom>
            <a:avLst/>
            <a:gdLst>
              <a:gd name="T0" fmla="*/ 6 w 96"/>
              <a:gd name="T1" fmla="*/ 41 h 98"/>
              <a:gd name="T2" fmla="*/ 75 w 96"/>
              <a:gd name="T3" fmla="*/ 41 h 98"/>
              <a:gd name="T4" fmla="*/ 78 w 96"/>
              <a:gd name="T5" fmla="*/ 41 h 98"/>
              <a:gd name="T6" fmla="*/ 91 w 96"/>
              <a:gd name="T7" fmla="*/ 46 h 98"/>
              <a:gd name="T8" fmla="*/ 96 w 96"/>
              <a:gd name="T9" fmla="*/ 60 h 98"/>
              <a:gd name="T10" fmla="*/ 91 w 96"/>
              <a:gd name="T11" fmla="*/ 73 h 98"/>
              <a:gd name="T12" fmla="*/ 78 w 96"/>
              <a:gd name="T13" fmla="*/ 78 h 98"/>
              <a:gd name="T14" fmla="*/ 69 w 96"/>
              <a:gd name="T15" fmla="*/ 76 h 98"/>
              <a:gd name="T16" fmla="*/ 63 w 96"/>
              <a:gd name="T17" fmla="*/ 85 h 98"/>
              <a:gd name="T18" fmla="*/ 67 w 96"/>
              <a:gd name="T19" fmla="*/ 85 h 98"/>
              <a:gd name="T20" fmla="*/ 84 w 96"/>
              <a:gd name="T21" fmla="*/ 85 h 98"/>
              <a:gd name="T22" fmla="*/ 71 w 96"/>
              <a:gd name="T23" fmla="*/ 98 h 98"/>
              <a:gd name="T24" fmla="*/ 17 w 96"/>
              <a:gd name="T25" fmla="*/ 98 h 98"/>
              <a:gd name="T26" fmla="*/ 13 w 96"/>
              <a:gd name="T27" fmla="*/ 98 h 98"/>
              <a:gd name="T28" fmla="*/ 0 w 96"/>
              <a:gd name="T29" fmla="*/ 85 h 98"/>
              <a:gd name="T30" fmla="*/ 17 w 96"/>
              <a:gd name="T31" fmla="*/ 85 h 98"/>
              <a:gd name="T32" fmla="*/ 21 w 96"/>
              <a:gd name="T33" fmla="*/ 85 h 98"/>
              <a:gd name="T34" fmla="*/ 6 w 96"/>
              <a:gd name="T35" fmla="*/ 41 h 98"/>
              <a:gd name="T36" fmla="*/ 57 w 96"/>
              <a:gd name="T37" fmla="*/ 35 h 98"/>
              <a:gd name="T38" fmla="*/ 55 w 96"/>
              <a:gd name="T39" fmla="*/ 6 h 98"/>
              <a:gd name="T40" fmla="*/ 57 w 96"/>
              <a:gd name="T41" fmla="*/ 35 h 98"/>
              <a:gd name="T42" fmla="*/ 44 w 96"/>
              <a:gd name="T43" fmla="*/ 30 h 98"/>
              <a:gd name="T44" fmla="*/ 43 w 96"/>
              <a:gd name="T45" fmla="*/ 0 h 98"/>
              <a:gd name="T46" fmla="*/ 44 w 96"/>
              <a:gd name="T47" fmla="*/ 30 h 98"/>
              <a:gd name="T48" fmla="*/ 31 w 96"/>
              <a:gd name="T49" fmla="*/ 34 h 98"/>
              <a:gd name="T50" fmla="*/ 30 w 96"/>
              <a:gd name="T51" fmla="*/ 4 h 98"/>
              <a:gd name="T52" fmla="*/ 31 w 96"/>
              <a:gd name="T53" fmla="*/ 34 h 98"/>
              <a:gd name="T54" fmla="*/ 16 w 96"/>
              <a:gd name="T55" fmla="*/ 53 h 98"/>
              <a:gd name="T56" fmla="*/ 26 w 96"/>
              <a:gd name="T57" fmla="*/ 79 h 98"/>
              <a:gd name="T58" fmla="*/ 34 w 96"/>
              <a:gd name="T59" fmla="*/ 74 h 98"/>
              <a:gd name="T60" fmla="*/ 25 w 96"/>
              <a:gd name="T61" fmla="*/ 51 h 98"/>
              <a:gd name="T62" fmla="*/ 16 w 96"/>
              <a:gd name="T63" fmla="*/ 53 h 98"/>
              <a:gd name="T64" fmla="*/ 78 w 96"/>
              <a:gd name="T65" fmla="*/ 50 h 98"/>
              <a:gd name="T66" fmla="*/ 73 w 96"/>
              <a:gd name="T67" fmla="*/ 68 h 98"/>
              <a:gd name="T68" fmla="*/ 78 w 96"/>
              <a:gd name="T69" fmla="*/ 69 h 98"/>
              <a:gd name="T70" fmla="*/ 85 w 96"/>
              <a:gd name="T71" fmla="*/ 67 h 98"/>
              <a:gd name="T72" fmla="*/ 88 w 96"/>
              <a:gd name="T73" fmla="*/ 60 h 98"/>
              <a:gd name="T74" fmla="*/ 85 w 96"/>
              <a:gd name="T75" fmla="*/ 53 h 98"/>
              <a:gd name="T76" fmla="*/ 78 w 96"/>
              <a:gd name="T77" fmla="*/ 50 h 98"/>
              <a:gd name="T78" fmla="*/ 78 w 96"/>
              <a:gd name="T79" fmla="*/ 5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0" name="Freeform 334"/>
          <p:cNvSpPr>
            <a:spLocks noEditPoints="1"/>
          </p:cNvSpPr>
          <p:nvPr/>
        </p:nvSpPr>
        <p:spPr bwMode="auto">
          <a:xfrm>
            <a:off x="404813" y="1368592"/>
            <a:ext cx="238125" cy="301229"/>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1" name="Freeform 336"/>
          <p:cNvSpPr>
            <a:spLocks noEditPoints="1"/>
          </p:cNvSpPr>
          <p:nvPr/>
        </p:nvSpPr>
        <p:spPr bwMode="auto">
          <a:xfrm>
            <a:off x="904875" y="1399546"/>
            <a:ext cx="227410" cy="196454"/>
          </a:xfrm>
          <a:custGeom>
            <a:avLst/>
            <a:gdLst>
              <a:gd name="T0" fmla="*/ 0 w 86"/>
              <a:gd name="T1" fmla="*/ 17 h 74"/>
              <a:gd name="T2" fmla="*/ 22 w 86"/>
              <a:gd name="T3" fmla="*/ 17 h 74"/>
              <a:gd name="T4" fmla="*/ 22 w 86"/>
              <a:gd name="T5" fmla="*/ 12 h 74"/>
              <a:gd name="T6" fmla="*/ 26 w 86"/>
              <a:gd name="T7" fmla="*/ 4 h 74"/>
              <a:gd name="T8" fmla="*/ 26 w 86"/>
              <a:gd name="T9" fmla="*/ 4 h 74"/>
              <a:gd name="T10" fmla="*/ 26 w 86"/>
              <a:gd name="T11" fmla="*/ 4 h 74"/>
              <a:gd name="T12" fmla="*/ 34 w 86"/>
              <a:gd name="T13" fmla="*/ 0 h 74"/>
              <a:gd name="T14" fmla="*/ 52 w 86"/>
              <a:gd name="T15" fmla="*/ 0 h 74"/>
              <a:gd name="T16" fmla="*/ 60 w 86"/>
              <a:gd name="T17" fmla="*/ 4 h 74"/>
              <a:gd name="T18" fmla="*/ 64 w 86"/>
              <a:gd name="T19" fmla="*/ 12 h 74"/>
              <a:gd name="T20" fmla="*/ 64 w 86"/>
              <a:gd name="T21" fmla="*/ 17 h 74"/>
              <a:gd name="T22" fmla="*/ 86 w 86"/>
              <a:gd name="T23" fmla="*/ 17 h 74"/>
              <a:gd name="T24" fmla="*/ 86 w 86"/>
              <a:gd name="T25" fmla="*/ 74 h 74"/>
              <a:gd name="T26" fmla="*/ 0 w 86"/>
              <a:gd name="T27" fmla="*/ 74 h 74"/>
              <a:gd name="T28" fmla="*/ 0 w 86"/>
              <a:gd name="T29" fmla="*/ 17 h 74"/>
              <a:gd name="T30" fmla="*/ 15 w 86"/>
              <a:gd name="T31" fmla="*/ 31 h 74"/>
              <a:gd name="T32" fmla="*/ 15 w 86"/>
              <a:gd name="T33" fmla="*/ 34 h 74"/>
              <a:gd name="T34" fmla="*/ 71 w 86"/>
              <a:gd name="T35" fmla="*/ 34 h 74"/>
              <a:gd name="T36" fmla="*/ 71 w 86"/>
              <a:gd name="T37" fmla="*/ 31 h 74"/>
              <a:gd name="T38" fmla="*/ 15 w 86"/>
              <a:gd name="T39" fmla="*/ 31 h 74"/>
              <a:gd name="T40" fmla="*/ 15 w 86"/>
              <a:gd name="T41" fmla="*/ 57 h 74"/>
              <a:gd name="T42" fmla="*/ 15 w 86"/>
              <a:gd name="T43" fmla="*/ 61 h 74"/>
              <a:gd name="T44" fmla="*/ 71 w 86"/>
              <a:gd name="T45" fmla="*/ 61 h 74"/>
              <a:gd name="T46" fmla="*/ 71 w 86"/>
              <a:gd name="T47" fmla="*/ 57 h 74"/>
              <a:gd name="T48" fmla="*/ 15 w 86"/>
              <a:gd name="T49" fmla="*/ 57 h 74"/>
              <a:gd name="T50" fmla="*/ 15 w 86"/>
              <a:gd name="T51" fmla="*/ 43 h 74"/>
              <a:gd name="T52" fmla="*/ 15 w 86"/>
              <a:gd name="T53" fmla="*/ 47 h 74"/>
              <a:gd name="T54" fmla="*/ 71 w 86"/>
              <a:gd name="T55" fmla="*/ 47 h 74"/>
              <a:gd name="T56" fmla="*/ 71 w 86"/>
              <a:gd name="T57" fmla="*/ 43 h 74"/>
              <a:gd name="T58" fmla="*/ 15 w 86"/>
              <a:gd name="T59" fmla="*/ 43 h 74"/>
              <a:gd name="T60" fmla="*/ 30 w 86"/>
              <a:gd name="T61" fmla="*/ 17 h 74"/>
              <a:gd name="T62" fmla="*/ 56 w 86"/>
              <a:gd name="T63" fmla="*/ 17 h 74"/>
              <a:gd name="T64" fmla="*/ 56 w 86"/>
              <a:gd name="T65" fmla="*/ 12 h 74"/>
              <a:gd name="T66" fmla="*/ 55 w 86"/>
              <a:gd name="T67" fmla="*/ 9 h 74"/>
              <a:gd name="T68" fmla="*/ 52 w 86"/>
              <a:gd name="T69" fmla="*/ 7 h 74"/>
              <a:gd name="T70" fmla="*/ 34 w 86"/>
              <a:gd name="T71" fmla="*/ 7 h 74"/>
              <a:gd name="T72" fmla="*/ 31 w 86"/>
              <a:gd name="T73" fmla="*/ 9 h 74"/>
              <a:gd name="T74" fmla="*/ 31 w 86"/>
              <a:gd name="T75" fmla="*/ 9 h 74"/>
              <a:gd name="T76" fmla="*/ 30 w 86"/>
              <a:gd name="T77" fmla="*/ 12 h 74"/>
              <a:gd name="T78" fmla="*/ 30 w 86"/>
              <a:gd name="T79"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2" name="Freeform 6"/>
          <p:cNvSpPr>
            <a:spLocks noEditPoints="1"/>
          </p:cNvSpPr>
          <p:nvPr/>
        </p:nvSpPr>
        <p:spPr bwMode="auto">
          <a:xfrm>
            <a:off x="4374455" y="2856816"/>
            <a:ext cx="202881" cy="185045"/>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3" name="Freeform 7"/>
          <p:cNvSpPr>
            <a:spLocks noEditPoints="1"/>
          </p:cNvSpPr>
          <p:nvPr/>
        </p:nvSpPr>
        <p:spPr bwMode="auto">
          <a:xfrm>
            <a:off x="2839474" y="1825691"/>
            <a:ext cx="274223" cy="274223"/>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4" name="Freeform 8"/>
          <p:cNvSpPr>
            <a:spLocks noEditPoints="1"/>
          </p:cNvSpPr>
          <p:nvPr/>
        </p:nvSpPr>
        <p:spPr bwMode="auto">
          <a:xfrm>
            <a:off x="3862795" y="2347385"/>
            <a:ext cx="250814" cy="200651"/>
          </a:xfrm>
          <a:custGeom>
            <a:avLst/>
            <a:gdLst>
              <a:gd name="T0" fmla="*/ 0 w 225"/>
              <a:gd name="T1" fmla="*/ 27 h 180"/>
              <a:gd name="T2" fmla="*/ 24 w 225"/>
              <a:gd name="T3" fmla="*/ 27 h 180"/>
              <a:gd name="T4" fmla="*/ 31 w 225"/>
              <a:gd name="T5" fmla="*/ 0 h 180"/>
              <a:gd name="T6" fmla="*/ 57 w 225"/>
              <a:gd name="T7" fmla="*/ 0 h 180"/>
              <a:gd name="T8" fmla="*/ 66 w 225"/>
              <a:gd name="T9" fmla="*/ 27 h 180"/>
              <a:gd name="T10" fmla="*/ 156 w 225"/>
              <a:gd name="T11" fmla="*/ 27 h 180"/>
              <a:gd name="T12" fmla="*/ 166 w 225"/>
              <a:gd name="T13" fmla="*/ 0 h 180"/>
              <a:gd name="T14" fmla="*/ 192 w 225"/>
              <a:gd name="T15" fmla="*/ 0 h 180"/>
              <a:gd name="T16" fmla="*/ 201 w 225"/>
              <a:gd name="T17" fmla="*/ 27 h 180"/>
              <a:gd name="T18" fmla="*/ 222 w 225"/>
              <a:gd name="T19" fmla="*/ 27 h 180"/>
              <a:gd name="T20" fmla="*/ 222 w 225"/>
              <a:gd name="T21" fmla="*/ 60 h 180"/>
              <a:gd name="T22" fmla="*/ 0 w 225"/>
              <a:gd name="T23" fmla="*/ 60 h 180"/>
              <a:gd name="T24" fmla="*/ 0 w 225"/>
              <a:gd name="T25" fmla="*/ 27 h 180"/>
              <a:gd name="T26" fmla="*/ 0 w 225"/>
              <a:gd name="T27" fmla="*/ 27 h 180"/>
              <a:gd name="T28" fmla="*/ 88 w 225"/>
              <a:gd name="T29" fmla="*/ 81 h 180"/>
              <a:gd name="T30" fmla="*/ 135 w 225"/>
              <a:gd name="T31" fmla="*/ 81 h 180"/>
              <a:gd name="T32" fmla="*/ 121 w 225"/>
              <a:gd name="T33" fmla="*/ 119 h 180"/>
              <a:gd name="T34" fmla="*/ 144 w 225"/>
              <a:gd name="T35" fmla="*/ 119 h 180"/>
              <a:gd name="T36" fmla="*/ 99 w 225"/>
              <a:gd name="T37" fmla="*/ 164 h 180"/>
              <a:gd name="T38" fmla="*/ 106 w 225"/>
              <a:gd name="T39" fmla="*/ 140 h 180"/>
              <a:gd name="T40" fmla="*/ 83 w 225"/>
              <a:gd name="T41" fmla="*/ 126 h 180"/>
              <a:gd name="T42" fmla="*/ 88 w 225"/>
              <a:gd name="T43" fmla="*/ 81 h 180"/>
              <a:gd name="T44" fmla="*/ 88 w 225"/>
              <a:gd name="T45" fmla="*/ 81 h 180"/>
              <a:gd name="T46" fmla="*/ 0 w 225"/>
              <a:gd name="T47" fmla="*/ 152 h 180"/>
              <a:gd name="T48" fmla="*/ 0 w 225"/>
              <a:gd name="T49" fmla="*/ 180 h 180"/>
              <a:gd name="T50" fmla="*/ 225 w 225"/>
              <a:gd name="T51" fmla="*/ 180 h 180"/>
              <a:gd name="T52" fmla="*/ 225 w 225"/>
              <a:gd name="T53" fmla="*/ 152 h 180"/>
              <a:gd name="T54" fmla="*/ 206 w 225"/>
              <a:gd name="T55" fmla="*/ 152 h 180"/>
              <a:gd name="T56" fmla="*/ 206 w 225"/>
              <a:gd name="T57" fmla="*/ 69 h 180"/>
              <a:gd name="T58" fmla="*/ 17 w 225"/>
              <a:gd name="T59" fmla="*/ 69 h 180"/>
              <a:gd name="T60" fmla="*/ 17 w 225"/>
              <a:gd name="T61" fmla="*/ 152 h 180"/>
              <a:gd name="T62" fmla="*/ 0 w 225"/>
              <a:gd name="T63" fmla="*/ 1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5" h="180">
                <a:moveTo>
                  <a:pt x="0" y="27"/>
                </a:moveTo>
                <a:lnTo>
                  <a:pt x="24" y="27"/>
                </a:lnTo>
                <a:lnTo>
                  <a:pt x="31" y="0"/>
                </a:lnTo>
                <a:lnTo>
                  <a:pt x="57" y="0"/>
                </a:lnTo>
                <a:lnTo>
                  <a:pt x="66" y="27"/>
                </a:lnTo>
                <a:lnTo>
                  <a:pt x="156" y="27"/>
                </a:lnTo>
                <a:lnTo>
                  <a:pt x="166" y="0"/>
                </a:lnTo>
                <a:lnTo>
                  <a:pt x="192" y="0"/>
                </a:lnTo>
                <a:lnTo>
                  <a:pt x="201" y="27"/>
                </a:lnTo>
                <a:lnTo>
                  <a:pt x="222" y="27"/>
                </a:lnTo>
                <a:lnTo>
                  <a:pt x="222" y="60"/>
                </a:lnTo>
                <a:lnTo>
                  <a:pt x="0" y="60"/>
                </a:lnTo>
                <a:lnTo>
                  <a:pt x="0" y="27"/>
                </a:lnTo>
                <a:lnTo>
                  <a:pt x="0" y="27"/>
                </a:lnTo>
                <a:close/>
                <a:moveTo>
                  <a:pt x="88" y="81"/>
                </a:moveTo>
                <a:lnTo>
                  <a:pt x="135" y="81"/>
                </a:lnTo>
                <a:lnTo>
                  <a:pt x="121" y="119"/>
                </a:lnTo>
                <a:lnTo>
                  <a:pt x="144" y="119"/>
                </a:lnTo>
                <a:lnTo>
                  <a:pt x="99" y="164"/>
                </a:lnTo>
                <a:lnTo>
                  <a:pt x="106" y="140"/>
                </a:lnTo>
                <a:lnTo>
                  <a:pt x="83" y="126"/>
                </a:lnTo>
                <a:lnTo>
                  <a:pt x="88" y="81"/>
                </a:lnTo>
                <a:lnTo>
                  <a:pt x="88" y="81"/>
                </a:lnTo>
                <a:close/>
                <a:moveTo>
                  <a:pt x="0" y="152"/>
                </a:moveTo>
                <a:lnTo>
                  <a:pt x="0" y="180"/>
                </a:lnTo>
                <a:lnTo>
                  <a:pt x="225" y="180"/>
                </a:lnTo>
                <a:lnTo>
                  <a:pt x="225" y="152"/>
                </a:lnTo>
                <a:lnTo>
                  <a:pt x="206" y="152"/>
                </a:lnTo>
                <a:lnTo>
                  <a:pt x="206" y="69"/>
                </a:lnTo>
                <a:lnTo>
                  <a:pt x="17" y="69"/>
                </a:lnTo>
                <a:lnTo>
                  <a:pt x="17" y="152"/>
                </a:lnTo>
                <a:lnTo>
                  <a:pt x="0" y="152"/>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5" name="Freeform 9"/>
          <p:cNvSpPr>
            <a:spLocks noEditPoints="1"/>
          </p:cNvSpPr>
          <p:nvPr/>
        </p:nvSpPr>
        <p:spPr bwMode="auto">
          <a:xfrm>
            <a:off x="3868369" y="3787616"/>
            <a:ext cx="226291" cy="248585"/>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6" name="Freeform 10"/>
          <p:cNvSpPr>
            <a:spLocks noEditPoints="1"/>
          </p:cNvSpPr>
          <p:nvPr/>
        </p:nvSpPr>
        <p:spPr bwMode="auto">
          <a:xfrm>
            <a:off x="3377886" y="3304937"/>
            <a:ext cx="263076" cy="232979"/>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7" name="Freeform 11"/>
          <p:cNvSpPr>
            <a:spLocks noEditPoints="1"/>
          </p:cNvSpPr>
          <p:nvPr/>
        </p:nvSpPr>
        <p:spPr bwMode="auto">
          <a:xfrm>
            <a:off x="4849330" y="1860248"/>
            <a:ext cx="247470" cy="241897"/>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8" name="Freeform 12"/>
          <p:cNvSpPr>
            <a:spLocks noEditPoints="1"/>
          </p:cNvSpPr>
          <p:nvPr/>
        </p:nvSpPr>
        <p:spPr bwMode="auto">
          <a:xfrm>
            <a:off x="2420336" y="3310508"/>
            <a:ext cx="226291" cy="26865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29" name="Freeform 13"/>
          <p:cNvSpPr>
            <a:spLocks noEditPoints="1"/>
          </p:cNvSpPr>
          <p:nvPr/>
        </p:nvSpPr>
        <p:spPr bwMode="auto">
          <a:xfrm>
            <a:off x="1910905" y="4252456"/>
            <a:ext cx="214028" cy="295404"/>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0" name="Freeform 14"/>
          <p:cNvSpPr>
            <a:spLocks noEditPoints="1"/>
          </p:cNvSpPr>
          <p:nvPr/>
        </p:nvSpPr>
        <p:spPr bwMode="auto">
          <a:xfrm>
            <a:off x="2897440" y="3795418"/>
            <a:ext cx="206225" cy="23297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1" name="Freeform 15"/>
          <p:cNvSpPr>
            <a:spLocks noEditPoints="1"/>
          </p:cNvSpPr>
          <p:nvPr/>
        </p:nvSpPr>
        <p:spPr bwMode="auto">
          <a:xfrm>
            <a:off x="1910905" y="1835724"/>
            <a:ext cx="192848" cy="264191"/>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2" name="Freeform 16"/>
          <p:cNvSpPr>
            <a:spLocks noEditPoints="1"/>
          </p:cNvSpPr>
          <p:nvPr/>
        </p:nvSpPr>
        <p:spPr bwMode="auto">
          <a:xfrm>
            <a:off x="1429339" y="2316170"/>
            <a:ext cx="189504" cy="266421"/>
          </a:xfrm>
          <a:custGeom>
            <a:avLst/>
            <a:gdLst>
              <a:gd name="T0" fmla="*/ 36 w 72"/>
              <a:gd name="T1" fmla="*/ 1 h 101"/>
              <a:gd name="T2" fmla="*/ 72 w 72"/>
              <a:gd name="T3" fmla="*/ 41 h 101"/>
              <a:gd name="T4" fmla="*/ 65 w 72"/>
              <a:gd name="T5" fmla="*/ 64 h 101"/>
              <a:gd name="T6" fmla="*/ 62 w 72"/>
              <a:gd name="T7" fmla="*/ 64 h 101"/>
              <a:gd name="T8" fmla="*/ 63 w 72"/>
              <a:gd name="T9" fmla="*/ 85 h 101"/>
              <a:gd name="T10" fmla="*/ 44 w 72"/>
              <a:gd name="T11" fmla="*/ 101 h 101"/>
              <a:gd name="T12" fmla="*/ 36 w 72"/>
              <a:gd name="T13" fmla="*/ 101 h 101"/>
              <a:gd name="T14" fmla="*/ 36 w 72"/>
              <a:gd name="T15" fmla="*/ 101 h 101"/>
              <a:gd name="T16" fmla="*/ 36 w 72"/>
              <a:gd name="T17" fmla="*/ 101 h 101"/>
              <a:gd name="T18" fmla="*/ 36 w 72"/>
              <a:gd name="T19" fmla="*/ 101 h 101"/>
              <a:gd name="T20" fmla="*/ 36 w 72"/>
              <a:gd name="T21" fmla="*/ 101 h 101"/>
              <a:gd name="T22" fmla="*/ 36 w 72"/>
              <a:gd name="T23" fmla="*/ 101 h 101"/>
              <a:gd name="T24" fmla="*/ 36 w 72"/>
              <a:gd name="T25" fmla="*/ 101 h 101"/>
              <a:gd name="T26" fmla="*/ 36 w 72"/>
              <a:gd name="T27" fmla="*/ 101 h 101"/>
              <a:gd name="T28" fmla="*/ 36 w 72"/>
              <a:gd name="T29" fmla="*/ 101 h 101"/>
              <a:gd name="T30" fmla="*/ 36 w 72"/>
              <a:gd name="T31" fmla="*/ 101 h 101"/>
              <a:gd name="T32" fmla="*/ 29 w 72"/>
              <a:gd name="T33" fmla="*/ 101 h 101"/>
              <a:gd name="T34" fmla="*/ 10 w 72"/>
              <a:gd name="T35" fmla="*/ 85 h 101"/>
              <a:gd name="T36" fmla="*/ 10 w 72"/>
              <a:gd name="T37" fmla="*/ 64 h 101"/>
              <a:gd name="T38" fmla="*/ 7 w 72"/>
              <a:gd name="T39" fmla="*/ 64 h 101"/>
              <a:gd name="T40" fmla="*/ 0 w 72"/>
              <a:gd name="T41" fmla="*/ 41 h 101"/>
              <a:gd name="T42" fmla="*/ 36 w 72"/>
              <a:gd name="T43" fmla="*/ 1 h 101"/>
              <a:gd name="T44" fmla="*/ 59 w 72"/>
              <a:gd name="T45" fmla="*/ 64 h 101"/>
              <a:gd name="T46" fmla="*/ 54 w 72"/>
              <a:gd name="T47" fmla="*/ 63 h 101"/>
              <a:gd name="T48" fmla="*/ 50 w 72"/>
              <a:gd name="T49" fmla="*/ 67 h 101"/>
              <a:gd name="T50" fmla="*/ 52 w 72"/>
              <a:gd name="T51" fmla="*/ 75 h 101"/>
              <a:gd name="T52" fmla="*/ 21 w 72"/>
              <a:gd name="T53" fmla="*/ 76 h 101"/>
              <a:gd name="T54" fmla="*/ 23 w 72"/>
              <a:gd name="T55" fmla="*/ 67 h 101"/>
              <a:gd name="T56" fmla="*/ 20 w 72"/>
              <a:gd name="T57" fmla="*/ 63 h 101"/>
              <a:gd name="T58" fmla="*/ 13 w 72"/>
              <a:gd name="T59" fmla="*/ 64 h 101"/>
              <a:gd name="T60" fmla="*/ 19 w 72"/>
              <a:gd name="T61" fmla="*/ 84 h 101"/>
              <a:gd name="T62" fmla="*/ 21 w 72"/>
              <a:gd name="T63" fmla="*/ 80 h 101"/>
              <a:gd name="T64" fmla="*/ 36 w 72"/>
              <a:gd name="T65" fmla="*/ 84 h 101"/>
              <a:gd name="T66" fmla="*/ 36 w 72"/>
              <a:gd name="T67" fmla="*/ 84 h 101"/>
              <a:gd name="T68" fmla="*/ 36 w 72"/>
              <a:gd name="T69" fmla="*/ 84 h 101"/>
              <a:gd name="T70" fmla="*/ 36 w 72"/>
              <a:gd name="T71" fmla="*/ 84 h 101"/>
              <a:gd name="T72" fmla="*/ 36 w 72"/>
              <a:gd name="T73" fmla="*/ 84 h 101"/>
              <a:gd name="T74" fmla="*/ 52 w 72"/>
              <a:gd name="T75" fmla="*/ 80 h 101"/>
              <a:gd name="T76" fmla="*/ 53 w 72"/>
              <a:gd name="T77" fmla="*/ 84 h 101"/>
              <a:gd name="T78" fmla="*/ 59 w 72"/>
              <a:gd name="T79" fmla="*/ 64 h 101"/>
              <a:gd name="T80" fmla="*/ 39 w 72"/>
              <a:gd name="T81" fmla="*/ 52 h 101"/>
              <a:gd name="T82" fmla="*/ 34 w 72"/>
              <a:gd name="T83" fmla="*/ 52 h 101"/>
              <a:gd name="T84" fmla="*/ 31 w 72"/>
              <a:gd name="T85" fmla="*/ 64 h 101"/>
              <a:gd name="T86" fmla="*/ 35 w 72"/>
              <a:gd name="T87" fmla="*/ 67 h 101"/>
              <a:gd name="T88" fmla="*/ 36 w 72"/>
              <a:gd name="T89" fmla="*/ 65 h 101"/>
              <a:gd name="T90" fmla="*/ 37 w 72"/>
              <a:gd name="T91" fmla="*/ 67 h 101"/>
              <a:gd name="T92" fmla="*/ 41 w 72"/>
              <a:gd name="T93" fmla="*/ 64 h 101"/>
              <a:gd name="T94" fmla="*/ 39 w 72"/>
              <a:gd name="T95" fmla="*/ 52 h 101"/>
              <a:gd name="T96" fmla="*/ 12 w 72"/>
              <a:gd name="T97" fmla="*/ 42 h 101"/>
              <a:gd name="T98" fmla="*/ 18 w 72"/>
              <a:gd name="T99" fmla="*/ 56 h 101"/>
              <a:gd name="T100" fmla="*/ 33 w 72"/>
              <a:gd name="T101" fmla="*/ 45 h 101"/>
              <a:gd name="T102" fmla="*/ 30 w 72"/>
              <a:gd name="T103" fmla="*/ 38 h 101"/>
              <a:gd name="T104" fmla="*/ 12 w 72"/>
              <a:gd name="T105" fmla="*/ 42 h 101"/>
              <a:gd name="T106" fmla="*/ 60 w 72"/>
              <a:gd name="T107" fmla="*/ 42 h 101"/>
              <a:gd name="T108" fmla="*/ 42 w 72"/>
              <a:gd name="T109" fmla="*/ 38 h 101"/>
              <a:gd name="T110" fmla="*/ 40 w 72"/>
              <a:gd name="T111" fmla="*/ 45 h 101"/>
              <a:gd name="T112" fmla="*/ 54 w 72"/>
              <a:gd name="T113" fmla="*/ 56 h 101"/>
              <a:gd name="T114" fmla="*/ 60 w 72"/>
              <a:gd name="T115" fmla="*/ 4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3" name="Freeform 17"/>
          <p:cNvSpPr>
            <a:spLocks noEditPoints="1"/>
          </p:cNvSpPr>
          <p:nvPr/>
        </p:nvSpPr>
        <p:spPr bwMode="auto">
          <a:xfrm>
            <a:off x="2887407" y="2830060"/>
            <a:ext cx="249700" cy="225176"/>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4" name="Freeform 18"/>
          <p:cNvSpPr>
            <a:spLocks noEditPoints="1"/>
          </p:cNvSpPr>
          <p:nvPr/>
        </p:nvSpPr>
        <p:spPr bwMode="auto">
          <a:xfrm>
            <a:off x="1900870" y="2323975"/>
            <a:ext cx="250814" cy="250814"/>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5" name="Freeform 19"/>
          <p:cNvSpPr>
            <a:spLocks noEditPoints="1"/>
          </p:cNvSpPr>
          <p:nvPr/>
        </p:nvSpPr>
        <p:spPr bwMode="auto">
          <a:xfrm>
            <a:off x="2404727" y="1377568"/>
            <a:ext cx="224061" cy="224061"/>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6" name="Freeform 20"/>
          <p:cNvSpPr>
            <a:spLocks noEditPoints="1"/>
          </p:cNvSpPr>
          <p:nvPr/>
        </p:nvSpPr>
        <p:spPr bwMode="auto">
          <a:xfrm>
            <a:off x="4334326" y="4793102"/>
            <a:ext cx="240782" cy="16832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7" name="Freeform 21"/>
          <p:cNvSpPr>
            <a:spLocks noEditPoints="1"/>
          </p:cNvSpPr>
          <p:nvPr/>
        </p:nvSpPr>
        <p:spPr bwMode="auto">
          <a:xfrm>
            <a:off x="4830379" y="4752972"/>
            <a:ext cx="210684" cy="243011"/>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8" name="Freeform 22"/>
          <p:cNvSpPr>
            <a:spLocks noEditPoints="1"/>
          </p:cNvSpPr>
          <p:nvPr/>
        </p:nvSpPr>
        <p:spPr bwMode="auto">
          <a:xfrm>
            <a:off x="5336469" y="4735136"/>
            <a:ext cx="185045" cy="284257"/>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39" name="Freeform 23"/>
          <p:cNvSpPr>
            <a:spLocks noEditPoints="1"/>
          </p:cNvSpPr>
          <p:nvPr/>
        </p:nvSpPr>
        <p:spPr bwMode="auto">
          <a:xfrm>
            <a:off x="5816915" y="4766347"/>
            <a:ext cx="202881" cy="229634"/>
          </a:xfrm>
          <a:custGeom>
            <a:avLst/>
            <a:gdLst>
              <a:gd name="T0" fmla="*/ 13 w 77"/>
              <a:gd name="T1" fmla="*/ 8 h 87"/>
              <a:gd name="T2" fmla="*/ 38 w 77"/>
              <a:gd name="T3" fmla="*/ 1 h 87"/>
              <a:gd name="T4" fmla="*/ 59 w 77"/>
              <a:gd name="T5" fmla="*/ 14 h 87"/>
              <a:gd name="T6" fmla="*/ 66 w 77"/>
              <a:gd name="T7" fmla="*/ 38 h 87"/>
              <a:gd name="T8" fmla="*/ 58 w 77"/>
              <a:gd name="T9" fmla="*/ 56 h 87"/>
              <a:gd name="T10" fmla="*/ 64 w 77"/>
              <a:gd name="T11" fmla="*/ 59 h 87"/>
              <a:gd name="T12" fmla="*/ 74 w 77"/>
              <a:gd name="T13" fmla="*/ 73 h 87"/>
              <a:gd name="T14" fmla="*/ 73 w 77"/>
              <a:gd name="T15" fmla="*/ 84 h 87"/>
              <a:gd name="T16" fmla="*/ 73 w 77"/>
              <a:gd name="T17" fmla="*/ 84 h 87"/>
              <a:gd name="T18" fmla="*/ 62 w 77"/>
              <a:gd name="T19" fmla="*/ 83 h 87"/>
              <a:gd name="T20" fmla="*/ 51 w 77"/>
              <a:gd name="T21" fmla="*/ 69 h 87"/>
              <a:gd name="T22" fmla="*/ 49 w 77"/>
              <a:gd name="T23" fmla="*/ 63 h 87"/>
              <a:gd name="T24" fmla="*/ 30 w 77"/>
              <a:gd name="T25" fmla="*/ 67 h 87"/>
              <a:gd name="T26" fmla="*/ 8 w 77"/>
              <a:gd name="T27" fmla="*/ 54 h 87"/>
              <a:gd name="T28" fmla="*/ 1 w 77"/>
              <a:gd name="T29" fmla="*/ 30 h 87"/>
              <a:gd name="T30" fmla="*/ 13 w 77"/>
              <a:gd name="T31" fmla="*/ 8 h 87"/>
              <a:gd name="T32" fmla="*/ 21 w 77"/>
              <a:gd name="T33" fmla="*/ 33 h 87"/>
              <a:gd name="T34" fmla="*/ 21 w 77"/>
              <a:gd name="T35" fmla="*/ 40 h 87"/>
              <a:gd name="T36" fmla="*/ 47 w 77"/>
              <a:gd name="T37" fmla="*/ 40 h 87"/>
              <a:gd name="T38" fmla="*/ 47 w 77"/>
              <a:gd name="T39" fmla="*/ 33 h 87"/>
              <a:gd name="T40" fmla="*/ 21 w 77"/>
              <a:gd name="T41" fmla="*/ 33 h 87"/>
              <a:gd name="T42" fmla="*/ 18 w 77"/>
              <a:gd name="T43" fmla="*/ 36 h 87"/>
              <a:gd name="T44" fmla="*/ 43 w 77"/>
              <a:gd name="T45" fmla="*/ 19 h 87"/>
              <a:gd name="T46" fmla="*/ 18 w 77"/>
              <a:gd name="T47" fmla="*/ 36 h 87"/>
              <a:gd name="T48" fmla="*/ 36 w 77"/>
              <a:gd name="T49" fmla="*/ 12 h 87"/>
              <a:gd name="T50" fmla="*/ 20 w 77"/>
              <a:gd name="T51" fmla="*/ 17 h 87"/>
              <a:gd name="T52" fmla="*/ 12 w 77"/>
              <a:gd name="T53" fmla="*/ 31 h 87"/>
              <a:gd name="T54" fmla="*/ 16 w 77"/>
              <a:gd name="T55" fmla="*/ 48 h 87"/>
              <a:gd name="T56" fmla="*/ 31 w 77"/>
              <a:gd name="T57" fmla="*/ 56 h 87"/>
              <a:gd name="T58" fmla="*/ 47 w 77"/>
              <a:gd name="T59" fmla="*/ 51 h 87"/>
              <a:gd name="T60" fmla="*/ 55 w 77"/>
              <a:gd name="T61" fmla="*/ 37 h 87"/>
              <a:gd name="T62" fmla="*/ 51 w 77"/>
              <a:gd name="T63" fmla="*/ 21 h 87"/>
              <a:gd name="T64" fmla="*/ 36 w 77"/>
              <a:gd name="T65" fmla="*/ 1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0" name="Freeform 24"/>
          <p:cNvSpPr>
            <a:spLocks noEditPoints="1"/>
          </p:cNvSpPr>
          <p:nvPr/>
        </p:nvSpPr>
        <p:spPr bwMode="auto">
          <a:xfrm>
            <a:off x="5816915" y="4270293"/>
            <a:ext cx="202881" cy="227405"/>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1" name="Freeform 25"/>
          <p:cNvSpPr>
            <a:spLocks noEditPoints="1"/>
          </p:cNvSpPr>
          <p:nvPr/>
        </p:nvSpPr>
        <p:spPr bwMode="auto">
          <a:xfrm>
            <a:off x="4334326" y="4281441"/>
            <a:ext cx="219602" cy="216257"/>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7 h 82"/>
              <a:gd name="T42" fmla="*/ 8 w 83"/>
              <a:gd name="T43" fmla="*/ 73 h 82"/>
              <a:gd name="T44" fmla="*/ 13 w 83"/>
              <a:gd name="T45" fmla="*/ 73 h 82"/>
              <a:gd name="T46" fmla="*/ 13 w 83"/>
              <a:gd name="T47" fmla="*/ 67 h 82"/>
              <a:gd name="T48" fmla="*/ 8 w 83"/>
              <a:gd name="T49" fmla="*/ 67 h 82"/>
              <a:gd name="T50" fmla="*/ 69 w 83"/>
              <a:gd name="T51" fmla="*/ 67 h 82"/>
              <a:gd name="T52" fmla="*/ 69 w 83"/>
              <a:gd name="T53" fmla="*/ 73 h 82"/>
              <a:gd name="T54" fmla="*/ 74 w 83"/>
              <a:gd name="T55" fmla="*/ 73 h 82"/>
              <a:gd name="T56" fmla="*/ 74 w 83"/>
              <a:gd name="T57" fmla="*/ 67 h 82"/>
              <a:gd name="T58" fmla="*/ 69 w 83"/>
              <a:gd name="T59" fmla="*/ 6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2" name="Freeform 26"/>
          <p:cNvSpPr>
            <a:spLocks noEditPoints="1"/>
          </p:cNvSpPr>
          <p:nvPr/>
        </p:nvSpPr>
        <p:spPr bwMode="auto">
          <a:xfrm>
            <a:off x="4788021" y="4278097"/>
            <a:ext cx="285371" cy="214028"/>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3" name="Freeform 27"/>
          <p:cNvSpPr>
            <a:spLocks noEditPoints="1"/>
          </p:cNvSpPr>
          <p:nvPr/>
        </p:nvSpPr>
        <p:spPr bwMode="auto">
          <a:xfrm>
            <a:off x="5336467" y="4254685"/>
            <a:ext cx="203996" cy="245240"/>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4" name="Freeform 28"/>
          <p:cNvSpPr>
            <a:spLocks noEditPoints="1"/>
          </p:cNvSpPr>
          <p:nvPr/>
        </p:nvSpPr>
        <p:spPr bwMode="auto">
          <a:xfrm>
            <a:off x="4322062" y="3283758"/>
            <a:ext cx="247470" cy="258617"/>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5" name="Freeform 29"/>
          <p:cNvSpPr>
            <a:spLocks noEditPoints="1"/>
          </p:cNvSpPr>
          <p:nvPr/>
        </p:nvSpPr>
        <p:spPr bwMode="auto">
          <a:xfrm>
            <a:off x="4804742" y="3769779"/>
            <a:ext cx="260847" cy="270880"/>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6" name="Freeform 30"/>
          <p:cNvSpPr>
            <a:spLocks noEditPoints="1"/>
          </p:cNvSpPr>
          <p:nvPr/>
        </p:nvSpPr>
        <p:spPr bwMode="auto">
          <a:xfrm>
            <a:off x="5347613" y="3779810"/>
            <a:ext cx="195078" cy="256388"/>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7" name="Freeform 31"/>
          <p:cNvSpPr>
            <a:spLocks noEditPoints="1"/>
          </p:cNvSpPr>
          <p:nvPr/>
        </p:nvSpPr>
        <p:spPr bwMode="auto">
          <a:xfrm>
            <a:off x="4329866" y="3795418"/>
            <a:ext cx="218487" cy="219602"/>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8" name="Freeform 32"/>
          <p:cNvSpPr>
            <a:spLocks noEditPoints="1"/>
          </p:cNvSpPr>
          <p:nvPr/>
        </p:nvSpPr>
        <p:spPr bwMode="auto">
          <a:xfrm>
            <a:off x="5843671" y="3800992"/>
            <a:ext cx="187274" cy="214028"/>
          </a:xfrm>
          <a:custGeom>
            <a:avLst/>
            <a:gdLst>
              <a:gd name="T0" fmla="*/ 0 w 168"/>
              <a:gd name="T1" fmla="*/ 0 h 192"/>
              <a:gd name="T2" fmla="*/ 120 w 168"/>
              <a:gd name="T3" fmla="*/ 0 h 192"/>
              <a:gd name="T4" fmla="*/ 120 w 168"/>
              <a:gd name="T5" fmla="*/ 21 h 192"/>
              <a:gd name="T6" fmla="*/ 99 w 168"/>
              <a:gd name="T7" fmla="*/ 21 h 192"/>
              <a:gd name="T8" fmla="*/ 99 w 168"/>
              <a:gd name="T9" fmla="*/ 55 h 192"/>
              <a:gd name="T10" fmla="*/ 66 w 168"/>
              <a:gd name="T11" fmla="*/ 55 h 192"/>
              <a:gd name="T12" fmla="*/ 66 w 168"/>
              <a:gd name="T13" fmla="*/ 111 h 192"/>
              <a:gd name="T14" fmla="*/ 99 w 168"/>
              <a:gd name="T15" fmla="*/ 111 h 192"/>
              <a:gd name="T16" fmla="*/ 99 w 168"/>
              <a:gd name="T17" fmla="*/ 145 h 192"/>
              <a:gd name="T18" fmla="*/ 120 w 168"/>
              <a:gd name="T19" fmla="*/ 145 h 192"/>
              <a:gd name="T20" fmla="*/ 120 w 168"/>
              <a:gd name="T21" fmla="*/ 192 h 192"/>
              <a:gd name="T22" fmla="*/ 61 w 168"/>
              <a:gd name="T23" fmla="*/ 137 h 192"/>
              <a:gd name="T24" fmla="*/ 0 w 168"/>
              <a:gd name="T25" fmla="*/ 192 h 192"/>
              <a:gd name="T26" fmla="*/ 0 w 168"/>
              <a:gd name="T27" fmla="*/ 0 h 192"/>
              <a:gd name="T28" fmla="*/ 0 w 168"/>
              <a:gd name="T29" fmla="*/ 0 h 192"/>
              <a:gd name="T30" fmla="*/ 85 w 168"/>
              <a:gd name="T31" fmla="*/ 69 h 192"/>
              <a:gd name="T32" fmla="*/ 85 w 168"/>
              <a:gd name="T33" fmla="*/ 95 h 192"/>
              <a:gd name="T34" fmla="*/ 113 w 168"/>
              <a:gd name="T35" fmla="*/ 95 h 192"/>
              <a:gd name="T36" fmla="*/ 113 w 168"/>
              <a:gd name="T37" fmla="*/ 123 h 192"/>
              <a:gd name="T38" fmla="*/ 139 w 168"/>
              <a:gd name="T39" fmla="*/ 123 h 192"/>
              <a:gd name="T40" fmla="*/ 139 w 168"/>
              <a:gd name="T41" fmla="*/ 95 h 192"/>
              <a:gd name="T42" fmla="*/ 168 w 168"/>
              <a:gd name="T43" fmla="*/ 95 h 192"/>
              <a:gd name="T44" fmla="*/ 168 w 168"/>
              <a:gd name="T45" fmla="*/ 69 h 192"/>
              <a:gd name="T46" fmla="*/ 139 w 168"/>
              <a:gd name="T47" fmla="*/ 69 h 192"/>
              <a:gd name="T48" fmla="*/ 139 w 168"/>
              <a:gd name="T49" fmla="*/ 40 h 192"/>
              <a:gd name="T50" fmla="*/ 113 w 168"/>
              <a:gd name="T51" fmla="*/ 40 h 192"/>
              <a:gd name="T52" fmla="*/ 113 w 168"/>
              <a:gd name="T53" fmla="*/ 69 h 192"/>
              <a:gd name="T54" fmla="*/ 85 w 168"/>
              <a:gd name="T55" fmla="*/ 6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8" h="192">
                <a:moveTo>
                  <a:pt x="0" y="0"/>
                </a:moveTo>
                <a:lnTo>
                  <a:pt x="120" y="0"/>
                </a:lnTo>
                <a:lnTo>
                  <a:pt x="120" y="21"/>
                </a:lnTo>
                <a:lnTo>
                  <a:pt x="99" y="21"/>
                </a:lnTo>
                <a:lnTo>
                  <a:pt x="99" y="55"/>
                </a:lnTo>
                <a:lnTo>
                  <a:pt x="66" y="55"/>
                </a:lnTo>
                <a:lnTo>
                  <a:pt x="66" y="111"/>
                </a:lnTo>
                <a:lnTo>
                  <a:pt x="99" y="111"/>
                </a:lnTo>
                <a:lnTo>
                  <a:pt x="99" y="145"/>
                </a:lnTo>
                <a:lnTo>
                  <a:pt x="120" y="145"/>
                </a:lnTo>
                <a:lnTo>
                  <a:pt x="120" y="192"/>
                </a:lnTo>
                <a:lnTo>
                  <a:pt x="61" y="137"/>
                </a:lnTo>
                <a:lnTo>
                  <a:pt x="0" y="192"/>
                </a:lnTo>
                <a:lnTo>
                  <a:pt x="0" y="0"/>
                </a:lnTo>
                <a:lnTo>
                  <a:pt x="0" y="0"/>
                </a:lnTo>
                <a:close/>
                <a:moveTo>
                  <a:pt x="85" y="69"/>
                </a:moveTo>
                <a:lnTo>
                  <a:pt x="85" y="95"/>
                </a:lnTo>
                <a:lnTo>
                  <a:pt x="113" y="95"/>
                </a:lnTo>
                <a:lnTo>
                  <a:pt x="113" y="123"/>
                </a:lnTo>
                <a:lnTo>
                  <a:pt x="139" y="123"/>
                </a:lnTo>
                <a:lnTo>
                  <a:pt x="139" y="95"/>
                </a:lnTo>
                <a:lnTo>
                  <a:pt x="168" y="95"/>
                </a:lnTo>
                <a:lnTo>
                  <a:pt x="168" y="69"/>
                </a:lnTo>
                <a:lnTo>
                  <a:pt x="139" y="69"/>
                </a:lnTo>
                <a:lnTo>
                  <a:pt x="139" y="40"/>
                </a:lnTo>
                <a:lnTo>
                  <a:pt x="113" y="40"/>
                </a:lnTo>
                <a:lnTo>
                  <a:pt x="113" y="69"/>
                </a:lnTo>
                <a:lnTo>
                  <a:pt x="85" y="69"/>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49" name="Freeform 33"/>
          <p:cNvSpPr>
            <a:spLocks noEditPoints="1"/>
          </p:cNvSpPr>
          <p:nvPr/>
        </p:nvSpPr>
        <p:spPr bwMode="auto">
          <a:xfrm>
            <a:off x="4806970" y="3345065"/>
            <a:ext cx="247470" cy="160521"/>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0" name="Freeform 34"/>
          <p:cNvSpPr>
            <a:spLocks noEditPoints="1"/>
          </p:cNvSpPr>
          <p:nvPr/>
        </p:nvSpPr>
        <p:spPr bwMode="auto">
          <a:xfrm>
            <a:off x="5326437" y="3287099"/>
            <a:ext cx="264191" cy="289830"/>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1" name="Freeform 35"/>
          <p:cNvSpPr>
            <a:spLocks noEditPoints="1"/>
          </p:cNvSpPr>
          <p:nvPr/>
        </p:nvSpPr>
        <p:spPr bwMode="auto">
          <a:xfrm>
            <a:off x="5805769" y="3321657"/>
            <a:ext cx="240782" cy="212914"/>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2" name="Freeform 36"/>
          <p:cNvSpPr>
            <a:spLocks noEditPoints="1"/>
          </p:cNvSpPr>
          <p:nvPr/>
        </p:nvSpPr>
        <p:spPr bwMode="auto">
          <a:xfrm>
            <a:off x="2889634" y="4814279"/>
            <a:ext cx="247470" cy="179472"/>
          </a:xfrm>
          <a:custGeom>
            <a:avLst/>
            <a:gdLst>
              <a:gd name="T0" fmla="*/ 81 w 94"/>
              <a:gd name="T1" fmla="*/ 68 h 68"/>
              <a:gd name="T2" fmla="*/ 93 w 94"/>
              <a:gd name="T3" fmla="*/ 32 h 68"/>
              <a:gd name="T4" fmla="*/ 94 w 94"/>
              <a:gd name="T5" fmla="*/ 30 h 68"/>
              <a:gd name="T6" fmla="*/ 93 w 94"/>
              <a:gd name="T7" fmla="*/ 27 h 68"/>
              <a:gd name="T8" fmla="*/ 91 w 94"/>
              <a:gd name="T9" fmla="*/ 26 h 68"/>
              <a:gd name="T10" fmla="*/ 76 w 94"/>
              <a:gd name="T11" fmla="*/ 45 h 68"/>
              <a:gd name="T12" fmla="*/ 59 w 94"/>
              <a:gd name="T13" fmla="*/ 25 h 68"/>
              <a:gd name="T14" fmla="*/ 33 w 94"/>
              <a:gd name="T15" fmla="*/ 25 h 68"/>
              <a:gd name="T16" fmla="*/ 27 w 94"/>
              <a:gd name="T17" fmla="*/ 28 h 68"/>
              <a:gd name="T18" fmla="*/ 22 w 94"/>
              <a:gd name="T19" fmla="*/ 34 h 68"/>
              <a:gd name="T20" fmla="*/ 10 w 94"/>
              <a:gd name="T21" fmla="*/ 68 h 68"/>
              <a:gd name="T22" fmla="*/ 81 w 94"/>
              <a:gd name="T23" fmla="*/ 68 h 68"/>
              <a:gd name="T24" fmla="*/ 69 w 94"/>
              <a:gd name="T25" fmla="*/ 22 h 68"/>
              <a:gd name="T26" fmla="*/ 55 w 94"/>
              <a:gd name="T27" fmla="*/ 4 h 68"/>
              <a:gd name="T28" fmla="*/ 55 w 94"/>
              <a:gd name="T29" fmla="*/ 0 h 68"/>
              <a:gd name="T30" fmla="*/ 82 w 94"/>
              <a:gd name="T31" fmla="*/ 22 h 68"/>
              <a:gd name="T32" fmla="*/ 88 w 94"/>
              <a:gd name="T33" fmla="*/ 22 h 68"/>
              <a:gd name="T34" fmla="*/ 76 w 94"/>
              <a:gd name="T35" fmla="*/ 37 h 68"/>
              <a:gd name="T36" fmla="*/ 63 w 94"/>
              <a:gd name="T37" fmla="*/ 22 h 68"/>
              <a:gd name="T38" fmla="*/ 69 w 94"/>
              <a:gd name="T39" fmla="*/ 22 h 68"/>
              <a:gd name="T40" fmla="*/ 56 w 94"/>
              <a:gd name="T41" fmla="*/ 10 h 68"/>
              <a:gd name="T42" fmla="*/ 61 w 94"/>
              <a:gd name="T43" fmla="*/ 16 h 68"/>
              <a:gd name="T44" fmla="*/ 29 w 94"/>
              <a:gd name="T45" fmla="*/ 16 h 68"/>
              <a:gd name="T46" fmla="*/ 20 w 94"/>
              <a:gd name="T47" fmla="*/ 19 h 68"/>
              <a:gd name="T48" fmla="*/ 14 w 94"/>
              <a:gd name="T49" fmla="*/ 27 h 68"/>
              <a:gd name="T50" fmla="*/ 4 w 94"/>
              <a:gd name="T51" fmla="*/ 57 h 68"/>
              <a:gd name="T52" fmla="*/ 0 w 94"/>
              <a:gd name="T53" fmla="*/ 53 h 68"/>
              <a:gd name="T54" fmla="*/ 0 w 94"/>
              <a:gd name="T55" fmla="*/ 5 h 68"/>
              <a:gd name="T56" fmla="*/ 4 w 94"/>
              <a:gd name="T57" fmla="*/ 1 h 68"/>
              <a:gd name="T58" fmla="*/ 27 w 94"/>
              <a:gd name="T59" fmla="*/ 1 h 68"/>
              <a:gd name="T60" fmla="*/ 35 w 94"/>
              <a:gd name="T61" fmla="*/ 10 h 68"/>
              <a:gd name="T62" fmla="*/ 56 w 94"/>
              <a:gd name="T6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3" name="Freeform 37"/>
          <p:cNvSpPr>
            <a:spLocks noEditPoints="1"/>
          </p:cNvSpPr>
          <p:nvPr/>
        </p:nvSpPr>
        <p:spPr bwMode="auto">
          <a:xfrm>
            <a:off x="2391350" y="4795332"/>
            <a:ext cx="247470" cy="200651"/>
          </a:xfrm>
          <a:custGeom>
            <a:avLst/>
            <a:gdLst>
              <a:gd name="T0" fmla="*/ 76 w 94"/>
              <a:gd name="T1" fmla="*/ 16 h 76"/>
              <a:gd name="T2" fmla="*/ 76 w 94"/>
              <a:gd name="T3" fmla="*/ 14 h 76"/>
              <a:gd name="T4" fmla="*/ 72 w 94"/>
              <a:gd name="T5" fmla="*/ 10 h 76"/>
              <a:gd name="T6" fmla="*/ 35 w 94"/>
              <a:gd name="T7" fmla="*/ 10 h 76"/>
              <a:gd name="T8" fmla="*/ 27 w 94"/>
              <a:gd name="T9" fmla="*/ 0 h 76"/>
              <a:gd name="T10" fmla="*/ 4 w 94"/>
              <a:gd name="T11" fmla="*/ 0 h 76"/>
              <a:gd name="T12" fmla="*/ 0 w 94"/>
              <a:gd name="T13" fmla="*/ 5 h 76"/>
              <a:gd name="T14" fmla="*/ 0 w 94"/>
              <a:gd name="T15" fmla="*/ 53 h 76"/>
              <a:gd name="T16" fmla="*/ 4 w 94"/>
              <a:gd name="T17" fmla="*/ 57 h 76"/>
              <a:gd name="T18" fmla="*/ 14 w 94"/>
              <a:gd name="T19" fmla="*/ 27 h 76"/>
              <a:gd name="T20" fmla="*/ 20 w 94"/>
              <a:gd name="T21" fmla="*/ 19 h 76"/>
              <a:gd name="T22" fmla="*/ 29 w 94"/>
              <a:gd name="T23" fmla="*/ 16 h 76"/>
              <a:gd name="T24" fmla="*/ 76 w 94"/>
              <a:gd name="T25" fmla="*/ 16 h 76"/>
              <a:gd name="T26" fmla="*/ 72 w 94"/>
              <a:gd name="T27" fmla="*/ 40 h 76"/>
              <a:gd name="T28" fmla="*/ 85 w 94"/>
              <a:gd name="T29" fmla="*/ 45 h 76"/>
              <a:gd name="T30" fmla="*/ 91 w 94"/>
              <a:gd name="T31" fmla="*/ 58 h 76"/>
              <a:gd name="T32" fmla="*/ 85 w 94"/>
              <a:gd name="T33" fmla="*/ 71 h 76"/>
              <a:gd name="T34" fmla="*/ 72 w 94"/>
              <a:gd name="T35" fmla="*/ 76 h 76"/>
              <a:gd name="T36" fmla="*/ 60 w 94"/>
              <a:gd name="T37" fmla="*/ 71 h 76"/>
              <a:gd name="T38" fmla="*/ 54 w 94"/>
              <a:gd name="T39" fmla="*/ 58 h 76"/>
              <a:gd name="T40" fmla="*/ 60 w 94"/>
              <a:gd name="T41" fmla="*/ 45 h 76"/>
              <a:gd name="T42" fmla="*/ 72 w 94"/>
              <a:gd name="T43" fmla="*/ 40 h 76"/>
              <a:gd name="T44" fmla="*/ 83 w 94"/>
              <a:gd name="T45" fmla="*/ 53 h 76"/>
              <a:gd name="T46" fmla="*/ 84 w 94"/>
              <a:gd name="T47" fmla="*/ 58 h 76"/>
              <a:gd name="T48" fmla="*/ 80 w 94"/>
              <a:gd name="T49" fmla="*/ 66 h 76"/>
              <a:gd name="T50" fmla="*/ 72 w 94"/>
              <a:gd name="T51" fmla="*/ 69 h 76"/>
              <a:gd name="T52" fmla="*/ 67 w 94"/>
              <a:gd name="T53" fmla="*/ 68 h 76"/>
              <a:gd name="T54" fmla="*/ 83 w 94"/>
              <a:gd name="T55" fmla="*/ 53 h 76"/>
              <a:gd name="T56" fmla="*/ 62 w 94"/>
              <a:gd name="T57" fmla="*/ 63 h 76"/>
              <a:gd name="T58" fmla="*/ 61 w 94"/>
              <a:gd name="T59" fmla="*/ 58 h 76"/>
              <a:gd name="T60" fmla="*/ 64 w 94"/>
              <a:gd name="T61" fmla="*/ 50 h 76"/>
              <a:gd name="T62" fmla="*/ 72 w 94"/>
              <a:gd name="T63" fmla="*/ 46 h 76"/>
              <a:gd name="T64" fmla="*/ 77 w 94"/>
              <a:gd name="T65" fmla="*/ 48 h 76"/>
              <a:gd name="T66" fmla="*/ 62 w 94"/>
              <a:gd name="T67" fmla="*/ 63 h 76"/>
              <a:gd name="T68" fmla="*/ 90 w 94"/>
              <a:gd name="T69" fmla="*/ 42 h 76"/>
              <a:gd name="T70" fmla="*/ 72 w 94"/>
              <a:gd name="T71" fmla="*/ 34 h 76"/>
              <a:gd name="T72" fmla="*/ 49 w 94"/>
              <a:gd name="T73" fmla="*/ 58 h 76"/>
              <a:gd name="T74" fmla="*/ 51 w 94"/>
              <a:gd name="T75" fmla="*/ 67 h 76"/>
              <a:gd name="T76" fmla="*/ 10 w 94"/>
              <a:gd name="T77" fmla="*/ 67 h 76"/>
              <a:gd name="T78" fmla="*/ 22 w 94"/>
              <a:gd name="T79" fmla="*/ 33 h 76"/>
              <a:gd name="T80" fmla="*/ 27 w 94"/>
              <a:gd name="T81" fmla="*/ 27 h 76"/>
              <a:gd name="T82" fmla="*/ 33 w 94"/>
              <a:gd name="T83" fmla="*/ 25 h 76"/>
              <a:gd name="T84" fmla="*/ 89 w 94"/>
              <a:gd name="T85" fmla="*/ 25 h 76"/>
              <a:gd name="T86" fmla="*/ 91 w 94"/>
              <a:gd name="T87" fmla="*/ 25 h 76"/>
              <a:gd name="T88" fmla="*/ 93 w 94"/>
              <a:gd name="T89" fmla="*/ 27 h 76"/>
              <a:gd name="T90" fmla="*/ 94 w 94"/>
              <a:gd name="T91" fmla="*/ 29 h 76"/>
              <a:gd name="T92" fmla="*/ 93 w 94"/>
              <a:gd name="T93" fmla="*/ 32 h 76"/>
              <a:gd name="T94" fmla="*/ 90 w 94"/>
              <a:gd name="T95"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4" name="Freeform 38"/>
          <p:cNvSpPr>
            <a:spLocks noEditPoints="1"/>
          </p:cNvSpPr>
          <p:nvPr/>
        </p:nvSpPr>
        <p:spPr bwMode="auto">
          <a:xfrm>
            <a:off x="3377886" y="4806476"/>
            <a:ext cx="255274" cy="189504"/>
          </a:xfrm>
          <a:custGeom>
            <a:avLst/>
            <a:gdLst>
              <a:gd name="T0" fmla="*/ 79 w 97"/>
              <a:gd name="T1" fmla="*/ 16 h 72"/>
              <a:gd name="T2" fmla="*/ 79 w 97"/>
              <a:gd name="T3" fmla="*/ 14 h 72"/>
              <a:gd name="T4" fmla="*/ 74 w 97"/>
              <a:gd name="T5" fmla="*/ 10 h 72"/>
              <a:gd name="T6" fmla="*/ 36 w 97"/>
              <a:gd name="T7" fmla="*/ 10 h 72"/>
              <a:gd name="T8" fmla="*/ 28 w 97"/>
              <a:gd name="T9" fmla="*/ 0 h 72"/>
              <a:gd name="T10" fmla="*/ 4 w 97"/>
              <a:gd name="T11" fmla="*/ 0 h 72"/>
              <a:gd name="T12" fmla="*/ 0 w 97"/>
              <a:gd name="T13" fmla="*/ 5 h 72"/>
              <a:gd name="T14" fmla="*/ 0 w 97"/>
              <a:gd name="T15" fmla="*/ 54 h 72"/>
              <a:gd name="T16" fmla="*/ 4 w 97"/>
              <a:gd name="T17" fmla="*/ 58 h 72"/>
              <a:gd name="T18" fmla="*/ 14 w 97"/>
              <a:gd name="T19" fmla="*/ 27 h 72"/>
              <a:gd name="T20" fmla="*/ 20 w 97"/>
              <a:gd name="T21" fmla="*/ 19 h 72"/>
              <a:gd name="T22" fmla="*/ 30 w 97"/>
              <a:gd name="T23" fmla="*/ 16 h 72"/>
              <a:gd name="T24" fmla="*/ 79 w 97"/>
              <a:gd name="T25" fmla="*/ 16 h 72"/>
              <a:gd name="T26" fmla="*/ 79 w 97"/>
              <a:gd name="T27" fmla="*/ 36 h 72"/>
              <a:gd name="T28" fmla="*/ 92 w 97"/>
              <a:gd name="T29" fmla="*/ 41 h 72"/>
              <a:gd name="T30" fmla="*/ 97 w 97"/>
              <a:gd name="T31" fmla="*/ 54 h 72"/>
              <a:gd name="T32" fmla="*/ 92 w 97"/>
              <a:gd name="T33" fmla="*/ 67 h 72"/>
              <a:gd name="T34" fmla="*/ 79 w 97"/>
              <a:gd name="T35" fmla="*/ 72 h 72"/>
              <a:gd name="T36" fmla="*/ 66 w 97"/>
              <a:gd name="T37" fmla="*/ 67 h 72"/>
              <a:gd name="T38" fmla="*/ 61 w 97"/>
              <a:gd name="T39" fmla="*/ 54 h 72"/>
              <a:gd name="T40" fmla="*/ 66 w 97"/>
              <a:gd name="T41" fmla="*/ 41 h 72"/>
              <a:gd name="T42" fmla="*/ 79 w 97"/>
              <a:gd name="T43" fmla="*/ 36 h 72"/>
              <a:gd name="T44" fmla="*/ 84 w 97"/>
              <a:gd name="T45" fmla="*/ 64 h 72"/>
              <a:gd name="T46" fmla="*/ 79 w 97"/>
              <a:gd name="T47" fmla="*/ 59 h 72"/>
              <a:gd name="T48" fmla="*/ 74 w 97"/>
              <a:gd name="T49" fmla="*/ 64 h 72"/>
              <a:gd name="T50" fmla="*/ 79 w 97"/>
              <a:gd name="T51" fmla="*/ 65 h 72"/>
              <a:gd name="T52" fmla="*/ 84 w 97"/>
              <a:gd name="T53" fmla="*/ 64 h 72"/>
              <a:gd name="T54" fmla="*/ 74 w 97"/>
              <a:gd name="T55" fmla="*/ 54 h 72"/>
              <a:gd name="T56" fmla="*/ 69 w 97"/>
              <a:gd name="T57" fmla="*/ 59 h 72"/>
              <a:gd name="T58" fmla="*/ 68 w 97"/>
              <a:gd name="T59" fmla="*/ 54 h 72"/>
              <a:gd name="T60" fmla="*/ 69 w 97"/>
              <a:gd name="T61" fmla="*/ 49 h 72"/>
              <a:gd name="T62" fmla="*/ 74 w 97"/>
              <a:gd name="T63" fmla="*/ 54 h 72"/>
              <a:gd name="T64" fmla="*/ 74 w 97"/>
              <a:gd name="T65" fmla="*/ 44 h 72"/>
              <a:gd name="T66" fmla="*/ 79 w 97"/>
              <a:gd name="T67" fmla="*/ 42 h 72"/>
              <a:gd name="T68" fmla="*/ 84 w 97"/>
              <a:gd name="T69" fmla="*/ 44 h 72"/>
              <a:gd name="T70" fmla="*/ 79 w 97"/>
              <a:gd name="T71" fmla="*/ 49 h 72"/>
              <a:gd name="T72" fmla="*/ 74 w 97"/>
              <a:gd name="T73" fmla="*/ 44 h 72"/>
              <a:gd name="T74" fmla="*/ 85 w 97"/>
              <a:gd name="T75" fmla="*/ 54 h 72"/>
              <a:gd name="T76" fmla="*/ 90 w 97"/>
              <a:gd name="T77" fmla="*/ 59 h 72"/>
              <a:gd name="T78" fmla="*/ 91 w 97"/>
              <a:gd name="T79" fmla="*/ 54 h 72"/>
              <a:gd name="T80" fmla="*/ 90 w 97"/>
              <a:gd name="T81" fmla="*/ 49 h 72"/>
              <a:gd name="T82" fmla="*/ 85 w 97"/>
              <a:gd name="T83" fmla="*/ 54 h 72"/>
              <a:gd name="T84" fmla="*/ 95 w 97"/>
              <a:gd name="T85" fmla="*/ 36 h 72"/>
              <a:gd name="T86" fmla="*/ 79 w 97"/>
              <a:gd name="T87" fmla="*/ 30 h 72"/>
              <a:gd name="T88" fmla="*/ 55 w 97"/>
              <a:gd name="T89" fmla="*/ 54 h 72"/>
              <a:gd name="T90" fmla="*/ 61 w 97"/>
              <a:gd name="T91" fmla="*/ 69 h 72"/>
              <a:gd name="T92" fmla="*/ 11 w 97"/>
              <a:gd name="T93" fmla="*/ 69 h 72"/>
              <a:gd name="T94" fmla="*/ 23 w 97"/>
              <a:gd name="T95" fmla="*/ 34 h 72"/>
              <a:gd name="T96" fmla="*/ 27 w 97"/>
              <a:gd name="T97" fmla="*/ 28 h 72"/>
              <a:gd name="T98" fmla="*/ 34 w 97"/>
              <a:gd name="T99" fmla="*/ 25 h 72"/>
              <a:gd name="T100" fmla="*/ 92 w 97"/>
              <a:gd name="T101" fmla="*/ 25 h 72"/>
              <a:gd name="T102" fmla="*/ 94 w 97"/>
              <a:gd name="T103" fmla="*/ 26 h 72"/>
              <a:gd name="T104" fmla="*/ 96 w 97"/>
              <a:gd name="T105" fmla="*/ 27 h 72"/>
              <a:gd name="T106" fmla="*/ 97 w 97"/>
              <a:gd name="T107" fmla="*/ 30 h 72"/>
              <a:gd name="T108" fmla="*/ 96 w 97"/>
              <a:gd name="T109" fmla="*/ 32 h 72"/>
              <a:gd name="T110" fmla="*/ 95 w 97"/>
              <a:gd name="T11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5" name="Freeform 39"/>
          <p:cNvSpPr>
            <a:spLocks noEditPoints="1"/>
          </p:cNvSpPr>
          <p:nvPr/>
        </p:nvSpPr>
        <p:spPr bwMode="auto">
          <a:xfrm>
            <a:off x="3872827" y="4806476"/>
            <a:ext cx="287600" cy="205110"/>
          </a:xfrm>
          <a:custGeom>
            <a:avLst/>
            <a:gdLst>
              <a:gd name="T0" fmla="*/ 79 w 109"/>
              <a:gd name="T1" fmla="*/ 16 h 78"/>
              <a:gd name="T2" fmla="*/ 79 w 109"/>
              <a:gd name="T3" fmla="*/ 14 h 78"/>
              <a:gd name="T4" fmla="*/ 74 w 109"/>
              <a:gd name="T5" fmla="*/ 10 h 78"/>
              <a:gd name="T6" fmla="*/ 36 w 109"/>
              <a:gd name="T7" fmla="*/ 10 h 78"/>
              <a:gd name="T8" fmla="*/ 28 w 109"/>
              <a:gd name="T9" fmla="*/ 0 h 78"/>
              <a:gd name="T10" fmla="*/ 5 w 109"/>
              <a:gd name="T11" fmla="*/ 0 h 78"/>
              <a:gd name="T12" fmla="*/ 0 w 109"/>
              <a:gd name="T13" fmla="*/ 5 h 78"/>
              <a:gd name="T14" fmla="*/ 0 w 109"/>
              <a:gd name="T15" fmla="*/ 54 h 78"/>
              <a:gd name="T16" fmla="*/ 4 w 109"/>
              <a:gd name="T17" fmla="*/ 58 h 78"/>
              <a:gd name="T18" fmla="*/ 14 w 109"/>
              <a:gd name="T19" fmla="*/ 27 h 78"/>
              <a:gd name="T20" fmla="*/ 21 w 109"/>
              <a:gd name="T21" fmla="*/ 19 h 78"/>
              <a:gd name="T22" fmla="*/ 30 w 109"/>
              <a:gd name="T23" fmla="*/ 16 h 78"/>
              <a:gd name="T24" fmla="*/ 79 w 109"/>
              <a:gd name="T25" fmla="*/ 16 h 78"/>
              <a:gd name="T26" fmla="*/ 77 w 109"/>
              <a:gd name="T27" fmla="*/ 78 h 78"/>
              <a:gd name="T28" fmla="*/ 77 w 109"/>
              <a:gd name="T29" fmla="*/ 43 h 78"/>
              <a:gd name="T30" fmla="*/ 77 w 109"/>
              <a:gd name="T31" fmla="*/ 78 h 78"/>
              <a:gd name="T32" fmla="*/ 63 w 109"/>
              <a:gd name="T33" fmla="*/ 58 h 78"/>
              <a:gd name="T34" fmla="*/ 61 w 109"/>
              <a:gd name="T35" fmla="*/ 54 h 78"/>
              <a:gd name="T36" fmla="*/ 64 w 109"/>
              <a:gd name="T37" fmla="*/ 54 h 78"/>
              <a:gd name="T38" fmla="*/ 63 w 109"/>
              <a:gd name="T39" fmla="*/ 58 h 78"/>
              <a:gd name="T40" fmla="*/ 61 w 109"/>
              <a:gd name="T41" fmla="*/ 51 h 78"/>
              <a:gd name="T42" fmla="*/ 74 w 109"/>
              <a:gd name="T43" fmla="*/ 46 h 78"/>
              <a:gd name="T44" fmla="*/ 65 w 109"/>
              <a:gd name="T45" fmla="*/ 52 h 78"/>
              <a:gd name="T46" fmla="*/ 61 w 109"/>
              <a:gd name="T47" fmla="*/ 51 h 78"/>
              <a:gd name="T48" fmla="*/ 95 w 109"/>
              <a:gd name="T49" fmla="*/ 36 h 78"/>
              <a:gd name="T50" fmla="*/ 77 w 109"/>
              <a:gd name="T51" fmla="*/ 35 h 78"/>
              <a:gd name="T52" fmla="*/ 54 w 109"/>
              <a:gd name="T53" fmla="*/ 40 h 78"/>
              <a:gd name="T54" fmla="*/ 52 w 109"/>
              <a:gd name="T55" fmla="*/ 62 h 78"/>
              <a:gd name="T56" fmla="*/ 56 w 109"/>
              <a:gd name="T57" fmla="*/ 69 h 78"/>
              <a:gd name="T58" fmla="*/ 11 w 109"/>
              <a:gd name="T59" fmla="*/ 69 h 78"/>
              <a:gd name="T60" fmla="*/ 23 w 109"/>
              <a:gd name="T61" fmla="*/ 34 h 78"/>
              <a:gd name="T62" fmla="*/ 28 w 109"/>
              <a:gd name="T63" fmla="*/ 28 h 78"/>
              <a:gd name="T64" fmla="*/ 34 w 109"/>
              <a:gd name="T65" fmla="*/ 25 h 78"/>
              <a:gd name="T66" fmla="*/ 92 w 109"/>
              <a:gd name="T67" fmla="*/ 25 h 78"/>
              <a:gd name="T68" fmla="*/ 94 w 109"/>
              <a:gd name="T69" fmla="*/ 26 h 78"/>
              <a:gd name="T70" fmla="*/ 96 w 109"/>
              <a:gd name="T71" fmla="*/ 27 h 78"/>
              <a:gd name="T72" fmla="*/ 97 w 109"/>
              <a:gd name="T73" fmla="*/ 30 h 78"/>
              <a:gd name="T74" fmla="*/ 96 w 109"/>
              <a:gd name="T75" fmla="*/ 32 h 78"/>
              <a:gd name="T76" fmla="*/ 95 w 109"/>
              <a:gd name="T7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6" name="Freeform 40"/>
          <p:cNvSpPr>
            <a:spLocks noEditPoints="1"/>
          </p:cNvSpPr>
          <p:nvPr/>
        </p:nvSpPr>
        <p:spPr bwMode="auto">
          <a:xfrm>
            <a:off x="1890837" y="5254599"/>
            <a:ext cx="255274" cy="255274"/>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7" name="Freeform 41"/>
          <p:cNvSpPr>
            <a:spLocks noEditPoints="1"/>
          </p:cNvSpPr>
          <p:nvPr/>
        </p:nvSpPr>
        <p:spPr bwMode="auto">
          <a:xfrm>
            <a:off x="3382348" y="4281439"/>
            <a:ext cx="221831" cy="253044"/>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42"/>
          <p:cNvSpPr>
            <a:spLocks noEditPoints="1"/>
          </p:cNvSpPr>
          <p:nvPr/>
        </p:nvSpPr>
        <p:spPr bwMode="auto">
          <a:xfrm>
            <a:off x="1906443" y="4766348"/>
            <a:ext cx="253044" cy="26642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9" name="Freeform 43"/>
          <p:cNvSpPr>
            <a:spLocks noEditPoints="1"/>
          </p:cNvSpPr>
          <p:nvPr/>
        </p:nvSpPr>
        <p:spPr bwMode="auto">
          <a:xfrm>
            <a:off x="3833810" y="4246884"/>
            <a:ext cx="297633" cy="285371"/>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0" name="Freeform 44"/>
          <p:cNvSpPr>
            <a:spLocks noEditPoints="1"/>
          </p:cNvSpPr>
          <p:nvPr/>
        </p:nvSpPr>
        <p:spPr bwMode="auto">
          <a:xfrm>
            <a:off x="2879602" y="4283668"/>
            <a:ext cx="255274" cy="237438"/>
          </a:xfrm>
          <a:custGeom>
            <a:avLst/>
            <a:gdLst>
              <a:gd name="T0" fmla="*/ 38 w 97"/>
              <a:gd name="T1" fmla="*/ 90 h 90"/>
              <a:gd name="T2" fmla="*/ 3 w 97"/>
              <a:gd name="T3" fmla="*/ 48 h 90"/>
              <a:gd name="T4" fmla="*/ 46 w 97"/>
              <a:gd name="T5" fmla="*/ 65 h 90"/>
              <a:gd name="T6" fmla="*/ 46 w 97"/>
              <a:gd name="T7" fmla="*/ 47 h 90"/>
              <a:gd name="T8" fmla="*/ 37 w 97"/>
              <a:gd name="T9" fmla="*/ 0 h 90"/>
              <a:gd name="T10" fmla="*/ 42 w 97"/>
              <a:gd name="T11" fmla="*/ 13 h 90"/>
              <a:gd name="T12" fmla="*/ 50 w 97"/>
              <a:gd name="T13" fmla="*/ 1 h 90"/>
              <a:gd name="T14" fmla="*/ 58 w 97"/>
              <a:gd name="T15" fmla="*/ 13 h 90"/>
              <a:gd name="T16" fmla="*/ 63 w 97"/>
              <a:gd name="T17" fmla="*/ 0 h 90"/>
              <a:gd name="T18" fmla="*/ 55 w 97"/>
              <a:gd name="T19" fmla="*/ 47 h 90"/>
              <a:gd name="T20" fmla="*/ 55 w 97"/>
              <a:gd name="T21" fmla="*/ 90 h 90"/>
              <a:gd name="T22" fmla="*/ 38 w 97"/>
              <a:gd name="T23" fmla="*/ 90 h 90"/>
              <a:gd name="T24" fmla="*/ 62 w 97"/>
              <a:gd name="T25" fmla="*/ 90 h 90"/>
              <a:gd name="T26" fmla="*/ 67 w 97"/>
              <a:gd name="T27" fmla="*/ 90 h 90"/>
              <a:gd name="T28" fmla="*/ 95 w 97"/>
              <a:gd name="T29" fmla="*/ 49 h 90"/>
              <a:gd name="T30" fmla="*/ 62 w 97"/>
              <a:gd name="T31" fmla="*/ 56 h 90"/>
              <a:gd name="T32" fmla="*/ 62 w 97"/>
              <a:gd name="T3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1" name="Freeform 45"/>
          <p:cNvSpPr>
            <a:spLocks noEditPoints="1"/>
          </p:cNvSpPr>
          <p:nvPr/>
        </p:nvSpPr>
        <p:spPr bwMode="auto">
          <a:xfrm>
            <a:off x="2924193" y="5260173"/>
            <a:ext cx="154948" cy="249700"/>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2" name="Freeform 46"/>
          <p:cNvSpPr>
            <a:spLocks noEditPoints="1"/>
          </p:cNvSpPr>
          <p:nvPr/>
        </p:nvSpPr>
        <p:spPr bwMode="auto">
          <a:xfrm>
            <a:off x="2393583" y="5262401"/>
            <a:ext cx="258617" cy="260847"/>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3" name="Freeform 47"/>
          <p:cNvSpPr>
            <a:spLocks noEditPoints="1"/>
          </p:cNvSpPr>
          <p:nvPr/>
        </p:nvSpPr>
        <p:spPr bwMode="auto">
          <a:xfrm>
            <a:off x="3391263" y="5739505"/>
            <a:ext cx="207340" cy="256388"/>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4" name="Freeform 48"/>
          <p:cNvSpPr>
            <a:spLocks noEditPoints="1"/>
          </p:cNvSpPr>
          <p:nvPr/>
        </p:nvSpPr>
        <p:spPr bwMode="auto">
          <a:xfrm>
            <a:off x="3897350" y="5731705"/>
            <a:ext cx="176127" cy="27979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5" name="Freeform 49"/>
          <p:cNvSpPr>
            <a:spLocks noEditPoints="1"/>
          </p:cNvSpPr>
          <p:nvPr/>
        </p:nvSpPr>
        <p:spPr bwMode="auto">
          <a:xfrm>
            <a:off x="3399066" y="5272435"/>
            <a:ext cx="179472" cy="245240"/>
          </a:xfrm>
          <a:custGeom>
            <a:avLst/>
            <a:gdLst>
              <a:gd name="T0" fmla="*/ 10 w 68"/>
              <a:gd name="T1" fmla="*/ 0 h 93"/>
              <a:gd name="T2" fmla="*/ 59 w 68"/>
              <a:gd name="T3" fmla="*/ 0 h 93"/>
              <a:gd name="T4" fmla="*/ 63 w 68"/>
              <a:gd name="T5" fmla="*/ 0 h 93"/>
              <a:gd name="T6" fmla="*/ 63 w 68"/>
              <a:gd name="T7" fmla="*/ 5 h 93"/>
              <a:gd name="T8" fmla="*/ 63 w 68"/>
              <a:gd name="T9" fmla="*/ 31 h 93"/>
              <a:gd name="T10" fmla="*/ 68 w 68"/>
              <a:gd name="T11" fmla="*/ 31 h 93"/>
              <a:gd name="T12" fmla="*/ 68 w 68"/>
              <a:gd name="T13" fmla="*/ 59 h 93"/>
              <a:gd name="T14" fmla="*/ 34 w 68"/>
              <a:gd name="T15" fmla="*/ 93 h 93"/>
              <a:gd name="T16" fmla="*/ 34 w 68"/>
              <a:gd name="T17" fmla="*/ 93 h 93"/>
              <a:gd name="T18" fmla="*/ 0 w 68"/>
              <a:gd name="T19" fmla="*/ 59 h 93"/>
              <a:gd name="T20" fmla="*/ 0 w 68"/>
              <a:gd name="T21" fmla="*/ 31 h 93"/>
              <a:gd name="T22" fmla="*/ 6 w 68"/>
              <a:gd name="T23" fmla="*/ 31 h 93"/>
              <a:gd name="T24" fmla="*/ 6 w 68"/>
              <a:gd name="T25" fmla="*/ 5 h 93"/>
              <a:gd name="T26" fmla="*/ 6 w 68"/>
              <a:gd name="T27" fmla="*/ 0 h 93"/>
              <a:gd name="T28" fmla="*/ 10 w 68"/>
              <a:gd name="T29" fmla="*/ 0 h 93"/>
              <a:gd name="T30" fmla="*/ 39 w 68"/>
              <a:gd name="T31" fmla="*/ 17 h 93"/>
              <a:gd name="T32" fmla="*/ 39 w 68"/>
              <a:gd name="T33" fmla="*/ 23 h 93"/>
              <a:gd name="T34" fmla="*/ 49 w 68"/>
              <a:gd name="T35" fmla="*/ 23 h 93"/>
              <a:gd name="T36" fmla="*/ 49 w 68"/>
              <a:gd name="T37" fmla="*/ 17 h 93"/>
              <a:gd name="T38" fmla="*/ 39 w 68"/>
              <a:gd name="T39" fmla="*/ 17 h 93"/>
              <a:gd name="T40" fmla="*/ 19 w 68"/>
              <a:gd name="T41" fmla="*/ 17 h 93"/>
              <a:gd name="T42" fmla="*/ 19 w 68"/>
              <a:gd name="T43" fmla="*/ 23 h 93"/>
              <a:gd name="T44" fmla="*/ 29 w 68"/>
              <a:gd name="T45" fmla="*/ 23 h 93"/>
              <a:gd name="T46" fmla="*/ 29 w 68"/>
              <a:gd name="T47" fmla="*/ 17 h 93"/>
              <a:gd name="T48" fmla="*/ 19 w 68"/>
              <a:gd name="T49" fmla="*/ 17 h 93"/>
              <a:gd name="T50" fmla="*/ 14 w 68"/>
              <a:gd name="T51" fmla="*/ 31 h 93"/>
              <a:gd name="T52" fmla="*/ 54 w 68"/>
              <a:gd name="T53" fmla="*/ 31 h 93"/>
              <a:gd name="T54" fmla="*/ 54 w 68"/>
              <a:gd name="T55" fmla="*/ 9 h 93"/>
              <a:gd name="T56" fmla="*/ 14 w 68"/>
              <a:gd name="T57" fmla="*/ 9 h 93"/>
              <a:gd name="T58" fmla="*/ 14 w 68"/>
              <a:gd name="T59"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6" name="Freeform 50"/>
          <p:cNvSpPr>
            <a:spLocks noEditPoints="1"/>
          </p:cNvSpPr>
          <p:nvPr/>
        </p:nvSpPr>
        <p:spPr bwMode="auto">
          <a:xfrm>
            <a:off x="2383547" y="4310423"/>
            <a:ext cx="266421" cy="202881"/>
          </a:xfrm>
          <a:custGeom>
            <a:avLst/>
            <a:gdLst>
              <a:gd name="T0" fmla="*/ 29 w 101"/>
              <a:gd name="T1" fmla="*/ 3 h 77"/>
              <a:gd name="T2" fmla="*/ 21 w 101"/>
              <a:gd name="T3" fmla="*/ 7 h 77"/>
              <a:gd name="T4" fmla="*/ 8 w 101"/>
              <a:gd name="T5" fmla="*/ 3 h 77"/>
              <a:gd name="T6" fmla="*/ 3 w 101"/>
              <a:gd name="T7" fmla="*/ 31 h 77"/>
              <a:gd name="T8" fmla="*/ 0 w 101"/>
              <a:gd name="T9" fmla="*/ 72 h 77"/>
              <a:gd name="T10" fmla="*/ 32 w 101"/>
              <a:gd name="T11" fmla="*/ 49 h 77"/>
              <a:gd name="T12" fmla="*/ 64 w 101"/>
              <a:gd name="T13" fmla="*/ 45 h 77"/>
              <a:gd name="T14" fmla="*/ 85 w 101"/>
              <a:gd name="T15" fmla="*/ 77 h 77"/>
              <a:gd name="T16" fmla="*/ 97 w 101"/>
              <a:gd name="T17" fmla="*/ 38 h 77"/>
              <a:gd name="T18" fmla="*/ 78 w 101"/>
              <a:gd name="T19" fmla="*/ 12 h 77"/>
              <a:gd name="T20" fmla="*/ 38 w 101"/>
              <a:gd name="T21" fmla="*/ 19 h 77"/>
              <a:gd name="T22" fmla="*/ 51 w 101"/>
              <a:gd name="T23" fmla="*/ 30 h 77"/>
              <a:gd name="T24" fmla="*/ 59 w 101"/>
              <a:gd name="T25" fmla="*/ 34 h 77"/>
              <a:gd name="T26" fmla="*/ 51 w 101"/>
              <a:gd name="T27" fmla="*/ 30 h 77"/>
              <a:gd name="T28" fmla="*/ 49 w 101"/>
              <a:gd name="T29" fmla="*/ 30 h 77"/>
              <a:gd name="T30" fmla="*/ 42 w 101"/>
              <a:gd name="T31" fmla="*/ 34 h 77"/>
              <a:gd name="T32" fmla="*/ 80 w 101"/>
              <a:gd name="T33" fmla="*/ 33 h 77"/>
              <a:gd name="T34" fmla="*/ 82 w 101"/>
              <a:gd name="T35" fmla="*/ 41 h 77"/>
              <a:gd name="T36" fmla="*/ 80 w 101"/>
              <a:gd name="T37" fmla="*/ 33 h 77"/>
              <a:gd name="T38" fmla="*/ 76 w 101"/>
              <a:gd name="T39" fmla="*/ 30 h 77"/>
              <a:gd name="T40" fmla="*/ 68 w 101"/>
              <a:gd name="T41" fmla="*/ 32 h 77"/>
              <a:gd name="T42" fmla="*/ 76 w 101"/>
              <a:gd name="T43" fmla="*/ 18 h 77"/>
              <a:gd name="T44" fmla="*/ 78 w 101"/>
              <a:gd name="T45" fmla="*/ 26 h 77"/>
              <a:gd name="T46" fmla="*/ 76 w 101"/>
              <a:gd name="T47" fmla="*/ 18 h 77"/>
              <a:gd name="T48" fmla="*/ 90 w 101"/>
              <a:gd name="T49" fmla="*/ 26 h 77"/>
              <a:gd name="T50" fmla="*/ 83 w 101"/>
              <a:gd name="T51" fmla="*/ 28 h 77"/>
              <a:gd name="T52" fmla="*/ 32 w 101"/>
              <a:gd name="T53" fmla="*/ 25 h 77"/>
              <a:gd name="T54" fmla="*/ 25 w 101"/>
              <a:gd name="T55" fmla="*/ 30 h 77"/>
              <a:gd name="T56" fmla="*/ 26 w 101"/>
              <a:gd name="T57" fmla="*/ 39 h 77"/>
              <a:gd name="T58" fmla="*/ 21 w 101"/>
              <a:gd name="T59" fmla="*/ 33 h 77"/>
              <a:gd name="T60" fmla="*/ 11 w 101"/>
              <a:gd name="T61" fmla="*/ 33 h 77"/>
              <a:gd name="T62" fmla="*/ 17 w 101"/>
              <a:gd name="T63" fmla="*/ 28 h 77"/>
              <a:gd name="T64" fmla="*/ 17 w 101"/>
              <a:gd name="T65" fmla="*/ 19 h 77"/>
              <a:gd name="T66" fmla="*/ 22 w 101"/>
              <a:gd name="T67" fmla="*/ 25 h 77"/>
              <a:gd name="T68" fmla="*/ 92 w 101"/>
              <a:gd name="T69" fmla="*/ 3 h 77"/>
              <a:gd name="T70" fmla="*/ 78 w 101"/>
              <a:gd name="T71" fmla="*/ 7 h 77"/>
              <a:gd name="T72" fmla="*/ 71 w 101"/>
              <a:gd name="T73"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7" name="Freeform 51"/>
          <p:cNvSpPr>
            <a:spLocks noEditPoints="1"/>
          </p:cNvSpPr>
          <p:nvPr/>
        </p:nvSpPr>
        <p:spPr bwMode="auto">
          <a:xfrm>
            <a:off x="2895209" y="5745080"/>
            <a:ext cx="239667" cy="239667"/>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8" name="Freeform 52"/>
          <p:cNvSpPr>
            <a:spLocks noEditPoints="1"/>
          </p:cNvSpPr>
          <p:nvPr/>
        </p:nvSpPr>
        <p:spPr bwMode="auto">
          <a:xfrm>
            <a:off x="4345474" y="5270206"/>
            <a:ext cx="258617" cy="235208"/>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69" name="Freeform 53"/>
          <p:cNvSpPr>
            <a:spLocks noEditPoints="1"/>
          </p:cNvSpPr>
          <p:nvPr/>
        </p:nvSpPr>
        <p:spPr bwMode="auto">
          <a:xfrm>
            <a:off x="4859364" y="5296959"/>
            <a:ext cx="221831" cy="191734"/>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0" name="Freeform 54"/>
          <p:cNvSpPr>
            <a:spLocks noEditPoints="1"/>
          </p:cNvSpPr>
          <p:nvPr/>
        </p:nvSpPr>
        <p:spPr bwMode="auto">
          <a:xfrm>
            <a:off x="5339810" y="5281354"/>
            <a:ext cx="224061" cy="220717"/>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1" name="Freeform 55"/>
          <p:cNvSpPr>
            <a:spLocks noEditPoints="1"/>
          </p:cNvSpPr>
          <p:nvPr/>
        </p:nvSpPr>
        <p:spPr bwMode="auto">
          <a:xfrm>
            <a:off x="5822489" y="5241223"/>
            <a:ext cx="239667" cy="245240"/>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2" name="Freeform 56"/>
          <p:cNvSpPr>
            <a:spLocks noEditPoints="1"/>
          </p:cNvSpPr>
          <p:nvPr/>
        </p:nvSpPr>
        <p:spPr bwMode="auto">
          <a:xfrm>
            <a:off x="5347613" y="5742851"/>
            <a:ext cx="205110" cy="260847"/>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3" name="Freeform 57"/>
          <p:cNvSpPr>
            <a:spLocks noEditPoints="1"/>
          </p:cNvSpPr>
          <p:nvPr/>
        </p:nvSpPr>
        <p:spPr bwMode="auto">
          <a:xfrm>
            <a:off x="5811343" y="5739507"/>
            <a:ext cx="258617" cy="258617"/>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4" name="Freeform 58"/>
          <p:cNvSpPr>
            <a:spLocks noEditPoints="1"/>
          </p:cNvSpPr>
          <p:nvPr/>
        </p:nvSpPr>
        <p:spPr bwMode="auto">
          <a:xfrm>
            <a:off x="4835953" y="5708293"/>
            <a:ext cx="260847" cy="287600"/>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5" name="Freeform 59"/>
          <p:cNvSpPr>
            <a:spLocks noEditPoints="1"/>
          </p:cNvSpPr>
          <p:nvPr/>
        </p:nvSpPr>
        <p:spPr bwMode="auto">
          <a:xfrm>
            <a:off x="4332097" y="5758458"/>
            <a:ext cx="293174" cy="221831"/>
          </a:xfrm>
          <a:custGeom>
            <a:avLst/>
            <a:gdLst>
              <a:gd name="T0" fmla="*/ 17 w 111"/>
              <a:gd name="T1" fmla="*/ 2 h 84"/>
              <a:gd name="T2" fmla="*/ 29 w 111"/>
              <a:gd name="T3" fmla="*/ 4 h 84"/>
              <a:gd name="T4" fmla="*/ 20 w 111"/>
              <a:gd name="T5" fmla="*/ 51 h 84"/>
              <a:gd name="T6" fmla="*/ 5 w 111"/>
              <a:gd name="T7" fmla="*/ 48 h 84"/>
              <a:gd name="T8" fmla="*/ 17 w 111"/>
              <a:gd name="T9" fmla="*/ 2 h 84"/>
              <a:gd name="T10" fmla="*/ 20 w 111"/>
              <a:gd name="T11" fmla="*/ 68 h 84"/>
              <a:gd name="T12" fmla="*/ 17 w 111"/>
              <a:gd name="T13" fmla="*/ 76 h 84"/>
              <a:gd name="T14" fmla="*/ 107 w 111"/>
              <a:gd name="T15" fmla="*/ 76 h 84"/>
              <a:gd name="T16" fmla="*/ 111 w 111"/>
              <a:gd name="T17" fmla="*/ 76 h 84"/>
              <a:gd name="T18" fmla="*/ 111 w 111"/>
              <a:gd name="T19" fmla="*/ 72 h 84"/>
              <a:gd name="T20" fmla="*/ 111 w 111"/>
              <a:gd name="T21" fmla="*/ 27 h 84"/>
              <a:gd name="T22" fmla="*/ 111 w 111"/>
              <a:gd name="T23" fmla="*/ 26 h 84"/>
              <a:gd name="T24" fmla="*/ 110 w 111"/>
              <a:gd name="T25" fmla="*/ 24 h 84"/>
              <a:gd name="T26" fmla="*/ 96 w 111"/>
              <a:gd name="T27" fmla="*/ 11 h 84"/>
              <a:gd name="T28" fmla="*/ 95 w 111"/>
              <a:gd name="T29" fmla="*/ 10 h 84"/>
              <a:gd name="T30" fmla="*/ 93 w 111"/>
              <a:gd name="T31" fmla="*/ 10 h 84"/>
              <a:gd name="T32" fmla="*/ 33 w 111"/>
              <a:gd name="T33" fmla="*/ 10 h 84"/>
              <a:gd name="T34" fmla="*/ 33 w 111"/>
              <a:gd name="T35" fmla="*/ 17 h 84"/>
              <a:gd name="T36" fmla="*/ 89 w 111"/>
              <a:gd name="T37" fmla="*/ 17 h 84"/>
              <a:gd name="T38" fmla="*/ 88 w 111"/>
              <a:gd name="T39" fmla="*/ 29 h 84"/>
              <a:gd name="T40" fmla="*/ 88 w 111"/>
              <a:gd name="T41" fmla="*/ 31 h 84"/>
              <a:gd name="T42" fmla="*/ 90 w 111"/>
              <a:gd name="T43" fmla="*/ 31 h 84"/>
              <a:gd name="T44" fmla="*/ 104 w 111"/>
              <a:gd name="T45" fmla="*/ 31 h 84"/>
              <a:gd name="T46" fmla="*/ 104 w 111"/>
              <a:gd name="T47" fmla="*/ 68 h 84"/>
              <a:gd name="T48" fmla="*/ 20 w 111"/>
              <a:gd name="T49" fmla="*/ 68 h 84"/>
              <a:gd name="T50" fmla="*/ 102 w 111"/>
              <a:gd name="T51" fmla="*/ 27 h 84"/>
              <a:gd name="T52" fmla="*/ 92 w 111"/>
              <a:gd name="T53" fmla="*/ 27 h 84"/>
              <a:gd name="T54" fmla="*/ 93 w 111"/>
              <a:gd name="T55" fmla="*/ 19 h 84"/>
              <a:gd name="T56" fmla="*/ 102 w 111"/>
              <a:gd name="T57" fmla="*/ 27 h 84"/>
              <a:gd name="T58" fmla="*/ 34 w 111"/>
              <a:gd name="T59" fmla="*/ 45 h 84"/>
              <a:gd name="T60" fmla="*/ 79 w 111"/>
              <a:gd name="T61" fmla="*/ 45 h 84"/>
              <a:gd name="T62" fmla="*/ 79 w 111"/>
              <a:gd name="T63" fmla="*/ 48 h 84"/>
              <a:gd name="T64" fmla="*/ 34 w 111"/>
              <a:gd name="T65" fmla="*/ 48 h 84"/>
              <a:gd name="T66" fmla="*/ 34 w 111"/>
              <a:gd name="T67" fmla="*/ 45 h 84"/>
              <a:gd name="T68" fmla="*/ 34 w 111"/>
              <a:gd name="T69" fmla="*/ 34 h 84"/>
              <a:gd name="T70" fmla="*/ 75 w 111"/>
              <a:gd name="T71" fmla="*/ 34 h 84"/>
              <a:gd name="T72" fmla="*/ 75 w 111"/>
              <a:gd name="T73" fmla="*/ 37 h 84"/>
              <a:gd name="T74" fmla="*/ 34 w 111"/>
              <a:gd name="T75" fmla="*/ 37 h 84"/>
              <a:gd name="T76" fmla="*/ 34 w 111"/>
              <a:gd name="T77" fmla="*/ 34 h 84"/>
              <a:gd name="T78" fmla="*/ 34 w 111"/>
              <a:gd name="T79" fmla="*/ 23 h 84"/>
              <a:gd name="T80" fmla="*/ 75 w 111"/>
              <a:gd name="T81" fmla="*/ 23 h 84"/>
              <a:gd name="T82" fmla="*/ 75 w 111"/>
              <a:gd name="T83" fmla="*/ 26 h 84"/>
              <a:gd name="T84" fmla="*/ 34 w 111"/>
              <a:gd name="T85" fmla="*/ 26 h 84"/>
              <a:gd name="T86" fmla="*/ 34 w 111"/>
              <a:gd name="T87" fmla="*/ 23 h 84"/>
              <a:gd name="T88" fmla="*/ 4 w 111"/>
              <a:gd name="T89" fmla="*/ 70 h 84"/>
              <a:gd name="T90" fmla="*/ 10 w 111"/>
              <a:gd name="T91" fmla="*/ 72 h 84"/>
              <a:gd name="T92" fmla="*/ 10 w 111"/>
              <a:gd name="T93" fmla="*/ 79 h 84"/>
              <a:gd name="T94" fmla="*/ 5 w 111"/>
              <a:gd name="T95" fmla="*/ 84 h 84"/>
              <a:gd name="T96" fmla="*/ 2 w 111"/>
              <a:gd name="T97" fmla="*/ 83 h 84"/>
              <a:gd name="T98" fmla="*/ 0 w 111"/>
              <a:gd name="T99" fmla="*/ 76 h 84"/>
              <a:gd name="T100" fmla="*/ 4 w 111"/>
              <a:gd name="T101" fmla="*/ 70 h 84"/>
              <a:gd name="T102" fmla="*/ 4 w 111"/>
              <a:gd name="T103" fmla="*/ 51 h 84"/>
              <a:gd name="T104" fmla="*/ 2 w 111"/>
              <a:gd name="T105" fmla="*/ 68 h 84"/>
              <a:gd name="T106" fmla="*/ 13 w 111"/>
              <a:gd name="T107" fmla="*/ 71 h 84"/>
              <a:gd name="T108" fmla="*/ 18 w 111"/>
              <a:gd name="T109" fmla="*/ 54 h 84"/>
              <a:gd name="T110" fmla="*/ 4 w 111"/>
              <a:gd name="T111" fmla="*/ 5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6" name="Freeform 60"/>
          <p:cNvSpPr>
            <a:spLocks noEditPoints="1"/>
          </p:cNvSpPr>
          <p:nvPr/>
        </p:nvSpPr>
        <p:spPr bwMode="auto">
          <a:xfrm>
            <a:off x="3862793" y="5260174"/>
            <a:ext cx="239667" cy="24524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7" name="Freeform 61"/>
          <p:cNvSpPr>
            <a:spLocks noEditPoints="1"/>
          </p:cNvSpPr>
          <p:nvPr/>
        </p:nvSpPr>
        <p:spPr bwMode="auto">
          <a:xfrm>
            <a:off x="1389211" y="5264632"/>
            <a:ext cx="287600" cy="211799"/>
          </a:xfrm>
          <a:custGeom>
            <a:avLst/>
            <a:gdLst>
              <a:gd name="T0" fmla="*/ 66 w 258"/>
              <a:gd name="T1" fmla="*/ 38 h 190"/>
              <a:gd name="T2" fmla="*/ 59 w 258"/>
              <a:gd name="T3" fmla="*/ 48 h 190"/>
              <a:gd name="T4" fmla="*/ 59 w 258"/>
              <a:gd name="T5" fmla="*/ 159 h 190"/>
              <a:gd name="T6" fmla="*/ 248 w 258"/>
              <a:gd name="T7" fmla="*/ 159 h 190"/>
              <a:gd name="T8" fmla="*/ 258 w 258"/>
              <a:gd name="T9" fmla="*/ 152 h 190"/>
              <a:gd name="T10" fmla="*/ 258 w 258"/>
              <a:gd name="T11" fmla="*/ 38 h 190"/>
              <a:gd name="T12" fmla="*/ 248 w 258"/>
              <a:gd name="T13" fmla="*/ 38 h 190"/>
              <a:gd name="T14" fmla="*/ 104 w 258"/>
              <a:gd name="T15" fmla="*/ 95 h 190"/>
              <a:gd name="T16" fmla="*/ 107 w 258"/>
              <a:gd name="T17" fmla="*/ 97 h 190"/>
              <a:gd name="T18" fmla="*/ 114 w 258"/>
              <a:gd name="T19" fmla="*/ 78 h 190"/>
              <a:gd name="T20" fmla="*/ 125 w 258"/>
              <a:gd name="T21" fmla="*/ 90 h 190"/>
              <a:gd name="T22" fmla="*/ 133 w 258"/>
              <a:gd name="T23" fmla="*/ 81 h 190"/>
              <a:gd name="T24" fmla="*/ 149 w 258"/>
              <a:gd name="T25" fmla="*/ 109 h 190"/>
              <a:gd name="T26" fmla="*/ 154 w 258"/>
              <a:gd name="T27" fmla="*/ 81 h 190"/>
              <a:gd name="T28" fmla="*/ 163 w 258"/>
              <a:gd name="T29" fmla="*/ 95 h 190"/>
              <a:gd name="T30" fmla="*/ 182 w 258"/>
              <a:gd name="T31" fmla="*/ 81 h 190"/>
              <a:gd name="T32" fmla="*/ 192 w 258"/>
              <a:gd name="T33" fmla="*/ 95 h 190"/>
              <a:gd name="T34" fmla="*/ 196 w 258"/>
              <a:gd name="T35" fmla="*/ 90 h 190"/>
              <a:gd name="T36" fmla="*/ 225 w 258"/>
              <a:gd name="T37" fmla="*/ 100 h 190"/>
              <a:gd name="T38" fmla="*/ 196 w 258"/>
              <a:gd name="T39" fmla="*/ 116 h 190"/>
              <a:gd name="T40" fmla="*/ 177 w 258"/>
              <a:gd name="T41" fmla="*/ 93 h 190"/>
              <a:gd name="T42" fmla="*/ 166 w 258"/>
              <a:gd name="T43" fmla="*/ 112 h 190"/>
              <a:gd name="T44" fmla="*/ 159 w 258"/>
              <a:gd name="T45" fmla="*/ 102 h 190"/>
              <a:gd name="T46" fmla="*/ 147 w 258"/>
              <a:gd name="T47" fmla="*/ 123 h 190"/>
              <a:gd name="T48" fmla="*/ 125 w 258"/>
              <a:gd name="T49" fmla="*/ 100 h 190"/>
              <a:gd name="T50" fmla="*/ 121 w 258"/>
              <a:gd name="T51" fmla="*/ 100 h 190"/>
              <a:gd name="T52" fmla="*/ 114 w 258"/>
              <a:gd name="T53" fmla="*/ 114 h 190"/>
              <a:gd name="T54" fmla="*/ 99 w 258"/>
              <a:gd name="T55" fmla="*/ 102 h 190"/>
              <a:gd name="T56" fmla="*/ 90 w 258"/>
              <a:gd name="T57" fmla="*/ 95 h 190"/>
              <a:gd name="T58" fmla="*/ 88 w 258"/>
              <a:gd name="T59" fmla="*/ 190 h 190"/>
              <a:gd name="T60" fmla="*/ 0 w 258"/>
              <a:gd name="T61" fmla="*/ 0 h 190"/>
              <a:gd name="T62" fmla="*/ 88 w 258"/>
              <a:gd name="T63" fmla="*/ 26 h 190"/>
              <a:gd name="T64" fmla="*/ 45 w 258"/>
              <a:gd name="T65" fmla="*/ 26 h 190"/>
              <a:gd name="T66" fmla="*/ 7 w 258"/>
              <a:gd name="T67" fmla="*/ 26 h 190"/>
              <a:gd name="T68" fmla="*/ 7 w 258"/>
              <a:gd name="T69" fmla="*/ 55 h 190"/>
              <a:gd name="T70" fmla="*/ 12 w 258"/>
              <a:gd name="T71" fmla="*/ 57 h 190"/>
              <a:gd name="T72" fmla="*/ 45 w 258"/>
              <a:gd name="T73" fmla="*/ 64 h 190"/>
              <a:gd name="T74" fmla="*/ 7 w 258"/>
              <a:gd name="T75" fmla="*/ 64 h 190"/>
              <a:gd name="T76" fmla="*/ 7 w 258"/>
              <a:gd name="T77" fmla="*/ 93 h 190"/>
              <a:gd name="T78" fmla="*/ 12 w 258"/>
              <a:gd name="T79" fmla="*/ 95 h 190"/>
              <a:gd name="T80" fmla="*/ 45 w 258"/>
              <a:gd name="T81" fmla="*/ 171 h 190"/>
              <a:gd name="T82" fmla="*/ 88 w 258"/>
              <a:gd name="T83" fmla="*/ 190 h 190"/>
              <a:gd name="T84" fmla="*/ 24 w 258"/>
              <a:gd name="T85" fmla="*/ 107 h 190"/>
              <a:gd name="T86" fmla="*/ 10 w 258"/>
              <a:gd name="T87" fmla="*/ 116 h 190"/>
              <a:gd name="T88" fmla="*/ 24 w 258"/>
              <a:gd name="T89" fmla="*/ 107 h 190"/>
              <a:gd name="T90" fmla="*/ 24 w 258"/>
              <a:gd name="T91" fmla="*/ 123 h 190"/>
              <a:gd name="T92" fmla="*/ 10 w 258"/>
              <a:gd name="T93" fmla="*/ 130 h 190"/>
              <a:gd name="T94" fmla="*/ 24 w 258"/>
              <a:gd name="T95" fmla="*/ 123 h 190"/>
              <a:gd name="T96" fmla="*/ 45 w 258"/>
              <a:gd name="T97" fmla="*/ 33 h 190"/>
              <a:gd name="T98" fmla="*/ 17 w 258"/>
              <a:gd name="T99" fmla="*/ 50 h 190"/>
              <a:gd name="T100" fmla="*/ 45 w 258"/>
              <a:gd name="T101" fmla="*/ 33 h 190"/>
              <a:gd name="T102" fmla="*/ 45 w 258"/>
              <a:gd name="T103" fmla="*/ 74 h 190"/>
              <a:gd name="T104" fmla="*/ 17 w 258"/>
              <a:gd name="T105" fmla="*/ 88 h 190"/>
              <a:gd name="T106" fmla="*/ 45 w 258"/>
              <a:gd name="T107" fmla="*/ 74 h 190"/>
              <a:gd name="T108" fmla="*/ 206 w 258"/>
              <a:gd name="T109" fmla="*/ 180 h 190"/>
              <a:gd name="T110" fmla="*/ 192 w 258"/>
              <a:gd name="T111" fmla="*/ 164 h 190"/>
              <a:gd name="T112" fmla="*/ 128 w 258"/>
              <a:gd name="T113" fmla="*/ 180 h 190"/>
              <a:gd name="T114" fmla="*/ 114 w 258"/>
              <a:gd name="T115" fmla="*/ 190 h 190"/>
              <a:gd name="T116" fmla="*/ 206 w 258"/>
              <a:gd name="T117" fmla="*/ 180 h 190"/>
              <a:gd name="T118" fmla="*/ 81 w 258"/>
              <a:gd name="T119" fmla="*/ 59 h 190"/>
              <a:gd name="T120" fmla="*/ 234 w 258"/>
              <a:gd name="T121" fmla="*/ 138 h 190"/>
              <a:gd name="T122" fmla="*/ 81 w 258"/>
              <a:gd name="T123" fmla="*/ 5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190">
                <a:moveTo>
                  <a:pt x="248" y="38"/>
                </a:moveTo>
                <a:lnTo>
                  <a:pt x="66" y="38"/>
                </a:lnTo>
                <a:lnTo>
                  <a:pt x="59" y="38"/>
                </a:lnTo>
                <a:lnTo>
                  <a:pt x="59" y="48"/>
                </a:lnTo>
                <a:lnTo>
                  <a:pt x="59" y="152"/>
                </a:lnTo>
                <a:lnTo>
                  <a:pt x="59" y="159"/>
                </a:lnTo>
                <a:lnTo>
                  <a:pt x="66" y="159"/>
                </a:lnTo>
                <a:lnTo>
                  <a:pt x="248" y="159"/>
                </a:lnTo>
                <a:lnTo>
                  <a:pt x="258" y="159"/>
                </a:lnTo>
                <a:lnTo>
                  <a:pt x="258" y="152"/>
                </a:lnTo>
                <a:lnTo>
                  <a:pt x="258" y="48"/>
                </a:lnTo>
                <a:lnTo>
                  <a:pt x="258" y="38"/>
                </a:lnTo>
                <a:lnTo>
                  <a:pt x="248" y="38"/>
                </a:lnTo>
                <a:lnTo>
                  <a:pt x="248" y="38"/>
                </a:lnTo>
                <a:close/>
                <a:moveTo>
                  <a:pt x="90" y="95"/>
                </a:moveTo>
                <a:lnTo>
                  <a:pt x="104" y="95"/>
                </a:lnTo>
                <a:lnTo>
                  <a:pt x="107" y="95"/>
                </a:lnTo>
                <a:lnTo>
                  <a:pt x="107" y="97"/>
                </a:lnTo>
                <a:lnTo>
                  <a:pt x="109" y="100"/>
                </a:lnTo>
                <a:lnTo>
                  <a:pt x="114" y="78"/>
                </a:lnTo>
                <a:lnTo>
                  <a:pt x="121" y="78"/>
                </a:lnTo>
                <a:lnTo>
                  <a:pt x="125" y="90"/>
                </a:lnTo>
                <a:lnTo>
                  <a:pt x="128" y="86"/>
                </a:lnTo>
                <a:lnTo>
                  <a:pt x="133" y="81"/>
                </a:lnTo>
                <a:lnTo>
                  <a:pt x="135" y="88"/>
                </a:lnTo>
                <a:lnTo>
                  <a:pt x="149" y="109"/>
                </a:lnTo>
                <a:lnTo>
                  <a:pt x="151" y="90"/>
                </a:lnTo>
                <a:lnTo>
                  <a:pt x="154" y="81"/>
                </a:lnTo>
                <a:lnTo>
                  <a:pt x="161" y="90"/>
                </a:lnTo>
                <a:lnTo>
                  <a:pt x="163" y="95"/>
                </a:lnTo>
                <a:lnTo>
                  <a:pt x="175" y="81"/>
                </a:lnTo>
                <a:lnTo>
                  <a:pt x="182" y="81"/>
                </a:lnTo>
                <a:lnTo>
                  <a:pt x="192" y="102"/>
                </a:lnTo>
                <a:lnTo>
                  <a:pt x="192" y="95"/>
                </a:lnTo>
                <a:lnTo>
                  <a:pt x="194" y="90"/>
                </a:lnTo>
                <a:lnTo>
                  <a:pt x="196" y="90"/>
                </a:lnTo>
                <a:lnTo>
                  <a:pt x="225" y="90"/>
                </a:lnTo>
                <a:lnTo>
                  <a:pt x="225" y="100"/>
                </a:lnTo>
                <a:lnTo>
                  <a:pt x="201" y="100"/>
                </a:lnTo>
                <a:lnTo>
                  <a:pt x="196" y="116"/>
                </a:lnTo>
                <a:lnTo>
                  <a:pt x="189" y="116"/>
                </a:lnTo>
                <a:lnTo>
                  <a:pt x="177" y="93"/>
                </a:lnTo>
                <a:lnTo>
                  <a:pt x="168" y="107"/>
                </a:lnTo>
                <a:lnTo>
                  <a:pt x="166" y="112"/>
                </a:lnTo>
                <a:lnTo>
                  <a:pt x="161" y="107"/>
                </a:lnTo>
                <a:lnTo>
                  <a:pt x="159" y="102"/>
                </a:lnTo>
                <a:lnTo>
                  <a:pt x="154" y="123"/>
                </a:lnTo>
                <a:lnTo>
                  <a:pt x="147" y="123"/>
                </a:lnTo>
                <a:lnTo>
                  <a:pt x="130" y="95"/>
                </a:lnTo>
                <a:lnTo>
                  <a:pt x="125" y="100"/>
                </a:lnTo>
                <a:lnTo>
                  <a:pt x="121" y="104"/>
                </a:lnTo>
                <a:lnTo>
                  <a:pt x="121" y="100"/>
                </a:lnTo>
                <a:lnTo>
                  <a:pt x="118" y="95"/>
                </a:lnTo>
                <a:lnTo>
                  <a:pt x="114" y="114"/>
                </a:lnTo>
                <a:lnTo>
                  <a:pt x="107" y="114"/>
                </a:lnTo>
                <a:lnTo>
                  <a:pt x="99" y="102"/>
                </a:lnTo>
                <a:lnTo>
                  <a:pt x="90" y="102"/>
                </a:lnTo>
                <a:lnTo>
                  <a:pt x="90" y="95"/>
                </a:lnTo>
                <a:lnTo>
                  <a:pt x="90" y="95"/>
                </a:lnTo>
                <a:close/>
                <a:moveTo>
                  <a:pt x="88" y="190"/>
                </a:moveTo>
                <a:lnTo>
                  <a:pt x="0" y="190"/>
                </a:lnTo>
                <a:lnTo>
                  <a:pt x="0" y="0"/>
                </a:lnTo>
                <a:lnTo>
                  <a:pt x="88" y="0"/>
                </a:lnTo>
                <a:lnTo>
                  <a:pt x="88" y="26"/>
                </a:lnTo>
                <a:lnTo>
                  <a:pt x="62" y="26"/>
                </a:lnTo>
                <a:lnTo>
                  <a:pt x="45" y="26"/>
                </a:lnTo>
                <a:lnTo>
                  <a:pt x="12" y="26"/>
                </a:lnTo>
                <a:lnTo>
                  <a:pt x="7" y="26"/>
                </a:lnTo>
                <a:lnTo>
                  <a:pt x="7" y="31"/>
                </a:lnTo>
                <a:lnTo>
                  <a:pt x="7" y="55"/>
                </a:lnTo>
                <a:lnTo>
                  <a:pt x="7" y="57"/>
                </a:lnTo>
                <a:lnTo>
                  <a:pt x="12" y="57"/>
                </a:lnTo>
                <a:lnTo>
                  <a:pt x="45" y="57"/>
                </a:lnTo>
                <a:lnTo>
                  <a:pt x="45" y="64"/>
                </a:lnTo>
                <a:lnTo>
                  <a:pt x="12" y="64"/>
                </a:lnTo>
                <a:lnTo>
                  <a:pt x="7" y="64"/>
                </a:lnTo>
                <a:lnTo>
                  <a:pt x="7" y="69"/>
                </a:lnTo>
                <a:lnTo>
                  <a:pt x="7" y="93"/>
                </a:lnTo>
                <a:lnTo>
                  <a:pt x="7" y="95"/>
                </a:lnTo>
                <a:lnTo>
                  <a:pt x="12" y="95"/>
                </a:lnTo>
                <a:lnTo>
                  <a:pt x="45" y="95"/>
                </a:lnTo>
                <a:lnTo>
                  <a:pt x="45" y="171"/>
                </a:lnTo>
                <a:lnTo>
                  <a:pt x="88" y="171"/>
                </a:lnTo>
                <a:lnTo>
                  <a:pt x="88" y="190"/>
                </a:lnTo>
                <a:lnTo>
                  <a:pt x="88" y="190"/>
                </a:lnTo>
                <a:close/>
                <a:moveTo>
                  <a:pt x="24" y="107"/>
                </a:moveTo>
                <a:lnTo>
                  <a:pt x="10" y="107"/>
                </a:lnTo>
                <a:lnTo>
                  <a:pt x="10" y="116"/>
                </a:lnTo>
                <a:lnTo>
                  <a:pt x="24" y="116"/>
                </a:lnTo>
                <a:lnTo>
                  <a:pt x="24" y="107"/>
                </a:lnTo>
                <a:lnTo>
                  <a:pt x="24" y="107"/>
                </a:lnTo>
                <a:close/>
                <a:moveTo>
                  <a:pt x="24" y="123"/>
                </a:moveTo>
                <a:lnTo>
                  <a:pt x="10" y="123"/>
                </a:lnTo>
                <a:lnTo>
                  <a:pt x="10" y="130"/>
                </a:lnTo>
                <a:lnTo>
                  <a:pt x="24" y="130"/>
                </a:lnTo>
                <a:lnTo>
                  <a:pt x="24" y="123"/>
                </a:lnTo>
                <a:lnTo>
                  <a:pt x="24" y="123"/>
                </a:lnTo>
                <a:close/>
                <a:moveTo>
                  <a:pt x="45" y="33"/>
                </a:moveTo>
                <a:lnTo>
                  <a:pt x="17" y="33"/>
                </a:lnTo>
                <a:lnTo>
                  <a:pt x="17" y="50"/>
                </a:lnTo>
                <a:lnTo>
                  <a:pt x="45" y="50"/>
                </a:lnTo>
                <a:lnTo>
                  <a:pt x="45" y="33"/>
                </a:lnTo>
                <a:lnTo>
                  <a:pt x="45" y="33"/>
                </a:lnTo>
                <a:close/>
                <a:moveTo>
                  <a:pt x="45" y="74"/>
                </a:moveTo>
                <a:lnTo>
                  <a:pt x="17" y="74"/>
                </a:lnTo>
                <a:lnTo>
                  <a:pt x="17" y="88"/>
                </a:lnTo>
                <a:lnTo>
                  <a:pt x="45" y="88"/>
                </a:lnTo>
                <a:lnTo>
                  <a:pt x="45" y="74"/>
                </a:lnTo>
                <a:lnTo>
                  <a:pt x="45" y="74"/>
                </a:lnTo>
                <a:close/>
                <a:moveTo>
                  <a:pt x="206" y="180"/>
                </a:moveTo>
                <a:lnTo>
                  <a:pt x="192" y="180"/>
                </a:lnTo>
                <a:lnTo>
                  <a:pt x="192" y="164"/>
                </a:lnTo>
                <a:lnTo>
                  <a:pt x="128" y="164"/>
                </a:lnTo>
                <a:lnTo>
                  <a:pt x="128" y="180"/>
                </a:lnTo>
                <a:lnTo>
                  <a:pt x="114" y="180"/>
                </a:lnTo>
                <a:lnTo>
                  <a:pt x="114" y="190"/>
                </a:lnTo>
                <a:lnTo>
                  <a:pt x="206" y="190"/>
                </a:lnTo>
                <a:lnTo>
                  <a:pt x="206" y="180"/>
                </a:lnTo>
                <a:lnTo>
                  <a:pt x="206" y="180"/>
                </a:lnTo>
                <a:close/>
                <a:moveTo>
                  <a:pt x="81" y="59"/>
                </a:moveTo>
                <a:lnTo>
                  <a:pt x="234" y="59"/>
                </a:lnTo>
                <a:lnTo>
                  <a:pt x="234" y="138"/>
                </a:lnTo>
                <a:lnTo>
                  <a:pt x="81" y="138"/>
                </a:lnTo>
                <a:lnTo>
                  <a:pt x="81" y="59"/>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8" name="Freeform 62"/>
          <p:cNvSpPr>
            <a:spLocks noEditPoints="1"/>
          </p:cNvSpPr>
          <p:nvPr/>
        </p:nvSpPr>
        <p:spPr bwMode="auto">
          <a:xfrm>
            <a:off x="1400358" y="4777493"/>
            <a:ext cx="220717" cy="247470"/>
          </a:xfrm>
          <a:custGeom>
            <a:avLst/>
            <a:gdLst>
              <a:gd name="T0" fmla="*/ 73 w 84"/>
              <a:gd name="T1" fmla="*/ 87 h 94"/>
              <a:gd name="T2" fmla="*/ 59 w 84"/>
              <a:gd name="T3" fmla="*/ 82 h 94"/>
              <a:gd name="T4" fmla="*/ 56 w 84"/>
              <a:gd name="T5" fmla="*/ 67 h 94"/>
              <a:gd name="T6" fmla="*/ 56 w 84"/>
              <a:gd name="T7" fmla="*/ 54 h 94"/>
              <a:gd name="T8" fmla="*/ 63 w 84"/>
              <a:gd name="T9" fmla="*/ 70 h 94"/>
              <a:gd name="T10" fmla="*/ 68 w 84"/>
              <a:gd name="T11" fmla="*/ 70 h 94"/>
              <a:gd name="T12" fmla="*/ 66 w 84"/>
              <a:gd name="T13" fmla="*/ 57 h 94"/>
              <a:gd name="T14" fmla="*/ 56 w 84"/>
              <a:gd name="T15" fmla="*/ 35 h 94"/>
              <a:gd name="T16" fmla="*/ 56 w 84"/>
              <a:gd name="T17" fmla="*/ 13 h 94"/>
              <a:gd name="T18" fmla="*/ 59 w 84"/>
              <a:gd name="T19" fmla="*/ 7 h 94"/>
              <a:gd name="T20" fmla="*/ 73 w 84"/>
              <a:gd name="T21" fmla="*/ 12 h 94"/>
              <a:gd name="T22" fmla="*/ 82 w 84"/>
              <a:gd name="T23" fmla="*/ 36 h 94"/>
              <a:gd name="T24" fmla="*/ 68 w 84"/>
              <a:gd name="T25" fmla="*/ 23 h 94"/>
              <a:gd name="T26" fmla="*/ 64 w 84"/>
              <a:gd name="T27" fmla="*/ 25 h 94"/>
              <a:gd name="T28" fmla="*/ 69 w 84"/>
              <a:gd name="T29" fmla="*/ 39 h 94"/>
              <a:gd name="T30" fmla="*/ 84 w 84"/>
              <a:gd name="T31" fmla="*/ 60 h 94"/>
              <a:gd name="T32" fmla="*/ 73 w 84"/>
              <a:gd name="T33" fmla="*/ 82 h 94"/>
              <a:gd name="T34" fmla="*/ 50 w 84"/>
              <a:gd name="T35" fmla="*/ 1 h 94"/>
              <a:gd name="T36" fmla="*/ 50 w 84"/>
              <a:gd name="T37" fmla="*/ 28 h 94"/>
              <a:gd name="T38" fmla="*/ 50 w 84"/>
              <a:gd name="T39" fmla="*/ 60 h 94"/>
              <a:gd name="T40" fmla="*/ 50 w 84"/>
              <a:gd name="T41" fmla="*/ 83 h 94"/>
              <a:gd name="T42" fmla="*/ 47 w 84"/>
              <a:gd name="T43" fmla="*/ 94 h 94"/>
              <a:gd name="T44" fmla="*/ 0 w 84"/>
              <a:gd name="T45" fmla="*/ 47 h 94"/>
              <a:gd name="T46" fmla="*/ 47 w 84"/>
              <a:gd name="T47" fmla="*/ 0 h 94"/>
              <a:gd name="T48" fmla="*/ 30 w 84"/>
              <a:gd name="T49" fmla="*/ 65 h 94"/>
              <a:gd name="T50" fmla="*/ 40 w 84"/>
              <a:gd name="T51" fmla="*/ 80 h 94"/>
              <a:gd name="T52" fmla="*/ 22 w 84"/>
              <a:gd name="T53" fmla="*/ 62 h 94"/>
              <a:gd name="T54" fmla="*/ 12 w 84"/>
              <a:gd name="T55" fmla="*/ 57 h 94"/>
              <a:gd name="T56" fmla="*/ 28 w 84"/>
              <a:gd name="T57" fmla="*/ 78 h 94"/>
              <a:gd name="T58" fmla="*/ 12 w 84"/>
              <a:gd name="T59" fmla="*/ 37 h 94"/>
              <a:gd name="T60" fmla="*/ 22 w 84"/>
              <a:gd name="T61" fmla="*/ 33 h 94"/>
              <a:gd name="T62" fmla="*/ 21 w 84"/>
              <a:gd name="T63" fmla="*/ 22 h 94"/>
              <a:gd name="T64" fmla="*/ 30 w 84"/>
              <a:gd name="T65" fmla="*/ 30 h 94"/>
              <a:gd name="T66" fmla="*/ 40 w 84"/>
              <a:gd name="T67" fmla="*/ 15 h 94"/>
              <a:gd name="T68" fmla="*/ 30 w 84"/>
              <a:gd name="T69" fmla="*/ 30 h 94"/>
              <a:gd name="T70" fmla="*/ 28 w 84"/>
              <a:gd name="T71" fmla="*/ 38 h 94"/>
              <a:gd name="T72" fmla="*/ 28 w 84"/>
              <a:gd name="T73" fmla="*/ 57 h 94"/>
              <a:gd name="T74" fmla="*/ 40 w 84"/>
              <a:gd name="T75" fmla="*/ 36 h 94"/>
              <a:gd name="T76" fmla="*/ 14 w 84"/>
              <a:gd name="T77" fmla="*/ 47 h 94"/>
              <a:gd name="T78" fmla="*/ 20 w 84"/>
              <a:gd name="T79"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79" name="Freeform 63"/>
          <p:cNvSpPr>
            <a:spLocks noEditPoints="1"/>
          </p:cNvSpPr>
          <p:nvPr/>
        </p:nvSpPr>
        <p:spPr bwMode="auto">
          <a:xfrm>
            <a:off x="1898640" y="5742850"/>
            <a:ext cx="249700" cy="245240"/>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0" name="Freeform 64"/>
          <p:cNvSpPr>
            <a:spLocks noEditPoints="1"/>
          </p:cNvSpPr>
          <p:nvPr/>
        </p:nvSpPr>
        <p:spPr bwMode="auto">
          <a:xfrm>
            <a:off x="2362367" y="5768488"/>
            <a:ext cx="305436" cy="198422"/>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1" name="Freeform 65"/>
          <p:cNvSpPr>
            <a:spLocks noEditPoints="1"/>
          </p:cNvSpPr>
          <p:nvPr/>
        </p:nvSpPr>
        <p:spPr bwMode="auto">
          <a:xfrm>
            <a:off x="1394782" y="4278096"/>
            <a:ext cx="253044" cy="254159"/>
          </a:xfrm>
          <a:custGeom>
            <a:avLst/>
            <a:gdLst>
              <a:gd name="T0" fmla="*/ 14 w 96"/>
              <a:gd name="T1" fmla="*/ 82 h 96"/>
              <a:gd name="T2" fmla="*/ 42 w 96"/>
              <a:gd name="T3" fmla="*/ 38 h 96"/>
              <a:gd name="T4" fmla="*/ 60 w 96"/>
              <a:gd name="T5" fmla="*/ 48 h 96"/>
              <a:gd name="T6" fmla="*/ 17 w 96"/>
              <a:gd name="T7" fmla="*/ 36 h 96"/>
              <a:gd name="T8" fmla="*/ 53 w 96"/>
              <a:gd name="T9" fmla="*/ 52 h 96"/>
              <a:gd name="T10" fmla="*/ 53 w 96"/>
              <a:gd name="T11" fmla="*/ 52 h 96"/>
              <a:gd name="T12" fmla="*/ 53 w 96"/>
              <a:gd name="T13" fmla="*/ 52 h 96"/>
              <a:gd name="T14" fmla="*/ 54 w 96"/>
              <a:gd name="T15" fmla="*/ 51 h 96"/>
              <a:gd name="T16" fmla="*/ 54 w 96"/>
              <a:gd name="T17" fmla="*/ 50 h 96"/>
              <a:gd name="T18" fmla="*/ 54 w 96"/>
              <a:gd name="T19" fmla="*/ 49 h 96"/>
              <a:gd name="T20" fmla="*/ 54 w 96"/>
              <a:gd name="T21" fmla="*/ 49 h 96"/>
              <a:gd name="T22" fmla="*/ 51 w 96"/>
              <a:gd name="T23" fmla="*/ 43 h 96"/>
              <a:gd name="T24" fmla="*/ 51 w 96"/>
              <a:gd name="T25" fmla="*/ 43 h 96"/>
              <a:gd name="T26" fmla="*/ 50 w 96"/>
              <a:gd name="T27" fmla="*/ 43 h 96"/>
              <a:gd name="T28" fmla="*/ 50 w 96"/>
              <a:gd name="T29" fmla="*/ 43 h 96"/>
              <a:gd name="T30" fmla="*/ 50 w 96"/>
              <a:gd name="T31" fmla="*/ 43 h 96"/>
              <a:gd name="T32" fmla="*/ 50 w 96"/>
              <a:gd name="T33" fmla="*/ 43 h 96"/>
              <a:gd name="T34" fmla="*/ 50 w 96"/>
              <a:gd name="T35" fmla="*/ 43 h 96"/>
              <a:gd name="T36" fmla="*/ 49 w 96"/>
              <a:gd name="T37" fmla="*/ 42 h 96"/>
              <a:gd name="T38" fmla="*/ 49 w 96"/>
              <a:gd name="T39" fmla="*/ 42 h 96"/>
              <a:gd name="T40" fmla="*/ 49 w 96"/>
              <a:gd name="T41" fmla="*/ 42 h 96"/>
              <a:gd name="T42" fmla="*/ 48 w 96"/>
              <a:gd name="T43" fmla="*/ 42 h 96"/>
              <a:gd name="T44" fmla="*/ 48 w 96"/>
              <a:gd name="T45" fmla="*/ 42 h 96"/>
              <a:gd name="T46" fmla="*/ 48 w 96"/>
              <a:gd name="T47" fmla="*/ 42 h 96"/>
              <a:gd name="T48" fmla="*/ 47 w 96"/>
              <a:gd name="T49" fmla="*/ 42 h 96"/>
              <a:gd name="T50" fmla="*/ 46 w 96"/>
              <a:gd name="T51" fmla="*/ 43 h 96"/>
              <a:gd name="T52" fmla="*/ 46 w 96"/>
              <a:gd name="T53" fmla="*/ 43 h 96"/>
              <a:gd name="T54" fmla="*/ 46 w 96"/>
              <a:gd name="T55" fmla="*/ 43 h 96"/>
              <a:gd name="T56" fmla="*/ 46 w 96"/>
              <a:gd name="T57" fmla="*/ 43 h 96"/>
              <a:gd name="T58" fmla="*/ 45 w 96"/>
              <a:gd name="T59" fmla="*/ 43 h 96"/>
              <a:gd name="T60" fmla="*/ 45 w 96"/>
              <a:gd name="T61" fmla="*/ 43 h 96"/>
              <a:gd name="T62" fmla="*/ 45 w 96"/>
              <a:gd name="T63" fmla="*/ 43 h 96"/>
              <a:gd name="T64" fmla="*/ 45 w 96"/>
              <a:gd name="T65" fmla="*/ 43 h 96"/>
              <a:gd name="T66" fmla="*/ 44 w 96"/>
              <a:gd name="T67" fmla="*/ 44 h 96"/>
              <a:gd name="T68" fmla="*/ 44 w 96"/>
              <a:gd name="T69" fmla="*/ 44 h 96"/>
              <a:gd name="T70" fmla="*/ 44 w 96"/>
              <a:gd name="T71" fmla="*/ 44 h 96"/>
              <a:gd name="T72" fmla="*/ 43 w 96"/>
              <a:gd name="T73" fmla="*/ 45 h 96"/>
              <a:gd name="T74" fmla="*/ 43 w 96"/>
              <a:gd name="T75" fmla="*/ 45 h 96"/>
              <a:gd name="T76" fmla="*/ 42 w 96"/>
              <a:gd name="T77" fmla="*/ 48 h 96"/>
              <a:gd name="T78" fmla="*/ 45 w 96"/>
              <a:gd name="T79" fmla="*/ 54 h 96"/>
              <a:gd name="T80" fmla="*/ 45 w 96"/>
              <a:gd name="T81" fmla="*/ 54 h 96"/>
              <a:gd name="T82" fmla="*/ 46 w 96"/>
              <a:gd name="T83" fmla="*/ 54 h 96"/>
              <a:gd name="T84" fmla="*/ 46 w 96"/>
              <a:gd name="T85" fmla="*/ 54 h 96"/>
              <a:gd name="T86" fmla="*/ 46 w 96"/>
              <a:gd name="T87" fmla="*/ 54 h 96"/>
              <a:gd name="T88" fmla="*/ 46 w 96"/>
              <a:gd name="T89" fmla="*/ 54 h 96"/>
              <a:gd name="T90" fmla="*/ 47 w 96"/>
              <a:gd name="T91" fmla="*/ 54 h 96"/>
              <a:gd name="T92" fmla="*/ 47 w 96"/>
              <a:gd name="T93" fmla="*/ 54 h 96"/>
              <a:gd name="T94" fmla="*/ 47 w 96"/>
              <a:gd name="T95" fmla="*/ 54 h 96"/>
              <a:gd name="T96" fmla="*/ 48 w 96"/>
              <a:gd name="T97" fmla="*/ 54 h 96"/>
              <a:gd name="T98" fmla="*/ 48 w 96"/>
              <a:gd name="T99" fmla="*/ 54 h 96"/>
              <a:gd name="T100" fmla="*/ 49 w 96"/>
              <a:gd name="T101" fmla="*/ 54 h 96"/>
              <a:gd name="T102" fmla="*/ 49 w 96"/>
              <a:gd name="T103" fmla="*/ 54 h 96"/>
              <a:gd name="T104" fmla="*/ 49 w 96"/>
              <a:gd name="T105" fmla="*/ 54 h 96"/>
              <a:gd name="T106" fmla="*/ 50 w 96"/>
              <a:gd name="T107" fmla="*/ 54 h 96"/>
              <a:gd name="T108" fmla="*/ 50 w 96"/>
              <a:gd name="T109" fmla="*/ 54 h 96"/>
              <a:gd name="T110" fmla="*/ 51 w 96"/>
              <a:gd name="T111" fmla="*/ 54 h 96"/>
              <a:gd name="T112" fmla="*/ 51 w 96"/>
              <a:gd name="T113" fmla="*/ 54 h 96"/>
              <a:gd name="T114" fmla="*/ 51 w 96"/>
              <a:gd name="T115" fmla="*/ 53 h 96"/>
              <a:gd name="T116" fmla="*/ 52 w 96"/>
              <a:gd name="T117" fmla="*/ 53 h 96"/>
              <a:gd name="T118" fmla="*/ 52 w 96"/>
              <a:gd name="T119" fmla="*/ 53 h 96"/>
              <a:gd name="T120" fmla="*/ 52 w 96"/>
              <a:gd name="T121" fmla="*/ 53 h 96"/>
              <a:gd name="T122" fmla="*/ 48 w 96"/>
              <a:gd name="T123"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2" name="Freeform 66"/>
          <p:cNvSpPr>
            <a:spLocks noEditPoints="1"/>
          </p:cNvSpPr>
          <p:nvPr/>
        </p:nvSpPr>
        <p:spPr bwMode="auto">
          <a:xfrm>
            <a:off x="2406956" y="3793190"/>
            <a:ext cx="208455" cy="243011"/>
          </a:xfrm>
          <a:custGeom>
            <a:avLst/>
            <a:gdLst>
              <a:gd name="T0" fmla="*/ 79 w 79"/>
              <a:gd name="T1" fmla="*/ 6 h 92"/>
              <a:gd name="T2" fmla="*/ 10 w 79"/>
              <a:gd name="T3" fmla="*/ 6 h 92"/>
              <a:gd name="T4" fmla="*/ 8 w 79"/>
              <a:gd name="T5" fmla="*/ 9 h 92"/>
              <a:gd name="T6" fmla="*/ 7 w 79"/>
              <a:gd name="T7" fmla="*/ 12 h 92"/>
              <a:gd name="T8" fmla="*/ 8 w 79"/>
              <a:gd name="T9" fmla="*/ 15 h 92"/>
              <a:gd name="T10" fmla="*/ 10 w 79"/>
              <a:gd name="T11" fmla="*/ 18 h 92"/>
              <a:gd name="T12" fmla="*/ 14 w 79"/>
              <a:gd name="T13" fmla="*/ 18 h 92"/>
              <a:gd name="T14" fmla="*/ 11 w 79"/>
              <a:gd name="T15" fmla="*/ 22 h 92"/>
              <a:gd name="T16" fmla="*/ 11 w 79"/>
              <a:gd name="T17" fmla="*/ 55 h 92"/>
              <a:gd name="T18" fmla="*/ 21 w 79"/>
              <a:gd name="T19" fmla="*/ 47 h 92"/>
              <a:gd name="T20" fmla="*/ 33 w 79"/>
              <a:gd name="T21" fmla="*/ 54 h 92"/>
              <a:gd name="T22" fmla="*/ 33 w 79"/>
              <a:gd name="T23" fmla="*/ 22 h 92"/>
              <a:gd name="T24" fmla="*/ 36 w 79"/>
              <a:gd name="T25" fmla="*/ 18 h 92"/>
              <a:gd name="T26" fmla="*/ 79 w 79"/>
              <a:gd name="T27" fmla="*/ 18 h 92"/>
              <a:gd name="T28" fmla="*/ 79 w 79"/>
              <a:gd name="T29" fmla="*/ 22 h 92"/>
              <a:gd name="T30" fmla="*/ 79 w 79"/>
              <a:gd name="T31" fmla="*/ 25 h 92"/>
              <a:gd name="T32" fmla="*/ 79 w 79"/>
              <a:gd name="T33" fmla="*/ 92 h 92"/>
              <a:gd name="T34" fmla="*/ 13 w 79"/>
              <a:gd name="T35" fmla="*/ 92 h 92"/>
              <a:gd name="T36" fmla="*/ 1 w 79"/>
              <a:gd name="T37" fmla="*/ 85 h 92"/>
              <a:gd name="T38" fmla="*/ 1 w 79"/>
              <a:gd name="T39" fmla="*/ 13 h 92"/>
              <a:gd name="T40" fmla="*/ 0 w 79"/>
              <a:gd name="T41" fmla="*/ 12 h 92"/>
              <a:gd name="T42" fmla="*/ 2 w 79"/>
              <a:gd name="T43" fmla="*/ 6 h 92"/>
              <a:gd name="T44" fmla="*/ 8 w 79"/>
              <a:gd name="T45" fmla="*/ 0 h 92"/>
              <a:gd name="T46" fmla="*/ 9 w 79"/>
              <a:gd name="T47" fmla="*/ 0 h 92"/>
              <a:gd name="T48" fmla="*/ 10 w 79"/>
              <a:gd name="T49" fmla="*/ 0 h 92"/>
              <a:gd name="T50" fmla="*/ 79 w 79"/>
              <a:gd name="T51" fmla="*/ 0 h 92"/>
              <a:gd name="T52" fmla="*/ 79 w 79"/>
              <a:gd name="T53" fmla="*/ 6 h 92"/>
              <a:gd name="T54" fmla="*/ 12 w 79"/>
              <a:gd name="T55" fmla="*/ 16 h 92"/>
              <a:gd name="T56" fmla="*/ 74 w 79"/>
              <a:gd name="T57" fmla="*/ 16 h 92"/>
              <a:gd name="T58" fmla="*/ 74 w 79"/>
              <a:gd name="T59" fmla="*/ 14 h 92"/>
              <a:gd name="T60" fmla="*/ 11 w 79"/>
              <a:gd name="T61" fmla="*/ 14 h 92"/>
              <a:gd name="T62" fmla="*/ 12 w 79"/>
              <a:gd name="T63" fmla="*/ 16 h 92"/>
              <a:gd name="T64" fmla="*/ 11 w 79"/>
              <a:gd name="T65" fmla="*/ 12 h 92"/>
              <a:gd name="T66" fmla="*/ 11 w 79"/>
              <a:gd name="T67" fmla="*/ 13 h 92"/>
              <a:gd name="T68" fmla="*/ 74 w 79"/>
              <a:gd name="T69" fmla="*/ 13 h 92"/>
              <a:gd name="T70" fmla="*/ 74 w 79"/>
              <a:gd name="T71" fmla="*/ 12 h 92"/>
              <a:gd name="T72" fmla="*/ 11 w 79"/>
              <a:gd name="T73" fmla="*/ 12 h 92"/>
              <a:gd name="T74" fmla="*/ 12 w 79"/>
              <a:gd name="T75" fmla="*/ 9 h 92"/>
              <a:gd name="T76" fmla="*/ 11 w 79"/>
              <a:gd name="T77" fmla="*/ 10 h 92"/>
              <a:gd name="T78" fmla="*/ 74 w 79"/>
              <a:gd name="T79" fmla="*/ 10 h 92"/>
              <a:gd name="T80" fmla="*/ 74 w 79"/>
              <a:gd name="T81" fmla="*/ 9 h 92"/>
              <a:gd name="T82" fmla="*/ 12 w 79"/>
              <a:gd name="T83" fmla="*/ 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3" name="Freeform 67"/>
          <p:cNvSpPr>
            <a:spLocks noEditPoints="1"/>
          </p:cNvSpPr>
          <p:nvPr/>
        </p:nvSpPr>
        <p:spPr bwMode="auto">
          <a:xfrm>
            <a:off x="3409100" y="3754172"/>
            <a:ext cx="202881" cy="297633"/>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4" name="Freeform 68"/>
          <p:cNvSpPr>
            <a:spLocks noEditPoints="1"/>
          </p:cNvSpPr>
          <p:nvPr/>
        </p:nvSpPr>
        <p:spPr bwMode="auto">
          <a:xfrm>
            <a:off x="3865026" y="3321657"/>
            <a:ext cx="248585" cy="21291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5" name="Freeform 69"/>
          <p:cNvSpPr>
            <a:spLocks noEditPoints="1"/>
          </p:cNvSpPr>
          <p:nvPr/>
        </p:nvSpPr>
        <p:spPr bwMode="auto">
          <a:xfrm>
            <a:off x="1410389" y="5713868"/>
            <a:ext cx="253044" cy="26084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6" name="Freeform 70"/>
          <p:cNvSpPr>
            <a:spLocks/>
          </p:cNvSpPr>
          <p:nvPr/>
        </p:nvSpPr>
        <p:spPr bwMode="auto">
          <a:xfrm>
            <a:off x="5339810" y="2835636"/>
            <a:ext cx="224061" cy="206225"/>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7" name="Freeform 71"/>
          <p:cNvSpPr>
            <a:spLocks noEditPoints="1"/>
          </p:cNvSpPr>
          <p:nvPr/>
        </p:nvSpPr>
        <p:spPr bwMode="auto">
          <a:xfrm>
            <a:off x="5318630" y="2331778"/>
            <a:ext cx="247470" cy="261962"/>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8" name="Freeform 72"/>
          <p:cNvSpPr>
            <a:spLocks noEditPoints="1"/>
          </p:cNvSpPr>
          <p:nvPr/>
        </p:nvSpPr>
        <p:spPr bwMode="auto">
          <a:xfrm>
            <a:off x="5861507" y="2830062"/>
            <a:ext cx="163865" cy="22740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89" name="Freeform 73"/>
          <p:cNvSpPr>
            <a:spLocks noEditPoints="1"/>
          </p:cNvSpPr>
          <p:nvPr/>
        </p:nvSpPr>
        <p:spPr bwMode="auto">
          <a:xfrm>
            <a:off x="4843756" y="2318401"/>
            <a:ext cx="235208" cy="25081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0" name="Freeform 74"/>
          <p:cNvSpPr>
            <a:spLocks noEditPoints="1"/>
          </p:cNvSpPr>
          <p:nvPr/>
        </p:nvSpPr>
        <p:spPr bwMode="auto">
          <a:xfrm>
            <a:off x="5809112" y="2385285"/>
            <a:ext cx="260847" cy="170554"/>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1" name="Freeform 75"/>
          <p:cNvSpPr>
            <a:spLocks noEditPoints="1"/>
          </p:cNvSpPr>
          <p:nvPr/>
        </p:nvSpPr>
        <p:spPr bwMode="auto">
          <a:xfrm>
            <a:off x="4361080" y="2356300"/>
            <a:ext cx="245240" cy="231864"/>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2" name="Freeform 76"/>
          <p:cNvSpPr>
            <a:spLocks noEditPoints="1"/>
          </p:cNvSpPr>
          <p:nvPr/>
        </p:nvSpPr>
        <p:spPr bwMode="auto">
          <a:xfrm>
            <a:off x="4835954" y="2793276"/>
            <a:ext cx="224061" cy="279797"/>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3" name="Freeform 77"/>
          <p:cNvSpPr>
            <a:spLocks noEditPoints="1"/>
          </p:cNvSpPr>
          <p:nvPr/>
        </p:nvSpPr>
        <p:spPr bwMode="auto">
          <a:xfrm>
            <a:off x="1887494" y="3316082"/>
            <a:ext cx="266421" cy="237438"/>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4" name="Freeform 78"/>
          <p:cNvSpPr>
            <a:spLocks noEditPoints="1"/>
          </p:cNvSpPr>
          <p:nvPr/>
        </p:nvSpPr>
        <p:spPr bwMode="auto">
          <a:xfrm>
            <a:off x="1900870" y="3769781"/>
            <a:ext cx="218487" cy="274223"/>
          </a:xfrm>
          <a:custGeom>
            <a:avLst/>
            <a:gdLst>
              <a:gd name="T0" fmla="*/ 49 w 83"/>
              <a:gd name="T1" fmla="*/ 71 h 104"/>
              <a:gd name="T2" fmla="*/ 43 w 83"/>
              <a:gd name="T3" fmla="*/ 71 h 104"/>
              <a:gd name="T4" fmla="*/ 60 w 83"/>
              <a:gd name="T5" fmla="*/ 99 h 104"/>
              <a:gd name="T6" fmla="*/ 69 w 83"/>
              <a:gd name="T7" fmla="*/ 104 h 104"/>
              <a:gd name="T8" fmla="*/ 77 w 83"/>
              <a:gd name="T9" fmla="*/ 69 h 104"/>
              <a:gd name="T10" fmla="*/ 78 w 83"/>
              <a:gd name="T11" fmla="*/ 27 h 104"/>
              <a:gd name="T12" fmla="*/ 52 w 83"/>
              <a:gd name="T13" fmla="*/ 35 h 104"/>
              <a:gd name="T14" fmla="*/ 32 w 83"/>
              <a:gd name="T15" fmla="*/ 38 h 104"/>
              <a:gd name="T16" fmla="*/ 24 w 83"/>
              <a:gd name="T17" fmla="*/ 37 h 104"/>
              <a:gd name="T18" fmla="*/ 8 w 83"/>
              <a:gd name="T19" fmla="*/ 54 h 104"/>
              <a:gd name="T20" fmla="*/ 12 w 83"/>
              <a:gd name="T21" fmla="*/ 90 h 104"/>
              <a:gd name="T22" fmla="*/ 20 w 83"/>
              <a:gd name="T23" fmla="*/ 104 h 104"/>
              <a:gd name="T24" fmla="*/ 41 w 83"/>
              <a:gd name="T25" fmla="*/ 104 h 104"/>
              <a:gd name="T26" fmla="*/ 42 w 83"/>
              <a:gd name="T27" fmla="*/ 0 h 104"/>
              <a:gd name="T28" fmla="*/ 59 w 83"/>
              <a:gd name="T29" fmla="*/ 17 h 104"/>
              <a:gd name="T30" fmla="*/ 42 w 83"/>
              <a:gd name="T31" fmla="*/ 35 h 104"/>
              <a:gd name="T32" fmla="*/ 25 w 83"/>
              <a:gd name="T33" fmla="*/ 17 h 104"/>
              <a:gd name="T34" fmla="*/ 42 w 83"/>
              <a:gd name="T35" fmla="*/ 0 h 104"/>
              <a:gd name="T36" fmla="*/ 52 w 83"/>
              <a:gd name="T37" fmla="*/ 17 h 104"/>
              <a:gd name="T38" fmla="*/ 42 w 83"/>
              <a:gd name="T39" fmla="*/ 27 h 104"/>
              <a:gd name="T40" fmla="*/ 32 w 83"/>
              <a:gd name="T41" fmla="*/ 17 h 104"/>
              <a:gd name="T42" fmla="*/ 42 w 83"/>
              <a:gd name="T43" fmla="*/ 8 h 104"/>
              <a:gd name="T44" fmla="*/ 41 w 83"/>
              <a:gd name="T45" fmla="*/ 57 h 104"/>
              <a:gd name="T46" fmla="*/ 41 w 83"/>
              <a:gd name="T47" fmla="*/ 85 h 104"/>
              <a:gd name="T48" fmla="*/ 41 w 83"/>
              <a:gd name="T49" fmla="*/ 57 h 104"/>
              <a:gd name="T50" fmla="*/ 21 w 83"/>
              <a:gd name="T51" fmla="*/ 54 h 104"/>
              <a:gd name="T52" fmla="*/ 29 w 83"/>
              <a:gd name="T53" fmla="*/ 48 h 104"/>
              <a:gd name="T54" fmla="*/ 33 w 83"/>
              <a:gd name="T55" fmla="*/ 53 h 104"/>
              <a:gd name="T56" fmla="*/ 27 w 83"/>
              <a:gd name="T57" fmla="*/ 54 h 104"/>
              <a:gd name="T58" fmla="*/ 25 w 83"/>
              <a:gd name="T59" fmla="*/ 57 h 104"/>
              <a:gd name="T60" fmla="*/ 62 w 83"/>
              <a:gd name="T61" fmla="*/ 57 h 104"/>
              <a:gd name="T62" fmla="*/ 58 w 83"/>
              <a:gd name="T63" fmla="*/ 55 h 104"/>
              <a:gd name="T64" fmla="*/ 54 w 83"/>
              <a:gd name="T65" fmla="*/ 53 h 104"/>
              <a:gd name="T66" fmla="*/ 49 w 83"/>
              <a:gd name="T67" fmla="*/ 49 h 104"/>
              <a:gd name="T68" fmla="*/ 59 w 83"/>
              <a:gd name="T69" fmla="*/ 50 h 104"/>
              <a:gd name="T70" fmla="*/ 62 w 83"/>
              <a:gd name="T71" fmla="*/ 57 h 104"/>
              <a:gd name="T72" fmla="*/ 39 w 83"/>
              <a:gd name="T73" fmla="*/ 71 h 104"/>
              <a:gd name="T74" fmla="*/ 33 w 83"/>
              <a:gd name="T75"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5" name="Freeform 79"/>
          <p:cNvSpPr>
            <a:spLocks noEditPoints="1"/>
          </p:cNvSpPr>
          <p:nvPr/>
        </p:nvSpPr>
        <p:spPr bwMode="auto">
          <a:xfrm>
            <a:off x="3366740" y="2318402"/>
            <a:ext cx="260847" cy="264191"/>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6" name="Freeform 80"/>
          <p:cNvSpPr>
            <a:spLocks noEditPoints="1"/>
          </p:cNvSpPr>
          <p:nvPr/>
        </p:nvSpPr>
        <p:spPr bwMode="auto">
          <a:xfrm>
            <a:off x="2924193" y="3302707"/>
            <a:ext cx="168325" cy="256388"/>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7" name="Freeform 81"/>
          <p:cNvSpPr>
            <a:spLocks noEditPoints="1"/>
          </p:cNvSpPr>
          <p:nvPr/>
        </p:nvSpPr>
        <p:spPr bwMode="auto">
          <a:xfrm>
            <a:off x="1400357" y="3783155"/>
            <a:ext cx="224061" cy="27645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8" name="Freeform 82"/>
          <p:cNvSpPr>
            <a:spLocks noEditPoints="1"/>
          </p:cNvSpPr>
          <p:nvPr/>
        </p:nvSpPr>
        <p:spPr bwMode="auto">
          <a:xfrm>
            <a:off x="1400357" y="3318313"/>
            <a:ext cx="260847" cy="256388"/>
          </a:xfrm>
          <a:custGeom>
            <a:avLst/>
            <a:gdLst>
              <a:gd name="T0" fmla="*/ 31 w 99"/>
              <a:gd name="T1" fmla="*/ 1 h 97"/>
              <a:gd name="T2" fmla="*/ 50 w 99"/>
              <a:gd name="T3" fmla="*/ 21 h 97"/>
              <a:gd name="T4" fmla="*/ 50 w 99"/>
              <a:gd name="T5" fmla="*/ 23 h 97"/>
              <a:gd name="T6" fmla="*/ 44 w 99"/>
              <a:gd name="T7" fmla="*/ 37 h 97"/>
              <a:gd name="T8" fmla="*/ 37 w 99"/>
              <a:gd name="T9" fmla="*/ 30 h 97"/>
              <a:gd name="T10" fmla="*/ 34 w 99"/>
              <a:gd name="T11" fmla="*/ 20 h 97"/>
              <a:gd name="T12" fmla="*/ 24 w 99"/>
              <a:gd name="T13" fmla="*/ 16 h 97"/>
              <a:gd name="T14" fmla="*/ 17 w 99"/>
              <a:gd name="T15" fmla="*/ 9 h 97"/>
              <a:gd name="T16" fmla="*/ 31 w 99"/>
              <a:gd name="T17" fmla="*/ 1 h 97"/>
              <a:gd name="T18" fmla="*/ 23 w 99"/>
              <a:gd name="T19" fmla="*/ 21 h 97"/>
              <a:gd name="T20" fmla="*/ 24 w 99"/>
              <a:gd name="T21" fmla="*/ 30 h 97"/>
              <a:gd name="T22" fmla="*/ 33 w 99"/>
              <a:gd name="T23" fmla="*/ 31 h 97"/>
              <a:gd name="T24" fmla="*/ 32 w 99"/>
              <a:gd name="T25" fmla="*/ 22 h 97"/>
              <a:gd name="T26" fmla="*/ 23 w 99"/>
              <a:gd name="T27" fmla="*/ 21 h 97"/>
              <a:gd name="T28" fmla="*/ 2 w 99"/>
              <a:gd name="T29" fmla="*/ 35 h 97"/>
              <a:gd name="T30" fmla="*/ 0 w 99"/>
              <a:gd name="T31" fmla="*/ 40 h 97"/>
              <a:gd name="T32" fmla="*/ 48 w 99"/>
              <a:gd name="T33" fmla="*/ 88 h 97"/>
              <a:gd name="T34" fmla="*/ 89 w 99"/>
              <a:gd name="T35" fmla="*/ 47 h 97"/>
              <a:gd name="T36" fmla="*/ 42 w 99"/>
              <a:gd name="T37" fmla="*/ 0 h 97"/>
              <a:gd name="T38" fmla="*/ 37 w 99"/>
              <a:gd name="T39" fmla="*/ 1 h 97"/>
              <a:gd name="T40" fmla="*/ 53 w 99"/>
              <a:gd name="T41" fmla="*/ 18 h 97"/>
              <a:gd name="T42" fmla="*/ 54 w 99"/>
              <a:gd name="T43" fmla="*/ 19 h 97"/>
              <a:gd name="T44" fmla="*/ 54 w 99"/>
              <a:gd name="T45" fmla="*/ 20 h 97"/>
              <a:gd name="T46" fmla="*/ 54 w 99"/>
              <a:gd name="T47" fmla="*/ 24 h 97"/>
              <a:gd name="T48" fmla="*/ 44 w 99"/>
              <a:gd name="T49" fmla="*/ 44 h 97"/>
              <a:gd name="T50" fmla="*/ 25 w 99"/>
              <a:gd name="T51" fmla="*/ 53 h 97"/>
              <a:gd name="T52" fmla="*/ 21 w 99"/>
              <a:gd name="T53" fmla="*/ 53 h 97"/>
              <a:gd name="T54" fmla="*/ 20 w 99"/>
              <a:gd name="T55" fmla="*/ 53 h 97"/>
              <a:gd name="T56" fmla="*/ 19 w 99"/>
              <a:gd name="T57" fmla="*/ 52 h 97"/>
              <a:gd name="T58" fmla="*/ 2 w 99"/>
              <a:gd name="T59" fmla="*/ 35 h 97"/>
              <a:gd name="T60" fmla="*/ 12 w 99"/>
              <a:gd name="T61" fmla="*/ 14 h 97"/>
              <a:gd name="T62" fmla="*/ 3 w 99"/>
              <a:gd name="T63" fmla="*/ 28 h 97"/>
              <a:gd name="T64" fmla="*/ 23 w 99"/>
              <a:gd name="T65" fmla="*/ 48 h 97"/>
              <a:gd name="T66" fmla="*/ 24 w 99"/>
              <a:gd name="T67" fmla="*/ 48 h 97"/>
              <a:gd name="T68" fmla="*/ 39 w 99"/>
              <a:gd name="T69" fmla="*/ 42 h 97"/>
              <a:gd name="T70" fmla="*/ 32 w 99"/>
              <a:gd name="T71" fmla="*/ 35 h 97"/>
              <a:gd name="T72" fmla="*/ 22 w 99"/>
              <a:gd name="T73" fmla="*/ 31 h 97"/>
              <a:gd name="T74" fmla="*/ 18 w 99"/>
              <a:gd name="T75" fmla="*/ 21 h 97"/>
              <a:gd name="T76" fmla="*/ 12 w 99"/>
              <a:gd name="T77" fmla="*/ 1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99" name="Freeform 83"/>
          <p:cNvSpPr>
            <a:spLocks noEditPoints="1"/>
          </p:cNvSpPr>
          <p:nvPr/>
        </p:nvSpPr>
        <p:spPr bwMode="auto">
          <a:xfrm>
            <a:off x="3362282" y="2801079"/>
            <a:ext cx="282027" cy="285371"/>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0" name="Freeform 84"/>
          <p:cNvSpPr>
            <a:spLocks/>
          </p:cNvSpPr>
          <p:nvPr/>
        </p:nvSpPr>
        <p:spPr bwMode="auto">
          <a:xfrm>
            <a:off x="3865024" y="2825602"/>
            <a:ext cx="277568" cy="229634"/>
          </a:xfrm>
          <a:custGeom>
            <a:avLst/>
            <a:gdLst>
              <a:gd name="T0" fmla="*/ 85 w 105"/>
              <a:gd name="T1" fmla="*/ 87 h 87"/>
              <a:gd name="T2" fmla="*/ 80 w 105"/>
              <a:gd name="T3" fmla="*/ 30 h 87"/>
              <a:gd name="T4" fmla="*/ 69 w 105"/>
              <a:gd name="T5" fmla="*/ 43 h 87"/>
              <a:gd name="T6" fmla="*/ 54 w 105"/>
              <a:gd name="T7" fmla="*/ 0 h 87"/>
              <a:gd name="T8" fmla="*/ 24 w 105"/>
              <a:gd name="T9" fmla="*/ 49 h 87"/>
              <a:gd name="T10" fmla="*/ 15 w 105"/>
              <a:gd name="T11" fmla="*/ 34 h 87"/>
              <a:gd name="T12" fmla="*/ 11 w 105"/>
              <a:gd name="T13" fmla="*/ 87 h 87"/>
              <a:gd name="T14" fmla="*/ 28 w 105"/>
              <a:gd name="T15" fmla="*/ 87 h 87"/>
              <a:gd name="T16" fmla="*/ 44 w 105"/>
              <a:gd name="T17" fmla="*/ 42 h 87"/>
              <a:gd name="T18" fmla="*/ 60 w 105"/>
              <a:gd name="T19" fmla="*/ 68 h 87"/>
              <a:gd name="T20" fmla="*/ 65 w 105"/>
              <a:gd name="T21" fmla="*/ 60 h 87"/>
              <a:gd name="T22" fmla="*/ 68 w 105"/>
              <a:gd name="T23" fmla="*/ 87 h 87"/>
              <a:gd name="T24" fmla="*/ 85 w 105"/>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1" name="Freeform 85"/>
          <p:cNvSpPr>
            <a:spLocks noEditPoints="1"/>
          </p:cNvSpPr>
          <p:nvPr/>
        </p:nvSpPr>
        <p:spPr bwMode="auto">
          <a:xfrm>
            <a:off x="1910905" y="2814455"/>
            <a:ext cx="216257" cy="253044"/>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2" name="Freeform 86"/>
          <p:cNvSpPr>
            <a:spLocks noEditPoints="1"/>
          </p:cNvSpPr>
          <p:nvPr/>
        </p:nvSpPr>
        <p:spPr bwMode="auto">
          <a:xfrm>
            <a:off x="2910815" y="2350727"/>
            <a:ext cx="192848" cy="210684"/>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3" name="Freeform 87"/>
          <p:cNvSpPr>
            <a:spLocks noEditPoints="1"/>
          </p:cNvSpPr>
          <p:nvPr/>
        </p:nvSpPr>
        <p:spPr bwMode="auto">
          <a:xfrm>
            <a:off x="1420423" y="2820028"/>
            <a:ext cx="198422" cy="173898"/>
          </a:xfrm>
          <a:custGeom>
            <a:avLst/>
            <a:gdLst>
              <a:gd name="T0" fmla="*/ 72 w 75"/>
              <a:gd name="T1" fmla="*/ 4 h 66"/>
              <a:gd name="T2" fmla="*/ 74 w 75"/>
              <a:gd name="T3" fmla="*/ 13 h 66"/>
              <a:gd name="T4" fmla="*/ 75 w 75"/>
              <a:gd name="T5" fmla="*/ 23 h 66"/>
              <a:gd name="T6" fmla="*/ 38 w 75"/>
              <a:gd name="T7" fmla="*/ 66 h 66"/>
              <a:gd name="T8" fmla="*/ 11 w 75"/>
              <a:gd name="T9" fmla="*/ 53 h 66"/>
              <a:gd name="T10" fmla="*/ 0 w 75"/>
              <a:gd name="T11" fmla="*/ 23 h 66"/>
              <a:gd name="T12" fmla="*/ 1 w 75"/>
              <a:gd name="T13" fmla="*/ 13 h 66"/>
              <a:gd name="T14" fmla="*/ 4 w 75"/>
              <a:gd name="T15" fmla="*/ 4 h 66"/>
              <a:gd name="T16" fmla="*/ 6 w 75"/>
              <a:gd name="T17" fmla="*/ 0 h 66"/>
              <a:gd name="T18" fmla="*/ 9 w 75"/>
              <a:gd name="T19" fmla="*/ 0 h 66"/>
              <a:gd name="T20" fmla="*/ 67 w 75"/>
              <a:gd name="T21" fmla="*/ 0 h 66"/>
              <a:gd name="T22" fmla="*/ 70 w 75"/>
              <a:gd name="T23" fmla="*/ 0 h 66"/>
              <a:gd name="T24" fmla="*/ 72 w 75"/>
              <a:gd name="T25" fmla="*/ 4 h 66"/>
              <a:gd name="T26" fmla="*/ 64 w 75"/>
              <a:gd name="T27" fmla="*/ 15 h 66"/>
              <a:gd name="T28" fmla="*/ 63 w 75"/>
              <a:gd name="T29" fmla="*/ 11 h 66"/>
              <a:gd name="T30" fmla="*/ 13 w 75"/>
              <a:gd name="T31" fmla="*/ 11 h 66"/>
              <a:gd name="T32" fmla="*/ 12 w 75"/>
              <a:gd name="T33" fmla="*/ 15 h 66"/>
              <a:gd name="T34" fmla="*/ 11 w 75"/>
              <a:gd name="T35" fmla="*/ 23 h 66"/>
              <a:gd name="T36" fmla="*/ 19 w 75"/>
              <a:gd name="T37" fmla="*/ 46 h 66"/>
              <a:gd name="T38" fmla="*/ 38 w 75"/>
              <a:gd name="T39" fmla="*/ 55 h 66"/>
              <a:gd name="T40" fmla="*/ 64 w 75"/>
              <a:gd name="T41" fmla="*/ 23 h 66"/>
              <a:gd name="T42" fmla="*/ 64 w 75"/>
              <a:gd name="T43"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4" name="Freeform 88"/>
          <p:cNvSpPr>
            <a:spLocks noEditPoints="1"/>
          </p:cNvSpPr>
          <p:nvPr/>
        </p:nvSpPr>
        <p:spPr bwMode="auto">
          <a:xfrm>
            <a:off x="1447177" y="2899174"/>
            <a:ext cx="148259" cy="171668"/>
          </a:xfrm>
          <a:custGeom>
            <a:avLst/>
            <a:gdLst>
              <a:gd name="T0" fmla="*/ 9 w 56"/>
              <a:gd name="T1" fmla="*/ 0 h 65"/>
              <a:gd name="T2" fmla="*/ 16 w 56"/>
              <a:gd name="T3" fmla="*/ 17 h 65"/>
              <a:gd name="T4" fmla="*/ 33 w 56"/>
              <a:gd name="T5" fmla="*/ 26 h 65"/>
              <a:gd name="T6" fmla="*/ 56 w 56"/>
              <a:gd name="T7" fmla="*/ 0 h 65"/>
              <a:gd name="T8" fmla="*/ 9 w 56"/>
              <a:gd name="T9" fmla="*/ 0 h 65"/>
              <a:gd name="T10" fmla="*/ 0 w 56"/>
              <a:gd name="T11" fmla="*/ 53 h 65"/>
              <a:gd name="T12" fmla="*/ 21 w 56"/>
              <a:gd name="T13" fmla="*/ 53 h 65"/>
              <a:gd name="T14" fmla="*/ 21 w 56"/>
              <a:gd name="T15" fmla="*/ 28 h 65"/>
              <a:gd name="T16" fmla="*/ 34 w 56"/>
              <a:gd name="T17" fmla="*/ 28 h 65"/>
              <a:gd name="T18" fmla="*/ 34 w 56"/>
              <a:gd name="T19" fmla="*/ 53 h 65"/>
              <a:gd name="T20" fmla="*/ 55 w 56"/>
              <a:gd name="T21" fmla="*/ 53 h 65"/>
              <a:gd name="T22" fmla="*/ 55 w 56"/>
              <a:gd name="T23" fmla="*/ 65 h 65"/>
              <a:gd name="T24" fmla="*/ 0 w 56"/>
              <a:gd name="T25" fmla="*/ 65 h 65"/>
              <a:gd name="T26" fmla="*/ 0 w 56"/>
              <a:gd name="T2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5" name="Freeform 89"/>
          <p:cNvSpPr>
            <a:spLocks noEditPoints="1"/>
          </p:cNvSpPr>
          <p:nvPr/>
        </p:nvSpPr>
        <p:spPr bwMode="auto">
          <a:xfrm>
            <a:off x="2383550" y="2342923"/>
            <a:ext cx="274223" cy="208455"/>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6" name="Freeform 90"/>
          <p:cNvSpPr>
            <a:spLocks noEditPoints="1"/>
          </p:cNvSpPr>
          <p:nvPr/>
        </p:nvSpPr>
        <p:spPr bwMode="auto">
          <a:xfrm>
            <a:off x="3876171" y="1854673"/>
            <a:ext cx="229634" cy="227405"/>
          </a:xfrm>
          <a:custGeom>
            <a:avLst/>
            <a:gdLst>
              <a:gd name="T0" fmla="*/ 19 w 87"/>
              <a:gd name="T1" fmla="*/ 40 h 86"/>
              <a:gd name="T2" fmla="*/ 0 w 87"/>
              <a:gd name="T3" fmla="*/ 75 h 86"/>
              <a:gd name="T4" fmla="*/ 6 w 87"/>
              <a:gd name="T5" fmla="*/ 86 h 86"/>
              <a:gd name="T6" fmla="*/ 80 w 87"/>
              <a:gd name="T7" fmla="*/ 86 h 86"/>
              <a:gd name="T8" fmla="*/ 87 w 87"/>
              <a:gd name="T9" fmla="*/ 75 h 86"/>
              <a:gd name="T10" fmla="*/ 68 w 87"/>
              <a:gd name="T11" fmla="*/ 40 h 86"/>
              <a:gd name="T12" fmla="*/ 68 w 87"/>
              <a:gd name="T13" fmla="*/ 26 h 86"/>
              <a:gd name="T14" fmla="*/ 19 w 87"/>
              <a:gd name="T15" fmla="*/ 26 h 86"/>
              <a:gd name="T16" fmla="*/ 19 w 87"/>
              <a:gd name="T17" fmla="*/ 40 h 86"/>
              <a:gd name="T18" fmla="*/ 19 w 87"/>
              <a:gd name="T19" fmla="*/ 40 h 86"/>
              <a:gd name="T20" fmla="*/ 50 w 87"/>
              <a:gd name="T21" fmla="*/ 0 h 86"/>
              <a:gd name="T22" fmla="*/ 59 w 87"/>
              <a:gd name="T23" fmla="*/ 9 h 86"/>
              <a:gd name="T24" fmla="*/ 58 w 87"/>
              <a:gd name="T25" fmla="*/ 13 h 86"/>
              <a:gd name="T26" fmla="*/ 77 w 87"/>
              <a:gd name="T27" fmla="*/ 13 h 86"/>
              <a:gd name="T28" fmla="*/ 81 w 87"/>
              <a:gd name="T29" fmla="*/ 13 h 86"/>
              <a:gd name="T30" fmla="*/ 81 w 87"/>
              <a:gd name="T31" fmla="*/ 17 h 86"/>
              <a:gd name="T32" fmla="*/ 81 w 87"/>
              <a:gd name="T33" fmla="*/ 33 h 86"/>
              <a:gd name="T34" fmla="*/ 77 w 87"/>
              <a:gd name="T35" fmla="*/ 38 h 86"/>
              <a:gd name="T36" fmla="*/ 70 w 87"/>
              <a:gd name="T37" fmla="*/ 38 h 86"/>
              <a:gd name="T38" fmla="*/ 70 w 87"/>
              <a:gd name="T39" fmla="*/ 29 h 86"/>
              <a:gd name="T40" fmla="*/ 73 w 87"/>
              <a:gd name="T41" fmla="*/ 29 h 86"/>
              <a:gd name="T42" fmla="*/ 73 w 87"/>
              <a:gd name="T43" fmla="*/ 22 h 86"/>
              <a:gd name="T44" fmla="*/ 43 w 87"/>
              <a:gd name="T45" fmla="*/ 22 h 86"/>
              <a:gd name="T46" fmla="*/ 43 w 87"/>
              <a:gd name="T47" fmla="*/ 22 h 86"/>
              <a:gd name="T48" fmla="*/ 14 w 87"/>
              <a:gd name="T49" fmla="*/ 22 h 86"/>
              <a:gd name="T50" fmla="*/ 14 w 87"/>
              <a:gd name="T51" fmla="*/ 29 h 86"/>
              <a:gd name="T52" fmla="*/ 17 w 87"/>
              <a:gd name="T53" fmla="*/ 29 h 86"/>
              <a:gd name="T54" fmla="*/ 17 w 87"/>
              <a:gd name="T55" fmla="*/ 38 h 86"/>
              <a:gd name="T56" fmla="*/ 9 w 87"/>
              <a:gd name="T57" fmla="*/ 38 h 86"/>
              <a:gd name="T58" fmla="*/ 5 w 87"/>
              <a:gd name="T59" fmla="*/ 33 h 86"/>
              <a:gd name="T60" fmla="*/ 5 w 87"/>
              <a:gd name="T61" fmla="*/ 17 h 86"/>
              <a:gd name="T62" fmla="*/ 5 w 87"/>
              <a:gd name="T63" fmla="*/ 13 h 86"/>
              <a:gd name="T64" fmla="*/ 9 w 87"/>
              <a:gd name="T65" fmla="*/ 13 h 86"/>
              <a:gd name="T66" fmla="*/ 26 w 87"/>
              <a:gd name="T67" fmla="*/ 13 h 86"/>
              <a:gd name="T68" fmla="*/ 25 w 87"/>
              <a:gd name="T69" fmla="*/ 9 h 86"/>
              <a:gd name="T70" fmla="*/ 34 w 87"/>
              <a:gd name="T71" fmla="*/ 0 h 86"/>
              <a:gd name="T72" fmla="*/ 40 w 87"/>
              <a:gd name="T73" fmla="*/ 2 h 86"/>
              <a:gd name="T74" fmla="*/ 37 w 87"/>
              <a:gd name="T75" fmla="*/ 9 h 86"/>
              <a:gd name="T76" fmla="*/ 37 w 87"/>
              <a:gd name="T77" fmla="*/ 13 h 86"/>
              <a:gd name="T78" fmla="*/ 42 w 87"/>
              <a:gd name="T79" fmla="*/ 13 h 86"/>
              <a:gd name="T80" fmla="*/ 41 w 87"/>
              <a:gd name="T81" fmla="*/ 9 h 86"/>
              <a:gd name="T82" fmla="*/ 50 w 87"/>
              <a:gd name="T8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7" name="Freeform 91"/>
          <p:cNvSpPr>
            <a:spLocks noEditPoints="1"/>
          </p:cNvSpPr>
          <p:nvPr/>
        </p:nvSpPr>
        <p:spPr bwMode="auto">
          <a:xfrm>
            <a:off x="4324294" y="1856903"/>
            <a:ext cx="287600" cy="2329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8" name="Freeform 92"/>
          <p:cNvSpPr>
            <a:spLocks noEditPoints="1"/>
          </p:cNvSpPr>
          <p:nvPr/>
        </p:nvSpPr>
        <p:spPr bwMode="auto">
          <a:xfrm>
            <a:off x="2401386" y="2812225"/>
            <a:ext cx="248585" cy="24747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458994"/>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09" name="Freeform 93"/>
          <p:cNvSpPr>
            <a:spLocks noEditPoints="1"/>
          </p:cNvSpPr>
          <p:nvPr/>
        </p:nvSpPr>
        <p:spPr bwMode="auto">
          <a:xfrm>
            <a:off x="3374542" y="1839065"/>
            <a:ext cx="261962" cy="263076"/>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0" name="Freeform 94"/>
          <p:cNvSpPr>
            <a:spLocks noEditPoints="1"/>
          </p:cNvSpPr>
          <p:nvPr/>
        </p:nvSpPr>
        <p:spPr bwMode="auto">
          <a:xfrm>
            <a:off x="2420335" y="1831262"/>
            <a:ext cx="192848" cy="282027"/>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1" name="Freeform 95"/>
          <p:cNvSpPr>
            <a:spLocks noEditPoints="1"/>
          </p:cNvSpPr>
          <p:nvPr/>
        </p:nvSpPr>
        <p:spPr bwMode="auto">
          <a:xfrm>
            <a:off x="1368028" y="1920443"/>
            <a:ext cx="314354" cy="144915"/>
          </a:xfrm>
          <a:custGeom>
            <a:avLst/>
            <a:gdLst>
              <a:gd name="T0" fmla="*/ 55 w 282"/>
              <a:gd name="T1" fmla="*/ 0 h 130"/>
              <a:gd name="T2" fmla="*/ 55 w 282"/>
              <a:gd name="T3" fmla="*/ 0 h 130"/>
              <a:gd name="T4" fmla="*/ 57 w 282"/>
              <a:gd name="T5" fmla="*/ 0 h 130"/>
              <a:gd name="T6" fmla="*/ 57 w 282"/>
              <a:gd name="T7" fmla="*/ 0 h 130"/>
              <a:gd name="T8" fmla="*/ 166 w 282"/>
              <a:gd name="T9" fmla="*/ 0 h 130"/>
              <a:gd name="T10" fmla="*/ 187 w 282"/>
              <a:gd name="T11" fmla="*/ 24 h 130"/>
              <a:gd name="T12" fmla="*/ 237 w 282"/>
              <a:gd name="T13" fmla="*/ 24 h 130"/>
              <a:gd name="T14" fmla="*/ 282 w 282"/>
              <a:gd name="T15" fmla="*/ 74 h 130"/>
              <a:gd name="T16" fmla="*/ 267 w 282"/>
              <a:gd name="T17" fmla="*/ 74 h 130"/>
              <a:gd name="T18" fmla="*/ 267 w 282"/>
              <a:gd name="T19" fmla="*/ 121 h 130"/>
              <a:gd name="T20" fmla="*/ 267 w 282"/>
              <a:gd name="T21" fmla="*/ 130 h 130"/>
              <a:gd name="T22" fmla="*/ 258 w 282"/>
              <a:gd name="T23" fmla="*/ 130 h 130"/>
              <a:gd name="T24" fmla="*/ 19 w 282"/>
              <a:gd name="T25" fmla="*/ 130 h 130"/>
              <a:gd name="T26" fmla="*/ 12 w 282"/>
              <a:gd name="T27" fmla="*/ 130 h 130"/>
              <a:gd name="T28" fmla="*/ 12 w 282"/>
              <a:gd name="T29" fmla="*/ 121 h 130"/>
              <a:gd name="T30" fmla="*/ 12 w 282"/>
              <a:gd name="T31" fmla="*/ 74 h 130"/>
              <a:gd name="T32" fmla="*/ 7 w 282"/>
              <a:gd name="T33" fmla="*/ 74 h 130"/>
              <a:gd name="T34" fmla="*/ 0 w 282"/>
              <a:gd name="T35" fmla="*/ 59 h 130"/>
              <a:gd name="T36" fmla="*/ 55 w 282"/>
              <a:gd name="T37" fmla="*/ 3 h 130"/>
              <a:gd name="T38" fmla="*/ 55 w 282"/>
              <a:gd name="T39" fmla="*/ 0 h 130"/>
              <a:gd name="T40" fmla="*/ 55 w 282"/>
              <a:gd name="T41" fmla="*/ 0 h 130"/>
              <a:gd name="T42" fmla="*/ 225 w 282"/>
              <a:gd name="T43" fmla="*/ 74 h 130"/>
              <a:gd name="T44" fmla="*/ 225 w 282"/>
              <a:gd name="T45" fmla="*/ 97 h 130"/>
              <a:gd name="T46" fmla="*/ 206 w 282"/>
              <a:gd name="T47" fmla="*/ 97 h 130"/>
              <a:gd name="T48" fmla="*/ 206 w 282"/>
              <a:gd name="T49" fmla="*/ 74 h 130"/>
              <a:gd name="T50" fmla="*/ 187 w 282"/>
              <a:gd name="T51" fmla="*/ 74 h 130"/>
              <a:gd name="T52" fmla="*/ 175 w 282"/>
              <a:gd name="T53" fmla="*/ 59 h 130"/>
              <a:gd name="T54" fmla="*/ 107 w 282"/>
              <a:gd name="T55" fmla="*/ 59 h 130"/>
              <a:gd name="T56" fmla="*/ 66 w 282"/>
              <a:gd name="T57" fmla="*/ 14 h 130"/>
              <a:gd name="T58" fmla="*/ 26 w 282"/>
              <a:gd name="T59" fmla="*/ 57 h 130"/>
              <a:gd name="T60" fmla="*/ 29 w 282"/>
              <a:gd name="T61" fmla="*/ 57 h 130"/>
              <a:gd name="T62" fmla="*/ 29 w 282"/>
              <a:gd name="T63" fmla="*/ 66 h 130"/>
              <a:gd name="T64" fmla="*/ 29 w 282"/>
              <a:gd name="T65" fmla="*/ 111 h 130"/>
              <a:gd name="T66" fmla="*/ 111 w 282"/>
              <a:gd name="T67" fmla="*/ 111 h 130"/>
              <a:gd name="T68" fmla="*/ 111 w 282"/>
              <a:gd name="T69" fmla="*/ 69 h 130"/>
              <a:gd name="T70" fmla="*/ 135 w 282"/>
              <a:gd name="T71" fmla="*/ 69 h 130"/>
              <a:gd name="T72" fmla="*/ 135 w 282"/>
              <a:gd name="T73" fmla="*/ 111 h 130"/>
              <a:gd name="T74" fmla="*/ 251 w 282"/>
              <a:gd name="T75" fmla="*/ 111 h 130"/>
              <a:gd name="T76" fmla="*/ 249 w 282"/>
              <a:gd name="T77" fmla="*/ 74 h 130"/>
              <a:gd name="T78" fmla="*/ 225 w 282"/>
              <a:gd name="T79" fmla="*/ 74 h 130"/>
              <a:gd name="T80" fmla="*/ 225 w 282"/>
              <a:gd name="T81" fmla="*/ 74 h 130"/>
              <a:gd name="T82" fmla="*/ 154 w 282"/>
              <a:gd name="T83" fmla="*/ 71 h 130"/>
              <a:gd name="T84" fmla="*/ 154 w 282"/>
              <a:gd name="T85" fmla="*/ 97 h 130"/>
              <a:gd name="T86" fmla="*/ 173 w 282"/>
              <a:gd name="T87" fmla="*/ 97 h 130"/>
              <a:gd name="T88" fmla="*/ 173 w 282"/>
              <a:gd name="T89" fmla="*/ 71 h 130"/>
              <a:gd name="T90" fmla="*/ 154 w 282"/>
              <a:gd name="T91" fmla="*/ 71 h 130"/>
              <a:gd name="T92" fmla="*/ 154 w 282"/>
              <a:gd name="T93" fmla="*/ 71 h 130"/>
              <a:gd name="T94" fmla="*/ 55 w 282"/>
              <a:gd name="T95" fmla="*/ 71 h 130"/>
              <a:gd name="T96" fmla="*/ 55 w 282"/>
              <a:gd name="T97" fmla="*/ 97 h 130"/>
              <a:gd name="T98" fmla="*/ 73 w 282"/>
              <a:gd name="T99" fmla="*/ 97 h 130"/>
              <a:gd name="T100" fmla="*/ 73 w 282"/>
              <a:gd name="T101" fmla="*/ 71 h 130"/>
              <a:gd name="T102" fmla="*/ 55 w 282"/>
              <a:gd name="T10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130">
                <a:moveTo>
                  <a:pt x="55" y="0"/>
                </a:moveTo>
                <a:lnTo>
                  <a:pt x="55" y="0"/>
                </a:lnTo>
                <a:lnTo>
                  <a:pt x="57" y="0"/>
                </a:lnTo>
                <a:lnTo>
                  <a:pt x="57" y="0"/>
                </a:lnTo>
                <a:lnTo>
                  <a:pt x="166" y="0"/>
                </a:lnTo>
                <a:lnTo>
                  <a:pt x="187" y="24"/>
                </a:lnTo>
                <a:lnTo>
                  <a:pt x="237" y="24"/>
                </a:lnTo>
                <a:lnTo>
                  <a:pt x="282" y="74"/>
                </a:lnTo>
                <a:lnTo>
                  <a:pt x="267" y="74"/>
                </a:lnTo>
                <a:lnTo>
                  <a:pt x="267" y="121"/>
                </a:lnTo>
                <a:lnTo>
                  <a:pt x="267" y="130"/>
                </a:lnTo>
                <a:lnTo>
                  <a:pt x="258" y="130"/>
                </a:lnTo>
                <a:lnTo>
                  <a:pt x="19" y="130"/>
                </a:lnTo>
                <a:lnTo>
                  <a:pt x="12" y="130"/>
                </a:lnTo>
                <a:lnTo>
                  <a:pt x="12" y="121"/>
                </a:lnTo>
                <a:lnTo>
                  <a:pt x="12" y="74"/>
                </a:lnTo>
                <a:lnTo>
                  <a:pt x="7" y="74"/>
                </a:lnTo>
                <a:lnTo>
                  <a:pt x="0" y="59"/>
                </a:lnTo>
                <a:lnTo>
                  <a:pt x="55" y="3"/>
                </a:lnTo>
                <a:lnTo>
                  <a:pt x="55" y="0"/>
                </a:lnTo>
                <a:lnTo>
                  <a:pt x="55" y="0"/>
                </a:lnTo>
                <a:close/>
                <a:moveTo>
                  <a:pt x="225" y="74"/>
                </a:moveTo>
                <a:lnTo>
                  <a:pt x="225" y="97"/>
                </a:lnTo>
                <a:lnTo>
                  <a:pt x="206" y="97"/>
                </a:lnTo>
                <a:lnTo>
                  <a:pt x="206" y="74"/>
                </a:lnTo>
                <a:lnTo>
                  <a:pt x="187" y="74"/>
                </a:lnTo>
                <a:lnTo>
                  <a:pt x="175" y="59"/>
                </a:lnTo>
                <a:lnTo>
                  <a:pt x="107" y="59"/>
                </a:lnTo>
                <a:lnTo>
                  <a:pt x="66" y="14"/>
                </a:lnTo>
                <a:lnTo>
                  <a:pt x="26" y="57"/>
                </a:lnTo>
                <a:lnTo>
                  <a:pt x="29" y="57"/>
                </a:lnTo>
                <a:lnTo>
                  <a:pt x="29" y="66"/>
                </a:lnTo>
                <a:lnTo>
                  <a:pt x="29" y="111"/>
                </a:lnTo>
                <a:lnTo>
                  <a:pt x="111" y="111"/>
                </a:lnTo>
                <a:lnTo>
                  <a:pt x="111" y="69"/>
                </a:lnTo>
                <a:lnTo>
                  <a:pt x="135" y="69"/>
                </a:lnTo>
                <a:lnTo>
                  <a:pt x="135" y="111"/>
                </a:lnTo>
                <a:lnTo>
                  <a:pt x="251" y="111"/>
                </a:lnTo>
                <a:lnTo>
                  <a:pt x="249" y="74"/>
                </a:lnTo>
                <a:lnTo>
                  <a:pt x="225" y="74"/>
                </a:lnTo>
                <a:lnTo>
                  <a:pt x="225" y="74"/>
                </a:lnTo>
                <a:close/>
                <a:moveTo>
                  <a:pt x="154" y="71"/>
                </a:moveTo>
                <a:lnTo>
                  <a:pt x="154" y="97"/>
                </a:lnTo>
                <a:lnTo>
                  <a:pt x="173" y="97"/>
                </a:lnTo>
                <a:lnTo>
                  <a:pt x="173" y="71"/>
                </a:lnTo>
                <a:lnTo>
                  <a:pt x="154" y="71"/>
                </a:lnTo>
                <a:lnTo>
                  <a:pt x="154" y="71"/>
                </a:lnTo>
                <a:close/>
                <a:moveTo>
                  <a:pt x="55" y="71"/>
                </a:moveTo>
                <a:lnTo>
                  <a:pt x="55" y="97"/>
                </a:lnTo>
                <a:lnTo>
                  <a:pt x="73" y="97"/>
                </a:lnTo>
                <a:lnTo>
                  <a:pt x="73" y="71"/>
                </a:lnTo>
                <a:lnTo>
                  <a:pt x="55" y="71"/>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2" name="Freeform 96"/>
          <p:cNvSpPr>
            <a:spLocks noEditPoints="1"/>
          </p:cNvSpPr>
          <p:nvPr/>
        </p:nvSpPr>
        <p:spPr bwMode="auto">
          <a:xfrm>
            <a:off x="5334236" y="1823459"/>
            <a:ext cx="218487" cy="295404"/>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3" name="Freeform 97"/>
          <p:cNvSpPr>
            <a:spLocks noEditPoints="1"/>
          </p:cNvSpPr>
          <p:nvPr/>
        </p:nvSpPr>
        <p:spPr bwMode="auto">
          <a:xfrm>
            <a:off x="2900782" y="1390944"/>
            <a:ext cx="231864" cy="210684"/>
          </a:xfrm>
          <a:custGeom>
            <a:avLst/>
            <a:gdLst>
              <a:gd name="T0" fmla="*/ 160 w 208"/>
              <a:gd name="T1" fmla="*/ 0 h 189"/>
              <a:gd name="T2" fmla="*/ 170 w 208"/>
              <a:gd name="T3" fmla="*/ 7 h 189"/>
              <a:gd name="T4" fmla="*/ 153 w 208"/>
              <a:gd name="T5" fmla="*/ 54 h 189"/>
              <a:gd name="T6" fmla="*/ 35 w 208"/>
              <a:gd name="T7" fmla="*/ 14 h 189"/>
              <a:gd name="T8" fmla="*/ 45 w 208"/>
              <a:gd name="T9" fmla="*/ 23 h 189"/>
              <a:gd name="T10" fmla="*/ 59 w 208"/>
              <a:gd name="T11" fmla="*/ 35 h 189"/>
              <a:gd name="T12" fmla="*/ 35 w 208"/>
              <a:gd name="T13" fmla="*/ 45 h 189"/>
              <a:gd name="T14" fmla="*/ 45 w 208"/>
              <a:gd name="T15" fmla="*/ 49 h 189"/>
              <a:gd name="T16" fmla="*/ 59 w 208"/>
              <a:gd name="T17" fmla="*/ 61 h 189"/>
              <a:gd name="T18" fmla="*/ 35 w 208"/>
              <a:gd name="T19" fmla="*/ 71 h 189"/>
              <a:gd name="T20" fmla="*/ 45 w 208"/>
              <a:gd name="T21" fmla="*/ 78 h 189"/>
              <a:gd name="T22" fmla="*/ 59 w 208"/>
              <a:gd name="T23" fmla="*/ 90 h 189"/>
              <a:gd name="T24" fmla="*/ 35 w 208"/>
              <a:gd name="T25" fmla="*/ 99 h 189"/>
              <a:gd name="T26" fmla="*/ 45 w 208"/>
              <a:gd name="T27" fmla="*/ 104 h 189"/>
              <a:gd name="T28" fmla="*/ 59 w 208"/>
              <a:gd name="T29" fmla="*/ 116 h 189"/>
              <a:gd name="T30" fmla="*/ 35 w 208"/>
              <a:gd name="T31" fmla="*/ 125 h 189"/>
              <a:gd name="T32" fmla="*/ 45 w 208"/>
              <a:gd name="T33" fmla="*/ 132 h 189"/>
              <a:gd name="T34" fmla="*/ 59 w 208"/>
              <a:gd name="T35" fmla="*/ 144 h 189"/>
              <a:gd name="T36" fmla="*/ 35 w 208"/>
              <a:gd name="T37" fmla="*/ 153 h 189"/>
              <a:gd name="T38" fmla="*/ 35 w 208"/>
              <a:gd name="T39" fmla="*/ 172 h 189"/>
              <a:gd name="T40" fmla="*/ 153 w 208"/>
              <a:gd name="T41" fmla="*/ 137 h 189"/>
              <a:gd name="T42" fmla="*/ 170 w 208"/>
              <a:gd name="T43" fmla="*/ 179 h 189"/>
              <a:gd name="T44" fmla="*/ 160 w 208"/>
              <a:gd name="T45" fmla="*/ 189 h 189"/>
              <a:gd name="T46" fmla="*/ 19 w 208"/>
              <a:gd name="T47" fmla="*/ 189 h 189"/>
              <a:gd name="T48" fmla="*/ 19 w 208"/>
              <a:gd name="T49" fmla="*/ 168 h 189"/>
              <a:gd name="T50" fmla="*/ 0 w 208"/>
              <a:gd name="T51" fmla="*/ 151 h 189"/>
              <a:gd name="T52" fmla="*/ 19 w 208"/>
              <a:gd name="T53" fmla="*/ 139 h 189"/>
              <a:gd name="T54" fmla="*/ 0 w 208"/>
              <a:gd name="T55" fmla="*/ 123 h 189"/>
              <a:gd name="T56" fmla="*/ 19 w 208"/>
              <a:gd name="T57" fmla="*/ 113 h 189"/>
              <a:gd name="T58" fmla="*/ 0 w 208"/>
              <a:gd name="T59" fmla="*/ 97 h 189"/>
              <a:gd name="T60" fmla="*/ 19 w 208"/>
              <a:gd name="T61" fmla="*/ 85 h 189"/>
              <a:gd name="T62" fmla="*/ 0 w 208"/>
              <a:gd name="T63" fmla="*/ 68 h 189"/>
              <a:gd name="T64" fmla="*/ 19 w 208"/>
              <a:gd name="T65" fmla="*/ 59 h 189"/>
              <a:gd name="T66" fmla="*/ 0 w 208"/>
              <a:gd name="T67" fmla="*/ 42 h 189"/>
              <a:gd name="T68" fmla="*/ 19 w 208"/>
              <a:gd name="T69" fmla="*/ 7 h 189"/>
              <a:gd name="T70" fmla="*/ 28 w 208"/>
              <a:gd name="T71" fmla="*/ 0 h 189"/>
              <a:gd name="T72" fmla="*/ 73 w 208"/>
              <a:gd name="T73" fmla="*/ 90 h 189"/>
              <a:gd name="T74" fmla="*/ 94 w 208"/>
              <a:gd name="T75" fmla="*/ 99 h 189"/>
              <a:gd name="T76" fmla="*/ 73 w 208"/>
              <a:gd name="T77" fmla="*/ 90 h 189"/>
              <a:gd name="T78" fmla="*/ 73 w 208"/>
              <a:gd name="T79" fmla="*/ 71 h 189"/>
              <a:gd name="T80" fmla="*/ 113 w 208"/>
              <a:gd name="T81" fmla="*/ 78 h 189"/>
              <a:gd name="T82" fmla="*/ 73 w 208"/>
              <a:gd name="T83" fmla="*/ 71 h 189"/>
              <a:gd name="T84" fmla="*/ 73 w 208"/>
              <a:gd name="T85" fmla="*/ 49 h 189"/>
              <a:gd name="T86" fmla="*/ 132 w 208"/>
              <a:gd name="T87" fmla="*/ 59 h 189"/>
              <a:gd name="T88" fmla="*/ 73 w 208"/>
              <a:gd name="T89" fmla="*/ 49 h 189"/>
              <a:gd name="T90" fmla="*/ 73 w 208"/>
              <a:gd name="T91" fmla="*/ 30 h 189"/>
              <a:gd name="T92" fmla="*/ 132 w 208"/>
              <a:gd name="T93" fmla="*/ 40 h 189"/>
              <a:gd name="T94" fmla="*/ 73 w 208"/>
              <a:gd name="T95" fmla="*/ 30 h 189"/>
              <a:gd name="T96" fmla="*/ 97 w 208"/>
              <a:gd name="T97" fmla="*/ 151 h 189"/>
              <a:gd name="T98" fmla="*/ 123 w 208"/>
              <a:gd name="T99" fmla="*/ 149 h 189"/>
              <a:gd name="T100" fmla="*/ 99 w 208"/>
              <a:gd name="T101" fmla="*/ 123 h 189"/>
              <a:gd name="T102" fmla="*/ 97 w 208"/>
              <a:gd name="T103" fmla="*/ 151 h 189"/>
              <a:gd name="T104" fmla="*/ 184 w 208"/>
              <a:gd name="T105" fmla="*/ 40 h 189"/>
              <a:gd name="T106" fmla="*/ 132 w 208"/>
              <a:gd name="T107" fmla="*/ 139 h 189"/>
              <a:gd name="T108" fmla="*/ 184 w 208"/>
              <a:gd name="T109" fmla="*/ 4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89">
                <a:moveTo>
                  <a:pt x="28" y="0"/>
                </a:moveTo>
                <a:lnTo>
                  <a:pt x="160" y="0"/>
                </a:lnTo>
                <a:lnTo>
                  <a:pt x="170" y="0"/>
                </a:lnTo>
                <a:lnTo>
                  <a:pt x="170" y="7"/>
                </a:lnTo>
                <a:lnTo>
                  <a:pt x="170" y="37"/>
                </a:lnTo>
                <a:lnTo>
                  <a:pt x="153" y="54"/>
                </a:lnTo>
                <a:lnTo>
                  <a:pt x="153" y="14"/>
                </a:lnTo>
                <a:lnTo>
                  <a:pt x="35" y="14"/>
                </a:lnTo>
                <a:lnTo>
                  <a:pt x="35" y="26"/>
                </a:lnTo>
                <a:lnTo>
                  <a:pt x="45" y="23"/>
                </a:lnTo>
                <a:lnTo>
                  <a:pt x="52" y="19"/>
                </a:lnTo>
                <a:lnTo>
                  <a:pt x="59" y="35"/>
                </a:lnTo>
                <a:lnTo>
                  <a:pt x="49" y="37"/>
                </a:lnTo>
                <a:lnTo>
                  <a:pt x="35" y="45"/>
                </a:lnTo>
                <a:lnTo>
                  <a:pt x="35" y="52"/>
                </a:lnTo>
                <a:lnTo>
                  <a:pt x="45" y="49"/>
                </a:lnTo>
                <a:lnTo>
                  <a:pt x="52" y="45"/>
                </a:lnTo>
                <a:lnTo>
                  <a:pt x="59" y="61"/>
                </a:lnTo>
                <a:lnTo>
                  <a:pt x="49" y="64"/>
                </a:lnTo>
                <a:lnTo>
                  <a:pt x="35" y="71"/>
                </a:lnTo>
                <a:lnTo>
                  <a:pt x="35" y="80"/>
                </a:lnTo>
                <a:lnTo>
                  <a:pt x="45" y="78"/>
                </a:lnTo>
                <a:lnTo>
                  <a:pt x="52" y="73"/>
                </a:lnTo>
                <a:lnTo>
                  <a:pt x="59" y="90"/>
                </a:lnTo>
                <a:lnTo>
                  <a:pt x="49" y="92"/>
                </a:lnTo>
                <a:lnTo>
                  <a:pt x="35" y="99"/>
                </a:lnTo>
                <a:lnTo>
                  <a:pt x="35" y="106"/>
                </a:lnTo>
                <a:lnTo>
                  <a:pt x="45" y="104"/>
                </a:lnTo>
                <a:lnTo>
                  <a:pt x="52" y="99"/>
                </a:lnTo>
                <a:lnTo>
                  <a:pt x="59" y="116"/>
                </a:lnTo>
                <a:lnTo>
                  <a:pt x="49" y="118"/>
                </a:lnTo>
                <a:lnTo>
                  <a:pt x="35" y="125"/>
                </a:lnTo>
                <a:lnTo>
                  <a:pt x="35" y="134"/>
                </a:lnTo>
                <a:lnTo>
                  <a:pt x="45" y="132"/>
                </a:lnTo>
                <a:lnTo>
                  <a:pt x="52" y="130"/>
                </a:lnTo>
                <a:lnTo>
                  <a:pt x="59" y="144"/>
                </a:lnTo>
                <a:lnTo>
                  <a:pt x="49" y="146"/>
                </a:lnTo>
                <a:lnTo>
                  <a:pt x="35" y="153"/>
                </a:lnTo>
                <a:lnTo>
                  <a:pt x="35" y="168"/>
                </a:lnTo>
                <a:lnTo>
                  <a:pt x="35" y="172"/>
                </a:lnTo>
                <a:lnTo>
                  <a:pt x="153" y="172"/>
                </a:lnTo>
                <a:lnTo>
                  <a:pt x="153" y="137"/>
                </a:lnTo>
                <a:lnTo>
                  <a:pt x="170" y="120"/>
                </a:lnTo>
                <a:lnTo>
                  <a:pt x="170" y="179"/>
                </a:lnTo>
                <a:lnTo>
                  <a:pt x="170" y="189"/>
                </a:lnTo>
                <a:lnTo>
                  <a:pt x="160" y="189"/>
                </a:lnTo>
                <a:lnTo>
                  <a:pt x="28" y="189"/>
                </a:lnTo>
                <a:lnTo>
                  <a:pt x="19" y="189"/>
                </a:lnTo>
                <a:lnTo>
                  <a:pt x="19" y="179"/>
                </a:lnTo>
                <a:lnTo>
                  <a:pt x="19" y="168"/>
                </a:lnTo>
                <a:lnTo>
                  <a:pt x="2" y="168"/>
                </a:lnTo>
                <a:lnTo>
                  <a:pt x="0" y="151"/>
                </a:lnTo>
                <a:lnTo>
                  <a:pt x="19" y="144"/>
                </a:lnTo>
                <a:lnTo>
                  <a:pt x="19" y="139"/>
                </a:lnTo>
                <a:lnTo>
                  <a:pt x="2" y="139"/>
                </a:lnTo>
                <a:lnTo>
                  <a:pt x="0" y="123"/>
                </a:lnTo>
                <a:lnTo>
                  <a:pt x="19" y="113"/>
                </a:lnTo>
                <a:lnTo>
                  <a:pt x="19" y="113"/>
                </a:lnTo>
                <a:lnTo>
                  <a:pt x="2" y="113"/>
                </a:lnTo>
                <a:lnTo>
                  <a:pt x="0" y="97"/>
                </a:lnTo>
                <a:lnTo>
                  <a:pt x="19" y="87"/>
                </a:lnTo>
                <a:lnTo>
                  <a:pt x="19" y="85"/>
                </a:lnTo>
                <a:lnTo>
                  <a:pt x="2" y="85"/>
                </a:lnTo>
                <a:lnTo>
                  <a:pt x="0" y="68"/>
                </a:lnTo>
                <a:lnTo>
                  <a:pt x="19" y="59"/>
                </a:lnTo>
                <a:lnTo>
                  <a:pt x="19" y="59"/>
                </a:lnTo>
                <a:lnTo>
                  <a:pt x="2" y="59"/>
                </a:lnTo>
                <a:lnTo>
                  <a:pt x="0" y="42"/>
                </a:lnTo>
                <a:lnTo>
                  <a:pt x="19" y="33"/>
                </a:lnTo>
                <a:lnTo>
                  <a:pt x="19" y="7"/>
                </a:lnTo>
                <a:lnTo>
                  <a:pt x="19" y="0"/>
                </a:lnTo>
                <a:lnTo>
                  <a:pt x="28" y="0"/>
                </a:lnTo>
                <a:lnTo>
                  <a:pt x="28" y="0"/>
                </a:lnTo>
                <a:close/>
                <a:moveTo>
                  <a:pt x="73" y="90"/>
                </a:moveTo>
                <a:lnTo>
                  <a:pt x="73" y="99"/>
                </a:lnTo>
                <a:lnTo>
                  <a:pt x="94" y="99"/>
                </a:lnTo>
                <a:lnTo>
                  <a:pt x="94" y="90"/>
                </a:lnTo>
                <a:lnTo>
                  <a:pt x="73" y="90"/>
                </a:lnTo>
                <a:lnTo>
                  <a:pt x="73" y="90"/>
                </a:lnTo>
                <a:close/>
                <a:moveTo>
                  <a:pt x="73" y="71"/>
                </a:moveTo>
                <a:lnTo>
                  <a:pt x="73" y="78"/>
                </a:lnTo>
                <a:lnTo>
                  <a:pt x="113" y="78"/>
                </a:lnTo>
                <a:lnTo>
                  <a:pt x="113" y="71"/>
                </a:lnTo>
                <a:lnTo>
                  <a:pt x="73" y="71"/>
                </a:lnTo>
                <a:lnTo>
                  <a:pt x="73" y="71"/>
                </a:lnTo>
                <a:close/>
                <a:moveTo>
                  <a:pt x="73" y="49"/>
                </a:moveTo>
                <a:lnTo>
                  <a:pt x="73" y="59"/>
                </a:lnTo>
                <a:lnTo>
                  <a:pt x="132" y="59"/>
                </a:lnTo>
                <a:lnTo>
                  <a:pt x="132" y="49"/>
                </a:lnTo>
                <a:lnTo>
                  <a:pt x="73" y="49"/>
                </a:lnTo>
                <a:lnTo>
                  <a:pt x="73" y="49"/>
                </a:lnTo>
                <a:close/>
                <a:moveTo>
                  <a:pt x="73" y="30"/>
                </a:moveTo>
                <a:lnTo>
                  <a:pt x="73" y="40"/>
                </a:lnTo>
                <a:lnTo>
                  <a:pt x="132" y="40"/>
                </a:lnTo>
                <a:lnTo>
                  <a:pt x="132" y="30"/>
                </a:lnTo>
                <a:lnTo>
                  <a:pt x="73" y="30"/>
                </a:lnTo>
                <a:lnTo>
                  <a:pt x="73" y="30"/>
                </a:lnTo>
                <a:close/>
                <a:moveTo>
                  <a:pt x="97" y="151"/>
                </a:moveTo>
                <a:lnTo>
                  <a:pt x="108" y="149"/>
                </a:lnTo>
                <a:lnTo>
                  <a:pt x="123" y="149"/>
                </a:lnTo>
                <a:lnTo>
                  <a:pt x="111" y="137"/>
                </a:lnTo>
                <a:lnTo>
                  <a:pt x="99" y="123"/>
                </a:lnTo>
                <a:lnTo>
                  <a:pt x="97" y="137"/>
                </a:lnTo>
                <a:lnTo>
                  <a:pt x="97" y="151"/>
                </a:lnTo>
                <a:lnTo>
                  <a:pt x="97" y="151"/>
                </a:lnTo>
                <a:close/>
                <a:moveTo>
                  <a:pt x="184" y="40"/>
                </a:moveTo>
                <a:lnTo>
                  <a:pt x="108" y="113"/>
                </a:lnTo>
                <a:lnTo>
                  <a:pt x="132" y="139"/>
                </a:lnTo>
                <a:lnTo>
                  <a:pt x="208" y="66"/>
                </a:lnTo>
                <a:lnTo>
                  <a:pt x="184" y="40"/>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4" name="Freeform 98"/>
          <p:cNvSpPr>
            <a:spLocks noEditPoints="1"/>
          </p:cNvSpPr>
          <p:nvPr/>
        </p:nvSpPr>
        <p:spPr bwMode="auto">
          <a:xfrm>
            <a:off x="3356709" y="1398748"/>
            <a:ext cx="274223" cy="210684"/>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5" name="Freeform 99"/>
          <p:cNvSpPr>
            <a:spLocks noEditPoints="1"/>
          </p:cNvSpPr>
          <p:nvPr/>
        </p:nvSpPr>
        <p:spPr bwMode="auto">
          <a:xfrm>
            <a:off x="5793507" y="1899262"/>
            <a:ext cx="274223" cy="161636"/>
          </a:xfrm>
          <a:custGeom>
            <a:avLst/>
            <a:gdLst>
              <a:gd name="T0" fmla="*/ 61 w 246"/>
              <a:gd name="T1" fmla="*/ 0 h 145"/>
              <a:gd name="T2" fmla="*/ 189 w 246"/>
              <a:gd name="T3" fmla="*/ 0 h 145"/>
              <a:gd name="T4" fmla="*/ 246 w 246"/>
              <a:gd name="T5" fmla="*/ 81 h 145"/>
              <a:gd name="T6" fmla="*/ 232 w 246"/>
              <a:gd name="T7" fmla="*/ 81 h 145"/>
              <a:gd name="T8" fmla="*/ 232 w 246"/>
              <a:gd name="T9" fmla="*/ 130 h 145"/>
              <a:gd name="T10" fmla="*/ 246 w 246"/>
              <a:gd name="T11" fmla="*/ 130 h 145"/>
              <a:gd name="T12" fmla="*/ 246 w 246"/>
              <a:gd name="T13" fmla="*/ 145 h 145"/>
              <a:gd name="T14" fmla="*/ 0 w 246"/>
              <a:gd name="T15" fmla="*/ 145 h 145"/>
              <a:gd name="T16" fmla="*/ 0 w 246"/>
              <a:gd name="T17" fmla="*/ 130 h 145"/>
              <a:gd name="T18" fmla="*/ 19 w 246"/>
              <a:gd name="T19" fmla="*/ 130 h 145"/>
              <a:gd name="T20" fmla="*/ 19 w 246"/>
              <a:gd name="T21" fmla="*/ 88 h 145"/>
              <a:gd name="T22" fmla="*/ 7 w 246"/>
              <a:gd name="T23" fmla="*/ 88 h 145"/>
              <a:gd name="T24" fmla="*/ 0 w 246"/>
              <a:gd name="T25" fmla="*/ 74 h 145"/>
              <a:gd name="T26" fmla="*/ 61 w 246"/>
              <a:gd name="T27" fmla="*/ 0 h 145"/>
              <a:gd name="T28" fmla="*/ 61 w 246"/>
              <a:gd name="T29" fmla="*/ 0 h 145"/>
              <a:gd name="T30" fmla="*/ 213 w 246"/>
              <a:gd name="T31" fmla="*/ 130 h 145"/>
              <a:gd name="T32" fmla="*/ 213 w 246"/>
              <a:gd name="T33" fmla="*/ 81 h 145"/>
              <a:gd name="T34" fmla="*/ 142 w 246"/>
              <a:gd name="T35" fmla="*/ 81 h 145"/>
              <a:gd name="T36" fmla="*/ 142 w 246"/>
              <a:gd name="T37" fmla="*/ 130 h 145"/>
              <a:gd name="T38" fmla="*/ 151 w 246"/>
              <a:gd name="T39" fmla="*/ 130 h 145"/>
              <a:gd name="T40" fmla="*/ 151 w 246"/>
              <a:gd name="T41" fmla="*/ 85 h 145"/>
              <a:gd name="T42" fmla="*/ 179 w 246"/>
              <a:gd name="T43" fmla="*/ 85 h 145"/>
              <a:gd name="T44" fmla="*/ 179 w 246"/>
              <a:gd name="T45" fmla="*/ 130 h 145"/>
              <a:gd name="T46" fmla="*/ 213 w 246"/>
              <a:gd name="T47" fmla="*/ 130 h 145"/>
              <a:gd name="T48" fmla="*/ 213 w 246"/>
              <a:gd name="T49" fmla="*/ 130 h 145"/>
              <a:gd name="T50" fmla="*/ 123 w 246"/>
              <a:gd name="T51" fmla="*/ 130 h 145"/>
              <a:gd name="T52" fmla="*/ 123 w 246"/>
              <a:gd name="T53" fmla="*/ 81 h 145"/>
              <a:gd name="T54" fmla="*/ 118 w 246"/>
              <a:gd name="T55" fmla="*/ 81 h 145"/>
              <a:gd name="T56" fmla="*/ 71 w 246"/>
              <a:gd name="T57" fmla="*/ 14 h 145"/>
              <a:gd name="T58" fmla="*/ 26 w 246"/>
              <a:gd name="T59" fmla="*/ 69 h 145"/>
              <a:gd name="T60" fmla="*/ 28 w 246"/>
              <a:gd name="T61" fmla="*/ 69 h 145"/>
              <a:gd name="T62" fmla="*/ 38 w 246"/>
              <a:gd name="T63" fmla="*/ 69 h 145"/>
              <a:gd name="T64" fmla="*/ 38 w 246"/>
              <a:gd name="T65" fmla="*/ 130 h 145"/>
              <a:gd name="T66" fmla="*/ 123 w 246"/>
              <a:gd name="T67" fmla="*/ 130 h 145"/>
              <a:gd name="T68" fmla="*/ 123 w 246"/>
              <a:gd name="T69" fmla="*/ 130 h 145"/>
              <a:gd name="T70" fmla="*/ 61 w 246"/>
              <a:gd name="T71" fmla="*/ 78 h 145"/>
              <a:gd name="T72" fmla="*/ 61 w 246"/>
              <a:gd name="T73" fmla="*/ 114 h 145"/>
              <a:gd name="T74" fmla="*/ 85 w 246"/>
              <a:gd name="T75" fmla="*/ 114 h 145"/>
              <a:gd name="T76" fmla="*/ 85 w 246"/>
              <a:gd name="T77" fmla="*/ 78 h 145"/>
              <a:gd name="T78" fmla="*/ 61 w 246"/>
              <a:gd name="T79" fmla="*/ 7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6" h="145">
                <a:moveTo>
                  <a:pt x="61" y="0"/>
                </a:moveTo>
                <a:lnTo>
                  <a:pt x="189" y="0"/>
                </a:lnTo>
                <a:lnTo>
                  <a:pt x="246" y="81"/>
                </a:lnTo>
                <a:lnTo>
                  <a:pt x="232" y="81"/>
                </a:lnTo>
                <a:lnTo>
                  <a:pt x="232" y="130"/>
                </a:lnTo>
                <a:lnTo>
                  <a:pt x="246" y="130"/>
                </a:lnTo>
                <a:lnTo>
                  <a:pt x="246" y="145"/>
                </a:lnTo>
                <a:lnTo>
                  <a:pt x="0" y="145"/>
                </a:lnTo>
                <a:lnTo>
                  <a:pt x="0" y="130"/>
                </a:lnTo>
                <a:lnTo>
                  <a:pt x="19" y="130"/>
                </a:lnTo>
                <a:lnTo>
                  <a:pt x="19" y="88"/>
                </a:lnTo>
                <a:lnTo>
                  <a:pt x="7" y="88"/>
                </a:lnTo>
                <a:lnTo>
                  <a:pt x="0" y="74"/>
                </a:lnTo>
                <a:lnTo>
                  <a:pt x="61" y="0"/>
                </a:lnTo>
                <a:lnTo>
                  <a:pt x="61" y="0"/>
                </a:lnTo>
                <a:close/>
                <a:moveTo>
                  <a:pt x="213" y="130"/>
                </a:moveTo>
                <a:lnTo>
                  <a:pt x="213" y="81"/>
                </a:lnTo>
                <a:lnTo>
                  <a:pt x="142" y="81"/>
                </a:lnTo>
                <a:lnTo>
                  <a:pt x="142" y="130"/>
                </a:lnTo>
                <a:lnTo>
                  <a:pt x="151" y="130"/>
                </a:lnTo>
                <a:lnTo>
                  <a:pt x="151" y="85"/>
                </a:lnTo>
                <a:lnTo>
                  <a:pt x="179" y="85"/>
                </a:lnTo>
                <a:lnTo>
                  <a:pt x="179" y="130"/>
                </a:lnTo>
                <a:lnTo>
                  <a:pt x="213" y="130"/>
                </a:lnTo>
                <a:lnTo>
                  <a:pt x="213" y="130"/>
                </a:lnTo>
                <a:close/>
                <a:moveTo>
                  <a:pt x="123" y="130"/>
                </a:moveTo>
                <a:lnTo>
                  <a:pt x="123" y="81"/>
                </a:lnTo>
                <a:lnTo>
                  <a:pt x="118" y="81"/>
                </a:lnTo>
                <a:lnTo>
                  <a:pt x="71" y="14"/>
                </a:lnTo>
                <a:lnTo>
                  <a:pt x="26" y="69"/>
                </a:lnTo>
                <a:lnTo>
                  <a:pt x="28" y="69"/>
                </a:lnTo>
                <a:lnTo>
                  <a:pt x="38" y="69"/>
                </a:lnTo>
                <a:lnTo>
                  <a:pt x="38" y="130"/>
                </a:lnTo>
                <a:lnTo>
                  <a:pt x="123" y="130"/>
                </a:lnTo>
                <a:lnTo>
                  <a:pt x="123" y="130"/>
                </a:lnTo>
                <a:close/>
                <a:moveTo>
                  <a:pt x="61" y="78"/>
                </a:moveTo>
                <a:lnTo>
                  <a:pt x="61" y="114"/>
                </a:lnTo>
                <a:lnTo>
                  <a:pt x="85" y="114"/>
                </a:lnTo>
                <a:lnTo>
                  <a:pt x="85" y="78"/>
                </a:lnTo>
                <a:lnTo>
                  <a:pt x="61" y="78"/>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6" name="Freeform 100"/>
          <p:cNvSpPr>
            <a:spLocks noEditPoints="1"/>
          </p:cNvSpPr>
          <p:nvPr/>
        </p:nvSpPr>
        <p:spPr bwMode="auto">
          <a:xfrm>
            <a:off x="3857221" y="1387601"/>
            <a:ext cx="256388" cy="208455"/>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7" name="Freeform 101"/>
          <p:cNvSpPr>
            <a:spLocks noEditPoints="1"/>
          </p:cNvSpPr>
          <p:nvPr/>
        </p:nvSpPr>
        <p:spPr bwMode="auto">
          <a:xfrm>
            <a:off x="5347613" y="1358620"/>
            <a:ext cx="218487" cy="250814"/>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8" name="Freeform 102"/>
          <p:cNvSpPr>
            <a:spLocks noEditPoints="1"/>
          </p:cNvSpPr>
          <p:nvPr/>
        </p:nvSpPr>
        <p:spPr bwMode="auto">
          <a:xfrm>
            <a:off x="5797967" y="1356388"/>
            <a:ext cx="274223" cy="282027"/>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19" name="Freeform 103"/>
          <p:cNvSpPr>
            <a:spLocks noEditPoints="1"/>
          </p:cNvSpPr>
          <p:nvPr/>
        </p:nvSpPr>
        <p:spPr bwMode="auto">
          <a:xfrm>
            <a:off x="1895298" y="1374225"/>
            <a:ext cx="243011" cy="232979"/>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0" name="Freeform 104"/>
          <p:cNvSpPr>
            <a:spLocks noEditPoints="1"/>
          </p:cNvSpPr>
          <p:nvPr/>
        </p:nvSpPr>
        <p:spPr bwMode="auto">
          <a:xfrm>
            <a:off x="1408161" y="1395405"/>
            <a:ext cx="216257" cy="211799"/>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1" name="Freeform 105"/>
          <p:cNvSpPr>
            <a:spLocks noEditPoints="1"/>
          </p:cNvSpPr>
          <p:nvPr/>
        </p:nvSpPr>
        <p:spPr bwMode="auto">
          <a:xfrm>
            <a:off x="4372226" y="1366420"/>
            <a:ext cx="202881" cy="24524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2" name="Freeform 106"/>
          <p:cNvSpPr>
            <a:spLocks/>
          </p:cNvSpPr>
          <p:nvPr/>
        </p:nvSpPr>
        <p:spPr bwMode="auto">
          <a:xfrm>
            <a:off x="4867168" y="1356390"/>
            <a:ext cx="163865" cy="300977"/>
          </a:xfrm>
          <a:custGeom>
            <a:avLst/>
            <a:gdLst>
              <a:gd name="T0" fmla="*/ 62 w 147"/>
              <a:gd name="T1" fmla="*/ 0 h 270"/>
              <a:gd name="T2" fmla="*/ 133 w 147"/>
              <a:gd name="T3" fmla="*/ 0 h 270"/>
              <a:gd name="T4" fmla="*/ 133 w 147"/>
              <a:gd name="T5" fmla="*/ 45 h 270"/>
              <a:gd name="T6" fmla="*/ 119 w 147"/>
              <a:gd name="T7" fmla="*/ 45 h 270"/>
              <a:gd name="T8" fmla="*/ 147 w 147"/>
              <a:gd name="T9" fmla="*/ 222 h 270"/>
              <a:gd name="T10" fmla="*/ 100 w 147"/>
              <a:gd name="T11" fmla="*/ 270 h 270"/>
              <a:gd name="T12" fmla="*/ 45 w 147"/>
              <a:gd name="T13" fmla="*/ 225 h 270"/>
              <a:gd name="T14" fmla="*/ 62 w 147"/>
              <a:gd name="T15" fmla="*/ 128 h 270"/>
              <a:gd name="T16" fmla="*/ 12 w 147"/>
              <a:gd name="T17" fmla="*/ 170 h 270"/>
              <a:gd name="T18" fmla="*/ 0 w 147"/>
              <a:gd name="T19" fmla="*/ 154 h 270"/>
              <a:gd name="T20" fmla="*/ 71 w 147"/>
              <a:gd name="T21" fmla="*/ 78 h 270"/>
              <a:gd name="T22" fmla="*/ 76 w 147"/>
              <a:gd name="T23" fmla="*/ 45 h 270"/>
              <a:gd name="T24" fmla="*/ 62 w 147"/>
              <a:gd name="T25" fmla="*/ 45 h 270"/>
              <a:gd name="T26" fmla="*/ 62 w 147"/>
              <a:gd name="T2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270">
                <a:moveTo>
                  <a:pt x="62" y="0"/>
                </a:moveTo>
                <a:lnTo>
                  <a:pt x="133" y="0"/>
                </a:lnTo>
                <a:lnTo>
                  <a:pt x="133" y="45"/>
                </a:lnTo>
                <a:lnTo>
                  <a:pt x="119" y="45"/>
                </a:lnTo>
                <a:lnTo>
                  <a:pt x="147" y="222"/>
                </a:lnTo>
                <a:lnTo>
                  <a:pt x="100" y="270"/>
                </a:lnTo>
                <a:lnTo>
                  <a:pt x="45" y="225"/>
                </a:lnTo>
                <a:lnTo>
                  <a:pt x="62" y="128"/>
                </a:lnTo>
                <a:lnTo>
                  <a:pt x="12" y="170"/>
                </a:lnTo>
                <a:lnTo>
                  <a:pt x="0" y="154"/>
                </a:lnTo>
                <a:lnTo>
                  <a:pt x="71" y="78"/>
                </a:lnTo>
                <a:lnTo>
                  <a:pt x="76" y="45"/>
                </a:lnTo>
                <a:lnTo>
                  <a:pt x="62" y="45"/>
                </a:lnTo>
                <a:lnTo>
                  <a:pt x="62" y="0"/>
                </a:lnTo>
                <a:close/>
              </a:path>
            </a:pathLst>
          </a:custGeom>
          <a:solidFill>
            <a:srgbClr val="4FB663"/>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3" name="Freeform 111"/>
          <p:cNvSpPr>
            <a:spLocks noEditPoints="1"/>
          </p:cNvSpPr>
          <p:nvPr/>
        </p:nvSpPr>
        <p:spPr bwMode="auto">
          <a:xfrm>
            <a:off x="6291194" y="2336911"/>
            <a:ext cx="176247" cy="278564"/>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4" name="Freeform 112"/>
          <p:cNvSpPr>
            <a:spLocks noEditPoints="1"/>
          </p:cNvSpPr>
          <p:nvPr/>
        </p:nvSpPr>
        <p:spPr bwMode="auto">
          <a:xfrm>
            <a:off x="6251569" y="2846785"/>
            <a:ext cx="279746" cy="205818"/>
          </a:xfrm>
          <a:custGeom>
            <a:avLst/>
            <a:gdLst>
              <a:gd name="T0" fmla="*/ 79 w 200"/>
              <a:gd name="T1" fmla="*/ 80 h 147"/>
              <a:gd name="T2" fmla="*/ 155 w 200"/>
              <a:gd name="T3" fmla="*/ 42 h 147"/>
              <a:gd name="T4" fmla="*/ 181 w 200"/>
              <a:gd name="T5" fmla="*/ 49 h 147"/>
              <a:gd name="T6" fmla="*/ 161 w 200"/>
              <a:gd name="T7" fmla="*/ 62 h 147"/>
              <a:gd name="T8" fmla="*/ 145 w 200"/>
              <a:gd name="T9" fmla="*/ 54 h 147"/>
              <a:gd name="T10" fmla="*/ 155 w 200"/>
              <a:gd name="T11" fmla="*/ 42 h 147"/>
              <a:gd name="T12" fmla="*/ 173 w 200"/>
              <a:gd name="T13" fmla="*/ 26 h 147"/>
              <a:gd name="T14" fmla="*/ 173 w 200"/>
              <a:gd name="T15" fmla="*/ 31 h 147"/>
              <a:gd name="T16" fmla="*/ 167 w 200"/>
              <a:gd name="T17" fmla="*/ 31 h 147"/>
              <a:gd name="T18" fmla="*/ 167 w 200"/>
              <a:gd name="T19" fmla="*/ 26 h 147"/>
              <a:gd name="T20" fmla="*/ 179 w 200"/>
              <a:gd name="T21" fmla="*/ 120 h 147"/>
              <a:gd name="T22" fmla="*/ 170 w 200"/>
              <a:gd name="T23" fmla="*/ 112 h 147"/>
              <a:gd name="T24" fmla="*/ 170 w 200"/>
              <a:gd name="T25" fmla="*/ 104 h 147"/>
              <a:gd name="T26" fmla="*/ 6 w 200"/>
              <a:gd name="T27" fmla="*/ 0 h 147"/>
              <a:gd name="T28" fmla="*/ 0 w 200"/>
              <a:gd name="T29" fmla="*/ 140 h 147"/>
              <a:gd name="T30" fmla="*/ 194 w 200"/>
              <a:gd name="T31" fmla="*/ 147 h 147"/>
              <a:gd name="T32" fmla="*/ 200 w 200"/>
              <a:gd name="T33" fmla="*/ 6 h 147"/>
              <a:gd name="T34" fmla="*/ 6 w 200"/>
              <a:gd name="T35" fmla="*/ 0 h 147"/>
              <a:gd name="T36" fmla="*/ 12 w 200"/>
              <a:gd name="T37" fmla="*/ 134 h 147"/>
              <a:gd name="T38" fmla="*/ 79 w 200"/>
              <a:gd name="T39" fmla="*/ 13 h 147"/>
              <a:gd name="T40" fmla="*/ 138 w 200"/>
              <a:gd name="T41" fmla="*/ 73 h 147"/>
              <a:gd name="T42" fmla="*/ 127 w 200"/>
              <a:gd name="T43" fmla="*/ 57 h 147"/>
              <a:gd name="T44" fmla="*/ 118 w 200"/>
              <a:gd name="T45" fmla="*/ 83 h 147"/>
              <a:gd name="T46" fmla="*/ 96 w 200"/>
              <a:gd name="T47" fmla="*/ 113 h 147"/>
              <a:gd name="T48" fmla="*/ 85 w 200"/>
              <a:gd name="T49" fmla="*/ 102 h 147"/>
              <a:gd name="T50" fmla="*/ 114 w 200"/>
              <a:gd name="T51" fmla="*/ 80 h 147"/>
              <a:gd name="T52" fmla="*/ 122 w 200"/>
              <a:gd name="T53" fmla="*/ 58 h 147"/>
              <a:gd name="T54" fmla="*/ 79 w 200"/>
              <a:gd name="T55" fmla="*/ 13 h 147"/>
              <a:gd name="T56" fmla="*/ 52 w 200"/>
              <a:gd name="T57" fmla="*/ 73 h 147"/>
              <a:gd name="T58" fmla="*/ 54 w 200"/>
              <a:gd name="T59" fmla="*/ 73 h 147"/>
              <a:gd name="T60" fmla="*/ 87 w 200"/>
              <a:gd name="T61" fmla="*/ 51 h 147"/>
              <a:gd name="T62" fmla="*/ 78 w 200"/>
              <a:gd name="T63" fmla="*/ 24 h 147"/>
              <a:gd name="T64" fmla="*/ 30 w 200"/>
              <a:gd name="T65" fmla="*/ 74 h 147"/>
              <a:gd name="T66" fmla="*/ 46 w 200"/>
              <a:gd name="T67" fmla="*/ 40 h 147"/>
              <a:gd name="T68" fmla="*/ 94 w 200"/>
              <a:gd name="T69" fmla="*/ 27 h 147"/>
              <a:gd name="T70" fmla="*/ 49 w 200"/>
              <a:gd name="T71" fmla="*/ 44 h 147"/>
              <a:gd name="T72" fmla="*/ 40 w 200"/>
              <a:gd name="T73" fmla="*/ 74 h 147"/>
              <a:gd name="T74" fmla="*/ 78 w 200"/>
              <a:gd name="T75" fmla="*/ 34 h 147"/>
              <a:gd name="T76" fmla="*/ 78 w 200"/>
              <a:gd name="T77" fmla="*/ 32 h 147"/>
              <a:gd name="T78" fmla="*/ 45 w 200"/>
              <a:gd name="T79" fmla="*/ 73 h 147"/>
              <a:gd name="T80" fmla="*/ 47 w 200"/>
              <a:gd name="T81" fmla="*/ 73 h 147"/>
              <a:gd name="T82" fmla="*/ 89 w 200"/>
              <a:gd name="T83" fmla="*/ 44 h 147"/>
              <a:gd name="T84" fmla="*/ 79 w 200"/>
              <a:gd name="T85" fmla="*/ 54 h 147"/>
              <a:gd name="T86" fmla="*/ 98 w 200"/>
              <a:gd name="T87"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47">
                <a:moveTo>
                  <a:pt x="79" y="66"/>
                </a:moveTo>
                <a:cubicBezTo>
                  <a:pt x="82" y="66"/>
                  <a:pt x="85" y="69"/>
                  <a:pt x="85" y="73"/>
                </a:cubicBezTo>
                <a:cubicBezTo>
                  <a:pt x="85" y="77"/>
                  <a:pt x="82" y="80"/>
                  <a:pt x="79" y="80"/>
                </a:cubicBezTo>
                <a:cubicBezTo>
                  <a:pt x="75" y="80"/>
                  <a:pt x="72" y="77"/>
                  <a:pt x="72" y="73"/>
                </a:cubicBezTo>
                <a:cubicBezTo>
                  <a:pt x="72" y="69"/>
                  <a:pt x="75" y="66"/>
                  <a:pt x="79" y="66"/>
                </a:cubicBezTo>
                <a:close/>
                <a:moveTo>
                  <a:pt x="155" y="42"/>
                </a:moveTo>
                <a:cubicBezTo>
                  <a:pt x="161" y="42"/>
                  <a:pt x="161" y="42"/>
                  <a:pt x="161" y="42"/>
                </a:cubicBezTo>
                <a:cubicBezTo>
                  <a:pt x="161" y="49"/>
                  <a:pt x="161" y="49"/>
                  <a:pt x="161" y="49"/>
                </a:cubicBezTo>
                <a:cubicBezTo>
                  <a:pt x="181" y="49"/>
                  <a:pt x="181" y="49"/>
                  <a:pt x="181" y="49"/>
                </a:cubicBezTo>
                <a:cubicBezTo>
                  <a:pt x="181" y="54"/>
                  <a:pt x="181" y="54"/>
                  <a:pt x="181" y="54"/>
                </a:cubicBezTo>
                <a:cubicBezTo>
                  <a:pt x="161" y="54"/>
                  <a:pt x="161" y="54"/>
                  <a:pt x="161" y="54"/>
                </a:cubicBezTo>
                <a:cubicBezTo>
                  <a:pt x="161" y="62"/>
                  <a:pt x="161" y="62"/>
                  <a:pt x="161" y="62"/>
                </a:cubicBezTo>
                <a:cubicBezTo>
                  <a:pt x="155" y="62"/>
                  <a:pt x="155" y="62"/>
                  <a:pt x="155" y="62"/>
                </a:cubicBezTo>
                <a:cubicBezTo>
                  <a:pt x="155" y="54"/>
                  <a:pt x="155" y="54"/>
                  <a:pt x="155" y="54"/>
                </a:cubicBezTo>
                <a:cubicBezTo>
                  <a:pt x="145" y="54"/>
                  <a:pt x="145" y="54"/>
                  <a:pt x="145" y="54"/>
                </a:cubicBezTo>
                <a:cubicBezTo>
                  <a:pt x="145" y="49"/>
                  <a:pt x="145" y="49"/>
                  <a:pt x="145" y="49"/>
                </a:cubicBezTo>
                <a:cubicBezTo>
                  <a:pt x="155" y="49"/>
                  <a:pt x="155" y="49"/>
                  <a:pt x="155" y="49"/>
                </a:cubicBezTo>
                <a:cubicBezTo>
                  <a:pt x="155" y="42"/>
                  <a:pt x="155" y="42"/>
                  <a:pt x="155" y="42"/>
                </a:cubicBezTo>
                <a:close/>
                <a:moveTo>
                  <a:pt x="167" y="20"/>
                </a:moveTo>
                <a:cubicBezTo>
                  <a:pt x="173" y="20"/>
                  <a:pt x="173" y="20"/>
                  <a:pt x="173" y="20"/>
                </a:cubicBezTo>
                <a:cubicBezTo>
                  <a:pt x="173" y="26"/>
                  <a:pt x="173" y="26"/>
                  <a:pt x="173" y="26"/>
                </a:cubicBezTo>
                <a:cubicBezTo>
                  <a:pt x="181" y="26"/>
                  <a:pt x="181" y="26"/>
                  <a:pt x="181" y="26"/>
                </a:cubicBezTo>
                <a:cubicBezTo>
                  <a:pt x="181" y="31"/>
                  <a:pt x="181" y="31"/>
                  <a:pt x="181" y="31"/>
                </a:cubicBezTo>
                <a:cubicBezTo>
                  <a:pt x="173" y="31"/>
                  <a:pt x="173" y="31"/>
                  <a:pt x="173" y="31"/>
                </a:cubicBezTo>
                <a:cubicBezTo>
                  <a:pt x="173" y="39"/>
                  <a:pt x="173" y="39"/>
                  <a:pt x="173" y="39"/>
                </a:cubicBezTo>
                <a:cubicBezTo>
                  <a:pt x="167" y="39"/>
                  <a:pt x="167" y="39"/>
                  <a:pt x="167" y="39"/>
                </a:cubicBezTo>
                <a:cubicBezTo>
                  <a:pt x="167" y="31"/>
                  <a:pt x="167" y="31"/>
                  <a:pt x="167" y="31"/>
                </a:cubicBezTo>
                <a:cubicBezTo>
                  <a:pt x="139" y="31"/>
                  <a:pt x="139" y="31"/>
                  <a:pt x="139" y="31"/>
                </a:cubicBezTo>
                <a:cubicBezTo>
                  <a:pt x="139" y="26"/>
                  <a:pt x="139" y="26"/>
                  <a:pt x="139" y="26"/>
                </a:cubicBezTo>
                <a:cubicBezTo>
                  <a:pt x="167" y="26"/>
                  <a:pt x="167" y="26"/>
                  <a:pt x="167" y="26"/>
                </a:cubicBezTo>
                <a:cubicBezTo>
                  <a:pt x="167" y="20"/>
                  <a:pt x="167" y="20"/>
                  <a:pt x="167" y="20"/>
                </a:cubicBezTo>
                <a:close/>
                <a:moveTo>
                  <a:pt x="170" y="112"/>
                </a:moveTo>
                <a:cubicBezTo>
                  <a:pt x="175" y="112"/>
                  <a:pt x="179" y="116"/>
                  <a:pt x="179" y="120"/>
                </a:cubicBezTo>
                <a:cubicBezTo>
                  <a:pt x="179" y="124"/>
                  <a:pt x="175" y="128"/>
                  <a:pt x="170" y="128"/>
                </a:cubicBezTo>
                <a:cubicBezTo>
                  <a:pt x="166" y="128"/>
                  <a:pt x="162" y="124"/>
                  <a:pt x="162" y="120"/>
                </a:cubicBezTo>
                <a:cubicBezTo>
                  <a:pt x="162" y="116"/>
                  <a:pt x="166" y="112"/>
                  <a:pt x="170" y="112"/>
                </a:cubicBezTo>
                <a:close/>
                <a:moveTo>
                  <a:pt x="170" y="88"/>
                </a:moveTo>
                <a:cubicBezTo>
                  <a:pt x="175" y="88"/>
                  <a:pt x="179" y="91"/>
                  <a:pt x="179" y="96"/>
                </a:cubicBezTo>
                <a:cubicBezTo>
                  <a:pt x="179" y="100"/>
                  <a:pt x="175" y="104"/>
                  <a:pt x="170" y="104"/>
                </a:cubicBezTo>
                <a:cubicBezTo>
                  <a:pt x="166" y="104"/>
                  <a:pt x="162" y="100"/>
                  <a:pt x="162" y="96"/>
                </a:cubicBezTo>
                <a:cubicBezTo>
                  <a:pt x="162" y="91"/>
                  <a:pt x="166" y="88"/>
                  <a:pt x="170" y="88"/>
                </a:cubicBezTo>
                <a:close/>
                <a:moveTo>
                  <a:pt x="6" y="0"/>
                </a:moveTo>
                <a:cubicBezTo>
                  <a:pt x="0" y="0"/>
                  <a:pt x="0" y="0"/>
                  <a:pt x="0" y="0"/>
                </a:cubicBezTo>
                <a:cubicBezTo>
                  <a:pt x="0" y="6"/>
                  <a:pt x="0" y="6"/>
                  <a:pt x="0" y="6"/>
                </a:cubicBezTo>
                <a:cubicBezTo>
                  <a:pt x="0" y="140"/>
                  <a:pt x="0" y="140"/>
                  <a:pt x="0" y="140"/>
                </a:cubicBezTo>
                <a:cubicBezTo>
                  <a:pt x="0" y="147"/>
                  <a:pt x="0" y="147"/>
                  <a:pt x="0" y="147"/>
                </a:cubicBezTo>
                <a:cubicBezTo>
                  <a:pt x="6" y="147"/>
                  <a:pt x="6" y="147"/>
                  <a:pt x="6" y="147"/>
                </a:cubicBezTo>
                <a:cubicBezTo>
                  <a:pt x="194" y="147"/>
                  <a:pt x="194" y="147"/>
                  <a:pt x="194" y="147"/>
                </a:cubicBezTo>
                <a:cubicBezTo>
                  <a:pt x="200" y="147"/>
                  <a:pt x="200" y="147"/>
                  <a:pt x="200" y="147"/>
                </a:cubicBezTo>
                <a:cubicBezTo>
                  <a:pt x="200" y="140"/>
                  <a:pt x="200" y="140"/>
                  <a:pt x="200" y="140"/>
                </a:cubicBezTo>
                <a:cubicBezTo>
                  <a:pt x="200" y="6"/>
                  <a:pt x="200" y="6"/>
                  <a:pt x="200" y="6"/>
                </a:cubicBezTo>
                <a:cubicBezTo>
                  <a:pt x="200" y="0"/>
                  <a:pt x="200" y="0"/>
                  <a:pt x="200" y="0"/>
                </a:cubicBezTo>
                <a:cubicBezTo>
                  <a:pt x="194" y="0"/>
                  <a:pt x="194" y="0"/>
                  <a:pt x="194" y="0"/>
                </a:cubicBezTo>
                <a:cubicBezTo>
                  <a:pt x="6" y="0"/>
                  <a:pt x="6" y="0"/>
                  <a:pt x="6" y="0"/>
                </a:cubicBezTo>
                <a:close/>
                <a:moveTo>
                  <a:pt x="187" y="13"/>
                </a:moveTo>
                <a:cubicBezTo>
                  <a:pt x="12" y="13"/>
                  <a:pt x="12" y="13"/>
                  <a:pt x="12" y="13"/>
                </a:cubicBezTo>
                <a:cubicBezTo>
                  <a:pt x="12" y="134"/>
                  <a:pt x="12" y="134"/>
                  <a:pt x="12" y="134"/>
                </a:cubicBezTo>
                <a:cubicBezTo>
                  <a:pt x="187" y="134"/>
                  <a:pt x="187" y="134"/>
                  <a:pt x="187" y="134"/>
                </a:cubicBezTo>
                <a:cubicBezTo>
                  <a:pt x="187" y="13"/>
                  <a:pt x="187" y="13"/>
                  <a:pt x="187" y="13"/>
                </a:cubicBezTo>
                <a:close/>
                <a:moveTo>
                  <a:pt x="79" y="13"/>
                </a:moveTo>
                <a:cubicBezTo>
                  <a:pt x="46" y="13"/>
                  <a:pt x="19" y="40"/>
                  <a:pt x="19" y="73"/>
                </a:cubicBezTo>
                <a:cubicBezTo>
                  <a:pt x="19" y="106"/>
                  <a:pt x="46" y="133"/>
                  <a:pt x="79" y="133"/>
                </a:cubicBezTo>
                <a:cubicBezTo>
                  <a:pt x="112" y="133"/>
                  <a:pt x="138" y="106"/>
                  <a:pt x="138" y="73"/>
                </a:cubicBezTo>
                <a:cubicBezTo>
                  <a:pt x="138" y="57"/>
                  <a:pt x="132" y="43"/>
                  <a:pt x="122" y="32"/>
                </a:cubicBezTo>
                <a:cubicBezTo>
                  <a:pt x="127" y="57"/>
                  <a:pt x="127" y="57"/>
                  <a:pt x="127" y="57"/>
                </a:cubicBezTo>
                <a:cubicBezTo>
                  <a:pt x="127" y="57"/>
                  <a:pt x="127" y="57"/>
                  <a:pt x="127" y="57"/>
                </a:cubicBezTo>
                <a:cubicBezTo>
                  <a:pt x="129" y="71"/>
                  <a:pt x="125" y="75"/>
                  <a:pt x="118" y="82"/>
                </a:cubicBezTo>
                <a:cubicBezTo>
                  <a:pt x="118" y="83"/>
                  <a:pt x="118" y="83"/>
                  <a:pt x="118" y="83"/>
                </a:cubicBezTo>
                <a:cubicBezTo>
                  <a:pt x="118" y="83"/>
                  <a:pt x="118" y="83"/>
                  <a:pt x="118" y="83"/>
                </a:cubicBezTo>
                <a:cubicBezTo>
                  <a:pt x="113" y="89"/>
                  <a:pt x="113" y="89"/>
                  <a:pt x="113" y="89"/>
                </a:cubicBezTo>
                <a:cubicBezTo>
                  <a:pt x="115" y="91"/>
                  <a:pt x="115" y="94"/>
                  <a:pt x="113" y="96"/>
                </a:cubicBezTo>
                <a:cubicBezTo>
                  <a:pt x="96" y="113"/>
                  <a:pt x="96" y="113"/>
                  <a:pt x="96" y="113"/>
                </a:cubicBezTo>
                <a:cubicBezTo>
                  <a:pt x="94" y="115"/>
                  <a:pt x="90" y="115"/>
                  <a:pt x="88" y="113"/>
                </a:cubicBezTo>
                <a:cubicBezTo>
                  <a:pt x="85" y="110"/>
                  <a:pt x="85" y="110"/>
                  <a:pt x="85" y="110"/>
                </a:cubicBezTo>
                <a:cubicBezTo>
                  <a:pt x="83" y="108"/>
                  <a:pt x="83" y="104"/>
                  <a:pt x="85" y="102"/>
                </a:cubicBezTo>
                <a:cubicBezTo>
                  <a:pt x="102" y="85"/>
                  <a:pt x="102" y="85"/>
                  <a:pt x="102" y="85"/>
                </a:cubicBezTo>
                <a:cubicBezTo>
                  <a:pt x="104" y="83"/>
                  <a:pt x="107" y="83"/>
                  <a:pt x="109" y="85"/>
                </a:cubicBezTo>
                <a:cubicBezTo>
                  <a:pt x="114" y="80"/>
                  <a:pt x="114" y="80"/>
                  <a:pt x="114" y="80"/>
                </a:cubicBezTo>
                <a:cubicBezTo>
                  <a:pt x="114" y="80"/>
                  <a:pt x="114" y="80"/>
                  <a:pt x="114" y="80"/>
                </a:cubicBezTo>
                <a:cubicBezTo>
                  <a:pt x="115" y="79"/>
                  <a:pt x="115" y="79"/>
                  <a:pt x="115" y="79"/>
                </a:cubicBezTo>
                <a:cubicBezTo>
                  <a:pt x="121" y="73"/>
                  <a:pt x="124" y="69"/>
                  <a:pt x="122" y="58"/>
                </a:cubicBezTo>
                <a:cubicBezTo>
                  <a:pt x="122" y="58"/>
                  <a:pt x="122" y="58"/>
                  <a:pt x="122" y="58"/>
                </a:cubicBezTo>
                <a:cubicBezTo>
                  <a:pt x="116" y="27"/>
                  <a:pt x="116" y="27"/>
                  <a:pt x="116" y="27"/>
                </a:cubicBezTo>
                <a:cubicBezTo>
                  <a:pt x="106" y="18"/>
                  <a:pt x="93" y="13"/>
                  <a:pt x="79" y="13"/>
                </a:cubicBezTo>
                <a:close/>
                <a:moveTo>
                  <a:pt x="78" y="46"/>
                </a:moveTo>
                <a:cubicBezTo>
                  <a:pt x="71" y="46"/>
                  <a:pt x="65" y="49"/>
                  <a:pt x="60" y="54"/>
                </a:cubicBezTo>
                <a:cubicBezTo>
                  <a:pt x="55" y="59"/>
                  <a:pt x="52" y="65"/>
                  <a:pt x="52" y="73"/>
                </a:cubicBezTo>
                <a:cubicBezTo>
                  <a:pt x="52" y="73"/>
                  <a:pt x="52" y="74"/>
                  <a:pt x="52" y="75"/>
                </a:cubicBezTo>
                <a:cubicBezTo>
                  <a:pt x="55" y="75"/>
                  <a:pt x="55" y="75"/>
                  <a:pt x="55" y="75"/>
                </a:cubicBezTo>
                <a:cubicBezTo>
                  <a:pt x="54" y="74"/>
                  <a:pt x="54" y="73"/>
                  <a:pt x="54" y="73"/>
                </a:cubicBezTo>
                <a:cubicBezTo>
                  <a:pt x="54" y="66"/>
                  <a:pt x="57" y="60"/>
                  <a:pt x="61" y="56"/>
                </a:cubicBezTo>
                <a:cubicBezTo>
                  <a:pt x="66" y="51"/>
                  <a:pt x="72" y="49"/>
                  <a:pt x="78" y="49"/>
                </a:cubicBezTo>
                <a:cubicBezTo>
                  <a:pt x="82" y="49"/>
                  <a:pt x="85" y="49"/>
                  <a:pt x="87" y="51"/>
                </a:cubicBezTo>
                <a:cubicBezTo>
                  <a:pt x="88" y="48"/>
                  <a:pt x="88" y="48"/>
                  <a:pt x="88" y="48"/>
                </a:cubicBezTo>
                <a:cubicBezTo>
                  <a:pt x="85" y="47"/>
                  <a:pt x="82" y="46"/>
                  <a:pt x="78" y="46"/>
                </a:cubicBezTo>
                <a:close/>
                <a:moveTo>
                  <a:pt x="78" y="24"/>
                </a:moveTo>
                <a:cubicBezTo>
                  <a:pt x="65" y="24"/>
                  <a:pt x="53" y="30"/>
                  <a:pt x="44" y="39"/>
                </a:cubicBezTo>
                <a:cubicBezTo>
                  <a:pt x="35" y="47"/>
                  <a:pt x="30" y="59"/>
                  <a:pt x="30" y="73"/>
                </a:cubicBezTo>
                <a:cubicBezTo>
                  <a:pt x="30" y="73"/>
                  <a:pt x="30" y="74"/>
                  <a:pt x="30" y="74"/>
                </a:cubicBezTo>
                <a:cubicBezTo>
                  <a:pt x="32" y="74"/>
                  <a:pt x="32" y="74"/>
                  <a:pt x="32" y="74"/>
                </a:cubicBezTo>
                <a:cubicBezTo>
                  <a:pt x="32" y="74"/>
                  <a:pt x="32" y="73"/>
                  <a:pt x="32" y="73"/>
                </a:cubicBezTo>
                <a:cubicBezTo>
                  <a:pt x="32" y="60"/>
                  <a:pt x="38" y="49"/>
                  <a:pt x="46" y="40"/>
                </a:cubicBezTo>
                <a:cubicBezTo>
                  <a:pt x="54" y="32"/>
                  <a:pt x="66" y="27"/>
                  <a:pt x="78" y="27"/>
                </a:cubicBezTo>
                <a:cubicBezTo>
                  <a:pt x="84" y="27"/>
                  <a:pt x="89" y="28"/>
                  <a:pt x="94" y="29"/>
                </a:cubicBezTo>
                <a:cubicBezTo>
                  <a:pt x="94" y="27"/>
                  <a:pt x="94" y="27"/>
                  <a:pt x="94" y="27"/>
                </a:cubicBezTo>
                <a:cubicBezTo>
                  <a:pt x="89" y="25"/>
                  <a:pt x="84" y="24"/>
                  <a:pt x="78" y="24"/>
                </a:cubicBezTo>
                <a:close/>
                <a:moveTo>
                  <a:pt x="78" y="32"/>
                </a:moveTo>
                <a:cubicBezTo>
                  <a:pt x="67" y="32"/>
                  <a:pt x="57" y="36"/>
                  <a:pt x="49" y="44"/>
                </a:cubicBezTo>
                <a:cubicBezTo>
                  <a:pt x="42" y="51"/>
                  <a:pt x="38" y="61"/>
                  <a:pt x="38" y="73"/>
                </a:cubicBezTo>
                <a:cubicBezTo>
                  <a:pt x="38" y="73"/>
                  <a:pt x="38" y="74"/>
                  <a:pt x="38" y="74"/>
                </a:cubicBezTo>
                <a:cubicBezTo>
                  <a:pt x="40" y="74"/>
                  <a:pt x="40" y="74"/>
                  <a:pt x="40" y="74"/>
                </a:cubicBezTo>
                <a:cubicBezTo>
                  <a:pt x="40" y="74"/>
                  <a:pt x="40" y="73"/>
                  <a:pt x="40" y="73"/>
                </a:cubicBezTo>
                <a:cubicBezTo>
                  <a:pt x="40" y="62"/>
                  <a:pt x="44" y="53"/>
                  <a:pt x="51" y="46"/>
                </a:cubicBezTo>
                <a:cubicBezTo>
                  <a:pt x="58" y="39"/>
                  <a:pt x="68" y="34"/>
                  <a:pt x="78" y="34"/>
                </a:cubicBezTo>
                <a:cubicBezTo>
                  <a:pt x="83" y="34"/>
                  <a:pt x="87" y="35"/>
                  <a:pt x="92" y="37"/>
                </a:cubicBezTo>
                <a:cubicBezTo>
                  <a:pt x="92" y="34"/>
                  <a:pt x="92" y="34"/>
                  <a:pt x="92" y="34"/>
                </a:cubicBezTo>
                <a:cubicBezTo>
                  <a:pt x="88" y="33"/>
                  <a:pt x="83" y="32"/>
                  <a:pt x="78" y="32"/>
                </a:cubicBezTo>
                <a:close/>
                <a:moveTo>
                  <a:pt x="78" y="39"/>
                </a:moveTo>
                <a:cubicBezTo>
                  <a:pt x="69" y="39"/>
                  <a:pt x="61" y="43"/>
                  <a:pt x="55" y="49"/>
                </a:cubicBezTo>
                <a:cubicBezTo>
                  <a:pt x="49" y="55"/>
                  <a:pt x="45" y="63"/>
                  <a:pt x="45" y="73"/>
                </a:cubicBezTo>
                <a:cubicBezTo>
                  <a:pt x="45" y="73"/>
                  <a:pt x="45" y="74"/>
                  <a:pt x="45" y="75"/>
                </a:cubicBezTo>
                <a:cubicBezTo>
                  <a:pt x="47" y="75"/>
                  <a:pt x="47" y="75"/>
                  <a:pt x="47" y="75"/>
                </a:cubicBezTo>
                <a:cubicBezTo>
                  <a:pt x="47" y="74"/>
                  <a:pt x="47" y="73"/>
                  <a:pt x="47" y="73"/>
                </a:cubicBezTo>
                <a:cubicBezTo>
                  <a:pt x="47" y="64"/>
                  <a:pt x="51" y="56"/>
                  <a:pt x="56" y="51"/>
                </a:cubicBezTo>
                <a:cubicBezTo>
                  <a:pt x="62" y="45"/>
                  <a:pt x="70" y="42"/>
                  <a:pt x="78" y="42"/>
                </a:cubicBezTo>
                <a:cubicBezTo>
                  <a:pt x="82" y="42"/>
                  <a:pt x="86" y="42"/>
                  <a:pt x="89" y="44"/>
                </a:cubicBezTo>
                <a:cubicBezTo>
                  <a:pt x="90" y="41"/>
                  <a:pt x="90" y="41"/>
                  <a:pt x="90" y="41"/>
                </a:cubicBezTo>
                <a:cubicBezTo>
                  <a:pt x="86" y="40"/>
                  <a:pt x="83" y="39"/>
                  <a:pt x="78" y="39"/>
                </a:cubicBezTo>
                <a:close/>
                <a:moveTo>
                  <a:pt x="79" y="54"/>
                </a:moveTo>
                <a:cubicBezTo>
                  <a:pt x="68" y="54"/>
                  <a:pt x="60" y="62"/>
                  <a:pt x="60" y="73"/>
                </a:cubicBezTo>
                <a:cubicBezTo>
                  <a:pt x="60" y="83"/>
                  <a:pt x="68" y="92"/>
                  <a:pt x="79" y="92"/>
                </a:cubicBezTo>
                <a:cubicBezTo>
                  <a:pt x="89" y="92"/>
                  <a:pt x="98" y="83"/>
                  <a:pt x="98" y="73"/>
                </a:cubicBezTo>
                <a:cubicBezTo>
                  <a:pt x="98" y="62"/>
                  <a:pt x="89" y="54"/>
                  <a:pt x="79" y="54"/>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5" name="Freeform 113"/>
          <p:cNvSpPr>
            <a:spLocks noEditPoints="1"/>
          </p:cNvSpPr>
          <p:nvPr/>
        </p:nvSpPr>
        <p:spPr bwMode="auto">
          <a:xfrm>
            <a:off x="7840151" y="4234868"/>
            <a:ext cx="176247" cy="259047"/>
          </a:xfrm>
          <a:custGeom>
            <a:avLst/>
            <a:gdLst>
              <a:gd name="T0" fmla="*/ 13 w 126"/>
              <a:gd name="T1" fmla="*/ 0 h 185"/>
              <a:gd name="T2" fmla="*/ 113 w 126"/>
              <a:gd name="T3" fmla="*/ 0 h 185"/>
              <a:gd name="T4" fmla="*/ 126 w 126"/>
              <a:gd name="T5" fmla="*/ 13 h 185"/>
              <a:gd name="T6" fmla="*/ 126 w 126"/>
              <a:gd name="T7" fmla="*/ 172 h 185"/>
              <a:gd name="T8" fmla="*/ 113 w 126"/>
              <a:gd name="T9" fmla="*/ 185 h 185"/>
              <a:gd name="T10" fmla="*/ 13 w 126"/>
              <a:gd name="T11" fmla="*/ 185 h 185"/>
              <a:gd name="T12" fmla="*/ 0 w 126"/>
              <a:gd name="T13" fmla="*/ 172 h 185"/>
              <a:gd name="T14" fmla="*/ 0 w 126"/>
              <a:gd name="T15" fmla="*/ 13 h 185"/>
              <a:gd name="T16" fmla="*/ 13 w 126"/>
              <a:gd name="T17" fmla="*/ 0 h 185"/>
              <a:gd name="T18" fmla="*/ 90 w 126"/>
              <a:gd name="T19" fmla="*/ 85 h 185"/>
              <a:gd name="T20" fmla="*/ 92 w 126"/>
              <a:gd name="T21" fmla="*/ 72 h 185"/>
              <a:gd name="T22" fmla="*/ 107 w 126"/>
              <a:gd name="T23" fmla="*/ 42 h 185"/>
              <a:gd name="T24" fmla="*/ 72 w 126"/>
              <a:gd name="T25" fmla="*/ 13 h 185"/>
              <a:gd name="T26" fmla="*/ 45 w 126"/>
              <a:gd name="T27" fmla="*/ 37 h 185"/>
              <a:gd name="T28" fmla="*/ 38 w 126"/>
              <a:gd name="T29" fmla="*/ 44 h 185"/>
              <a:gd name="T30" fmla="*/ 31 w 126"/>
              <a:gd name="T31" fmla="*/ 43 h 185"/>
              <a:gd name="T32" fmla="*/ 13 w 126"/>
              <a:gd name="T33" fmla="*/ 65 h 185"/>
              <a:gd name="T34" fmla="*/ 33 w 126"/>
              <a:gd name="T35" fmla="*/ 83 h 185"/>
              <a:gd name="T36" fmla="*/ 34 w 126"/>
              <a:gd name="T37" fmla="*/ 87 h 185"/>
              <a:gd name="T38" fmla="*/ 18 w 126"/>
              <a:gd name="T39" fmla="*/ 127 h 185"/>
              <a:gd name="T40" fmla="*/ 68 w 126"/>
              <a:gd name="T41" fmla="*/ 169 h 185"/>
              <a:gd name="T42" fmla="*/ 110 w 126"/>
              <a:gd name="T43" fmla="*/ 118 h 185"/>
              <a:gd name="T44" fmla="*/ 90 w 126"/>
              <a:gd name="T45" fmla="*/ 85 h 185"/>
              <a:gd name="T46" fmla="*/ 63 w 126"/>
              <a:gd name="T47" fmla="*/ 113 h 185"/>
              <a:gd name="T48" fmla="*/ 54 w 126"/>
              <a:gd name="T49" fmla="*/ 124 h 185"/>
              <a:gd name="T50" fmla="*/ 65 w 126"/>
              <a:gd name="T51" fmla="*/ 133 h 185"/>
              <a:gd name="T52" fmla="*/ 73 w 126"/>
              <a:gd name="T53" fmla="*/ 122 h 185"/>
              <a:gd name="T54" fmla="*/ 63 w 126"/>
              <a:gd name="T55" fmla="*/ 113 h 185"/>
              <a:gd name="T56" fmla="*/ 61 w 126"/>
              <a:gd name="T57" fmla="*/ 91 h 185"/>
              <a:gd name="T58" fmla="*/ 32 w 126"/>
              <a:gd name="T59" fmla="*/ 126 h 185"/>
              <a:gd name="T60" fmla="*/ 67 w 126"/>
              <a:gd name="T61" fmla="*/ 155 h 185"/>
              <a:gd name="T62" fmla="*/ 95 w 126"/>
              <a:gd name="T63" fmla="*/ 120 h 185"/>
              <a:gd name="T64" fmla="*/ 61 w 126"/>
              <a:gd name="T65" fmla="*/ 91 h 185"/>
              <a:gd name="T66" fmla="*/ 74 w 126"/>
              <a:gd name="T67" fmla="*/ 25 h 185"/>
              <a:gd name="T68" fmla="*/ 56 w 126"/>
              <a:gd name="T69" fmla="*/ 46 h 185"/>
              <a:gd name="T70" fmla="*/ 77 w 126"/>
              <a:gd name="T71" fmla="*/ 64 h 185"/>
              <a:gd name="T72" fmla="*/ 95 w 126"/>
              <a:gd name="T73" fmla="*/ 43 h 185"/>
              <a:gd name="T74" fmla="*/ 74 w 126"/>
              <a:gd name="T75" fmla="*/ 25 h 185"/>
              <a:gd name="T76" fmla="*/ 32 w 126"/>
              <a:gd name="T77" fmla="*/ 53 h 185"/>
              <a:gd name="T78" fmla="*/ 23 w 126"/>
              <a:gd name="T79" fmla="*/ 64 h 185"/>
              <a:gd name="T80" fmla="*/ 33 w 126"/>
              <a:gd name="T81" fmla="*/ 73 h 185"/>
              <a:gd name="T82" fmla="*/ 42 w 126"/>
              <a:gd name="T83" fmla="*/ 62 h 185"/>
              <a:gd name="T84" fmla="*/ 32 w 126"/>
              <a:gd name="T85" fmla="*/ 5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 h="185">
                <a:moveTo>
                  <a:pt x="13" y="0"/>
                </a:moveTo>
                <a:cubicBezTo>
                  <a:pt x="113" y="0"/>
                  <a:pt x="113" y="0"/>
                  <a:pt x="113" y="0"/>
                </a:cubicBezTo>
                <a:cubicBezTo>
                  <a:pt x="120" y="0"/>
                  <a:pt x="126" y="6"/>
                  <a:pt x="126" y="13"/>
                </a:cubicBezTo>
                <a:cubicBezTo>
                  <a:pt x="126" y="172"/>
                  <a:pt x="126" y="172"/>
                  <a:pt x="126" y="172"/>
                </a:cubicBezTo>
                <a:cubicBezTo>
                  <a:pt x="126" y="179"/>
                  <a:pt x="120" y="185"/>
                  <a:pt x="113" y="185"/>
                </a:cubicBezTo>
                <a:cubicBezTo>
                  <a:pt x="13" y="185"/>
                  <a:pt x="13" y="185"/>
                  <a:pt x="13" y="185"/>
                </a:cubicBezTo>
                <a:cubicBezTo>
                  <a:pt x="6" y="185"/>
                  <a:pt x="0" y="179"/>
                  <a:pt x="0" y="172"/>
                </a:cubicBezTo>
                <a:cubicBezTo>
                  <a:pt x="0" y="13"/>
                  <a:pt x="0" y="13"/>
                  <a:pt x="0" y="13"/>
                </a:cubicBezTo>
                <a:cubicBezTo>
                  <a:pt x="0" y="6"/>
                  <a:pt x="6" y="0"/>
                  <a:pt x="13" y="0"/>
                </a:cubicBezTo>
                <a:close/>
                <a:moveTo>
                  <a:pt x="90" y="85"/>
                </a:moveTo>
                <a:cubicBezTo>
                  <a:pt x="84" y="80"/>
                  <a:pt x="87" y="74"/>
                  <a:pt x="92" y="72"/>
                </a:cubicBezTo>
                <a:cubicBezTo>
                  <a:pt x="102" y="66"/>
                  <a:pt x="108" y="54"/>
                  <a:pt x="107" y="42"/>
                </a:cubicBezTo>
                <a:cubicBezTo>
                  <a:pt x="105" y="24"/>
                  <a:pt x="90" y="11"/>
                  <a:pt x="72" y="13"/>
                </a:cubicBezTo>
                <a:cubicBezTo>
                  <a:pt x="58" y="14"/>
                  <a:pt x="48" y="24"/>
                  <a:pt x="45" y="37"/>
                </a:cubicBezTo>
                <a:cubicBezTo>
                  <a:pt x="43" y="45"/>
                  <a:pt x="41" y="44"/>
                  <a:pt x="38" y="44"/>
                </a:cubicBezTo>
                <a:cubicBezTo>
                  <a:pt x="35" y="43"/>
                  <a:pt x="33" y="43"/>
                  <a:pt x="31" y="43"/>
                </a:cubicBezTo>
                <a:cubicBezTo>
                  <a:pt x="20" y="44"/>
                  <a:pt x="11" y="54"/>
                  <a:pt x="13" y="65"/>
                </a:cubicBezTo>
                <a:cubicBezTo>
                  <a:pt x="14" y="75"/>
                  <a:pt x="23" y="83"/>
                  <a:pt x="33" y="83"/>
                </a:cubicBezTo>
                <a:cubicBezTo>
                  <a:pt x="38" y="83"/>
                  <a:pt x="37" y="85"/>
                  <a:pt x="34" y="87"/>
                </a:cubicBezTo>
                <a:cubicBezTo>
                  <a:pt x="23" y="97"/>
                  <a:pt x="16" y="111"/>
                  <a:pt x="18" y="127"/>
                </a:cubicBezTo>
                <a:cubicBezTo>
                  <a:pt x="20" y="153"/>
                  <a:pt x="43" y="171"/>
                  <a:pt x="68" y="169"/>
                </a:cubicBezTo>
                <a:cubicBezTo>
                  <a:pt x="93" y="166"/>
                  <a:pt x="112" y="144"/>
                  <a:pt x="110" y="118"/>
                </a:cubicBezTo>
                <a:cubicBezTo>
                  <a:pt x="108" y="104"/>
                  <a:pt x="101" y="92"/>
                  <a:pt x="90" y="85"/>
                </a:cubicBezTo>
                <a:close/>
                <a:moveTo>
                  <a:pt x="63" y="113"/>
                </a:moveTo>
                <a:cubicBezTo>
                  <a:pt x="57" y="114"/>
                  <a:pt x="53" y="118"/>
                  <a:pt x="54" y="124"/>
                </a:cubicBezTo>
                <a:cubicBezTo>
                  <a:pt x="54" y="129"/>
                  <a:pt x="59" y="133"/>
                  <a:pt x="65" y="133"/>
                </a:cubicBezTo>
                <a:cubicBezTo>
                  <a:pt x="70" y="132"/>
                  <a:pt x="74" y="127"/>
                  <a:pt x="73" y="122"/>
                </a:cubicBezTo>
                <a:cubicBezTo>
                  <a:pt x="73" y="117"/>
                  <a:pt x="68" y="113"/>
                  <a:pt x="63" y="113"/>
                </a:cubicBezTo>
                <a:close/>
                <a:moveTo>
                  <a:pt x="61" y="91"/>
                </a:moveTo>
                <a:cubicBezTo>
                  <a:pt x="43" y="93"/>
                  <a:pt x="30" y="108"/>
                  <a:pt x="32" y="126"/>
                </a:cubicBezTo>
                <a:cubicBezTo>
                  <a:pt x="33" y="143"/>
                  <a:pt x="49" y="156"/>
                  <a:pt x="67" y="155"/>
                </a:cubicBezTo>
                <a:cubicBezTo>
                  <a:pt x="84" y="153"/>
                  <a:pt x="97" y="137"/>
                  <a:pt x="95" y="120"/>
                </a:cubicBezTo>
                <a:cubicBezTo>
                  <a:pt x="94" y="102"/>
                  <a:pt x="78" y="89"/>
                  <a:pt x="61" y="91"/>
                </a:cubicBezTo>
                <a:close/>
                <a:moveTo>
                  <a:pt x="74" y="25"/>
                </a:moveTo>
                <a:cubicBezTo>
                  <a:pt x="63" y="26"/>
                  <a:pt x="55" y="36"/>
                  <a:pt x="56" y="46"/>
                </a:cubicBezTo>
                <a:cubicBezTo>
                  <a:pt x="57" y="57"/>
                  <a:pt x="67" y="65"/>
                  <a:pt x="77" y="64"/>
                </a:cubicBezTo>
                <a:cubicBezTo>
                  <a:pt x="88" y="63"/>
                  <a:pt x="96" y="53"/>
                  <a:pt x="95" y="43"/>
                </a:cubicBezTo>
                <a:cubicBezTo>
                  <a:pt x="94" y="32"/>
                  <a:pt x="84" y="24"/>
                  <a:pt x="74" y="25"/>
                </a:cubicBezTo>
                <a:close/>
                <a:moveTo>
                  <a:pt x="32" y="53"/>
                </a:moveTo>
                <a:cubicBezTo>
                  <a:pt x="26" y="54"/>
                  <a:pt x="22" y="59"/>
                  <a:pt x="23" y="64"/>
                </a:cubicBezTo>
                <a:cubicBezTo>
                  <a:pt x="23" y="69"/>
                  <a:pt x="28" y="73"/>
                  <a:pt x="33" y="73"/>
                </a:cubicBezTo>
                <a:cubicBezTo>
                  <a:pt x="39" y="72"/>
                  <a:pt x="43" y="67"/>
                  <a:pt x="42" y="62"/>
                </a:cubicBezTo>
                <a:cubicBezTo>
                  <a:pt x="42" y="57"/>
                  <a:pt x="37" y="53"/>
                  <a:pt x="32" y="53"/>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6" name="Freeform 114"/>
          <p:cNvSpPr>
            <a:spLocks noEditPoints="1"/>
          </p:cNvSpPr>
          <p:nvPr/>
        </p:nvSpPr>
        <p:spPr bwMode="auto">
          <a:xfrm>
            <a:off x="7449806" y="3815172"/>
            <a:ext cx="181569" cy="247810"/>
          </a:xfrm>
          <a:custGeom>
            <a:avLst/>
            <a:gdLst>
              <a:gd name="T0" fmla="*/ 19 w 130"/>
              <a:gd name="T1" fmla="*/ 0 h 177"/>
              <a:gd name="T2" fmla="*/ 112 w 130"/>
              <a:gd name="T3" fmla="*/ 0 h 177"/>
              <a:gd name="T4" fmla="*/ 121 w 130"/>
              <a:gd name="T5" fmla="*/ 0 h 177"/>
              <a:gd name="T6" fmla="*/ 121 w 130"/>
              <a:gd name="T7" fmla="*/ 8 h 177"/>
              <a:gd name="T8" fmla="*/ 121 w 130"/>
              <a:gd name="T9" fmla="*/ 59 h 177"/>
              <a:gd name="T10" fmla="*/ 130 w 130"/>
              <a:gd name="T11" fmla="*/ 59 h 177"/>
              <a:gd name="T12" fmla="*/ 130 w 130"/>
              <a:gd name="T13" fmla="*/ 112 h 177"/>
              <a:gd name="T14" fmla="*/ 65 w 130"/>
              <a:gd name="T15" fmla="*/ 177 h 177"/>
              <a:gd name="T16" fmla="*/ 65 w 130"/>
              <a:gd name="T17" fmla="*/ 177 h 177"/>
              <a:gd name="T18" fmla="*/ 0 w 130"/>
              <a:gd name="T19" fmla="*/ 112 h 177"/>
              <a:gd name="T20" fmla="*/ 0 w 130"/>
              <a:gd name="T21" fmla="*/ 59 h 177"/>
              <a:gd name="T22" fmla="*/ 11 w 130"/>
              <a:gd name="T23" fmla="*/ 59 h 177"/>
              <a:gd name="T24" fmla="*/ 11 w 130"/>
              <a:gd name="T25" fmla="*/ 8 h 177"/>
              <a:gd name="T26" fmla="*/ 11 w 130"/>
              <a:gd name="T27" fmla="*/ 0 h 177"/>
              <a:gd name="T28" fmla="*/ 19 w 130"/>
              <a:gd name="T29" fmla="*/ 0 h 177"/>
              <a:gd name="T30" fmla="*/ 75 w 130"/>
              <a:gd name="T31" fmla="*/ 32 h 177"/>
              <a:gd name="T32" fmla="*/ 75 w 130"/>
              <a:gd name="T33" fmla="*/ 43 h 177"/>
              <a:gd name="T34" fmla="*/ 94 w 130"/>
              <a:gd name="T35" fmla="*/ 43 h 177"/>
              <a:gd name="T36" fmla="*/ 94 w 130"/>
              <a:gd name="T37" fmla="*/ 32 h 177"/>
              <a:gd name="T38" fmla="*/ 75 w 130"/>
              <a:gd name="T39" fmla="*/ 32 h 177"/>
              <a:gd name="T40" fmla="*/ 36 w 130"/>
              <a:gd name="T41" fmla="*/ 32 h 177"/>
              <a:gd name="T42" fmla="*/ 36 w 130"/>
              <a:gd name="T43" fmla="*/ 43 h 177"/>
              <a:gd name="T44" fmla="*/ 54 w 130"/>
              <a:gd name="T45" fmla="*/ 43 h 177"/>
              <a:gd name="T46" fmla="*/ 54 w 130"/>
              <a:gd name="T47" fmla="*/ 32 h 177"/>
              <a:gd name="T48" fmla="*/ 36 w 130"/>
              <a:gd name="T49" fmla="*/ 32 h 177"/>
              <a:gd name="T50" fmla="*/ 27 w 130"/>
              <a:gd name="T51" fmla="*/ 59 h 177"/>
              <a:gd name="T52" fmla="*/ 104 w 130"/>
              <a:gd name="T53" fmla="*/ 59 h 177"/>
              <a:gd name="T54" fmla="*/ 104 w 130"/>
              <a:gd name="T55" fmla="*/ 16 h 177"/>
              <a:gd name="T56" fmla="*/ 27 w 130"/>
              <a:gd name="T57" fmla="*/ 16 h 177"/>
              <a:gd name="T58" fmla="*/ 27 w 130"/>
              <a:gd name="T59" fmla="*/ 5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0" h="177">
                <a:moveTo>
                  <a:pt x="19" y="0"/>
                </a:moveTo>
                <a:cubicBezTo>
                  <a:pt x="112" y="0"/>
                  <a:pt x="112" y="0"/>
                  <a:pt x="112" y="0"/>
                </a:cubicBezTo>
                <a:cubicBezTo>
                  <a:pt x="121" y="0"/>
                  <a:pt x="121" y="0"/>
                  <a:pt x="121" y="0"/>
                </a:cubicBezTo>
                <a:cubicBezTo>
                  <a:pt x="121" y="8"/>
                  <a:pt x="121" y="8"/>
                  <a:pt x="121" y="8"/>
                </a:cubicBezTo>
                <a:cubicBezTo>
                  <a:pt x="121" y="59"/>
                  <a:pt x="121" y="59"/>
                  <a:pt x="121" y="59"/>
                </a:cubicBezTo>
                <a:cubicBezTo>
                  <a:pt x="130" y="59"/>
                  <a:pt x="130" y="59"/>
                  <a:pt x="130" y="59"/>
                </a:cubicBezTo>
                <a:cubicBezTo>
                  <a:pt x="130" y="112"/>
                  <a:pt x="130" y="112"/>
                  <a:pt x="130" y="112"/>
                </a:cubicBezTo>
                <a:cubicBezTo>
                  <a:pt x="130" y="148"/>
                  <a:pt x="101" y="177"/>
                  <a:pt x="65" y="177"/>
                </a:cubicBezTo>
                <a:cubicBezTo>
                  <a:pt x="65" y="177"/>
                  <a:pt x="65" y="177"/>
                  <a:pt x="65" y="177"/>
                </a:cubicBezTo>
                <a:cubicBezTo>
                  <a:pt x="29" y="177"/>
                  <a:pt x="0" y="148"/>
                  <a:pt x="0" y="112"/>
                </a:cubicBezTo>
                <a:cubicBezTo>
                  <a:pt x="0" y="59"/>
                  <a:pt x="0" y="59"/>
                  <a:pt x="0" y="59"/>
                </a:cubicBezTo>
                <a:cubicBezTo>
                  <a:pt x="11" y="59"/>
                  <a:pt x="11" y="59"/>
                  <a:pt x="11" y="59"/>
                </a:cubicBezTo>
                <a:cubicBezTo>
                  <a:pt x="11" y="8"/>
                  <a:pt x="11" y="8"/>
                  <a:pt x="11" y="8"/>
                </a:cubicBezTo>
                <a:cubicBezTo>
                  <a:pt x="11" y="0"/>
                  <a:pt x="11" y="0"/>
                  <a:pt x="11" y="0"/>
                </a:cubicBezTo>
                <a:cubicBezTo>
                  <a:pt x="19" y="0"/>
                  <a:pt x="19" y="0"/>
                  <a:pt x="19" y="0"/>
                </a:cubicBezTo>
                <a:close/>
                <a:moveTo>
                  <a:pt x="75" y="32"/>
                </a:moveTo>
                <a:cubicBezTo>
                  <a:pt x="75" y="43"/>
                  <a:pt x="75" y="43"/>
                  <a:pt x="75" y="43"/>
                </a:cubicBezTo>
                <a:cubicBezTo>
                  <a:pt x="94" y="43"/>
                  <a:pt x="94" y="43"/>
                  <a:pt x="94" y="43"/>
                </a:cubicBezTo>
                <a:cubicBezTo>
                  <a:pt x="94" y="32"/>
                  <a:pt x="94" y="32"/>
                  <a:pt x="94" y="32"/>
                </a:cubicBezTo>
                <a:cubicBezTo>
                  <a:pt x="75" y="32"/>
                  <a:pt x="75" y="32"/>
                  <a:pt x="75" y="32"/>
                </a:cubicBezTo>
                <a:close/>
                <a:moveTo>
                  <a:pt x="36" y="32"/>
                </a:moveTo>
                <a:cubicBezTo>
                  <a:pt x="36" y="43"/>
                  <a:pt x="36" y="43"/>
                  <a:pt x="36" y="43"/>
                </a:cubicBezTo>
                <a:cubicBezTo>
                  <a:pt x="54" y="43"/>
                  <a:pt x="54" y="43"/>
                  <a:pt x="54" y="43"/>
                </a:cubicBezTo>
                <a:cubicBezTo>
                  <a:pt x="54" y="32"/>
                  <a:pt x="54" y="32"/>
                  <a:pt x="54" y="32"/>
                </a:cubicBezTo>
                <a:cubicBezTo>
                  <a:pt x="36" y="32"/>
                  <a:pt x="36" y="32"/>
                  <a:pt x="36" y="32"/>
                </a:cubicBezTo>
                <a:close/>
                <a:moveTo>
                  <a:pt x="27" y="59"/>
                </a:moveTo>
                <a:cubicBezTo>
                  <a:pt x="104" y="59"/>
                  <a:pt x="104" y="59"/>
                  <a:pt x="104" y="59"/>
                </a:cubicBezTo>
                <a:cubicBezTo>
                  <a:pt x="104" y="16"/>
                  <a:pt x="104" y="16"/>
                  <a:pt x="104" y="16"/>
                </a:cubicBezTo>
                <a:cubicBezTo>
                  <a:pt x="27" y="16"/>
                  <a:pt x="27" y="16"/>
                  <a:pt x="27" y="16"/>
                </a:cubicBezTo>
                <a:lnTo>
                  <a:pt x="27" y="59"/>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7" name="Freeform 115"/>
          <p:cNvSpPr>
            <a:spLocks noEditPoints="1"/>
          </p:cNvSpPr>
          <p:nvPr/>
        </p:nvSpPr>
        <p:spPr bwMode="auto">
          <a:xfrm>
            <a:off x="6993225" y="1361741"/>
            <a:ext cx="316415" cy="227109"/>
          </a:xfrm>
          <a:custGeom>
            <a:avLst/>
            <a:gdLst>
              <a:gd name="T0" fmla="*/ 21 w 226"/>
              <a:gd name="T1" fmla="*/ 33 h 162"/>
              <a:gd name="T2" fmla="*/ 114 w 226"/>
              <a:gd name="T3" fmla="*/ 0 h 162"/>
              <a:gd name="T4" fmla="*/ 213 w 226"/>
              <a:gd name="T5" fmla="*/ 51 h 162"/>
              <a:gd name="T6" fmla="*/ 109 w 226"/>
              <a:gd name="T7" fmla="*/ 104 h 162"/>
              <a:gd name="T8" fmla="*/ 75 w 226"/>
              <a:gd name="T9" fmla="*/ 98 h 162"/>
              <a:gd name="T10" fmla="*/ 65 w 226"/>
              <a:gd name="T11" fmla="*/ 104 h 162"/>
              <a:gd name="T12" fmla="*/ 71 w 226"/>
              <a:gd name="T13" fmla="*/ 110 h 162"/>
              <a:gd name="T14" fmla="*/ 71 w 226"/>
              <a:gd name="T15" fmla="*/ 124 h 162"/>
              <a:gd name="T16" fmla="*/ 113 w 226"/>
              <a:gd name="T17" fmla="*/ 151 h 162"/>
              <a:gd name="T18" fmla="*/ 78 w 226"/>
              <a:gd name="T19" fmla="*/ 120 h 162"/>
              <a:gd name="T20" fmla="*/ 82 w 226"/>
              <a:gd name="T21" fmla="*/ 109 h 162"/>
              <a:gd name="T22" fmla="*/ 82 w 226"/>
              <a:gd name="T23" fmla="*/ 99 h 162"/>
              <a:gd name="T24" fmla="*/ 79 w 226"/>
              <a:gd name="T25" fmla="*/ 103 h 162"/>
              <a:gd name="T26" fmla="*/ 71 w 226"/>
              <a:gd name="T27" fmla="*/ 103 h 162"/>
              <a:gd name="T28" fmla="*/ 71 w 226"/>
              <a:gd name="T29" fmla="*/ 105 h 162"/>
              <a:gd name="T30" fmla="*/ 79 w 226"/>
              <a:gd name="T31" fmla="*/ 105 h 162"/>
              <a:gd name="T32" fmla="*/ 79 w 226"/>
              <a:gd name="T33" fmla="*/ 103 h 162"/>
              <a:gd name="T34" fmla="*/ 37 w 226"/>
              <a:gd name="T35" fmla="*/ 91 h 162"/>
              <a:gd name="T36" fmla="*/ 37 w 226"/>
              <a:gd name="T37" fmla="*/ 105 h 162"/>
              <a:gd name="T38" fmla="*/ 41 w 226"/>
              <a:gd name="T39" fmla="*/ 121 h 162"/>
              <a:gd name="T40" fmla="*/ 43 w 226"/>
              <a:gd name="T41" fmla="*/ 126 h 162"/>
              <a:gd name="T42" fmla="*/ 103 w 226"/>
              <a:gd name="T43" fmla="*/ 154 h 162"/>
              <a:gd name="T44" fmla="*/ 50 w 226"/>
              <a:gd name="T45" fmla="*/ 106 h 162"/>
              <a:gd name="T46" fmla="*/ 60 w 226"/>
              <a:gd name="T47" fmla="*/ 98 h 162"/>
              <a:gd name="T48" fmla="*/ 46 w 226"/>
              <a:gd name="T49" fmla="*/ 89 h 162"/>
              <a:gd name="T50" fmla="*/ 46 w 226"/>
              <a:gd name="T51" fmla="*/ 95 h 162"/>
              <a:gd name="T52" fmla="*/ 38 w 226"/>
              <a:gd name="T53" fmla="*/ 98 h 162"/>
              <a:gd name="T54" fmla="*/ 46 w 226"/>
              <a:gd name="T55" fmla="*/ 100 h 162"/>
              <a:gd name="T56" fmla="*/ 53 w 226"/>
              <a:gd name="T57" fmla="*/ 98 h 162"/>
              <a:gd name="T58" fmla="*/ 34 w 226"/>
              <a:gd name="T59" fmla="*/ 48 h 162"/>
              <a:gd name="T60" fmla="*/ 17 w 226"/>
              <a:gd name="T61" fmla="*/ 60 h 162"/>
              <a:gd name="T62" fmla="*/ 101 w 226"/>
              <a:gd name="T63" fmla="*/ 85 h 162"/>
              <a:gd name="T64" fmla="*/ 34 w 226"/>
              <a:gd name="T65" fmla="*/ 48 h 162"/>
              <a:gd name="T66" fmla="*/ 34 w 226"/>
              <a:gd name="T67" fmla="*/ 48 h 162"/>
              <a:gd name="T68" fmla="*/ 0 w 226"/>
              <a:gd name="T69" fmla="*/ 39 h 162"/>
              <a:gd name="T70" fmla="*/ 7 w 226"/>
              <a:gd name="T71" fmla="*/ 48 h 162"/>
              <a:gd name="T72" fmla="*/ 17 w 226"/>
              <a:gd name="T73" fmla="*/ 52 h 162"/>
              <a:gd name="T74" fmla="*/ 200 w 226"/>
              <a:gd name="T75" fmla="*/ 89 h 162"/>
              <a:gd name="T76" fmla="*/ 214 w 226"/>
              <a:gd name="T77" fmla="*/ 96 h 162"/>
              <a:gd name="T78" fmla="*/ 217 w 226"/>
              <a:gd name="T79" fmla="*/ 85 h 162"/>
              <a:gd name="T80" fmla="*/ 209 w 226"/>
              <a:gd name="T81" fmla="*/ 77 h 162"/>
              <a:gd name="T82" fmla="*/ 169 w 226"/>
              <a:gd name="T83" fmla="*/ 91 h 162"/>
              <a:gd name="T84" fmla="*/ 183 w 226"/>
              <a:gd name="T85" fmla="*/ 97 h 162"/>
              <a:gd name="T86" fmla="*/ 203 w 226"/>
              <a:gd name="T87" fmla="*/ 99 h 162"/>
              <a:gd name="T88" fmla="*/ 195 w 226"/>
              <a:gd name="T89" fmla="*/ 90 h 162"/>
              <a:gd name="T90" fmla="*/ 169 w 226"/>
              <a:gd name="T91" fmla="*/ 91 h 162"/>
              <a:gd name="T92" fmla="*/ 154 w 226"/>
              <a:gd name="T93" fmla="*/ 105 h 162"/>
              <a:gd name="T94" fmla="*/ 169 w 226"/>
              <a:gd name="T95" fmla="*/ 111 h 162"/>
              <a:gd name="T96" fmla="*/ 171 w 226"/>
              <a:gd name="T97" fmla="*/ 100 h 162"/>
              <a:gd name="T98" fmla="*/ 164 w 226"/>
              <a:gd name="T99" fmla="*/ 92 h 162"/>
              <a:gd name="T100" fmla="*/ 123 w 226"/>
              <a:gd name="T101" fmla="*/ 106 h 162"/>
              <a:gd name="T102" fmla="*/ 137 w 226"/>
              <a:gd name="T103" fmla="*/ 112 h 162"/>
              <a:gd name="T104" fmla="*/ 157 w 226"/>
              <a:gd name="T105" fmla="*/ 115 h 162"/>
              <a:gd name="T106" fmla="*/ 149 w 226"/>
              <a:gd name="T107" fmla="*/ 105 h 162"/>
              <a:gd name="T108" fmla="*/ 123 w 226"/>
              <a:gd name="T109" fmla="*/ 106 h 162"/>
              <a:gd name="T110" fmla="*/ 48 w 226"/>
              <a:gd name="T111" fmla="*/ 28 h 162"/>
              <a:gd name="T112" fmla="*/ 116 w 226"/>
              <a:gd name="T113" fmla="*/ 64 h 162"/>
              <a:gd name="T114" fmla="*/ 183 w 226"/>
              <a:gd name="T115" fmla="*/ 45 h 162"/>
              <a:gd name="T116" fmla="*/ 183 w 226"/>
              <a:gd name="T117" fmla="*/ 38 h 162"/>
              <a:gd name="T118" fmla="*/ 107 w 226"/>
              <a:gd name="T119" fmla="*/ 12 h 162"/>
              <a:gd name="T120" fmla="*/ 117 w 226"/>
              <a:gd name="T121" fmla="*/ 5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 h="162">
                <a:moveTo>
                  <a:pt x="109" y="80"/>
                </a:moveTo>
                <a:cubicBezTo>
                  <a:pt x="21" y="33"/>
                  <a:pt x="21" y="33"/>
                  <a:pt x="21" y="33"/>
                </a:cubicBezTo>
                <a:cubicBezTo>
                  <a:pt x="29" y="24"/>
                  <a:pt x="29" y="24"/>
                  <a:pt x="29" y="24"/>
                </a:cubicBezTo>
                <a:cubicBezTo>
                  <a:pt x="114" y="0"/>
                  <a:pt x="114" y="0"/>
                  <a:pt x="114" y="0"/>
                </a:cubicBezTo>
                <a:cubicBezTo>
                  <a:pt x="206" y="41"/>
                  <a:pt x="206" y="41"/>
                  <a:pt x="206" y="41"/>
                </a:cubicBezTo>
                <a:cubicBezTo>
                  <a:pt x="213" y="51"/>
                  <a:pt x="213" y="51"/>
                  <a:pt x="213" y="51"/>
                </a:cubicBezTo>
                <a:cubicBezTo>
                  <a:pt x="213" y="70"/>
                  <a:pt x="213" y="70"/>
                  <a:pt x="213" y="70"/>
                </a:cubicBezTo>
                <a:cubicBezTo>
                  <a:pt x="109" y="104"/>
                  <a:pt x="109" y="104"/>
                  <a:pt x="109" y="104"/>
                </a:cubicBezTo>
                <a:cubicBezTo>
                  <a:pt x="109" y="80"/>
                  <a:pt x="109" y="80"/>
                  <a:pt x="109" y="80"/>
                </a:cubicBezTo>
                <a:close/>
                <a:moveTo>
                  <a:pt x="75" y="98"/>
                </a:moveTo>
                <a:cubicBezTo>
                  <a:pt x="72" y="98"/>
                  <a:pt x="70" y="98"/>
                  <a:pt x="68" y="99"/>
                </a:cubicBezTo>
                <a:cubicBezTo>
                  <a:pt x="66" y="100"/>
                  <a:pt x="65" y="102"/>
                  <a:pt x="65" y="104"/>
                </a:cubicBezTo>
                <a:cubicBezTo>
                  <a:pt x="65" y="106"/>
                  <a:pt x="66" y="108"/>
                  <a:pt x="68" y="109"/>
                </a:cubicBezTo>
                <a:cubicBezTo>
                  <a:pt x="69" y="110"/>
                  <a:pt x="70" y="110"/>
                  <a:pt x="71" y="110"/>
                </a:cubicBezTo>
                <a:cubicBezTo>
                  <a:pt x="71" y="122"/>
                  <a:pt x="71" y="122"/>
                  <a:pt x="71" y="122"/>
                </a:cubicBezTo>
                <a:cubicBezTo>
                  <a:pt x="71" y="124"/>
                  <a:pt x="71" y="124"/>
                  <a:pt x="71" y="124"/>
                </a:cubicBezTo>
                <a:cubicBezTo>
                  <a:pt x="73" y="125"/>
                  <a:pt x="73" y="125"/>
                  <a:pt x="73" y="125"/>
                </a:cubicBezTo>
                <a:cubicBezTo>
                  <a:pt x="113" y="151"/>
                  <a:pt x="113" y="151"/>
                  <a:pt x="113" y="151"/>
                </a:cubicBezTo>
                <a:cubicBezTo>
                  <a:pt x="117" y="145"/>
                  <a:pt x="117" y="145"/>
                  <a:pt x="117" y="145"/>
                </a:cubicBezTo>
                <a:cubicBezTo>
                  <a:pt x="78" y="120"/>
                  <a:pt x="78" y="120"/>
                  <a:pt x="78" y="120"/>
                </a:cubicBezTo>
                <a:cubicBezTo>
                  <a:pt x="78" y="111"/>
                  <a:pt x="78" y="111"/>
                  <a:pt x="78" y="111"/>
                </a:cubicBezTo>
                <a:cubicBezTo>
                  <a:pt x="80" y="110"/>
                  <a:pt x="81" y="110"/>
                  <a:pt x="82" y="109"/>
                </a:cubicBezTo>
                <a:cubicBezTo>
                  <a:pt x="84" y="108"/>
                  <a:pt x="85" y="106"/>
                  <a:pt x="85" y="104"/>
                </a:cubicBezTo>
                <a:cubicBezTo>
                  <a:pt x="85" y="102"/>
                  <a:pt x="84" y="100"/>
                  <a:pt x="82" y="99"/>
                </a:cubicBezTo>
                <a:cubicBezTo>
                  <a:pt x="80" y="98"/>
                  <a:pt x="77" y="98"/>
                  <a:pt x="75" y="98"/>
                </a:cubicBezTo>
                <a:close/>
                <a:moveTo>
                  <a:pt x="79" y="103"/>
                </a:moveTo>
                <a:cubicBezTo>
                  <a:pt x="78" y="103"/>
                  <a:pt x="77" y="102"/>
                  <a:pt x="75" y="102"/>
                </a:cubicBezTo>
                <a:cubicBezTo>
                  <a:pt x="73" y="102"/>
                  <a:pt x="72" y="103"/>
                  <a:pt x="71" y="103"/>
                </a:cubicBezTo>
                <a:cubicBezTo>
                  <a:pt x="70" y="104"/>
                  <a:pt x="69" y="104"/>
                  <a:pt x="69" y="104"/>
                </a:cubicBezTo>
                <a:cubicBezTo>
                  <a:pt x="69" y="105"/>
                  <a:pt x="70" y="105"/>
                  <a:pt x="71" y="105"/>
                </a:cubicBezTo>
                <a:cubicBezTo>
                  <a:pt x="72" y="106"/>
                  <a:pt x="73" y="106"/>
                  <a:pt x="75" y="106"/>
                </a:cubicBezTo>
                <a:cubicBezTo>
                  <a:pt x="77" y="106"/>
                  <a:pt x="78" y="106"/>
                  <a:pt x="79" y="105"/>
                </a:cubicBezTo>
                <a:cubicBezTo>
                  <a:pt x="80" y="105"/>
                  <a:pt x="80" y="105"/>
                  <a:pt x="80" y="104"/>
                </a:cubicBezTo>
                <a:cubicBezTo>
                  <a:pt x="80" y="104"/>
                  <a:pt x="80" y="104"/>
                  <a:pt x="79" y="103"/>
                </a:cubicBezTo>
                <a:close/>
                <a:moveTo>
                  <a:pt x="46" y="89"/>
                </a:moveTo>
                <a:cubicBezTo>
                  <a:pt x="42" y="89"/>
                  <a:pt x="39" y="90"/>
                  <a:pt x="37" y="91"/>
                </a:cubicBezTo>
                <a:cubicBezTo>
                  <a:pt x="34" y="93"/>
                  <a:pt x="32" y="95"/>
                  <a:pt x="32" y="98"/>
                </a:cubicBezTo>
                <a:cubicBezTo>
                  <a:pt x="32" y="101"/>
                  <a:pt x="34" y="103"/>
                  <a:pt x="37" y="105"/>
                </a:cubicBezTo>
                <a:cubicBezTo>
                  <a:pt x="38" y="105"/>
                  <a:pt x="39" y="106"/>
                  <a:pt x="41" y="106"/>
                </a:cubicBezTo>
                <a:cubicBezTo>
                  <a:pt x="41" y="121"/>
                  <a:pt x="41" y="121"/>
                  <a:pt x="41" y="121"/>
                </a:cubicBezTo>
                <a:cubicBezTo>
                  <a:pt x="41" y="124"/>
                  <a:pt x="41" y="124"/>
                  <a:pt x="41" y="124"/>
                </a:cubicBezTo>
                <a:cubicBezTo>
                  <a:pt x="43" y="126"/>
                  <a:pt x="43" y="126"/>
                  <a:pt x="43" y="126"/>
                </a:cubicBezTo>
                <a:cubicBezTo>
                  <a:pt x="97" y="162"/>
                  <a:pt x="97" y="162"/>
                  <a:pt x="97" y="162"/>
                </a:cubicBezTo>
                <a:cubicBezTo>
                  <a:pt x="103" y="154"/>
                  <a:pt x="103" y="154"/>
                  <a:pt x="103" y="154"/>
                </a:cubicBezTo>
                <a:cubicBezTo>
                  <a:pt x="51" y="119"/>
                  <a:pt x="51" y="119"/>
                  <a:pt x="51" y="119"/>
                </a:cubicBezTo>
                <a:cubicBezTo>
                  <a:pt x="50" y="106"/>
                  <a:pt x="50" y="106"/>
                  <a:pt x="50" y="106"/>
                </a:cubicBezTo>
                <a:cubicBezTo>
                  <a:pt x="52" y="106"/>
                  <a:pt x="54" y="105"/>
                  <a:pt x="55" y="105"/>
                </a:cubicBezTo>
                <a:cubicBezTo>
                  <a:pt x="58" y="103"/>
                  <a:pt x="60" y="101"/>
                  <a:pt x="60" y="98"/>
                </a:cubicBezTo>
                <a:cubicBezTo>
                  <a:pt x="60" y="95"/>
                  <a:pt x="58" y="93"/>
                  <a:pt x="55" y="91"/>
                </a:cubicBezTo>
                <a:cubicBezTo>
                  <a:pt x="52" y="90"/>
                  <a:pt x="49" y="89"/>
                  <a:pt x="46" y="89"/>
                </a:cubicBezTo>
                <a:close/>
                <a:moveTo>
                  <a:pt x="52" y="97"/>
                </a:moveTo>
                <a:cubicBezTo>
                  <a:pt x="50" y="96"/>
                  <a:pt x="48" y="95"/>
                  <a:pt x="46" y="95"/>
                </a:cubicBezTo>
                <a:cubicBezTo>
                  <a:pt x="43" y="95"/>
                  <a:pt x="41" y="96"/>
                  <a:pt x="40" y="97"/>
                </a:cubicBezTo>
                <a:cubicBezTo>
                  <a:pt x="39" y="97"/>
                  <a:pt x="38" y="98"/>
                  <a:pt x="38" y="98"/>
                </a:cubicBezTo>
                <a:cubicBezTo>
                  <a:pt x="38" y="98"/>
                  <a:pt x="39" y="99"/>
                  <a:pt x="40" y="99"/>
                </a:cubicBezTo>
                <a:cubicBezTo>
                  <a:pt x="41" y="100"/>
                  <a:pt x="43" y="100"/>
                  <a:pt x="46" y="100"/>
                </a:cubicBezTo>
                <a:cubicBezTo>
                  <a:pt x="48" y="100"/>
                  <a:pt x="50" y="100"/>
                  <a:pt x="52" y="99"/>
                </a:cubicBezTo>
                <a:cubicBezTo>
                  <a:pt x="53" y="99"/>
                  <a:pt x="53" y="98"/>
                  <a:pt x="53" y="98"/>
                </a:cubicBezTo>
                <a:cubicBezTo>
                  <a:pt x="53" y="98"/>
                  <a:pt x="53" y="97"/>
                  <a:pt x="52" y="97"/>
                </a:cubicBezTo>
                <a:close/>
                <a:moveTo>
                  <a:pt x="34" y="48"/>
                </a:moveTo>
                <a:cubicBezTo>
                  <a:pt x="17" y="52"/>
                  <a:pt x="17" y="52"/>
                  <a:pt x="17" y="52"/>
                </a:cubicBezTo>
                <a:cubicBezTo>
                  <a:pt x="17" y="60"/>
                  <a:pt x="17" y="60"/>
                  <a:pt x="17" y="60"/>
                </a:cubicBezTo>
                <a:cubicBezTo>
                  <a:pt x="101" y="106"/>
                  <a:pt x="101" y="106"/>
                  <a:pt x="101" y="106"/>
                </a:cubicBezTo>
                <a:cubicBezTo>
                  <a:pt x="101" y="85"/>
                  <a:pt x="101" y="85"/>
                  <a:pt x="101" y="85"/>
                </a:cubicBezTo>
                <a:cubicBezTo>
                  <a:pt x="34" y="48"/>
                  <a:pt x="34" y="48"/>
                  <a:pt x="34" y="48"/>
                </a:cubicBezTo>
                <a:cubicBezTo>
                  <a:pt x="34" y="48"/>
                  <a:pt x="34" y="48"/>
                  <a:pt x="34" y="48"/>
                </a:cubicBezTo>
                <a:close/>
                <a:moveTo>
                  <a:pt x="17" y="52"/>
                </a:moveTo>
                <a:cubicBezTo>
                  <a:pt x="34" y="48"/>
                  <a:pt x="34" y="48"/>
                  <a:pt x="34" y="48"/>
                </a:cubicBezTo>
                <a:cubicBezTo>
                  <a:pt x="12" y="35"/>
                  <a:pt x="12" y="35"/>
                  <a:pt x="12" y="35"/>
                </a:cubicBezTo>
                <a:cubicBezTo>
                  <a:pt x="0" y="39"/>
                  <a:pt x="0" y="39"/>
                  <a:pt x="0" y="39"/>
                </a:cubicBezTo>
                <a:cubicBezTo>
                  <a:pt x="8" y="46"/>
                  <a:pt x="8" y="46"/>
                  <a:pt x="8" y="46"/>
                </a:cubicBezTo>
                <a:cubicBezTo>
                  <a:pt x="7" y="48"/>
                  <a:pt x="7" y="48"/>
                  <a:pt x="7" y="48"/>
                </a:cubicBezTo>
                <a:cubicBezTo>
                  <a:pt x="15" y="52"/>
                  <a:pt x="15" y="52"/>
                  <a:pt x="15" y="52"/>
                </a:cubicBezTo>
                <a:cubicBezTo>
                  <a:pt x="17" y="52"/>
                  <a:pt x="17" y="52"/>
                  <a:pt x="17" y="52"/>
                </a:cubicBezTo>
                <a:close/>
                <a:moveTo>
                  <a:pt x="191" y="83"/>
                </a:moveTo>
                <a:cubicBezTo>
                  <a:pt x="200" y="89"/>
                  <a:pt x="200" y="89"/>
                  <a:pt x="200" y="89"/>
                </a:cubicBezTo>
                <a:cubicBezTo>
                  <a:pt x="205" y="89"/>
                  <a:pt x="205" y="89"/>
                  <a:pt x="205" y="89"/>
                </a:cubicBezTo>
                <a:cubicBezTo>
                  <a:pt x="214" y="96"/>
                  <a:pt x="214" y="96"/>
                  <a:pt x="214" y="96"/>
                </a:cubicBezTo>
                <a:cubicBezTo>
                  <a:pt x="226" y="91"/>
                  <a:pt x="226" y="91"/>
                  <a:pt x="226" y="91"/>
                </a:cubicBezTo>
                <a:cubicBezTo>
                  <a:pt x="217" y="85"/>
                  <a:pt x="217" y="85"/>
                  <a:pt x="217" y="85"/>
                </a:cubicBezTo>
                <a:cubicBezTo>
                  <a:pt x="217" y="82"/>
                  <a:pt x="217" y="82"/>
                  <a:pt x="217" y="82"/>
                </a:cubicBezTo>
                <a:cubicBezTo>
                  <a:pt x="209" y="77"/>
                  <a:pt x="209" y="77"/>
                  <a:pt x="209" y="77"/>
                </a:cubicBezTo>
                <a:cubicBezTo>
                  <a:pt x="191" y="83"/>
                  <a:pt x="191" y="83"/>
                  <a:pt x="191" y="83"/>
                </a:cubicBezTo>
                <a:close/>
                <a:moveTo>
                  <a:pt x="169" y="91"/>
                </a:moveTo>
                <a:cubicBezTo>
                  <a:pt x="177" y="97"/>
                  <a:pt x="177" y="97"/>
                  <a:pt x="177" y="97"/>
                </a:cubicBezTo>
                <a:cubicBezTo>
                  <a:pt x="183" y="97"/>
                  <a:pt x="183" y="97"/>
                  <a:pt x="183" y="97"/>
                </a:cubicBezTo>
                <a:cubicBezTo>
                  <a:pt x="192" y="104"/>
                  <a:pt x="192" y="104"/>
                  <a:pt x="192" y="104"/>
                </a:cubicBezTo>
                <a:cubicBezTo>
                  <a:pt x="203" y="99"/>
                  <a:pt x="203" y="99"/>
                  <a:pt x="203" y="99"/>
                </a:cubicBezTo>
                <a:cubicBezTo>
                  <a:pt x="194" y="93"/>
                  <a:pt x="194" y="93"/>
                  <a:pt x="194" y="93"/>
                </a:cubicBezTo>
                <a:cubicBezTo>
                  <a:pt x="195" y="90"/>
                  <a:pt x="195" y="90"/>
                  <a:pt x="195" y="90"/>
                </a:cubicBezTo>
                <a:cubicBezTo>
                  <a:pt x="187" y="85"/>
                  <a:pt x="187" y="85"/>
                  <a:pt x="187" y="85"/>
                </a:cubicBezTo>
                <a:cubicBezTo>
                  <a:pt x="169" y="91"/>
                  <a:pt x="169" y="91"/>
                  <a:pt x="169" y="91"/>
                </a:cubicBezTo>
                <a:close/>
                <a:moveTo>
                  <a:pt x="146" y="99"/>
                </a:moveTo>
                <a:cubicBezTo>
                  <a:pt x="154" y="105"/>
                  <a:pt x="154" y="105"/>
                  <a:pt x="154" y="105"/>
                </a:cubicBezTo>
                <a:cubicBezTo>
                  <a:pt x="160" y="105"/>
                  <a:pt x="160" y="105"/>
                  <a:pt x="160" y="105"/>
                </a:cubicBezTo>
                <a:cubicBezTo>
                  <a:pt x="169" y="111"/>
                  <a:pt x="169" y="111"/>
                  <a:pt x="169" y="111"/>
                </a:cubicBezTo>
                <a:cubicBezTo>
                  <a:pt x="180" y="107"/>
                  <a:pt x="180" y="107"/>
                  <a:pt x="180" y="107"/>
                </a:cubicBezTo>
                <a:cubicBezTo>
                  <a:pt x="171" y="100"/>
                  <a:pt x="171" y="100"/>
                  <a:pt x="171" y="100"/>
                </a:cubicBezTo>
                <a:cubicBezTo>
                  <a:pt x="171" y="98"/>
                  <a:pt x="171" y="98"/>
                  <a:pt x="171" y="98"/>
                </a:cubicBezTo>
                <a:cubicBezTo>
                  <a:pt x="164" y="92"/>
                  <a:pt x="164" y="92"/>
                  <a:pt x="164" y="92"/>
                </a:cubicBezTo>
                <a:cubicBezTo>
                  <a:pt x="146" y="99"/>
                  <a:pt x="146" y="99"/>
                  <a:pt x="146" y="99"/>
                </a:cubicBezTo>
                <a:close/>
                <a:moveTo>
                  <a:pt x="123" y="106"/>
                </a:moveTo>
                <a:cubicBezTo>
                  <a:pt x="132" y="112"/>
                  <a:pt x="132" y="112"/>
                  <a:pt x="132" y="112"/>
                </a:cubicBezTo>
                <a:cubicBezTo>
                  <a:pt x="137" y="112"/>
                  <a:pt x="137" y="112"/>
                  <a:pt x="137" y="112"/>
                </a:cubicBezTo>
                <a:cubicBezTo>
                  <a:pt x="146" y="119"/>
                  <a:pt x="146" y="119"/>
                  <a:pt x="146" y="119"/>
                </a:cubicBezTo>
                <a:cubicBezTo>
                  <a:pt x="157" y="115"/>
                  <a:pt x="157" y="115"/>
                  <a:pt x="157" y="115"/>
                </a:cubicBezTo>
                <a:cubicBezTo>
                  <a:pt x="148" y="108"/>
                  <a:pt x="148" y="108"/>
                  <a:pt x="148" y="108"/>
                </a:cubicBezTo>
                <a:cubicBezTo>
                  <a:pt x="149" y="105"/>
                  <a:pt x="149" y="105"/>
                  <a:pt x="149" y="105"/>
                </a:cubicBezTo>
                <a:cubicBezTo>
                  <a:pt x="141" y="100"/>
                  <a:pt x="141" y="100"/>
                  <a:pt x="141" y="100"/>
                </a:cubicBezTo>
                <a:cubicBezTo>
                  <a:pt x="123" y="106"/>
                  <a:pt x="123" y="106"/>
                  <a:pt x="123" y="106"/>
                </a:cubicBezTo>
                <a:close/>
                <a:moveTo>
                  <a:pt x="58" y="26"/>
                </a:moveTo>
                <a:cubicBezTo>
                  <a:pt x="48" y="28"/>
                  <a:pt x="48" y="28"/>
                  <a:pt x="48" y="28"/>
                </a:cubicBezTo>
                <a:cubicBezTo>
                  <a:pt x="115" y="63"/>
                  <a:pt x="115" y="63"/>
                  <a:pt x="115" y="63"/>
                </a:cubicBezTo>
                <a:cubicBezTo>
                  <a:pt x="116" y="64"/>
                  <a:pt x="116" y="64"/>
                  <a:pt x="116" y="64"/>
                </a:cubicBezTo>
                <a:cubicBezTo>
                  <a:pt x="118" y="63"/>
                  <a:pt x="118" y="63"/>
                  <a:pt x="118" y="63"/>
                </a:cubicBezTo>
                <a:cubicBezTo>
                  <a:pt x="183" y="45"/>
                  <a:pt x="183" y="45"/>
                  <a:pt x="183" y="45"/>
                </a:cubicBezTo>
                <a:cubicBezTo>
                  <a:pt x="192" y="42"/>
                  <a:pt x="192" y="42"/>
                  <a:pt x="192" y="42"/>
                </a:cubicBezTo>
                <a:cubicBezTo>
                  <a:pt x="183" y="38"/>
                  <a:pt x="183" y="38"/>
                  <a:pt x="183" y="38"/>
                </a:cubicBezTo>
                <a:cubicBezTo>
                  <a:pt x="117" y="9"/>
                  <a:pt x="117" y="9"/>
                  <a:pt x="117" y="9"/>
                </a:cubicBezTo>
                <a:cubicBezTo>
                  <a:pt x="107" y="12"/>
                  <a:pt x="107" y="12"/>
                  <a:pt x="107" y="12"/>
                </a:cubicBezTo>
                <a:cubicBezTo>
                  <a:pt x="171" y="41"/>
                  <a:pt x="171" y="41"/>
                  <a:pt x="171" y="41"/>
                </a:cubicBezTo>
                <a:cubicBezTo>
                  <a:pt x="117" y="56"/>
                  <a:pt x="117" y="56"/>
                  <a:pt x="117" y="56"/>
                </a:cubicBezTo>
                <a:lnTo>
                  <a:pt x="58" y="26"/>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8" name="Freeform 116"/>
          <p:cNvSpPr>
            <a:spLocks noEditPoints="1"/>
          </p:cNvSpPr>
          <p:nvPr/>
        </p:nvSpPr>
        <p:spPr bwMode="auto">
          <a:xfrm>
            <a:off x="7014514" y="3297019"/>
            <a:ext cx="282704" cy="289802"/>
          </a:xfrm>
          <a:custGeom>
            <a:avLst/>
            <a:gdLst>
              <a:gd name="T0" fmla="*/ 86 w 202"/>
              <a:gd name="T1" fmla="*/ 199 h 207"/>
              <a:gd name="T2" fmla="*/ 202 w 202"/>
              <a:gd name="T3" fmla="*/ 158 h 207"/>
              <a:gd name="T4" fmla="*/ 10 w 202"/>
              <a:gd name="T5" fmla="*/ 164 h 207"/>
              <a:gd name="T6" fmla="*/ 44 w 202"/>
              <a:gd name="T7" fmla="*/ 152 h 207"/>
              <a:gd name="T8" fmla="*/ 68 w 202"/>
              <a:gd name="T9" fmla="*/ 152 h 207"/>
              <a:gd name="T10" fmla="*/ 44 w 202"/>
              <a:gd name="T11" fmla="*/ 152 h 207"/>
              <a:gd name="T12" fmla="*/ 157 w 202"/>
              <a:gd name="T13" fmla="*/ 137 h 207"/>
              <a:gd name="T14" fmla="*/ 155 w 202"/>
              <a:gd name="T15" fmla="*/ 147 h 207"/>
              <a:gd name="T16" fmla="*/ 129 w 202"/>
              <a:gd name="T17" fmla="*/ 148 h 207"/>
              <a:gd name="T18" fmla="*/ 151 w 202"/>
              <a:gd name="T19" fmla="*/ 148 h 207"/>
              <a:gd name="T20" fmla="*/ 129 w 202"/>
              <a:gd name="T21" fmla="*/ 148 h 207"/>
              <a:gd name="T22" fmla="*/ 123 w 202"/>
              <a:gd name="T23" fmla="*/ 160 h 207"/>
              <a:gd name="T24" fmla="*/ 125 w 202"/>
              <a:gd name="T25" fmla="*/ 150 h 207"/>
              <a:gd name="T26" fmla="*/ 95 w 202"/>
              <a:gd name="T27" fmla="*/ 162 h 207"/>
              <a:gd name="T28" fmla="*/ 119 w 202"/>
              <a:gd name="T29" fmla="*/ 162 h 207"/>
              <a:gd name="T30" fmla="*/ 95 w 202"/>
              <a:gd name="T31" fmla="*/ 162 h 207"/>
              <a:gd name="T32" fmla="*/ 87 w 202"/>
              <a:gd name="T33" fmla="*/ 175 h 207"/>
              <a:gd name="T34" fmla="*/ 90 w 202"/>
              <a:gd name="T35" fmla="*/ 164 h 207"/>
              <a:gd name="T36" fmla="*/ 129 w 202"/>
              <a:gd name="T37" fmla="*/ 135 h 207"/>
              <a:gd name="T38" fmla="*/ 151 w 202"/>
              <a:gd name="T39" fmla="*/ 135 h 207"/>
              <a:gd name="T40" fmla="*/ 129 w 202"/>
              <a:gd name="T41" fmla="*/ 135 h 207"/>
              <a:gd name="T42" fmla="*/ 125 w 202"/>
              <a:gd name="T43" fmla="*/ 136 h 207"/>
              <a:gd name="T44" fmla="*/ 123 w 202"/>
              <a:gd name="T45" fmla="*/ 145 h 207"/>
              <a:gd name="T46" fmla="*/ 96 w 202"/>
              <a:gd name="T47" fmla="*/ 147 h 207"/>
              <a:gd name="T48" fmla="*/ 119 w 202"/>
              <a:gd name="T49" fmla="*/ 147 h 207"/>
              <a:gd name="T50" fmla="*/ 96 w 202"/>
              <a:gd name="T51" fmla="*/ 147 h 207"/>
              <a:gd name="T52" fmla="*/ 89 w 202"/>
              <a:gd name="T53" fmla="*/ 159 h 207"/>
              <a:gd name="T54" fmla="*/ 92 w 202"/>
              <a:gd name="T55" fmla="*/ 149 h 207"/>
              <a:gd name="T56" fmla="*/ 59 w 202"/>
              <a:gd name="T57" fmla="*/ 161 h 207"/>
              <a:gd name="T58" fmla="*/ 84 w 202"/>
              <a:gd name="T59" fmla="*/ 161 h 207"/>
              <a:gd name="T60" fmla="*/ 59 w 202"/>
              <a:gd name="T61" fmla="*/ 161 h 207"/>
              <a:gd name="T62" fmla="*/ 126 w 202"/>
              <a:gd name="T63" fmla="*/ 124 h 207"/>
              <a:gd name="T64" fmla="*/ 124 w 202"/>
              <a:gd name="T65" fmla="*/ 132 h 207"/>
              <a:gd name="T66" fmla="*/ 98 w 202"/>
              <a:gd name="T67" fmla="*/ 133 h 207"/>
              <a:gd name="T68" fmla="*/ 120 w 202"/>
              <a:gd name="T69" fmla="*/ 134 h 207"/>
              <a:gd name="T70" fmla="*/ 98 w 202"/>
              <a:gd name="T71" fmla="*/ 133 h 207"/>
              <a:gd name="T72" fmla="*/ 94 w 202"/>
              <a:gd name="T73" fmla="*/ 135 h 207"/>
              <a:gd name="T74" fmla="*/ 91 w 202"/>
              <a:gd name="T75" fmla="*/ 144 h 207"/>
              <a:gd name="T76" fmla="*/ 63 w 202"/>
              <a:gd name="T77" fmla="*/ 146 h 207"/>
              <a:gd name="T78" fmla="*/ 86 w 202"/>
              <a:gd name="T79" fmla="*/ 146 h 207"/>
              <a:gd name="T80" fmla="*/ 63 w 202"/>
              <a:gd name="T81" fmla="*/ 146 h 207"/>
              <a:gd name="T82" fmla="*/ 13 w 202"/>
              <a:gd name="T83" fmla="*/ 151 h 207"/>
              <a:gd name="T84" fmla="*/ 201 w 202"/>
              <a:gd name="T85" fmla="*/ 145 h 207"/>
              <a:gd name="T86" fmla="*/ 125 w 202"/>
              <a:gd name="T87" fmla="*/ 4 h 207"/>
              <a:gd name="T88" fmla="*/ 7 w 202"/>
              <a:gd name="T89" fmla="*/ 33 h 207"/>
              <a:gd name="T90" fmla="*/ 116 w 202"/>
              <a:gd name="T91" fmla="*/ 0 h 207"/>
              <a:gd name="T92" fmla="*/ 7 w 202"/>
              <a:gd name="T93" fmla="*/ 33 h 207"/>
              <a:gd name="T94" fmla="*/ 0 w 202"/>
              <a:gd name="T95" fmla="*/ 148 h 207"/>
              <a:gd name="T96" fmla="*/ 6 w 202"/>
              <a:gd name="T97" fmla="*/ 36 h 207"/>
              <a:gd name="T98" fmla="*/ 25 w 202"/>
              <a:gd name="T99" fmla="*/ 42 h 207"/>
              <a:gd name="T100" fmla="*/ 116 w 202"/>
              <a:gd name="T101" fmla="*/ 104 h 207"/>
              <a:gd name="T102" fmla="*/ 25 w 202"/>
              <a:gd name="T103" fmla="*/ 4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2" h="207">
                <a:moveTo>
                  <a:pt x="10" y="156"/>
                </a:moveTo>
                <a:cubicBezTo>
                  <a:pt x="86" y="199"/>
                  <a:pt x="86" y="199"/>
                  <a:pt x="86" y="199"/>
                </a:cubicBezTo>
                <a:cubicBezTo>
                  <a:pt x="202" y="150"/>
                  <a:pt x="202" y="150"/>
                  <a:pt x="202" y="150"/>
                </a:cubicBezTo>
                <a:cubicBezTo>
                  <a:pt x="202" y="158"/>
                  <a:pt x="202" y="158"/>
                  <a:pt x="202" y="158"/>
                </a:cubicBezTo>
                <a:cubicBezTo>
                  <a:pt x="86" y="207"/>
                  <a:pt x="86" y="207"/>
                  <a:pt x="86" y="207"/>
                </a:cubicBezTo>
                <a:cubicBezTo>
                  <a:pt x="10" y="164"/>
                  <a:pt x="10" y="164"/>
                  <a:pt x="10" y="164"/>
                </a:cubicBezTo>
                <a:cubicBezTo>
                  <a:pt x="10" y="156"/>
                  <a:pt x="10" y="156"/>
                  <a:pt x="10" y="156"/>
                </a:cubicBezTo>
                <a:close/>
                <a:moveTo>
                  <a:pt x="44" y="152"/>
                </a:moveTo>
                <a:cubicBezTo>
                  <a:pt x="47" y="154"/>
                  <a:pt x="50" y="156"/>
                  <a:pt x="54" y="158"/>
                </a:cubicBezTo>
                <a:cubicBezTo>
                  <a:pt x="59" y="156"/>
                  <a:pt x="63" y="154"/>
                  <a:pt x="68" y="152"/>
                </a:cubicBezTo>
                <a:cubicBezTo>
                  <a:pt x="65" y="151"/>
                  <a:pt x="61" y="149"/>
                  <a:pt x="58" y="147"/>
                </a:cubicBezTo>
                <a:cubicBezTo>
                  <a:pt x="53" y="149"/>
                  <a:pt x="49" y="151"/>
                  <a:pt x="44" y="152"/>
                </a:cubicBezTo>
                <a:close/>
                <a:moveTo>
                  <a:pt x="145" y="142"/>
                </a:moveTo>
                <a:cubicBezTo>
                  <a:pt x="149" y="140"/>
                  <a:pt x="153" y="139"/>
                  <a:pt x="157" y="137"/>
                </a:cubicBezTo>
                <a:cubicBezTo>
                  <a:pt x="160" y="139"/>
                  <a:pt x="163" y="141"/>
                  <a:pt x="167" y="142"/>
                </a:cubicBezTo>
                <a:cubicBezTo>
                  <a:pt x="163" y="144"/>
                  <a:pt x="159" y="145"/>
                  <a:pt x="155" y="147"/>
                </a:cubicBezTo>
                <a:cubicBezTo>
                  <a:pt x="152" y="145"/>
                  <a:pt x="149" y="143"/>
                  <a:pt x="145" y="142"/>
                </a:cubicBezTo>
                <a:close/>
                <a:moveTo>
                  <a:pt x="129" y="148"/>
                </a:moveTo>
                <a:cubicBezTo>
                  <a:pt x="133" y="150"/>
                  <a:pt x="136" y="152"/>
                  <a:pt x="140" y="153"/>
                </a:cubicBezTo>
                <a:cubicBezTo>
                  <a:pt x="144" y="152"/>
                  <a:pt x="148" y="150"/>
                  <a:pt x="151" y="148"/>
                </a:cubicBezTo>
                <a:cubicBezTo>
                  <a:pt x="148" y="147"/>
                  <a:pt x="145" y="145"/>
                  <a:pt x="141" y="144"/>
                </a:cubicBezTo>
                <a:cubicBezTo>
                  <a:pt x="137" y="145"/>
                  <a:pt x="133" y="147"/>
                  <a:pt x="129" y="148"/>
                </a:cubicBezTo>
                <a:close/>
                <a:moveTo>
                  <a:pt x="113" y="155"/>
                </a:moveTo>
                <a:cubicBezTo>
                  <a:pt x="116" y="157"/>
                  <a:pt x="120" y="158"/>
                  <a:pt x="123" y="160"/>
                </a:cubicBezTo>
                <a:cubicBezTo>
                  <a:pt x="127" y="158"/>
                  <a:pt x="131" y="156"/>
                  <a:pt x="136" y="155"/>
                </a:cubicBezTo>
                <a:cubicBezTo>
                  <a:pt x="132" y="153"/>
                  <a:pt x="129" y="151"/>
                  <a:pt x="125" y="150"/>
                </a:cubicBezTo>
                <a:cubicBezTo>
                  <a:pt x="121" y="151"/>
                  <a:pt x="117" y="153"/>
                  <a:pt x="113" y="155"/>
                </a:cubicBezTo>
                <a:close/>
                <a:moveTo>
                  <a:pt x="95" y="162"/>
                </a:moveTo>
                <a:cubicBezTo>
                  <a:pt x="98" y="164"/>
                  <a:pt x="102" y="165"/>
                  <a:pt x="106" y="167"/>
                </a:cubicBezTo>
                <a:cubicBezTo>
                  <a:pt x="110" y="165"/>
                  <a:pt x="114" y="164"/>
                  <a:pt x="119" y="162"/>
                </a:cubicBezTo>
                <a:cubicBezTo>
                  <a:pt x="115" y="160"/>
                  <a:pt x="112" y="158"/>
                  <a:pt x="108" y="157"/>
                </a:cubicBezTo>
                <a:cubicBezTo>
                  <a:pt x="104" y="158"/>
                  <a:pt x="99" y="160"/>
                  <a:pt x="95" y="162"/>
                </a:cubicBezTo>
                <a:close/>
                <a:moveTo>
                  <a:pt x="76" y="169"/>
                </a:moveTo>
                <a:cubicBezTo>
                  <a:pt x="80" y="171"/>
                  <a:pt x="83" y="173"/>
                  <a:pt x="87" y="175"/>
                </a:cubicBezTo>
                <a:cubicBezTo>
                  <a:pt x="92" y="173"/>
                  <a:pt x="96" y="171"/>
                  <a:pt x="101" y="169"/>
                </a:cubicBezTo>
                <a:cubicBezTo>
                  <a:pt x="97" y="167"/>
                  <a:pt x="94" y="165"/>
                  <a:pt x="90" y="164"/>
                </a:cubicBezTo>
                <a:cubicBezTo>
                  <a:pt x="86" y="166"/>
                  <a:pt x="81" y="167"/>
                  <a:pt x="76" y="169"/>
                </a:cubicBezTo>
                <a:close/>
                <a:moveTo>
                  <a:pt x="129" y="135"/>
                </a:moveTo>
                <a:cubicBezTo>
                  <a:pt x="133" y="136"/>
                  <a:pt x="136" y="138"/>
                  <a:pt x="139" y="139"/>
                </a:cubicBezTo>
                <a:cubicBezTo>
                  <a:pt x="143" y="138"/>
                  <a:pt x="147" y="136"/>
                  <a:pt x="151" y="135"/>
                </a:cubicBezTo>
                <a:cubicBezTo>
                  <a:pt x="147" y="133"/>
                  <a:pt x="144" y="132"/>
                  <a:pt x="141" y="130"/>
                </a:cubicBezTo>
                <a:cubicBezTo>
                  <a:pt x="137" y="132"/>
                  <a:pt x="133" y="133"/>
                  <a:pt x="129" y="135"/>
                </a:cubicBezTo>
                <a:close/>
                <a:moveTo>
                  <a:pt x="113" y="141"/>
                </a:moveTo>
                <a:cubicBezTo>
                  <a:pt x="117" y="139"/>
                  <a:pt x="121" y="138"/>
                  <a:pt x="125" y="136"/>
                </a:cubicBezTo>
                <a:cubicBezTo>
                  <a:pt x="129" y="138"/>
                  <a:pt x="132" y="139"/>
                  <a:pt x="135" y="141"/>
                </a:cubicBezTo>
                <a:cubicBezTo>
                  <a:pt x="131" y="142"/>
                  <a:pt x="127" y="144"/>
                  <a:pt x="123" y="145"/>
                </a:cubicBezTo>
                <a:cubicBezTo>
                  <a:pt x="120" y="144"/>
                  <a:pt x="117" y="142"/>
                  <a:pt x="113" y="141"/>
                </a:cubicBezTo>
                <a:close/>
                <a:moveTo>
                  <a:pt x="96" y="147"/>
                </a:moveTo>
                <a:cubicBezTo>
                  <a:pt x="100" y="149"/>
                  <a:pt x="103" y="150"/>
                  <a:pt x="107" y="152"/>
                </a:cubicBezTo>
                <a:cubicBezTo>
                  <a:pt x="111" y="150"/>
                  <a:pt x="115" y="149"/>
                  <a:pt x="119" y="147"/>
                </a:cubicBezTo>
                <a:cubicBezTo>
                  <a:pt x="116" y="145"/>
                  <a:pt x="112" y="144"/>
                  <a:pt x="109" y="142"/>
                </a:cubicBezTo>
                <a:cubicBezTo>
                  <a:pt x="105" y="144"/>
                  <a:pt x="101" y="145"/>
                  <a:pt x="96" y="147"/>
                </a:cubicBezTo>
                <a:close/>
                <a:moveTo>
                  <a:pt x="78" y="154"/>
                </a:moveTo>
                <a:cubicBezTo>
                  <a:pt x="82" y="155"/>
                  <a:pt x="85" y="157"/>
                  <a:pt x="89" y="159"/>
                </a:cubicBezTo>
                <a:cubicBezTo>
                  <a:pt x="93" y="157"/>
                  <a:pt x="98" y="155"/>
                  <a:pt x="102" y="154"/>
                </a:cubicBezTo>
                <a:cubicBezTo>
                  <a:pt x="99" y="152"/>
                  <a:pt x="95" y="150"/>
                  <a:pt x="92" y="149"/>
                </a:cubicBezTo>
                <a:cubicBezTo>
                  <a:pt x="88" y="150"/>
                  <a:pt x="83" y="152"/>
                  <a:pt x="78" y="154"/>
                </a:cubicBezTo>
                <a:close/>
                <a:moveTo>
                  <a:pt x="59" y="161"/>
                </a:moveTo>
                <a:cubicBezTo>
                  <a:pt x="63" y="162"/>
                  <a:pt x="66" y="164"/>
                  <a:pt x="70" y="166"/>
                </a:cubicBezTo>
                <a:cubicBezTo>
                  <a:pt x="75" y="164"/>
                  <a:pt x="79" y="162"/>
                  <a:pt x="84" y="161"/>
                </a:cubicBezTo>
                <a:cubicBezTo>
                  <a:pt x="81" y="159"/>
                  <a:pt x="77" y="157"/>
                  <a:pt x="74" y="155"/>
                </a:cubicBezTo>
                <a:cubicBezTo>
                  <a:pt x="69" y="157"/>
                  <a:pt x="64" y="159"/>
                  <a:pt x="59" y="161"/>
                </a:cubicBezTo>
                <a:close/>
                <a:moveTo>
                  <a:pt x="115" y="128"/>
                </a:moveTo>
                <a:cubicBezTo>
                  <a:pt x="118" y="126"/>
                  <a:pt x="122" y="125"/>
                  <a:pt x="126" y="124"/>
                </a:cubicBezTo>
                <a:cubicBezTo>
                  <a:pt x="129" y="125"/>
                  <a:pt x="132" y="127"/>
                  <a:pt x="136" y="128"/>
                </a:cubicBezTo>
                <a:cubicBezTo>
                  <a:pt x="132" y="129"/>
                  <a:pt x="128" y="131"/>
                  <a:pt x="124" y="132"/>
                </a:cubicBezTo>
                <a:cubicBezTo>
                  <a:pt x="121" y="131"/>
                  <a:pt x="118" y="129"/>
                  <a:pt x="115" y="128"/>
                </a:cubicBezTo>
                <a:close/>
                <a:moveTo>
                  <a:pt x="98" y="133"/>
                </a:moveTo>
                <a:cubicBezTo>
                  <a:pt x="101" y="135"/>
                  <a:pt x="105" y="137"/>
                  <a:pt x="108" y="138"/>
                </a:cubicBezTo>
                <a:cubicBezTo>
                  <a:pt x="112" y="137"/>
                  <a:pt x="116" y="135"/>
                  <a:pt x="120" y="134"/>
                </a:cubicBezTo>
                <a:cubicBezTo>
                  <a:pt x="117" y="132"/>
                  <a:pt x="114" y="131"/>
                  <a:pt x="110" y="129"/>
                </a:cubicBezTo>
                <a:cubicBezTo>
                  <a:pt x="106" y="131"/>
                  <a:pt x="102" y="132"/>
                  <a:pt x="98" y="133"/>
                </a:cubicBezTo>
                <a:close/>
                <a:moveTo>
                  <a:pt x="81" y="139"/>
                </a:moveTo>
                <a:cubicBezTo>
                  <a:pt x="85" y="138"/>
                  <a:pt x="90" y="136"/>
                  <a:pt x="94" y="135"/>
                </a:cubicBezTo>
                <a:cubicBezTo>
                  <a:pt x="97" y="136"/>
                  <a:pt x="100" y="138"/>
                  <a:pt x="104" y="140"/>
                </a:cubicBezTo>
                <a:cubicBezTo>
                  <a:pt x="99" y="141"/>
                  <a:pt x="95" y="143"/>
                  <a:pt x="91" y="144"/>
                </a:cubicBezTo>
                <a:cubicBezTo>
                  <a:pt x="88" y="143"/>
                  <a:pt x="84" y="141"/>
                  <a:pt x="81" y="139"/>
                </a:cubicBezTo>
                <a:close/>
                <a:moveTo>
                  <a:pt x="63" y="146"/>
                </a:moveTo>
                <a:cubicBezTo>
                  <a:pt x="66" y="147"/>
                  <a:pt x="69" y="149"/>
                  <a:pt x="73" y="151"/>
                </a:cubicBezTo>
                <a:cubicBezTo>
                  <a:pt x="77" y="149"/>
                  <a:pt x="82" y="147"/>
                  <a:pt x="86" y="146"/>
                </a:cubicBezTo>
                <a:cubicBezTo>
                  <a:pt x="83" y="144"/>
                  <a:pt x="80" y="143"/>
                  <a:pt x="77" y="141"/>
                </a:cubicBezTo>
                <a:cubicBezTo>
                  <a:pt x="72" y="143"/>
                  <a:pt x="67" y="144"/>
                  <a:pt x="63" y="146"/>
                </a:cubicBezTo>
                <a:close/>
                <a:moveTo>
                  <a:pt x="13" y="35"/>
                </a:moveTo>
                <a:cubicBezTo>
                  <a:pt x="13" y="151"/>
                  <a:pt x="13" y="151"/>
                  <a:pt x="13" y="151"/>
                </a:cubicBezTo>
                <a:cubicBezTo>
                  <a:pt x="86" y="191"/>
                  <a:pt x="86" y="191"/>
                  <a:pt x="86" y="191"/>
                </a:cubicBezTo>
                <a:cubicBezTo>
                  <a:pt x="201" y="145"/>
                  <a:pt x="201" y="145"/>
                  <a:pt x="201" y="145"/>
                </a:cubicBezTo>
                <a:cubicBezTo>
                  <a:pt x="125" y="111"/>
                  <a:pt x="125" y="111"/>
                  <a:pt x="125" y="111"/>
                </a:cubicBezTo>
                <a:cubicBezTo>
                  <a:pt x="125" y="4"/>
                  <a:pt x="125" y="4"/>
                  <a:pt x="125" y="4"/>
                </a:cubicBezTo>
                <a:cubicBezTo>
                  <a:pt x="13" y="35"/>
                  <a:pt x="13" y="35"/>
                  <a:pt x="13" y="35"/>
                </a:cubicBezTo>
                <a:close/>
                <a:moveTo>
                  <a:pt x="7" y="33"/>
                </a:moveTo>
                <a:cubicBezTo>
                  <a:pt x="2" y="31"/>
                  <a:pt x="2" y="31"/>
                  <a:pt x="2" y="31"/>
                </a:cubicBezTo>
                <a:cubicBezTo>
                  <a:pt x="116" y="0"/>
                  <a:pt x="116" y="0"/>
                  <a:pt x="116" y="0"/>
                </a:cubicBezTo>
                <a:cubicBezTo>
                  <a:pt x="120" y="2"/>
                  <a:pt x="120" y="2"/>
                  <a:pt x="120" y="2"/>
                </a:cubicBezTo>
                <a:cubicBezTo>
                  <a:pt x="7" y="33"/>
                  <a:pt x="7" y="33"/>
                  <a:pt x="7" y="33"/>
                </a:cubicBezTo>
                <a:close/>
                <a:moveTo>
                  <a:pt x="0" y="33"/>
                </a:moveTo>
                <a:cubicBezTo>
                  <a:pt x="0" y="148"/>
                  <a:pt x="0" y="148"/>
                  <a:pt x="0" y="148"/>
                </a:cubicBezTo>
                <a:cubicBezTo>
                  <a:pt x="7" y="150"/>
                  <a:pt x="7" y="150"/>
                  <a:pt x="7" y="150"/>
                </a:cubicBezTo>
                <a:cubicBezTo>
                  <a:pt x="6" y="36"/>
                  <a:pt x="6" y="36"/>
                  <a:pt x="6" y="36"/>
                </a:cubicBezTo>
                <a:cubicBezTo>
                  <a:pt x="0" y="33"/>
                  <a:pt x="0" y="33"/>
                  <a:pt x="0" y="33"/>
                </a:cubicBezTo>
                <a:close/>
                <a:moveTo>
                  <a:pt x="25" y="42"/>
                </a:moveTo>
                <a:cubicBezTo>
                  <a:pt x="24" y="135"/>
                  <a:pt x="24" y="135"/>
                  <a:pt x="24" y="135"/>
                </a:cubicBezTo>
                <a:cubicBezTo>
                  <a:pt x="116" y="104"/>
                  <a:pt x="116" y="104"/>
                  <a:pt x="116" y="104"/>
                </a:cubicBezTo>
                <a:cubicBezTo>
                  <a:pt x="116" y="16"/>
                  <a:pt x="116" y="16"/>
                  <a:pt x="116" y="16"/>
                </a:cubicBezTo>
                <a:lnTo>
                  <a:pt x="25" y="42"/>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29" name="Freeform 117"/>
          <p:cNvSpPr>
            <a:spLocks noEditPoints="1"/>
          </p:cNvSpPr>
          <p:nvPr/>
        </p:nvSpPr>
        <p:spPr bwMode="auto">
          <a:xfrm>
            <a:off x="7011556" y="3774955"/>
            <a:ext cx="281522" cy="295124"/>
          </a:xfrm>
          <a:custGeom>
            <a:avLst/>
            <a:gdLst>
              <a:gd name="T0" fmla="*/ 121 w 476"/>
              <a:gd name="T1" fmla="*/ 293 h 499"/>
              <a:gd name="T2" fmla="*/ 0 w 476"/>
              <a:gd name="T3" fmla="*/ 421 h 499"/>
              <a:gd name="T4" fmla="*/ 0 w 476"/>
              <a:gd name="T5" fmla="*/ 227 h 499"/>
              <a:gd name="T6" fmla="*/ 412 w 476"/>
              <a:gd name="T7" fmla="*/ 217 h 499"/>
              <a:gd name="T8" fmla="*/ 374 w 476"/>
              <a:gd name="T9" fmla="*/ 246 h 499"/>
              <a:gd name="T10" fmla="*/ 374 w 476"/>
              <a:gd name="T11" fmla="*/ 229 h 499"/>
              <a:gd name="T12" fmla="*/ 232 w 476"/>
              <a:gd name="T13" fmla="*/ 113 h 499"/>
              <a:gd name="T14" fmla="*/ 109 w 476"/>
              <a:gd name="T15" fmla="*/ 163 h 499"/>
              <a:gd name="T16" fmla="*/ 107 w 476"/>
              <a:gd name="T17" fmla="*/ 146 h 499"/>
              <a:gd name="T18" fmla="*/ 102 w 476"/>
              <a:gd name="T19" fmla="*/ 125 h 499"/>
              <a:gd name="T20" fmla="*/ 222 w 476"/>
              <a:gd name="T21" fmla="*/ 76 h 499"/>
              <a:gd name="T22" fmla="*/ 97 w 476"/>
              <a:gd name="T23" fmla="*/ 111 h 499"/>
              <a:gd name="T24" fmla="*/ 213 w 476"/>
              <a:gd name="T25" fmla="*/ 42 h 499"/>
              <a:gd name="T26" fmla="*/ 92 w 476"/>
              <a:gd name="T27" fmla="*/ 90 h 499"/>
              <a:gd name="T28" fmla="*/ 88 w 476"/>
              <a:gd name="T29" fmla="*/ 76 h 499"/>
              <a:gd name="T30" fmla="*/ 433 w 476"/>
              <a:gd name="T31" fmla="*/ 407 h 499"/>
              <a:gd name="T32" fmla="*/ 400 w 476"/>
              <a:gd name="T33" fmla="*/ 352 h 499"/>
              <a:gd name="T34" fmla="*/ 400 w 476"/>
              <a:gd name="T35" fmla="*/ 300 h 499"/>
              <a:gd name="T36" fmla="*/ 192 w 476"/>
              <a:gd name="T37" fmla="*/ 423 h 499"/>
              <a:gd name="T38" fmla="*/ 265 w 476"/>
              <a:gd name="T39" fmla="*/ 464 h 499"/>
              <a:gd name="T40" fmla="*/ 476 w 476"/>
              <a:gd name="T41" fmla="*/ 393 h 499"/>
              <a:gd name="T42" fmla="*/ 433 w 476"/>
              <a:gd name="T43" fmla="*/ 189 h 499"/>
              <a:gd name="T44" fmla="*/ 291 w 476"/>
              <a:gd name="T45" fmla="*/ 139 h 499"/>
              <a:gd name="T46" fmla="*/ 263 w 476"/>
              <a:gd name="T47" fmla="*/ 113 h 499"/>
              <a:gd name="T48" fmla="*/ 234 w 476"/>
              <a:gd name="T49" fmla="*/ 0 h 499"/>
              <a:gd name="T50" fmla="*/ 52 w 476"/>
              <a:gd name="T51" fmla="*/ 47 h 499"/>
              <a:gd name="T52" fmla="*/ 47 w 476"/>
              <a:gd name="T53" fmla="*/ 57 h 499"/>
              <a:gd name="T54" fmla="*/ 54 w 476"/>
              <a:gd name="T55" fmla="*/ 165 h 499"/>
              <a:gd name="T56" fmla="*/ 26 w 476"/>
              <a:gd name="T57" fmla="*/ 215 h 499"/>
              <a:gd name="T58" fmla="*/ 142 w 476"/>
              <a:gd name="T59" fmla="*/ 478 h 499"/>
              <a:gd name="T60" fmla="*/ 265 w 476"/>
              <a:gd name="T61" fmla="*/ 499 h 499"/>
              <a:gd name="T62" fmla="*/ 476 w 476"/>
              <a:gd name="T63" fmla="*/ 428 h 499"/>
              <a:gd name="T64" fmla="*/ 256 w 476"/>
              <a:gd name="T65" fmla="*/ 154 h 499"/>
              <a:gd name="T66" fmla="*/ 64 w 476"/>
              <a:gd name="T67" fmla="*/ 59 h 499"/>
              <a:gd name="T68" fmla="*/ 130 w 476"/>
              <a:gd name="T69" fmla="*/ 210 h 499"/>
              <a:gd name="T70" fmla="*/ 260 w 476"/>
              <a:gd name="T71" fmla="*/ 15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6" h="499">
                <a:moveTo>
                  <a:pt x="0" y="227"/>
                </a:moveTo>
                <a:lnTo>
                  <a:pt x="121" y="293"/>
                </a:lnTo>
                <a:lnTo>
                  <a:pt x="121" y="487"/>
                </a:lnTo>
                <a:lnTo>
                  <a:pt x="0" y="421"/>
                </a:lnTo>
                <a:lnTo>
                  <a:pt x="0" y="227"/>
                </a:lnTo>
                <a:lnTo>
                  <a:pt x="0" y="227"/>
                </a:lnTo>
                <a:close/>
                <a:moveTo>
                  <a:pt x="374" y="229"/>
                </a:moveTo>
                <a:lnTo>
                  <a:pt x="412" y="217"/>
                </a:lnTo>
                <a:lnTo>
                  <a:pt x="412" y="232"/>
                </a:lnTo>
                <a:lnTo>
                  <a:pt x="374" y="246"/>
                </a:lnTo>
                <a:lnTo>
                  <a:pt x="374" y="229"/>
                </a:lnTo>
                <a:lnTo>
                  <a:pt x="374" y="229"/>
                </a:lnTo>
                <a:close/>
                <a:moveTo>
                  <a:pt x="107" y="146"/>
                </a:moveTo>
                <a:lnTo>
                  <a:pt x="232" y="113"/>
                </a:lnTo>
                <a:lnTo>
                  <a:pt x="237" y="128"/>
                </a:lnTo>
                <a:lnTo>
                  <a:pt x="109" y="163"/>
                </a:lnTo>
                <a:lnTo>
                  <a:pt x="107" y="146"/>
                </a:lnTo>
                <a:lnTo>
                  <a:pt x="107" y="146"/>
                </a:lnTo>
                <a:close/>
                <a:moveTo>
                  <a:pt x="97" y="111"/>
                </a:moveTo>
                <a:lnTo>
                  <a:pt x="102" y="125"/>
                </a:lnTo>
                <a:lnTo>
                  <a:pt x="227" y="92"/>
                </a:lnTo>
                <a:lnTo>
                  <a:pt x="222" y="76"/>
                </a:lnTo>
                <a:lnTo>
                  <a:pt x="97" y="111"/>
                </a:lnTo>
                <a:lnTo>
                  <a:pt x="97" y="111"/>
                </a:lnTo>
                <a:close/>
                <a:moveTo>
                  <a:pt x="88" y="76"/>
                </a:moveTo>
                <a:lnTo>
                  <a:pt x="213" y="42"/>
                </a:lnTo>
                <a:lnTo>
                  <a:pt x="218" y="57"/>
                </a:lnTo>
                <a:lnTo>
                  <a:pt x="92" y="90"/>
                </a:lnTo>
                <a:lnTo>
                  <a:pt x="88" y="76"/>
                </a:lnTo>
                <a:lnTo>
                  <a:pt x="88" y="76"/>
                </a:lnTo>
                <a:close/>
                <a:moveTo>
                  <a:pt x="265" y="464"/>
                </a:moveTo>
                <a:lnTo>
                  <a:pt x="433" y="407"/>
                </a:lnTo>
                <a:lnTo>
                  <a:pt x="400" y="390"/>
                </a:lnTo>
                <a:lnTo>
                  <a:pt x="400" y="352"/>
                </a:lnTo>
                <a:lnTo>
                  <a:pt x="400" y="352"/>
                </a:lnTo>
                <a:lnTo>
                  <a:pt x="400" y="300"/>
                </a:lnTo>
                <a:lnTo>
                  <a:pt x="192" y="364"/>
                </a:lnTo>
                <a:lnTo>
                  <a:pt x="192" y="423"/>
                </a:lnTo>
                <a:lnTo>
                  <a:pt x="265" y="464"/>
                </a:lnTo>
                <a:lnTo>
                  <a:pt x="265" y="464"/>
                </a:lnTo>
                <a:close/>
                <a:moveTo>
                  <a:pt x="476" y="428"/>
                </a:moveTo>
                <a:lnTo>
                  <a:pt x="476" y="393"/>
                </a:lnTo>
                <a:lnTo>
                  <a:pt x="433" y="369"/>
                </a:lnTo>
                <a:lnTo>
                  <a:pt x="433" y="189"/>
                </a:lnTo>
                <a:lnTo>
                  <a:pt x="312" y="135"/>
                </a:lnTo>
                <a:lnTo>
                  <a:pt x="291" y="139"/>
                </a:lnTo>
                <a:lnTo>
                  <a:pt x="279" y="109"/>
                </a:lnTo>
                <a:lnTo>
                  <a:pt x="263" y="113"/>
                </a:lnTo>
                <a:lnTo>
                  <a:pt x="237" y="7"/>
                </a:lnTo>
                <a:lnTo>
                  <a:pt x="234" y="0"/>
                </a:lnTo>
                <a:lnTo>
                  <a:pt x="227" y="0"/>
                </a:lnTo>
                <a:lnTo>
                  <a:pt x="52" y="47"/>
                </a:lnTo>
                <a:lnTo>
                  <a:pt x="45" y="49"/>
                </a:lnTo>
                <a:lnTo>
                  <a:pt x="47" y="57"/>
                </a:lnTo>
                <a:lnTo>
                  <a:pt x="73" y="158"/>
                </a:lnTo>
                <a:lnTo>
                  <a:pt x="54" y="165"/>
                </a:lnTo>
                <a:lnTo>
                  <a:pt x="59" y="206"/>
                </a:lnTo>
                <a:lnTo>
                  <a:pt x="26" y="215"/>
                </a:lnTo>
                <a:lnTo>
                  <a:pt x="144" y="279"/>
                </a:lnTo>
                <a:lnTo>
                  <a:pt x="142" y="478"/>
                </a:lnTo>
                <a:lnTo>
                  <a:pt x="189" y="461"/>
                </a:lnTo>
                <a:lnTo>
                  <a:pt x="265" y="499"/>
                </a:lnTo>
                <a:lnTo>
                  <a:pt x="476" y="428"/>
                </a:lnTo>
                <a:lnTo>
                  <a:pt x="476" y="428"/>
                </a:lnTo>
                <a:close/>
                <a:moveTo>
                  <a:pt x="260" y="151"/>
                </a:moveTo>
                <a:lnTo>
                  <a:pt x="256" y="154"/>
                </a:lnTo>
                <a:lnTo>
                  <a:pt x="225" y="19"/>
                </a:lnTo>
                <a:lnTo>
                  <a:pt x="64" y="59"/>
                </a:lnTo>
                <a:lnTo>
                  <a:pt x="97" y="196"/>
                </a:lnTo>
                <a:lnTo>
                  <a:pt x="130" y="210"/>
                </a:lnTo>
                <a:lnTo>
                  <a:pt x="291" y="163"/>
                </a:lnTo>
                <a:lnTo>
                  <a:pt x="260" y="151"/>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0" name="Freeform 118"/>
          <p:cNvSpPr>
            <a:spLocks noEditPoints="1"/>
          </p:cNvSpPr>
          <p:nvPr/>
        </p:nvSpPr>
        <p:spPr bwMode="auto">
          <a:xfrm>
            <a:off x="6679765" y="2803611"/>
            <a:ext cx="155546" cy="313458"/>
          </a:xfrm>
          <a:custGeom>
            <a:avLst/>
            <a:gdLst>
              <a:gd name="T0" fmla="*/ 0 w 111"/>
              <a:gd name="T1" fmla="*/ 76 h 224"/>
              <a:gd name="T2" fmla="*/ 27 w 111"/>
              <a:gd name="T3" fmla="*/ 89 h 224"/>
              <a:gd name="T4" fmla="*/ 27 w 111"/>
              <a:gd name="T5" fmla="*/ 213 h 224"/>
              <a:gd name="T6" fmla="*/ 0 w 111"/>
              <a:gd name="T7" fmla="*/ 200 h 224"/>
              <a:gd name="T8" fmla="*/ 0 w 111"/>
              <a:gd name="T9" fmla="*/ 76 h 224"/>
              <a:gd name="T10" fmla="*/ 65 w 111"/>
              <a:gd name="T11" fmla="*/ 40 h 224"/>
              <a:gd name="T12" fmla="*/ 75 w 111"/>
              <a:gd name="T13" fmla="*/ 37 h 224"/>
              <a:gd name="T14" fmla="*/ 75 w 111"/>
              <a:gd name="T15" fmla="*/ 43 h 224"/>
              <a:gd name="T16" fmla="*/ 65 w 111"/>
              <a:gd name="T17" fmla="*/ 46 h 224"/>
              <a:gd name="T18" fmla="*/ 65 w 111"/>
              <a:gd name="T19" fmla="*/ 40 h 224"/>
              <a:gd name="T20" fmla="*/ 46 w 111"/>
              <a:gd name="T21" fmla="*/ 46 h 224"/>
              <a:gd name="T22" fmla="*/ 56 w 111"/>
              <a:gd name="T23" fmla="*/ 43 h 224"/>
              <a:gd name="T24" fmla="*/ 56 w 111"/>
              <a:gd name="T25" fmla="*/ 49 h 224"/>
              <a:gd name="T26" fmla="*/ 46 w 111"/>
              <a:gd name="T27" fmla="*/ 52 h 224"/>
              <a:gd name="T28" fmla="*/ 46 w 111"/>
              <a:gd name="T29" fmla="*/ 46 h 224"/>
              <a:gd name="T30" fmla="*/ 35 w 111"/>
              <a:gd name="T31" fmla="*/ 25 h 224"/>
              <a:gd name="T32" fmla="*/ 35 w 111"/>
              <a:gd name="T33" fmla="*/ 25 h 224"/>
              <a:gd name="T34" fmla="*/ 23 w 111"/>
              <a:gd name="T35" fmla="*/ 20 h 224"/>
              <a:gd name="T36" fmla="*/ 24 w 111"/>
              <a:gd name="T37" fmla="*/ 66 h 224"/>
              <a:gd name="T38" fmla="*/ 24 w 111"/>
              <a:gd name="T39" fmla="*/ 66 h 224"/>
              <a:gd name="T40" fmla="*/ 12 w 111"/>
              <a:gd name="T41" fmla="*/ 69 h 224"/>
              <a:gd name="T42" fmla="*/ 38 w 111"/>
              <a:gd name="T43" fmla="*/ 82 h 224"/>
              <a:gd name="T44" fmla="*/ 38 w 111"/>
              <a:gd name="T45" fmla="*/ 215 h 224"/>
              <a:gd name="T46" fmla="*/ 111 w 111"/>
              <a:gd name="T47" fmla="*/ 194 h 224"/>
              <a:gd name="T48" fmla="*/ 111 w 111"/>
              <a:gd name="T49" fmla="*/ 70 h 224"/>
              <a:gd name="T50" fmla="*/ 45 w 111"/>
              <a:gd name="T51" fmla="*/ 91 h 224"/>
              <a:gd name="T52" fmla="*/ 45 w 111"/>
              <a:gd name="T53" fmla="*/ 83 h 224"/>
              <a:gd name="T54" fmla="*/ 111 w 111"/>
              <a:gd name="T55" fmla="*/ 62 h 224"/>
              <a:gd name="T56" fmla="*/ 111 w 111"/>
              <a:gd name="T57" fmla="*/ 62 h 224"/>
              <a:gd name="T58" fmla="*/ 87 w 111"/>
              <a:gd name="T59" fmla="*/ 51 h 224"/>
              <a:gd name="T60" fmla="*/ 87 w 111"/>
              <a:gd name="T61" fmla="*/ 10 h 224"/>
              <a:gd name="T62" fmla="*/ 70 w 111"/>
              <a:gd name="T63" fmla="*/ 1 h 224"/>
              <a:gd name="T64" fmla="*/ 68 w 111"/>
              <a:gd name="T65" fmla="*/ 0 h 224"/>
              <a:gd name="T66" fmla="*/ 67 w 111"/>
              <a:gd name="T67" fmla="*/ 1 h 224"/>
              <a:gd name="T68" fmla="*/ 27 w 111"/>
              <a:gd name="T69" fmla="*/ 15 h 224"/>
              <a:gd name="T70" fmla="*/ 35 w 111"/>
              <a:gd name="T71" fmla="*/ 19 h 224"/>
              <a:gd name="T72" fmla="*/ 68 w 111"/>
              <a:gd name="T73" fmla="*/ 7 h 224"/>
              <a:gd name="T74" fmla="*/ 75 w 111"/>
              <a:gd name="T75" fmla="*/ 12 h 224"/>
              <a:gd name="T76" fmla="*/ 35 w 111"/>
              <a:gd name="T77" fmla="*/ 25 h 224"/>
              <a:gd name="T78" fmla="*/ 80 w 111"/>
              <a:gd name="T79" fmla="*/ 18 h 224"/>
              <a:gd name="T80" fmla="*/ 40 w 111"/>
              <a:gd name="T81" fmla="*/ 31 h 224"/>
              <a:gd name="T82" fmla="*/ 40 w 111"/>
              <a:gd name="T83" fmla="*/ 75 h 224"/>
              <a:gd name="T84" fmla="*/ 80 w 111"/>
              <a:gd name="T85" fmla="*/ 62 h 224"/>
              <a:gd name="T86" fmla="*/ 80 w 111"/>
              <a:gd name="T87" fmla="*/ 1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224">
                <a:moveTo>
                  <a:pt x="0" y="76"/>
                </a:moveTo>
                <a:cubicBezTo>
                  <a:pt x="27" y="89"/>
                  <a:pt x="27" y="89"/>
                  <a:pt x="27" y="89"/>
                </a:cubicBezTo>
                <a:cubicBezTo>
                  <a:pt x="27" y="143"/>
                  <a:pt x="27" y="159"/>
                  <a:pt x="27" y="213"/>
                </a:cubicBezTo>
                <a:cubicBezTo>
                  <a:pt x="18" y="209"/>
                  <a:pt x="9" y="205"/>
                  <a:pt x="0" y="200"/>
                </a:cubicBezTo>
                <a:cubicBezTo>
                  <a:pt x="0" y="76"/>
                  <a:pt x="0" y="76"/>
                  <a:pt x="0" y="76"/>
                </a:cubicBezTo>
                <a:close/>
                <a:moveTo>
                  <a:pt x="65" y="40"/>
                </a:moveTo>
                <a:cubicBezTo>
                  <a:pt x="75" y="37"/>
                  <a:pt x="75" y="37"/>
                  <a:pt x="75" y="37"/>
                </a:cubicBezTo>
                <a:cubicBezTo>
                  <a:pt x="75" y="43"/>
                  <a:pt x="75" y="43"/>
                  <a:pt x="75" y="43"/>
                </a:cubicBezTo>
                <a:cubicBezTo>
                  <a:pt x="65" y="46"/>
                  <a:pt x="65" y="46"/>
                  <a:pt x="65" y="46"/>
                </a:cubicBezTo>
                <a:cubicBezTo>
                  <a:pt x="65" y="40"/>
                  <a:pt x="65" y="40"/>
                  <a:pt x="65" y="40"/>
                </a:cubicBezTo>
                <a:close/>
                <a:moveTo>
                  <a:pt x="46" y="46"/>
                </a:moveTo>
                <a:cubicBezTo>
                  <a:pt x="56" y="43"/>
                  <a:pt x="56" y="43"/>
                  <a:pt x="56" y="43"/>
                </a:cubicBezTo>
                <a:cubicBezTo>
                  <a:pt x="56" y="49"/>
                  <a:pt x="56" y="49"/>
                  <a:pt x="56" y="49"/>
                </a:cubicBezTo>
                <a:cubicBezTo>
                  <a:pt x="46" y="52"/>
                  <a:pt x="46" y="52"/>
                  <a:pt x="46" y="52"/>
                </a:cubicBezTo>
                <a:cubicBezTo>
                  <a:pt x="46" y="46"/>
                  <a:pt x="46" y="46"/>
                  <a:pt x="46" y="46"/>
                </a:cubicBezTo>
                <a:close/>
                <a:moveTo>
                  <a:pt x="35" y="25"/>
                </a:moveTo>
                <a:cubicBezTo>
                  <a:pt x="35" y="25"/>
                  <a:pt x="35" y="25"/>
                  <a:pt x="35" y="25"/>
                </a:cubicBezTo>
                <a:cubicBezTo>
                  <a:pt x="23" y="20"/>
                  <a:pt x="23" y="20"/>
                  <a:pt x="23" y="20"/>
                </a:cubicBezTo>
                <a:cubicBezTo>
                  <a:pt x="24" y="66"/>
                  <a:pt x="24" y="66"/>
                  <a:pt x="24" y="66"/>
                </a:cubicBezTo>
                <a:cubicBezTo>
                  <a:pt x="24" y="66"/>
                  <a:pt x="24" y="66"/>
                  <a:pt x="24" y="66"/>
                </a:cubicBezTo>
                <a:cubicBezTo>
                  <a:pt x="12" y="69"/>
                  <a:pt x="12" y="69"/>
                  <a:pt x="12" y="69"/>
                </a:cubicBezTo>
                <a:cubicBezTo>
                  <a:pt x="38" y="82"/>
                  <a:pt x="38" y="82"/>
                  <a:pt x="38" y="82"/>
                </a:cubicBezTo>
                <a:cubicBezTo>
                  <a:pt x="38" y="215"/>
                  <a:pt x="38" y="215"/>
                  <a:pt x="38" y="215"/>
                </a:cubicBezTo>
                <a:cubicBezTo>
                  <a:pt x="63" y="224"/>
                  <a:pt x="87" y="215"/>
                  <a:pt x="111" y="194"/>
                </a:cubicBezTo>
                <a:cubicBezTo>
                  <a:pt x="111" y="70"/>
                  <a:pt x="111" y="70"/>
                  <a:pt x="111" y="70"/>
                </a:cubicBezTo>
                <a:cubicBezTo>
                  <a:pt x="45" y="91"/>
                  <a:pt x="45" y="91"/>
                  <a:pt x="45" y="91"/>
                </a:cubicBezTo>
                <a:cubicBezTo>
                  <a:pt x="45" y="83"/>
                  <a:pt x="45" y="83"/>
                  <a:pt x="45" y="83"/>
                </a:cubicBezTo>
                <a:cubicBezTo>
                  <a:pt x="111" y="62"/>
                  <a:pt x="111" y="62"/>
                  <a:pt x="111" y="62"/>
                </a:cubicBezTo>
                <a:cubicBezTo>
                  <a:pt x="111" y="62"/>
                  <a:pt x="111" y="62"/>
                  <a:pt x="111" y="62"/>
                </a:cubicBezTo>
                <a:cubicBezTo>
                  <a:pt x="87" y="51"/>
                  <a:pt x="87" y="51"/>
                  <a:pt x="87" y="51"/>
                </a:cubicBezTo>
                <a:cubicBezTo>
                  <a:pt x="87" y="10"/>
                  <a:pt x="87" y="10"/>
                  <a:pt x="87" y="10"/>
                </a:cubicBezTo>
                <a:cubicBezTo>
                  <a:pt x="70" y="1"/>
                  <a:pt x="70" y="1"/>
                  <a:pt x="70" y="1"/>
                </a:cubicBezTo>
                <a:cubicBezTo>
                  <a:pt x="68" y="0"/>
                  <a:pt x="68" y="0"/>
                  <a:pt x="68" y="0"/>
                </a:cubicBezTo>
                <a:cubicBezTo>
                  <a:pt x="67" y="1"/>
                  <a:pt x="67" y="1"/>
                  <a:pt x="67" y="1"/>
                </a:cubicBezTo>
                <a:cubicBezTo>
                  <a:pt x="27" y="15"/>
                  <a:pt x="27" y="15"/>
                  <a:pt x="27" y="15"/>
                </a:cubicBezTo>
                <a:cubicBezTo>
                  <a:pt x="35" y="19"/>
                  <a:pt x="35" y="19"/>
                  <a:pt x="35" y="19"/>
                </a:cubicBezTo>
                <a:cubicBezTo>
                  <a:pt x="68" y="7"/>
                  <a:pt x="68" y="7"/>
                  <a:pt x="68" y="7"/>
                </a:cubicBezTo>
                <a:cubicBezTo>
                  <a:pt x="75" y="12"/>
                  <a:pt x="75" y="12"/>
                  <a:pt x="75" y="12"/>
                </a:cubicBezTo>
                <a:cubicBezTo>
                  <a:pt x="35" y="25"/>
                  <a:pt x="35" y="25"/>
                  <a:pt x="35" y="25"/>
                </a:cubicBezTo>
                <a:close/>
                <a:moveTo>
                  <a:pt x="80" y="18"/>
                </a:moveTo>
                <a:cubicBezTo>
                  <a:pt x="40" y="31"/>
                  <a:pt x="40" y="31"/>
                  <a:pt x="40" y="31"/>
                </a:cubicBezTo>
                <a:cubicBezTo>
                  <a:pt x="40" y="75"/>
                  <a:pt x="40" y="75"/>
                  <a:pt x="40" y="75"/>
                </a:cubicBezTo>
                <a:cubicBezTo>
                  <a:pt x="80" y="62"/>
                  <a:pt x="80" y="62"/>
                  <a:pt x="80" y="62"/>
                </a:cubicBezTo>
                <a:lnTo>
                  <a:pt x="80" y="18"/>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1" name="Freeform 119"/>
          <p:cNvSpPr>
            <a:spLocks noEditPoints="1"/>
          </p:cNvSpPr>
          <p:nvPr/>
        </p:nvSpPr>
        <p:spPr bwMode="auto">
          <a:xfrm>
            <a:off x="6672666" y="2341054"/>
            <a:ext cx="190440" cy="286844"/>
          </a:xfrm>
          <a:custGeom>
            <a:avLst/>
            <a:gdLst>
              <a:gd name="T0" fmla="*/ 119 w 322"/>
              <a:gd name="T1" fmla="*/ 102 h 485"/>
              <a:gd name="T2" fmla="*/ 320 w 322"/>
              <a:gd name="T3" fmla="*/ 21 h 485"/>
              <a:gd name="T4" fmla="*/ 320 w 322"/>
              <a:gd name="T5" fmla="*/ 95 h 485"/>
              <a:gd name="T6" fmla="*/ 301 w 322"/>
              <a:gd name="T7" fmla="*/ 104 h 485"/>
              <a:gd name="T8" fmla="*/ 301 w 322"/>
              <a:gd name="T9" fmla="*/ 213 h 485"/>
              <a:gd name="T10" fmla="*/ 320 w 322"/>
              <a:gd name="T11" fmla="*/ 204 h 485"/>
              <a:gd name="T12" fmla="*/ 320 w 322"/>
              <a:gd name="T13" fmla="*/ 379 h 485"/>
              <a:gd name="T14" fmla="*/ 57 w 322"/>
              <a:gd name="T15" fmla="*/ 485 h 485"/>
              <a:gd name="T16" fmla="*/ 57 w 322"/>
              <a:gd name="T17" fmla="*/ 197 h 485"/>
              <a:gd name="T18" fmla="*/ 119 w 322"/>
              <a:gd name="T19" fmla="*/ 102 h 485"/>
              <a:gd name="T20" fmla="*/ 119 w 322"/>
              <a:gd name="T21" fmla="*/ 102 h 485"/>
              <a:gd name="T22" fmla="*/ 306 w 322"/>
              <a:gd name="T23" fmla="*/ 163 h 485"/>
              <a:gd name="T24" fmla="*/ 306 w 322"/>
              <a:gd name="T25" fmla="*/ 199 h 485"/>
              <a:gd name="T26" fmla="*/ 322 w 322"/>
              <a:gd name="T27" fmla="*/ 194 h 485"/>
              <a:gd name="T28" fmla="*/ 322 w 322"/>
              <a:gd name="T29" fmla="*/ 159 h 485"/>
              <a:gd name="T30" fmla="*/ 306 w 322"/>
              <a:gd name="T31" fmla="*/ 163 h 485"/>
              <a:gd name="T32" fmla="*/ 306 w 322"/>
              <a:gd name="T33" fmla="*/ 163 h 485"/>
              <a:gd name="T34" fmla="*/ 34 w 322"/>
              <a:gd name="T35" fmla="*/ 476 h 485"/>
              <a:gd name="T36" fmla="*/ 34 w 322"/>
              <a:gd name="T37" fmla="*/ 194 h 485"/>
              <a:gd name="T38" fmla="*/ 97 w 322"/>
              <a:gd name="T39" fmla="*/ 90 h 485"/>
              <a:gd name="T40" fmla="*/ 294 w 322"/>
              <a:gd name="T41" fmla="*/ 12 h 485"/>
              <a:gd name="T42" fmla="*/ 261 w 322"/>
              <a:gd name="T43" fmla="*/ 0 h 485"/>
              <a:gd name="T44" fmla="*/ 69 w 322"/>
              <a:gd name="T45" fmla="*/ 71 h 485"/>
              <a:gd name="T46" fmla="*/ 0 w 322"/>
              <a:gd name="T47" fmla="*/ 178 h 485"/>
              <a:gd name="T48" fmla="*/ 0 w 322"/>
              <a:gd name="T49" fmla="*/ 459 h 485"/>
              <a:gd name="T50" fmla="*/ 34 w 322"/>
              <a:gd name="T51" fmla="*/ 476 h 485"/>
              <a:gd name="T52" fmla="*/ 34 w 322"/>
              <a:gd name="T53" fmla="*/ 476 h 485"/>
              <a:gd name="T54" fmla="*/ 268 w 322"/>
              <a:gd name="T55" fmla="*/ 57 h 485"/>
              <a:gd name="T56" fmla="*/ 268 w 322"/>
              <a:gd name="T57" fmla="*/ 109 h 485"/>
              <a:gd name="T58" fmla="*/ 299 w 322"/>
              <a:gd name="T59" fmla="*/ 97 h 485"/>
              <a:gd name="T60" fmla="*/ 299 w 322"/>
              <a:gd name="T61" fmla="*/ 45 h 485"/>
              <a:gd name="T62" fmla="*/ 268 w 322"/>
              <a:gd name="T63" fmla="*/ 57 h 485"/>
              <a:gd name="T64" fmla="*/ 268 w 322"/>
              <a:gd name="T65" fmla="*/ 57 h 485"/>
              <a:gd name="T66" fmla="*/ 225 w 322"/>
              <a:gd name="T67" fmla="*/ 76 h 485"/>
              <a:gd name="T68" fmla="*/ 225 w 322"/>
              <a:gd name="T69" fmla="*/ 126 h 485"/>
              <a:gd name="T70" fmla="*/ 256 w 322"/>
              <a:gd name="T71" fmla="*/ 114 h 485"/>
              <a:gd name="T72" fmla="*/ 256 w 322"/>
              <a:gd name="T73" fmla="*/ 62 h 485"/>
              <a:gd name="T74" fmla="*/ 225 w 322"/>
              <a:gd name="T75" fmla="*/ 76 h 485"/>
              <a:gd name="T76" fmla="*/ 225 w 322"/>
              <a:gd name="T77" fmla="*/ 76 h 485"/>
              <a:gd name="T78" fmla="*/ 183 w 322"/>
              <a:gd name="T79" fmla="*/ 92 h 485"/>
              <a:gd name="T80" fmla="*/ 183 w 322"/>
              <a:gd name="T81" fmla="*/ 144 h 485"/>
              <a:gd name="T82" fmla="*/ 213 w 322"/>
              <a:gd name="T83" fmla="*/ 130 h 485"/>
              <a:gd name="T84" fmla="*/ 213 w 322"/>
              <a:gd name="T85" fmla="*/ 81 h 485"/>
              <a:gd name="T86" fmla="*/ 183 w 322"/>
              <a:gd name="T87" fmla="*/ 92 h 485"/>
              <a:gd name="T88" fmla="*/ 183 w 322"/>
              <a:gd name="T89" fmla="*/ 92 h 485"/>
              <a:gd name="T90" fmla="*/ 140 w 322"/>
              <a:gd name="T91" fmla="*/ 109 h 485"/>
              <a:gd name="T92" fmla="*/ 140 w 322"/>
              <a:gd name="T93" fmla="*/ 161 h 485"/>
              <a:gd name="T94" fmla="*/ 171 w 322"/>
              <a:gd name="T95" fmla="*/ 149 h 485"/>
              <a:gd name="T96" fmla="*/ 171 w 322"/>
              <a:gd name="T97" fmla="*/ 97 h 485"/>
              <a:gd name="T98" fmla="*/ 140 w 322"/>
              <a:gd name="T99" fmla="*/ 109 h 485"/>
              <a:gd name="T100" fmla="*/ 140 w 322"/>
              <a:gd name="T101" fmla="*/ 109 h 485"/>
              <a:gd name="T102" fmla="*/ 97 w 322"/>
              <a:gd name="T103" fmla="*/ 163 h 485"/>
              <a:gd name="T104" fmla="*/ 97 w 322"/>
              <a:gd name="T105" fmla="*/ 215 h 485"/>
              <a:gd name="T106" fmla="*/ 126 w 322"/>
              <a:gd name="T107" fmla="*/ 201 h 485"/>
              <a:gd name="T108" fmla="*/ 126 w 322"/>
              <a:gd name="T109" fmla="*/ 152 h 485"/>
              <a:gd name="T110" fmla="*/ 97 w 322"/>
              <a:gd name="T111" fmla="*/ 16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 h="485">
                <a:moveTo>
                  <a:pt x="119" y="102"/>
                </a:moveTo>
                <a:lnTo>
                  <a:pt x="320" y="21"/>
                </a:lnTo>
                <a:lnTo>
                  <a:pt x="320" y="95"/>
                </a:lnTo>
                <a:lnTo>
                  <a:pt x="301" y="104"/>
                </a:lnTo>
                <a:lnTo>
                  <a:pt x="301" y="213"/>
                </a:lnTo>
                <a:lnTo>
                  <a:pt x="320" y="204"/>
                </a:lnTo>
                <a:lnTo>
                  <a:pt x="320" y="379"/>
                </a:lnTo>
                <a:lnTo>
                  <a:pt x="57" y="485"/>
                </a:lnTo>
                <a:lnTo>
                  <a:pt x="57" y="197"/>
                </a:lnTo>
                <a:lnTo>
                  <a:pt x="119" y="102"/>
                </a:lnTo>
                <a:lnTo>
                  <a:pt x="119" y="102"/>
                </a:lnTo>
                <a:close/>
                <a:moveTo>
                  <a:pt x="306" y="163"/>
                </a:moveTo>
                <a:lnTo>
                  <a:pt x="306" y="199"/>
                </a:lnTo>
                <a:lnTo>
                  <a:pt x="322" y="194"/>
                </a:lnTo>
                <a:lnTo>
                  <a:pt x="322" y="159"/>
                </a:lnTo>
                <a:lnTo>
                  <a:pt x="306" y="163"/>
                </a:lnTo>
                <a:lnTo>
                  <a:pt x="306" y="163"/>
                </a:lnTo>
                <a:close/>
                <a:moveTo>
                  <a:pt x="34" y="476"/>
                </a:moveTo>
                <a:lnTo>
                  <a:pt x="34" y="194"/>
                </a:lnTo>
                <a:lnTo>
                  <a:pt x="97" y="90"/>
                </a:lnTo>
                <a:lnTo>
                  <a:pt x="294" y="12"/>
                </a:lnTo>
                <a:lnTo>
                  <a:pt x="261" y="0"/>
                </a:lnTo>
                <a:lnTo>
                  <a:pt x="69" y="71"/>
                </a:lnTo>
                <a:lnTo>
                  <a:pt x="0" y="178"/>
                </a:lnTo>
                <a:lnTo>
                  <a:pt x="0" y="459"/>
                </a:lnTo>
                <a:lnTo>
                  <a:pt x="34" y="476"/>
                </a:lnTo>
                <a:lnTo>
                  <a:pt x="34" y="476"/>
                </a:lnTo>
                <a:close/>
                <a:moveTo>
                  <a:pt x="268" y="57"/>
                </a:moveTo>
                <a:lnTo>
                  <a:pt x="268" y="109"/>
                </a:lnTo>
                <a:lnTo>
                  <a:pt x="299" y="97"/>
                </a:lnTo>
                <a:lnTo>
                  <a:pt x="299" y="45"/>
                </a:lnTo>
                <a:lnTo>
                  <a:pt x="268" y="57"/>
                </a:lnTo>
                <a:lnTo>
                  <a:pt x="268" y="57"/>
                </a:lnTo>
                <a:close/>
                <a:moveTo>
                  <a:pt x="225" y="76"/>
                </a:moveTo>
                <a:lnTo>
                  <a:pt x="225" y="126"/>
                </a:lnTo>
                <a:lnTo>
                  <a:pt x="256" y="114"/>
                </a:lnTo>
                <a:lnTo>
                  <a:pt x="256" y="62"/>
                </a:lnTo>
                <a:lnTo>
                  <a:pt x="225" y="76"/>
                </a:lnTo>
                <a:lnTo>
                  <a:pt x="225" y="76"/>
                </a:lnTo>
                <a:close/>
                <a:moveTo>
                  <a:pt x="183" y="92"/>
                </a:moveTo>
                <a:lnTo>
                  <a:pt x="183" y="144"/>
                </a:lnTo>
                <a:lnTo>
                  <a:pt x="213" y="130"/>
                </a:lnTo>
                <a:lnTo>
                  <a:pt x="213" y="81"/>
                </a:lnTo>
                <a:lnTo>
                  <a:pt x="183" y="92"/>
                </a:lnTo>
                <a:lnTo>
                  <a:pt x="183" y="92"/>
                </a:lnTo>
                <a:close/>
                <a:moveTo>
                  <a:pt x="140" y="109"/>
                </a:moveTo>
                <a:lnTo>
                  <a:pt x="140" y="161"/>
                </a:lnTo>
                <a:lnTo>
                  <a:pt x="171" y="149"/>
                </a:lnTo>
                <a:lnTo>
                  <a:pt x="171" y="97"/>
                </a:lnTo>
                <a:lnTo>
                  <a:pt x="140" y="109"/>
                </a:lnTo>
                <a:lnTo>
                  <a:pt x="140" y="109"/>
                </a:lnTo>
                <a:close/>
                <a:moveTo>
                  <a:pt x="97" y="163"/>
                </a:moveTo>
                <a:lnTo>
                  <a:pt x="97" y="215"/>
                </a:lnTo>
                <a:lnTo>
                  <a:pt x="126" y="201"/>
                </a:lnTo>
                <a:lnTo>
                  <a:pt x="126" y="152"/>
                </a:lnTo>
                <a:lnTo>
                  <a:pt x="97" y="163"/>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2" name="Freeform 120"/>
          <p:cNvSpPr>
            <a:spLocks noEditPoints="1"/>
          </p:cNvSpPr>
          <p:nvPr/>
        </p:nvSpPr>
        <p:spPr bwMode="auto">
          <a:xfrm>
            <a:off x="8538038" y="1834448"/>
            <a:ext cx="275607" cy="248993"/>
          </a:xfrm>
          <a:custGeom>
            <a:avLst/>
            <a:gdLst>
              <a:gd name="T0" fmla="*/ 149 w 466"/>
              <a:gd name="T1" fmla="*/ 154 h 421"/>
              <a:gd name="T2" fmla="*/ 0 w 466"/>
              <a:gd name="T3" fmla="*/ 343 h 421"/>
              <a:gd name="T4" fmla="*/ 0 w 466"/>
              <a:gd name="T5" fmla="*/ 73 h 421"/>
              <a:gd name="T6" fmla="*/ 251 w 466"/>
              <a:gd name="T7" fmla="*/ 92 h 421"/>
              <a:gd name="T8" fmla="*/ 237 w 466"/>
              <a:gd name="T9" fmla="*/ 69 h 421"/>
              <a:gd name="T10" fmla="*/ 223 w 466"/>
              <a:gd name="T11" fmla="*/ 80 h 421"/>
              <a:gd name="T12" fmla="*/ 22 w 466"/>
              <a:gd name="T13" fmla="*/ 69 h 421"/>
              <a:gd name="T14" fmla="*/ 166 w 466"/>
              <a:gd name="T15" fmla="*/ 416 h 421"/>
              <a:gd name="T16" fmla="*/ 287 w 466"/>
              <a:gd name="T17" fmla="*/ 315 h 421"/>
              <a:gd name="T18" fmla="*/ 317 w 466"/>
              <a:gd name="T19" fmla="*/ 331 h 421"/>
              <a:gd name="T20" fmla="*/ 433 w 466"/>
              <a:gd name="T21" fmla="*/ 319 h 421"/>
              <a:gd name="T22" fmla="*/ 395 w 466"/>
              <a:gd name="T23" fmla="*/ 303 h 421"/>
              <a:gd name="T24" fmla="*/ 466 w 466"/>
              <a:gd name="T25" fmla="*/ 253 h 421"/>
              <a:gd name="T26" fmla="*/ 251 w 466"/>
              <a:gd name="T27" fmla="*/ 66 h 421"/>
              <a:gd name="T28" fmla="*/ 287 w 466"/>
              <a:gd name="T29" fmla="*/ 291 h 421"/>
              <a:gd name="T30" fmla="*/ 187 w 466"/>
              <a:gd name="T31" fmla="*/ 232 h 421"/>
              <a:gd name="T32" fmla="*/ 287 w 466"/>
              <a:gd name="T33" fmla="*/ 170 h 421"/>
              <a:gd name="T34" fmla="*/ 187 w 466"/>
              <a:gd name="T35" fmla="*/ 182 h 421"/>
              <a:gd name="T36" fmla="*/ 287 w 466"/>
              <a:gd name="T37" fmla="*/ 121 h 421"/>
              <a:gd name="T38" fmla="*/ 280 w 466"/>
              <a:gd name="T39" fmla="*/ 104 h 421"/>
              <a:gd name="T40" fmla="*/ 448 w 466"/>
              <a:gd name="T41" fmla="*/ 36 h 421"/>
              <a:gd name="T42" fmla="*/ 287 w 466"/>
              <a:gd name="T43" fmla="*/ 291 h 421"/>
              <a:gd name="T44" fmla="*/ 17 w 466"/>
              <a:gd name="T45" fmla="*/ 111 h 421"/>
              <a:gd name="T46" fmla="*/ 67 w 466"/>
              <a:gd name="T47" fmla="*/ 149 h 421"/>
              <a:gd name="T48" fmla="*/ 17 w 466"/>
              <a:gd name="T49" fmla="*/ 111 h 421"/>
              <a:gd name="T50" fmla="*/ 17 w 466"/>
              <a:gd name="T51" fmla="*/ 147 h 421"/>
              <a:gd name="T52" fmla="*/ 67 w 466"/>
              <a:gd name="T53" fmla="*/ 185 h 421"/>
              <a:gd name="T54" fmla="*/ 17 w 466"/>
              <a:gd name="T55" fmla="*/ 147 h 421"/>
              <a:gd name="T56" fmla="*/ 17 w 466"/>
              <a:gd name="T57" fmla="*/ 130 h 421"/>
              <a:gd name="T58" fmla="*/ 67 w 466"/>
              <a:gd name="T59" fmla="*/ 168 h 421"/>
              <a:gd name="T60" fmla="*/ 17 w 466"/>
              <a:gd name="T61" fmla="*/ 130 h 421"/>
              <a:gd name="T62" fmla="*/ 190 w 466"/>
              <a:gd name="T63" fmla="*/ 251 h 421"/>
              <a:gd name="T64" fmla="*/ 218 w 466"/>
              <a:gd name="T65" fmla="*/ 260 h 421"/>
              <a:gd name="T66" fmla="*/ 190 w 466"/>
              <a:gd name="T67" fmla="*/ 251 h 421"/>
              <a:gd name="T68" fmla="*/ 190 w 466"/>
              <a:gd name="T69" fmla="*/ 282 h 421"/>
              <a:gd name="T70" fmla="*/ 218 w 466"/>
              <a:gd name="T71" fmla="*/ 291 h 421"/>
              <a:gd name="T72" fmla="*/ 190 w 466"/>
              <a:gd name="T73" fmla="*/ 282 h 421"/>
              <a:gd name="T74" fmla="*/ 239 w 466"/>
              <a:gd name="T75" fmla="*/ 62 h 421"/>
              <a:gd name="T76" fmla="*/ 445 w 466"/>
              <a:gd name="T77" fmla="*/ 0 h 421"/>
              <a:gd name="T78" fmla="*/ 239 w 466"/>
              <a:gd name="T79" fmla="*/ 6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6" h="421">
                <a:moveTo>
                  <a:pt x="0" y="73"/>
                </a:moveTo>
                <a:lnTo>
                  <a:pt x="149" y="154"/>
                </a:lnTo>
                <a:lnTo>
                  <a:pt x="149" y="421"/>
                </a:lnTo>
                <a:lnTo>
                  <a:pt x="0" y="343"/>
                </a:lnTo>
                <a:lnTo>
                  <a:pt x="0" y="73"/>
                </a:lnTo>
                <a:lnTo>
                  <a:pt x="0" y="73"/>
                </a:lnTo>
                <a:close/>
                <a:moveTo>
                  <a:pt x="251" y="66"/>
                </a:moveTo>
                <a:lnTo>
                  <a:pt x="251" y="92"/>
                </a:lnTo>
                <a:lnTo>
                  <a:pt x="237" y="88"/>
                </a:lnTo>
                <a:lnTo>
                  <a:pt x="237" y="69"/>
                </a:lnTo>
                <a:lnTo>
                  <a:pt x="223" y="62"/>
                </a:lnTo>
                <a:lnTo>
                  <a:pt x="223" y="80"/>
                </a:lnTo>
                <a:lnTo>
                  <a:pt x="138" y="40"/>
                </a:lnTo>
                <a:lnTo>
                  <a:pt x="22" y="69"/>
                </a:lnTo>
                <a:lnTo>
                  <a:pt x="166" y="142"/>
                </a:lnTo>
                <a:lnTo>
                  <a:pt x="166" y="416"/>
                </a:lnTo>
                <a:lnTo>
                  <a:pt x="287" y="369"/>
                </a:lnTo>
                <a:lnTo>
                  <a:pt x="287" y="315"/>
                </a:lnTo>
                <a:lnTo>
                  <a:pt x="317" y="303"/>
                </a:lnTo>
                <a:lnTo>
                  <a:pt x="317" y="331"/>
                </a:lnTo>
                <a:lnTo>
                  <a:pt x="355" y="350"/>
                </a:lnTo>
                <a:lnTo>
                  <a:pt x="433" y="319"/>
                </a:lnTo>
                <a:lnTo>
                  <a:pt x="433" y="315"/>
                </a:lnTo>
                <a:lnTo>
                  <a:pt x="395" y="303"/>
                </a:lnTo>
                <a:lnTo>
                  <a:pt x="395" y="277"/>
                </a:lnTo>
                <a:lnTo>
                  <a:pt x="466" y="253"/>
                </a:lnTo>
                <a:lnTo>
                  <a:pt x="466" y="7"/>
                </a:lnTo>
                <a:lnTo>
                  <a:pt x="251" y="66"/>
                </a:lnTo>
                <a:lnTo>
                  <a:pt x="251" y="66"/>
                </a:lnTo>
                <a:close/>
                <a:moveTo>
                  <a:pt x="287" y="291"/>
                </a:moveTo>
                <a:lnTo>
                  <a:pt x="287" y="201"/>
                </a:lnTo>
                <a:lnTo>
                  <a:pt x="187" y="232"/>
                </a:lnTo>
                <a:lnTo>
                  <a:pt x="187" y="201"/>
                </a:lnTo>
                <a:lnTo>
                  <a:pt x="287" y="170"/>
                </a:lnTo>
                <a:lnTo>
                  <a:pt x="287" y="151"/>
                </a:lnTo>
                <a:lnTo>
                  <a:pt x="187" y="182"/>
                </a:lnTo>
                <a:lnTo>
                  <a:pt x="187" y="151"/>
                </a:lnTo>
                <a:lnTo>
                  <a:pt x="287" y="121"/>
                </a:lnTo>
                <a:lnTo>
                  <a:pt x="287" y="109"/>
                </a:lnTo>
                <a:lnTo>
                  <a:pt x="280" y="104"/>
                </a:lnTo>
                <a:lnTo>
                  <a:pt x="280" y="80"/>
                </a:lnTo>
                <a:lnTo>
                  <a:pt x="448" y="36"/>
                </a:lnTo>
                <a:lnTo>
                  <a:pt x="448" y="237"/>
                </a:lnTo>
                <a:lnTo>
                  <a:pt x="287" y="291"/>
                </a:lnTo>
                <a:lnTo>
                  <a:pt x="287" y="291"/>
                </a:lnTo>
                <a:close/>
                <a:moveTo>
                  <a:pt x="17" y="111"/>
                </a:moveTo>
                <a:lnTo>
                  <a:pt x="17" y="123"/>
                </a:lnTo>
                <a:lnTo>
                  <a:pt x="67" y="149"/>
                </a:lnTo>
                <a:lnTo>
                  <a:pt x="67" y="137"/>
                </a:lnTo>
                <a:lnTo>
                  <a:pt x="17" y="111"/>
                </a:lnTo>
                <a:lnTo>
                  <a:pt x="17" y="111"/>
                </a:lnTo>
                <a:close/>
                <a:moveTo>
                  <a:pt x="17" y="147"/>
                </a:moveTo>
                <a:lnTo>
                  <a:pt x="17" y="159"/>
                </a:lnTo>
                <a:lnTo>
                  <a:pt x="67" y="185"/>
                </a:lnTo>
                <a:lnTo>
                  <a:pt x="67" y="175"/>
                </a:lnTo>
                <a:lnTo>
                  <a:pt x="17" y="147"/>
                </a:lnTo>
                <a:lnTo>
                  <a:pt x="17" y="147"/>
                </a:lnTo>
                <a:close/>
                <a:moveTo>
                  <a:pt x="17" y="130"/>
                </a:moveTo>
                <a:lnTo>
                  <a:pt x="17" y="140"/>
                </a:lnTo>
                <a:lnTo>
                  <a:pt x="67" y="168"/>
                </a:lnTo>
                <a:lnTo>
                  <a:pt x="67" y="156"/>
                </a:lnTo>
                <a:lnTo>
                  <a:pt x="17" y="130"/>
                </a:lnTo>
                <a:lnTo>
                  <a:pt x="17" y="130"/>
                </a:lnTo>
                <a:close/>
                <a:moveTo>
                  <a:pt x="190" y="251"/>
                </a:moveTo>
                <a:lnTo>
                  <a:pt x="218" y="244"/>
                </a:lnTo>
                <a:lnTo>
                  <a:pt x="218" y="260"/>
                </a:lnTo>
                <a:lnTo>
                  <a:pt x="190" y="267"/>
                </a:lnTo>
                <a:lnTo>
                  <a:pt x="190" y="251"/>
                </a:lnTo>
                <a:lnTo>
                  <a:pt x="190" y="251"/>
                </a:lnTo>
                <a:close/>
                <a:moveTo>
                  <a:pt x="190" y="282"/>
                </a:moveTo>
                <a:lnTo>
                  <a:pt x="218" y="274"/>
                </a:lnTo>
                <a:lnTo>
                  <a:pt x="218" y="291"/>
                </a:lnTo>
                <a:lnTo>
                  <a:pt x="190" y="298"/>
                </a:lnTo>
                <a:lnTo>
                  <a:pt x="190" y="282"/>
                </a:lnTo>
                <a:lnTo>
                  <a:pt x="190" y="282"/>
                </a:lnTo>
                <a:close/>
                <a:moveTo>
                  <a:pt x="239" y="62"/>
                </a:moveTo>
                <a:lnTo>
                  <a:pt x="227" y="57"/>
                </a:lnTo>
                <a:lnTo>
                  <a:pt x="445" y="0"/>
                </a:lnTo>
                <a:lnTo>
                  <a:pt x="457" y="5"/>
                </a:lnTo>
                <a:lnTo>
                  <a:pt x="239" y="62"/>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3" name="Freeform 121"/>
          <p:cNvSpPr>
            <a:spLocks noEditPoints="1"/>
          </p:cNvSpPr>
          <p:nvPr/>
        </p:nvSpPr>
        <p:spPr bwMode="auto">
          <a:xfrm>
            <a:off x="8520298" y="2872219"/>
            <a:ext cx="315824" cy="192806"/>
          </a:xfrm>
          <a:custGeom>
            <a:avLst/>
            <a:gdLst>
              <a:gd name="T0" fmla="*/ 71 w 226"/>
              <a:gd name="T1" fmla="*/ 27 h 138"/>
              <a:gd name="T2" fmla="*/ 113 w 226"/>
              <a:gd name="T3" fmla="*/ 20 h 138"/>
              <a:gd name="T4" fmla="*/ 138 w 226"/>
              <a:gd name="T5" fmla="*/ 5 h 138"/>
              <a:gd name="T6" fmla="*/ 136 w 226"/>
              <a:gd name="T7" fmla="*/ 25 h 138"/>
              <a:gd name="T8" fmla="*/ 113 w 226"/>
              <a:gd name="T9" fmla="*/ 27 h 138"/>
              <a:gd name="T10" fmla="*/ 226 w 226"/>
              <a:gd name="T11" fmla="*/ 70 h 138"/>
              <a:gd name="T12" fmla="*/ 35 w 226"/>
              <a:gd name="T13" fmla="*/ 74 h 138"/>
              <a:gd name="T14" fmla="*/ 35 w 226"/>
              <a:gd name="T15" fmla="*/ 74 h 138"/>
              <a:gd name="T16" fmla="*/ 184 w 226"/>
              <a:gd name="T17" fmla="*/ 71 h 138"/>
              <a:gd name="T18" fmla="*/ 180 w 226"/>
              <a:gd name="T19" fmla="*/ 77 h 138"/>
              <a:gd name="T20" fmla="*/ 112 w 226"/>
              <a:gd name="T21" fmla="*/ 101 h 138"/>
              <a:gd name="T22" fmla="*/ 136 w 226"/>
              <a:gd name="T23" fmla="*/ 87 h 138"/>
              <a:gd name="T24" fmla="*/ 205 w 226"/>
              <a:gd name="T25" fmla="*/ 69 h 138"/>
              <a:gd name="T26" fmla="*/ 89 w 226"/>
              <a:gd name="T27" fmla="*/ 109 h 138"/>
              <a:gd name="T28" fmla="*/ 176 w 226"/>
              <a:gd name="T29" fmla="*/ 64 h 138"/>
              <a:gd name="T30" fmla="*/ 176 w 226"/>
              <a:gd name="T31" fmla="*/ 64 h 138"/>
              <a:gd name="T32" fmla="*/ 172 w 226"/>
              <a:gd name="T33" fmla="*/ 65 h 138"/>
              <a:gd name="T34" fmla="*/ 168 w 226"/>
              <a:gd name="T35" fmla="*/ 71 h 138"/>
              <a:gd name="T36" fmla="*/ 150 w 226"/>
              <a:gd name="T37" fmla="*/ 77 h 138"/>
              <a:gd name="T38" fmla="*/ 133 w 226"/>
              <a:gd name="T39" fmla="*/ 77 h 138"/>
              <a:gd name="T40" fmla="*/ 133 w 226"/>
              <a:gd name="T41" fmla="*/ 77 h 138"/>
              <a:gd name="T42" fmla="*/ 128 w 226"/>
              <a:gd name="T43" fmla="*/ 79 h 138"/>
              <a:gd name="T44" fmla="*/ 121 w 226"/>
              <a:gd name="T45" fmla="*/ 87 h 138"/>
              <a:gd name="T46" fmla="*/ 100 w 226"/>
              <a:gd name="T47" fmla="*/ 94 h 138"/>
              <a:gd name="T48" fmla="*/ 71 w 226"/>
              <a:gd name="T49" fmla="*/ 97 h 138"/>
              <a:gd name="T50" fmla="*/ 71 w 226"/>
              <a:gd name="T51" fmla="*/ 97 h 138"/>
              <a:gd name="T52" fmla="*/ 176 w 226"/>
              <a:gd name="T53" fmla="*/ 56 h 138"/>
              <a:gd name="T54" fmla="*/ 172 w 226"/>
              <a:gd name="T55" fmla="*/ 62 h 138"/>
              <a:gd name="T56" fmla="*/ 155 w 226"/>
              <a:gd name="T57" fmla="*/ 67 h 138"/>
              <a:gd name="T58" fmla="*/ 139 w 226"/>
              <a:gd name="T59" fmla="*/ 67 h 138"/>
              <a:gd name="T60" fmla="*/ 139 w 226"/>
              <a:gd name="T61" fmla="*/ 67 h 138"/>
              <a:gd name="T62" fmla="*/ 134 w 226"/>
              <a:gd name="T63" fmla="*/ 68 h 138"/>
              <a:gd name="T64" fmla="*/ 129 w 226"/>
              <a:gd name="T65" fmla="*/ 75 h 138"/>
              <a:gd name="T66" fmla="*/ 109 w 226"/>
              <a:gd name="T67" fmla="*/ 81 h 138"/>
              <a:gd name="T68" fmla="*/ 89 w 226"/>
              <a:gd name="T69" fmla="*/ 82 h 138"/>
              <a:gd name="T70" fmla="*/ 89 w 226"/>
              <a:gd name="T71" fmla="*/ 82 h 138"/>
              <a:gd name="T72" fmla="*/ 84 w 226"/>
              <a:gd name="T73" fmla="*/ 83 h 138"/>
              <a:gd name="T74" fmla="*/ 76 w 226"/>
              <a:gd name="T75" fmla="*/ 91 h 138"/>
              <a:gd name="T76" fmla="*/ 161 w 226"/>
              <a:gd name="T77" fmla="*/ 57 h 138"/>
              <a:gd name="T78" fmla="*/ 145 w 226"/>
              <a:gd name="T79" fmla="*/ 57 h 138"/>
              <a:gd name="T80" fmla="*/ 145 w 226"/>
              <a:gd name="T81" fmla="*/ 57 h 138"/>
              <a:gd name="T82" fmla="*/ 141 w 226"/>
              <a:gd name="T83" fmla="*/ 58 h 138"/>
              <a:gd name="T84" fmla="*/ 136 w 226"/>
              <a:gd name="T85" fmla="*/ 64 h 138"/>
              <a:gd name="T86" fmla="*/ 118 w 226"/>
              <a:gd name="T87" fmla="*/ 70 h 138"/>
              <a:gd name="T88" fmla="*/ 99 w 226"/>
              <a:gd name="T89" fmla="*/ 70 h 138"/>
              <a:gd name="T90" fmla="*/ 99 w 226"/>
              <a:gd name="T91" fmla="*/ 70 h 138"/>
              <a:gd name="T92" fmla="*/ 95 w 226"/>
              <a:gd name="T93" fmla="*/ 71 h 138"/>
              <a:gd name="T94" fmla="*/ 88 w 226"/>
              <a:gd name="T95" fmla="*/ 78 h 138"/>
              <a:gd name="T96" fmla="*/ 56 w 226"/>
              <a:gd name="T97" fmla="*/ 87 h 138"/>
              <a:gd name="T98" fmla="*/ 143 w 226"/>
              <a:gd name="T99" fmla="*/ 46 h 138"/>
              <a:gd name="T100" fmla="*/ 143 w 226"/>
              <a:gd name="T101" fmla="*/ 46 h 138"/>
              <a:gd name="T102" fmla="*/ 133 w 226"/>
              <a:gd name="T103" fmla="*/ 49 h 138"/>
              <a:gd name="T104" fmla="*/ 119 w 226"/>
              <a:gd name="T105" fmla="*/ 57 h 138"/>
              <a:gd name="T106" fmla="*/ 90 w 226"/>
              <a:gd name="T107" fmla="*/ 64 h 138"/>
              <a:gd name="T108" fmla="*/ 60 w 226"/>
              <a:gd name="T109" fmla="*/ 67 h 138"/>
              <a:gd name="T110" fmla="*/ 60 w 226"/>
              <a:gd name="T111" fmla="*/ 67 h 138"/>
              <a:gd name="T112" fmla="*/ 71 w 226"/>
              <a:gd name="T113"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38">
                <a:moveTo>
                  <a:pt x="80" y="118"/>
                </a:moveTo>
                <a:cubicBezTo>
                  <a:pt x="12" y="73"/>
                  <a:pt x="12" y="73"/>
                  <a:pt x="12" y="73"/>
                </a:cubicBezTo>
                <a:cubicBezTo>
                  <a:pt x="79" y="55"/>
                  <a:pt x="79" y="55"/>
                  <a:pt x="79" y="55"/>
                </a:cubicBezTo>
                <a:cubicBezTo>
                  <a:pt x="72" y="49"/>
                  <a:pt x="62" y="38"/>
                  <a:pt x="71" y="27"/>
                </a:cubicBezTo>
                <a:cubicBezTo>
                  <a:pt x="77" y="19"/>
                  <a:pt x="96" y="19"/>
                  <a:pt x="113" y="20"/>
                </a:cubicBezTo>
                <a:cubicBezTo>
                  <a:pt x="113" y="20"/>
                  <a:pt x="113" y="20"/>
                  <a:pt x="113" y="20"/>
                </a:cubicBezTo>
                <a:cubicBezTo>
                  <a:pt x="113" y="20"/>
                  <a:pt x="113" y="20"/>
                  <a:pt x="113" y="20"/>
                </a:cubicBezTo>
                <a:cubicBezTo>
                  <a:pt x="113" y="20"/>
                  <a:pt x="113" y="20"/>
                  <a:pt x="113" y="20"/>
                </a:cubicBezTo>
                <a:cubicBezTo>
                  <a:pt x="118" y="20"/>
                  <a:pt x="127" y="20"/>
                  <a:pt x="134" y="18"/>
                </a:cubicBezTo>
                <a:cubicBezTo>
                  <a:pt x="137" y="18"/>
                  <a:pt x="139" y="16"/>
                  <a:pt x="140" y="15"/>
                </a:cubicBezTo>
                <a:cubicBezTo>
                  <a:pt x="141" y="14"/>
                  <a:pt x="142" y="13"/>
                  <a:pt x="141" y="11"/>
                </a:cubicBezTo>
                <a:cubicBezTo>
                  <a:pt x="141" y="9"/>
                  <a:pt x="140" y="7"/>
                  <a:pt x="138" y="5"/>
                </a:cubicBezTo>
                <a:cubicBezTo>
                  <a:pt x="143" y="0"/>
                  <a:pt x="143" y="0"/>
                  <a:pt x="143" y="0"/>
                </a:cubicBezTo>
                <a:cubicBezTo>
                  <a:pt x="146" y="4"/>
                  <a:pt x="147" y="7"/>
                  <a:pt x="148" y="9"/>
                </a:cubicBezTo>
                <a:cubicBezTo>
                  <a:pt x="149" y="14"/>
                  <a:pt x="148" y="17"/>
                  <a:pt x="145" y="20"/>
                </a:cubicBezTo>
                <a:cubicBezTo>
                  <a:pt x="143" y="22"/>
                  <a:pt x="139" y="24"/>
                  <a:pt x="136" y="25"/>
                </a:cubicBezTo>
                <a:cubicBezTo>
                  <a:pt x="128" y="27"/>
                  <a:pt x="118" y="27"/>
                  <a:pt x="113" y="27"/>
                </a:cubicBezTo>
                <a:cubicBezTo>
                  <a:pt x="113" y="27"/>
                  <a:pt x="113" y="27"/>
                  <a:pt x="113" y="27"/>
                </a:cubicBezTo>
                <a:cubicBezTo>
                  <a:pt x="113" y="27"/>
                  <a:pt x="113" y="27"/>
                  <a:pt x="113" y="27"/>
                </a:cubicBezTo>
                <a:cubicBezTo>
                  <a:pt x="113" y="27"/>
                  <a:pt x="113" y="27"/>
                  <a:pt x="113" y="27"/>
                </a:cubicBezTo>
                <a:cubicBezTo>
                  <a:pt x="97" y="26"/>
                  <a:pt x="80" y="26"/>
                  <a:pt x="76" y="31"/>
                </a:cubicBezTo>
                <a:cubicBezTo>
                  <a:pt x="70" y="39"/>
                  <a:pt x="82" y="49"/>
                  <a:pt x="87" y="53"/>
                </a:cubicBezTo>
                <a:cubicBezTo>
                  <a:pt x="151" y="36"/>
                  <a:pt x="151" y="36"/>
                  <a:pt x="151" y="36"/>
                </a:cubicBezTo>
                <a:cubicBezTo>
                  <a:pt x="226" y="70"/>
                  <a:pt x="226" y="70"/>
                  <a:pt x="226" y="70"/>
                </a:cubicBezTo>
                <a:cubicBezTo>
                  <a:pt x="226" y="81"/>
                  <a:pt x="226" y="81"/>
                  <a:pt x="226" y="81"/>
                </a:cubicBezTo>
                <a:cubicBezTo>
                  <a:pt x="80" y="136"/>
                  <a:pt x="80" y="136"/>
                  <a:pt x="80" y="136"/>
                </a:cubicBezTo>
                <a:cubicBezTo>
                  <a:pt x="80" y="118"/>
                  <a:pt x="80" y="118"/>
                  <a:pt x="80" y="118"/>
                </a:cubicBezTo>
                <a:close/>
                <a:moveTo>
                  <a:pt x="35" y="74"/>
                </a:moveTo>
                <a:cubicBezTo>
                  <a:pt x="37" y="75"/>
                  <a:pt x="39" y="76"/>
                  <a:pt x="41" y="77"/>
                </a:cubicBezTo>
                <a:cubicBezTo>
                  <a:pt x="44" y="76"/>
                  <a:pt x="48" y="75"/>
                  <a:pt x="52" y="74"/>
                </a:cubicBezTo>
                <a:cubicBezTo>
                  <a:pt x="50" y="73"/>
                  <a:pt x="48" y="72"/>
                  <a:pt x="47" y="71"/>
                </a:cubicBezTo>
                <a:cubicBezTo>
                  <a:pt x="43" y="72"/>
                  <a:pt x="39" y="73"/>
                  <a:pt x="35" y="74"/>
                </a:cubicBezTo>
                <a:close/>
                <a:moveTo>
                  <a:pt x="178" y="73"/>
                </a:moveTo>
                <a:cubicBezTo>
                  <a:pt x="180" y="74"/>
                  <a:pt x="182" y="75"/>
                  <a:pt x="184" y="76"/>
                </a:cubicBezTo>
                <a:cubicBezTo>
                  <a:pt x="186" y="75"/>
                  <a:pt x="188" y="74"/>
                  <a:pt x="191" y="74"/>
                </a:cubicBezTo>
                <a:cubicBezTo>
                  <a:pt x="188" y="73"/>
                  <a:pt x="186" y="72"/>
                  <a:pt x="184" y="71"/>
                </a:cubicBezTo>
                <a:cubicBezTo>
                  <a:pt x="182" y="71"/>
                  <a:pt x="180" y="72"/>
                  <a:pt x="178" y="73"/>
                </a:cubicBezTo>
                <a:close/>
                <a:moveTo>
                  <a:pt x="167" y="76"/>
                </a:moveTo>
                <a:cubicBezTo>
                  <a:pt x="169" y="77"/>
                  <a:pt x="171" y="78"/>
                  <a:pt x="174" y="80"/>
                </a:cubicBezTo>
                <a:cubicBezTo>
                  <a:pt x="176" y="79"/>
                  <a:pt x="178" y="78"/>
                  <a:pt x="180" y="77"/>
                </a:cubicBezTo>
                <a:cubicBezTo>
                  <a:pt x="178" y="76"/>
                  <a:pt x="176" y="75"/>
                  <a:pt x="174" y="74"/>
                </a:cubicBezTo>
                <a:cubicBezTo>
                  <a:pt x="171" y="75"/>
                  <a:pt x="169" y="76"/>
                  <a:pt x="167" y="76"/>
                </a:cubicBezTo>
                <a:close/>
                <a:moveTo>
                  <a:pt x="105" y="97"/>
                </a:moveTo>
                <a:cubicBezTo>
                  <a:pt x="108" y="98"/>
                  <a:pt x="110" y="100"/>
                  <a:pt x="112" y="101"/>
                </a:cubicBezTo>
                <a:cubicBezTo>
                  <a:pt x="123" y="97"/>
                  <a:pt x="133" y="94"/>
                  <a:pt x="143" y="90"/>
                </a:cubicBezTo>
                <a:cubicBezTo>
                  <a:pt x="152" y="87"/>
                  <a:pt x="161" y="84"/>
                  <a:pt x="170" y="81"/>
                </a:cubicBezTo>
                <a:cubicBezTo>
                  <a:pt x="168" y="80"/>
                  <a:pt x="166" y="79"/>
                  <a:pt x="163" y="77"/>
                </a:cubicBezTo>
                <a:cubicBezTo>
                  <a:pt x="155" y="80"/>
                  <a:pt x="146" y="83"/>
                  <a:pt x="136" y="87"/>
                </a:cubicBezTo>
                <a:cubicBezTo>
                  <a:pt x="126" y="90"/>
                  <a:pt x="116" y="93"/>
                  <a:pt x="105" y="97"/>
                </a:cubicBezTo>
                <a:close/>
                <a:moveTo>
                  <a:pt x="187" y="69"/>
                </a:moveTo>
                <a:cubicBezTo>
                  <a:pt x="190" y="70"/>
                  <a:pt x="192" y="71"/>
                  <a:pt x="194" y="72"/>
                </a:cubicBezTo>
                <a:cubicBezTo>
                  <a:pt x="198" y="71"/>
                  <a:pt x="201" y="70"/>
                  <a:pt x="205" y="69"/>
                </a:cubicBezTo>
                <a:cubicBezTo>
                  <a:pt x="203" y="68"/>
                  <a:pt x="200" y="67"/>
                  <a:pt x="198" y="66"/>
                </a:cubicBezTo>
                <a:cubicBezTo>
                  <a:pt x="195" y="67"/>
                  <a:pt x="191" y="68"/>
                  <a:pt x="187" y="69"/>
                </a:cubicBezTo>
                <a:close/>
                <a:moveTo>
                  <a:pt x="83" y="105"/>
                </a:moveTo>
                <a:cubicBezTo>
                  <a:pt x="85" y="106"/>
                  <a:pt x="87" y="108"/>
                  <a:pt x="89" y="109"/>
                </a:cubicBezTo>
                <a:cubicBezTo>
                  <a:pt x="95" y="107"/>
                  <a:pt x="101" y="105"/>
                  <a:pt x="107" y="103"/>
                </a:cubicBezTo>
                <a:cubicBezTo>
                  <a:pt x="105" y="102"/>
                  <a:pt x="102" y="100"/>
                  <a:pt x="100" y="99"/>
                </a:cubicBezTo>
                <a:cubicBezTo>
                  <a:pt x="94" y="101"/>
                  <a:pt x="89" y="103"/>
                  <a:pt x="83" y="105"/>
                </a:cubicBezTo>
                <a:close/>
                <a:moveTo>
                  <a:pt x="176" y="64"/>
                </a:moveTo>
                <a:cubicBezTo>
                  <a:pt x="178" y="65"/>
                  <a:pt x="180" y="66"/>
                  <a:pt x="182" y="67"/>
                </a:cubicBezTo>
                <a:cubicBezTo>
                  <a:pt x="185" y="66"/>
                  <a:pt x="189" y="64"/>
                  <a:pt x="193" y="63"/>
                </a:cubicBezTo>
                <a:cubicBezTo>
                  <a:pt x="191" y="62"/>
                  <a:pt x="188" y="61"/>
                  <a:pt x="186" y="61"/>
                </a:cubicBezTo>
                <a:cubicBezTo>
                  <a:pt x="183" y="62"/>
                  <a:pt x="179" y="63"/>
                  <a:pt x="176" y="64"/>
                </a:cubicBezTo>
                <a:close/>
                <a:moveTo>
                  <a:pt x="166" y="67"/>
                </a:moveTo>
                <a:cubicBezTo>
                  <a:pt x="168" y="68"/>
                  <a:pt x="170" y="69"/>
                  <a:pt x="172" y="70"/>
                </a:cubicBezTo>
                <a:cubicBezTo>
                  <a:pt x="174" y="69"/>
                  <a:pt x="176" y="69"/>
                  <a:pt x="178" y="68"/>
                </a:cubicBezTo>
                <a:cubicBezTo>
                  <a:pt x="176" y="67"/>
                  <a:pt x="174" y="66"/>
                  <a:pt x="172" y="65"/>
                </a:cubicBezTo>
                <a:cubicBezTo>
                  <a:pt x="170" y="66"/>
                  <a:pt x="168" y="66"/>
                  <a:pt x="166" y="67"/>
                </a:cubicBezTo>
                <a:close/>
                <a:moveTo>
                  <a:pt x="155" y="70"/>
                </a:moveTo>
                <a:cubicBezTo>
                  <a:pt x="157" y="71"/>
                  <a:pt x="159" y="72"/>
                  <a:pt x="161" y="74"/>
                </a:cubicBezTo>
                <a:cubicBezTo>
                  <a:pt x="164" y="73"/>
                  <a:pt x="166" y="72"/>
                  <a:pt x="168" y="71"/>
                </a:cubicBezTo>
                <a:cubicBezTo>
                  <a:pt x="166" y="70"/>
                  <a:pt x="164" y="69"/>
                  <a:pt x="162" y="68"/>
                </a:cubicBezTo>
                <a:cubicBezTo>
                  <a:pt x="160" y="69"/>
                  <a:pt x="157" y="70"/>
                  <a:pt x="155" y="70"/>
                </a:cubicBezTo>
                <a:close/>
                <a:moveTo>
                  <a:pt x="144" y="74"/>
                </a:moveTo>
                <a:cubicBezTo>
                  <a:pt x="146" y="75"/>
                  <a:pt x="148" y="76"/>
                  <a:pt x="150" y="77"/>
                </a:cubicBezTo>
                <a:cubicBezTo>
                  <a:pt x="153" y="76"/>
                  <a:pt x="155" y="76"/>
                  <a:pt x="157" y="75"/>
                </a:cubicBezTo>
                <a:cubicBezTo>
                  <a:pt x="155" y="74"/>
                  <a:pt x="153" y="73"/>
                  <a:pt x="151" y="72"/>
                </a:cubicBezTo>
                <a:cubicBezTo>
                  <a:pt x="149" y="72"/>
                  <a:pt x="146" y="73"/>
                  <a:pt x="144" y="74"/>
                </a:cubicBezTo>
                <a:close/>
                <a:moveTo>
                  <a:pt x="133" y="77"/>
                </a:moveTo>
                <a:cubicBezTo>
                  <a:pt x="135" y="79"/>
                  <a:pt x="137" y="80"/>
                  <a:pt x="139" y="81"/>
                </a:cubicBezTo>
                <a:cubicBezTo>
                  <a:pt x="141" y="80"/>
                  <a:pt x="144" y="79"/>
                  <a:pt x="146" y="78"/>
                </a:cubicBezTo>
                <a:cubicBezTo>
                  <a:pt x="144" y="77"/>
                  <a:pt x="142" y="76"/>
                  <a:pt x="140" y="75"/>
                </a:cubicBezTo>
                <a:cubicBezTo>
                  <a:pt x="138" y="76"/>
                  <a:pt x="135" y="77"/>
                  <a:pt x="133" y="77"/>
                </a:cubicBezTo>
                <a:close/>
                <a:moveTo>
                  <a:pt x="120" y="81"/>
                </a:moveTo>
                <a:cubicBezTo>
                  <a:pt x="122" y="83"/>
                  <a:pt x="124" y="84"/>
                  <a:pt x="126" y="85"/>
                </a:cubicBezTo>
                <a:cubicBezTo>
                  <a:pt x="129" y="84"/>
                  <a:pt x="131" y="83"/>
                  <a:pt x="134" y="82"/>
                </a:cubicBezTo>
                <a:cubicBezTo>
                  <a:pt x="132" y="81"/>
                  <a:pt x="130" y="80"/>
                  <a:pt x="128" y="79"/>
                </a:cubicBezTo>
                <a:cubicBezTo>
                  <a:pt x="125" y="80"/>
                  <a:pt x="122" y="81"/>
                  <a:pt x="120" y="81"/>
                </a:cubicBezTo>
                <a:close/>
                <a:moveTo>
                  <a:pt x="107" y="86"/>
                </a:moveTo>
                <a:cubicBezTo>
                  <a:pt x="109" y="87"/>
                  <a:pt x="111" y="88"/>
                  <a:pt x="113" y="89"/>
                </a:cubicBezTo>
                <a:cubicBezTo>
                  <a:pt x="116" y="88"/>
                  <a:pt x="119" y="87"/>
                  <a:pt x="121" y="87"/>
                </a:cubicBezTo>
                <a:cubicBezTo>
                  <a:pt x="119" y="85"/>
                  <a:pt x="117" y="84"/>
                  <a:pt x="115" y="83"/>
                </a:cubicBezTo>
                <a:cubicBezTo>
                  <a:pt x="112" y="84"/>
                  <a:pt x="110" y="85"/>
                  <a:pt x="107" y="86"/>
                </a:cubicBezTo>
                <a:close/>
                <a:moveTo>
                  <a:pt x="93" y="90"/>
                </a:moveTo>
                <a:cubicBezTo>
                  <a:pt x="95" y="91"/>
                  <a:pt x="98" y="92"/>
                  <a:pt x="100" y="94"/>
                </a:cubicBezTo>
                <a:cubicBezTo>
                  <a:pt x="103" y="93"/>
                  <a:pt x="106" y="92"/>
                  <a:pt x="108" y="91"/>
                </a:cubicBezTo>
                <a:cubicBezTo>
                  <a:pt x="106" y="90"/>
                  <a:pt x="104" y="88"/>
                  <a:pt x="102" y="87"/>
                </a:cubicBezTo>
                <a:cubicBezTo>
                  <a:pt x="99" y="88"/>
                  <a:pt x="96" y="89"/>
                  <a:pt x="93" y="90"/>
                </a:cubicBezTo>
                <a:close/>
                <a:moveTo>
                  <a:pt x="71" y="97"/>
                </a:moveTo>
                <a:cubicBezTo>
                  <a:pt x="73" y="98"/>
                  <a:pt x="75" y="100"/>
                  <a:pt x="77" y="101"/>
                </a:cubicBezTo>
                <a:cubicBezTo>
                  <a:pt x="83" y="99"/>
                  <a:pt x="89" y="97"/>
                  <a:pt x="95" y="95"/>
                </a:cubicBezTo>
                <a:cubicBezTo>
                  <a:pt x="92" y="94"/>
                  <a:pt x="90" y="93"/>
                  <a:pt x="88" y="91"/>
                </a:cubicBezTo>
                <a:cubicBezTo>
                  <a:pt x="83" y="93"/>
                  <a:pt x="77" y="95"/>
                  <a:pt x="71" y="97"/>
                </a:cubicBezTo>
                <a:close/>
                <a:moveTo>
                  <a:pt x="170" y="58"/>
                </a:moveTo>
                <a:cubicBezTo>
                  <a:pt x="172" y="59"/>
                  <a:pt x="174" y="60"/>
                  <a:pt x="176" y="61"/>
                </a:cubicBezTo>
                <a:cubicBezTo>
                  <a:pt x="178" y="60"/>
                  <a:pt x="180" y="59"/>
                  <a:pt x="182" y="59"/>
                </a:cubicBezTo>
                <a:cubicBezTo>
                  <a:pt x="180" y="58"/>
                  <a:pt x="178" y="57"/>
                  <a:pt x="176" y="56"/>
                </a:cubicBezTo>
                <a:cubicBezTo>
                  <a:pt x="174" y="57"/>
                  <a:pt x="172" y="57"/>
                  <a:pt x="170" y="58"/>
                </a:cubicBezTo>
                <a:close/>
                <a:moveTo>
                  <a:pt x="160" y="61"/>
                </a:moveTo>
                <a:cubicBezTo>
                  <a:pt x="162" y="62"/>
                  <a:pt x="164" y="63"/>
                  <a:pt x="166" y="64"/>
                </a:cubicBezTo>
                <a:cubicBezTo>
                  <a:pt x="168" y="63"/>
                  <a:pt x="170" y="62"/>
                  <a:pt x="172" y="62"/>
                </a:cubicBezTo>
                <a:cubicBezTo>
                  <a:pt x="170" y="61"/>
                  <a:pt x="168" y="60"/>
                  <a:pt x="166" y="59"/>
                </a:cubicBezTo>
                <a:cubicBezTo>
                  <a:pt x="164" y="60"/>
                  <a:pt x="162" y="60"/>
                  <a:pt x="160" y="61"/>
                </a:cubicBezTo>
                <a:close/>
                <a:moveTo>
                  <a:pt x="149" y="64"/>
                </a:moveTo>
                <a:cubicBezTo>
                  <a:pt x="151" y="65"/>
                  <a:pt x="153" y="66"/>
                  <a:pt x="155" y="67"/>
                </a:cubicBezTo>
                <a:cubicBezTo>
                  <a:pt x="158" y="66"/>
                  <a:pt x="160" y="65"/>
                  <a:pt x="162" y="65"/>
                </a:cubicBezTo>
                <a:cubicBezTo>
                  <a:pt x="160" y="64"/>
                  <a:pt x="158" y="63"/>
                  <a:pt x="156" y="62"/>
                </a:cubicBezTo>
                <a:cubicBezTo>
                  <a:pt x="154" y="63"/>
                  <a:pt x="152" y="63"/>
                  <a:pt x="149" y="64"/>
                </a:cubicBezTo>
                <a:close/>
                <a:moveTo>
                  <a:pt x="139" y="67"/>
                </a:moveTo>
                <a:cubicBezTo>
                  <a:pt x="141" y="68"/>
                  <a:pt x="143" y="69"/>
                  <a:pt x="145" y="70"/>
                </a:cubicBezTo>
                <a:cubicBezTo>
                  <a:pt x="147" y="69"/>
                  <a:pt x="149" y="69"/>
                  <a:pt x="152" y="68"/>
                </a:cubicBezTo>
                <a:cubicBezTo>
                  <a:pt x="150" y="67"/>
                  <a:pt x="148" y="66"/>
                  <a:pt x="146" y="65"/>
                </a:cubicBezTo>
                <a:cubicBezTo>
                  <a:pt x="143" y="66"/>
                  <a:pt x="141" y="66"/>
                  <a:pt x="139" y="67"/>
                </a:cubicBezTo>
                <a:close/>
                <a:moveTo>
                  <a:pt x="127" y="70"/>
                </a:moveTo>
                <a:cubicBezTo>
                  <a:pt x="129" y="71"/>
                  <a:pt x="131" y="72"/>
                  <a:pt x="133" y="74"/>
                </a:cubicBezTo>
                <a:cubicBezTo>
                  <a:pt x="136" y="73"/>
                  <a:pt x="138" y="72"/>
                  <a:pt x="140" y="71"/>
                </a:cubicBezTo>
                <a:cubicBezTo>
                  <a:pt x="138" y="70"/>
                  <a:pt x="136" y="69"/>
                  <a:pt x="134" y="68"/>
                </a:cubicBezTo>
                <a:cubicBezTo>
                  <a:pt x="132" y="69"/>
                  <a:pt x="130" y="70"/>
                  <a:pt x="127" y="70"/>
                </a:cubicBezTo>
                <a:close/>
                <a:moveTo>
                  <a:pt x="115" y="74"/>
                </a:moveTo>
                <a:cubicBezTo>
                  <a:pt x="117" y="75"/>
                  <a:pt x="119" y="76"/>
                  <a:pt x="121" y="77"/>
                </a:cubicBezTo>
                <a:cubicBezTo>
                  <a:pt x="124" y="76"/>
                  <a:pt x="126" y="76"/>
                  <a:pt x="129" y="75"/>
                </a:cubicBezTo>
                <a:cubicBezTo>
                  <a:pt x="127" y="74"/>
                  <a:pt x="125" y="73"/>
                  <a:pt x="123" y="72"/>
                </a:cubicBezTo>
                <a:cubicBezTo>
                  <a:pt x="120" y="72"/>
                  <a:pt x="118" y="73"/>
                  <a:pt x="115" y="74"/>
                </a:cubicBezTo>
                <a:close/>
                <a:moveTo>
                  <a:pt x="103" y="78"/>
                </a:moveTo>
                <a:cubicBezTo>
                  <a:pt x="105" y="79"/>
                  <a:pt x="107" y="80"/>
                  <a:pt x="109" y="81"/>
                </a:cubicBezTo>
                <a:cubicBezTo>
                  <a:pt x="112" y="80"/>
                  <a:pt x="114" y="79"/>
                  <a:pt x="117" y="79"/>
                </a:cubicBezTo>
                <a:cubicBezTo>
                  <a:pt x="115" y="77"/>
                  <a:pt x="113" y="76"/>
                  <a:pt x="111" y="75"/>
                </a:cubicBezTo>
                <a:cubicBezTo>
                  <a:pt x="108" y="76"/>
                  <a:pt x="105" y="77"/>
                  <a:pt x="103" y="78"/>
                </a:cubicBezTo>
                <a:close/>
                <a:moveTo>
                  <a:pt x="89" y="82"/>
                </a:moveTo>
                <a:cubicBezTo>
                  <a:pt x="91" y="83"/>
                  <a:pt x="93" y="84"/>
                  <a:pt x="95" y="85"/>
                </a:cubicBezTo>
                <a:cubicBezTo>
                  <a:pt x="98" y="84"/>
                  <a:pt x="101" y="84"/>
                  <a:pt x="103" y="83"/>
                </a:cubicBezTo>
                <a:cubicBezTo>
                  <a:pt x="101" y="81"/>
                  <a:pt x="99" y="80"/>
                  <a:pt x="97" y="79"/>
                </a:cubicBezTo>
                <a:cubicBezTo>
                  <a:pt x="95" y="80"/>
                  <a:pt x="92" y="81"/>
                  <a:pt x="89" y="82"/>
                </a:cubicBezTo>
                <a:close/>
                <a:moveTo>
                  <a:pt x="75" y="86"/>
                </a:moveTo>
                <a:cubicBezTo>
                  <a:pt x="77" y="87"/>
                  <a:pt x="79" y="88"/>
                  <a:pt x="81" y="90"/>
                </a:cubicBezTo>
                <a:cubicBezTo>
                  <a:pt x="84" y="89"/>
                  <a:pt x="87" y="88"/>
                  <a:pt x="90" y="87"/>
                </a:cubicBezTo>
                <a:cubicBezTo>
                  <a:pt x="88" y="86"/>
                  <a:pt x="86" y="84"/>
                  <a:pt x="84" y="83"/>
                </a:cubicBezTo>
                <a:cubicBezTo>
                  <a:pt x="81" y="84"/>
                  <a:pt x="78" y="85"/>
                  <a:pt x="75" y="86"/>
                </a:cubicBezTo>
                <a:close/>
                <a:moveTo>
                  <a:pt x="60" y="90"/>
                </a:moveTo>
                <a:cubicBezTo>
                  <a:pt x="62" y="91"/>
                  <a:pt x="64" y="93"/>
                  <a:pt x="66" y="94"/>
                </a:cubicBezTo>
                <a:cubicBezTo>
                  <a:pt x="69" y="93"/>
                  <a:pt x="73" y="92"/>
                  <a:pt x="76" y="91"/>
                </a:cubicBezTo>
                <a:cubicBezTo>
                  <a:pt x="74" y="90"/>
                  <a:pt x="72" y="89"/>
                  <a:pt x="70" y="87"/>
                </a:cubicBezTo>
                <a:cubicBezTo>
                  <a:pt x="67" y="88"/>
                  <a:pt x="63" y="89"/>
                  <a:pt x="60" y="90"/>
                </a:cubicBezTo>
                <a:close/>
                <a:moveTo>
                  <a:pt x="155" y="55"/>
                </a:moveTo>
                <a:cubicBezTo>
                  <a:pt x="157" y="55"/>
                  <a:pt x="159" y="56"/>
                  <a:pt x="161" y="57"/>
                </a:cubicBezTo>
                <a:cubicBezTo>
                  <a:pt x="165" y="56"/>
                  <a:pt x="168" y="55"/>
                  <a:pt x="172" y="54"/>
                </a:cubicBezTo>
                <a:cubicBezTo>
                  <a:pt x="170" y="53"/>
                  <a:pt x="168" y="52"/>
                  <a:pt x="166" y="52"/>
                </a:cubicBezTo>
                <a:cubicBezTo>
                  <a:pt x="163" y="53"/>
                  <a:pt x="159" y="54"/>
                  <a:pt x="155" y="55"/>
                </a:cubicBezTo>
                <a:close/>
                <a:moveTo>
                  <a:pt x="145" y="57"/>
                </a:moveTo>
                <a:cubicBezTo>
                  <a:pt x="147" y="58"/>
                  <a:pt x="149" y="59"/>
                  <a:pt x="151" y="60"/>
                </a:cubicBezTo>
                <a:cubicBezTo>
                  <a:pt x="153" y="59"/>
                  <a:pt x="155" y="59"/>
                  <a:pt x="158" y="58"/>
                </a:cubicBezTo>
                <a:cubicBezTo>
                  <a:pt x="156" y="57"/>
                  <a:pt x="154" y="56"/>
                  <a:pt x="152" y="56"/>
                </a:cubicBezTo>
                <a:cubicBezTo>
                  <a:pt x="150" y="56"/>
                  <a:pt x="148" y="57"/>
                  <a:pt x="145" y="57"/>
                </a:cubicBezTo>
                <a:close/>
                <a:moveTo>
                  <a:pt x="135" y="60"/>
                </a:moveTo>
                <a:cubicBezTo>
                  <a:pt x="137" y="61"/>
                  <a:pt x="138" y="62"/>
                  <a:pt x="140" y="63"/>
                </a:cubicBezTo>
                <a:cubicBezTo>
                  <a:pt x="143" y="63"/>
                  <a:pt x="145" y="62"/>
                  <a:pt x="147" y="61"/>
                </a:cubicBezTo>
                <a:cubicBezTo>
                  <a:pt x="145" y="60"/>
                  <a:pt x="143" y="59"/>
                  <a:pt x="141" y="58"/>
                </a:cubicBezTo>
                <a:cubicBezTo>
                  <a:pt x="139" y="59"/>
                  <a:pt x="137" y="60"/>
                  <a:pt x="135" y="60"/>
                </a:cubicBezTo>
                <a:close/>
                <a:moveTo>
                  <a:pt x="124" y="63"/>
                </a:moveTo>
                <a:cubicBezTo>
                  <a:pt x="125" y="64"/>
                  <a:pt x="127" y="65"/>
                  <a:pt x="129" y="66"/>
                </a:cubicBezTo>
                <a:cubicBezTo>
                  <a:pt x="132" y="66"/>
                  <a:pt x="134" y="65"/>
                  <a:pt x="136" y="64"/>
                </a:cubicBezTo>
                <a:cubicBezTo>
                  <a:pt x="134" y="63"/>
                  <a:pt x="133" y="62"/>
                  <a:pt x="131" y="61"/>
                </a:cubicBezTo>
                <a:cubicBezTo>
                  <a:pt x="128" y="62"/>
                  <a:pt x="126" y="63"/>
                  <a:pt x="124" y="63"/>
                </a:cubicBezTo>
                <a:close/>
                <a:moveTo>
                  <a:pt x="112" y="67"/>
                </a:moveTo>
                <a:cubicBezTo>
                  <a:pt x="114" y="68"/>
                  <a:pt x="116" y="69"/>
                  <a:pt x="118" y="70"/>
                </a:cubicBezTo>
                <a:cubicBezTo>
                  <a:pt x="120" y="69"/>
                  <a:pt x="123" y="68"/>
                  <a:pt x="125" y="68"/>
                </a:cubicBezTo>
                <a:cubicBezTo>
                  <a:pt x="123" y="67"/>
                  <a:pt x="121" y="66"/>
                  <a:pt x="120" y="65"/>
                </a:cubicBezTo>
                <a:cubicBezTo>
                  <a:pt x="117" y="65"/>
                  <a:pt x="115" y="66"/>
                  <a:pt x="112" y="67"/>
                </a:cubicBezTo>
                <a:close/>
                <a:moveTo>
                  <a:pt x="99" y="70"/>
                </a:moveTo>
                <a:cubicBezTo>
                  <a:pt x="101" y="71"/>
                  <a:pt x="103" y="72"/>
                  <a:pt x="105" y="73"/>
                </a:cubicBezTo>
                <a:cubicBezTo>
                  <a:pt x="108" y="73"/>
                  <a:pt x="110" y="72"/>
                  <a:pt x="113" y="71"/>
                </a:cubicBezTo>
                <a:cubicBezTo>
                  <a:pt x="111" y="70"/>
                  <a:pt x="109" y="69"/>
                  <a:pt x="107" y="68"/>
                </a:cubicBezTo>
                <a:cubicBezTo>
                  <a:pt x="105" y="69"/>
                  <a:pt x="102" y="69"/>
                  <a:pt x="99" y="70"/>
                </a:cubicBezTo>
                <a:close/>
                <a:moveTo>
                  <a:pt x="86" y="74"/>
                </a:moveTo>
                <a:cubicBezTo>
                  <a:pt x="88" y="75"/>
                  <a:pt x="90" y="76"/>
                  <a:pt x="92" y="77"/>
                </a:cubicBezTo>
                <a:cubicBezTo>
                  <a:pt x="95" y="76"/>
                  <a:pt x="98" y="75"/>
                  <a:pt x="100" y="75"/>
                </a:cubicBezTo>
                <a:cubicBezTo>
                  <a:pt x="98" y="74"/>
                  <a:pt x="97" y="73"/>
                  <a:pt x="95" y="71"/>
                </a:cubicBezTo>
                <a:cubicBezTo>
                  <a:pt x="92" y="72"/>
                  <a:pt x="89" y="73"/>
                  <a:pt x="86" y="74"/>
                </a:cubicBezTo>
                <a:close/>
                <a:moveTo>
                  <a:pt x="73" y="77"/>
                </a:moveTo>
                <a:cubicBezTo>
                  <a:pt x="75" y="79"/>
                  <a:pt x="77" y="80"/>
                  <a:pt x="79" y="81"/>
                </a:cubicBezTo>
                <a:cubicBezTo>
                  <a:pt x="82" y="80"/>
                  <a:pt x="85" y="79"/>
                  <a:pt x="88" y="78"/>
                </a:cubicBezTo>
                <a:cubicBezTo>
                  <a:pt x="86" y="77"/>
                  <a:pt x="84" y="76"/>
                  <a:pt x="82" y="75"/>
                </a:cubicBezTo>
                <a:cubicBezTo>
                  <a:pt x="79" y="76"/>
                  <a:pt x="76" y="77"/>
                  <a:pt x="73" y="77"/>
                </a:cubicBezTo>
                <a:close/>
                <a:moveTo>
                  <a:pt x="51" y="84"/>
                </a:moveTo>
                <a:cubicBezTo>
                  <a:pt x="53" y="85"/>
                  <a:pt x="54" y="86"/>
                  <a:pt x="56" y="87"/>
                </a:cubicBezTo>
                <a:cubicBezTo>
                  <a:pt x="62" y="86"/>
                  <a:pt x="68" y="84"/>
                  <a:pt x="74" y="82"/>
                </a:cubicBezTo>
                <a:cubicBezTo>
                  <a:pt x="72" y="81"/>
                  <a:pt x="70" y="80"/>
                  <a:pt x="68" y="79"/>
                </a:cubicBezTo>
                <a:cubicBezTo>
                  <a:pt x="62" y="80"/>
                  <a:pt x="57" y="82"/>
                  <a:pt x="51" y="84"/>
                </a:cubicBezTo>
                <a:close/>
                <a:moveTo>
                  <a:pt x="143" y="46"/>
                </a:moveTo>
                <a:cubicBezTo>
                  <a:pt x="145" y="47"/>
                  <a:pt x="147" y="48"/>
                  <a:pt x="149" y="49"/>
                </a:cubicBezTo>
                <a:cubicBezTo>
                  <a:pt x="151" y="48"/>
                  <a:pt x="153" y="48"/>
                  <a:pt x="156" y="47"/>
                </a:cubicBezTo>
                <a:cubicBezTo>
                  <a:pt x="154" y="46"/>
                  <a:pt x="152" y="45"/>
                  <a:pt x="150" y="45"/>
                </a:cubicBezTo>
                <a:cubicBezTo>
                  <a:pt x="148" y="45"/>
                  <a:pt x="146" y="46"/>
                  <a:pt x="143" y="46"/>
                </a:cubicBezTo>
                <a:close/>
                <a:moveTo>
                  <a:pt x="126" y="51"/>
                </a:moveTo>
                <a:cubicBezTo>
                  <a:pt x="127" y="52"/>
                  <a:pt x="129" y="53"/>
                  <a:pt x="131" y="53"/>
                </a:cubicBezTo>
                <a:cubicBezTo>
                  <a:pt x="134" y="53"/>
                  <a:pt x="136" y="52"/>
                  <a:pt x="139" y="51"/>
                </a:cubicBezTo>
                <a:cubicBezTo>
                  <a:pt x="137" y="51"/>
                  <a:pt x="135" y="50"/>
                  <a:pt x="133" y="49"/>
                </a:cubicBezTo>
                <a:cubicBezTo>
                  <a:pt x="131" y="49"/>
                  <a:pt x="128" y="50"/>
                  <a:pt x="126" y="51"/>
                </a:cubicBezTo>
                <a:close/>
                <a:moveTo>
                  <a:pt x="105" y="56"/>
                </a:moveTo>
                <a:cubicBezTo>
                  <a:pt x="107" y="57"/>
                  <a:pt x="109" y="58"/>
                  <a:pt x="110" y="59"/>
                </a:cubicBezTo>
                <a:cubicBezTo>
                  <a:pt x="113" y="58"/>
                  <a:pt x="116" y="57"/>
                  <a:pt x="119" y="57"/>
                </a:cubicBezTo>
                <a:cubicBezTo>
                  <a:pt x="117" y="56"/>
                  <a:pt x="115" y="55"/>
                  <a:pt x="114" y="54"/>
                </a:cubicBezTo>
                <a:cubicBezTo>
                  <a:pt x="111" y="55"/>
                  <a:pt x="108" y="55"/>
                  <a:pt x="105" y="56"/>
                </a:cubicBezTo>
                <a:close/>
                <a:moveTo>
                  <a:pt x="84" y="61"/>
                </a:moveTo>
                <a:cubicBezTo>
                  <a:pt x="86" y="62"/>
                  <a:pt x="88" y="63"/>
                  <a:pt x="90" y="64"/>
                </a:cubicBezTo>
                <a:cubicBezTo>
                  <a:pt x="93" y="63"/>
                  <a:pt x="96" y="63"/>
                  <a:pt x="99" y="62"/>
                </a:cubicBezTo>
                <a:cubicBezTo>
                  <a:pt x="97" y="61"/>
                  <a:pt x="95" y="60"/>
                  <a:pt x="94" y="59"/>
                </a:cubicBezTo>
                <a:cubicBezTo>
                  <a:pt x="90" y="60"/>
                  <a:pt x="87" y="60"/>
                  <a:pt x="84" y="61"/>
                </a:cubicBezTo>
                <a:close/>
                <a:moveTo>
                  <a:pt x="60" y="67"/>
                </a:moveTo>
                <a:cubicBezTo>
                  <a:pt x="62" y="68"/>
                  <a:pt x="64" y="69"/>
                  <a:pt x="66" y="71"/>
                </a:cubicBezTo>
                <a:cubicBezTo>
                  <a:pt x="69" y="70"/>
                  <a:pt x="73" y="69"/>
                  <a:pt x="76" y="68"/>
                </a:cubicBezTo>
                <a:cubicBezTo>
                  <a:pt x="74" y="67"/>
                  <a:pt x="72" y="66"/>
                  <a:pt x="70" y="65"/>
                </a:cubicBezTo>
                <a:cubicBezTo>
                  <a:pt x="67" y="66"/>
                  <a:pt x="64" y="66"/>
                  <a:pt x="60" y="67"/>
                </a:cubicBezTo>
                <a:close/>
                <a:moveTo>
                  <a:pt x="0" y="78"/>
                </a:moveTo>
                <a:cubicBezTo>
                  <a:pt x="0" y="99"/>
                  <a:pt x="0" y="99"/>
                  <a:pt x="0" y="99"/>
                </a:cubicBezTo>
                <a:cubicBezTo>
                  <a:pt x="71" y="138"/>
                  <a:pt x="71" y="138"/>
                  <a:pt x="71" y="138"/>
                </a:cubicBezTo>
                <a:cubicBezTo>
                  <a:pt x="71" y="124"/>
                  <a:pt x="71" y="124"/>
                  <a:pt x="71" y="124"/>
                </a:cubicBezTo>
                <a:lnTo>
                  <a:pt x="0" y="78"/>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4" name="Freeform 122"/>
          <p:cNvSpPr>
            <a:spLocks noEditPoints="1"/>
          </p:cNvSpPr>
          <p:nvPr/>
        </p:nvSpPr>
        <p:spPr bwMode="auto">
          <a:xfrm>
            <a:off x="8545138" y="2355245"/>
            <a:ext cx="270284" cy="267327"/>
          </a:xfrm>
          <a:custGeom>
            <a:avLst/>
            <a:gdLst>
              <a:gd name="T0" fmla="*/ 193 w 193"/>
              <a:gd name="T1" fmla="*/ 35 h 191"/>
              <a:gd name="T2" fmla="*/ 42 w 193"/>
              <a:gd name="T3" fmla="*/ 191 h 191"/>
              <a:gd name="T4" fmla="*/ 92 w 193"/>
              <a:gd name="T5" fmla="*/ 29 h 191"/>
              <a:gd name="T6" fmla="*/ 81 w 193"/>
              <a:gd name="T7" fmla="*/ 54 h 191"/>
              <a:gd name="T8" fmla="*/ 8 w 193"/>
              <a:gd name="T9" fmla="*/ 177 h 191"/>
              <a:gd name="T10" fmla="*/ 32 w 193"/>
              <a:gd name="T11" fmla="*/ 98 h 191"/>
              <a:gd name="T12" fmla="*/ 160 w 193"/>
              <a:gd name="T13" fmla="*/ 17 h 191"/>
              <a:gd name="T14" fmla="*/ 115 w 193"/>
              <a:gd name="T15" fmla="*/ 30 h 191"/>
              <a:gd name="T16" fmla="*/ 93 w 193"/>
              <a:gd name="T17" fmla="*/ 9 h 191"/>
              <a:gd name="T18" fmla="*/ 51 w 193"/>
              <a:gd name="T19" fmla="*/ 15 h 191"/>
              <a:gd name="T20" fmla="*/ 26 w 193"/>
              <a:gd name="T21" fmla="*/ 23 h 191"/>
              <a:gd name="T22" fmla="*/ 16 w 193"/>
              <a:gd name="T23" fmla="*/ 16 h 191"/>
              <a:gd name="T24" fmla="*/ 1 w 193"/>
              <a:gd name="T25" fmla="*/ 0 h 191"/>
              <a:gd name="T26" fmla="*/ 13 w 193"/>
              <a:gd name="T27" fmla="*/ 32 h 191"/>
              <a:gd name="T28" fmla="*/ 50 w 193"/>
              <a:gd name="T29" fmla="*/ 30 h 191"/>
              <a:gd name="T30" fmla="*/ 72 w 193"/>
              <a:gd name="T31" fmla="*/ 20 h 191"/>
              <a:gd name="T32" fmla="*/ 92 w 193"/>
              <a:gd name="T33" fmla="*/ 29 h 191"/>
              <a:gd name="T34" fmla="*/ 138 w 193"/>
              <a:gd name="T35" fmla="*/ 105 h 191"/>
              <a:gd name="T36" fmla="*/ 154 w 193"/>
              <a:gd name="T37" fmla="*/ 98 h 191"/>
              <a:gd name="T38" fmla="*/ 154 w 193"/>
              <a:gd name="T39" fmla="*/ 80 h 191"/>
              <a:gd name="T40" fmla="*/ 169 w 193"/>
              <a:gd name="T41" fmla="*/ 73 h 191"/>
              <a:gd name="T42" fmla="*/ 154 w 193"/>
              <a:gd name="T43" fmla="*/ 80 h 191"/>
              <a:gd name="T44" fmla="*/ 161 w 193"/>
              <a:gd name="T45" fmla="*/ 121 h 191"/>
              <a:gd name="T46" fmla="*/ 161 w 193"/>
              <a:gd name="T47" fmla="*/ 103 h 191"/>
              <a:gd name="T48" fmla="*/ 72 w 193"/>
              <a:gd name="T49" fmla="*/ 109 h 191"/>
              <a:gd name="T50" fmla="*/ 71 w 193"/>
              <a:gd name="T51" fmla="*/ 128 h 191"/>
              <a:gd name="T52" fmla="*/ 72 w 193"/>
              <a:gd name="T53" fmla="*/ 109 h 191"/>
              <a:gd name="T54" fmla="*/ 76 w 193"/>
              <a:gd name="T55" fmla="*/ 132 h 191"/>
              <a:gd name="T56" fmla="*/ 93 w 193"/>
              <a:gd name="T57" fmla="*/ 124 h 191"/>
              <a:gd name="T58" fmla="*/ 84 w 193"/>
              <a:gd name="T59" fmla="*/ 148 h 191"/>
              <a:gd name="T60" fmla="*/ 59 w 193"/>
              <a:gd name="T61" fmla="*/ 159 h 191"/>
              <a:gd name="T62" fmla="*/ 84 w 193"/>
              <a:gd name="T63" fmla="*/ 148 h 191"/>
              <a:gd name="T64" fmla="*/ 67 w 193"/>
              <a:gd name="T65" fmla="*/ 136 h 191"/>
              <a:gd name="T66" fmla="*/ 51 w 193"/>
              <a:gd name="T67" fmla="*/ 143 h 191"/>
              <a:gd name="T68" fmla="*/ 119 w 193"/>
              <a:gd name="T69" fmla="*/ 108 h 191"/>
              <a:gd name="T70" fmla="*/ 130 w 193"/>
              <a:gd name="T71" fmla="*/ 112 h 191"/>
              <a:gd name="T72" fmla="*/ 119 w 193"/>
              <a:gd name="T73" fmla="*/ 108 h 191"/>
              <a:gd name="T74" fmla="*/ 103 w 193"/>
              <a:gd name="T75" fmla="*/ 124 h 191"/>
              <a:gd name="T76" fmla="*/ 114 w 193"/>
              <a:gd name="T77" fmla="*/ 111 h 191"/>
              <a:gd name="T78" fmla="*/ 176 w 193"/>
              <a:gd name="T79" fmla="*/ 78 h 191"/>
              <a:gd name="T80" fmla="*/ 176 w 193"/>
              <a:gd name="T81" fmla="*/ 97 h 191"/>
              <a:gd name="T82" fmla="*/ 176 w 193"/>
              <a:gd name="T83" fmla="*/ 7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3" h="191">
                <a:moveTo>
                  <a:pt x="42" y="104"/>
                </a:moveTo>
                <a:cubicBezTo>
                  <a:pt x="193" y="35"/>
                  <a:pt x="193" y="35"/>
                  <a:pt x="193" y="35"/>
                </a:cubicBezTo>
                <a:cubicBezTo>
                  <a:pt x="193" y="122"/>
                  <a:pt x="193" y="122"/>
                  <a:pt x="193" y="122"/>
                </a:cubicBezTo>
                <a:cubicBezTo>
                  <a:pt x="42" y="191"/>
                  <a:pt x="42" y="191"/>
                  <a:pt x="42" y="191"/>
                </a:cubicBezTo>
                <a:cubicBezTo>
                  <a:pt x="42" y="104"/>
                  <a:pt x="42" y="104"/>
                  <a:pt x="42" y="104"/>
                </a:cubicBezTo>
                <a:close/>
                <a:moveTo>
                  <a:pt x="92" y="29"/>
                </a:moveTo>
                <a:cubicBezTo>
                  <a:pt x="83" y="34"/>
                  <a:pt x="83" y="34"/>
                  <a:pt x="83" y="34"/>
                </a:cubicBezTo>
                <a:cubicBezTo>
                  <a:pt x="81" y="54"/>
                  <a:pt x="81" y="54"/>
                  <a:pt x="81" y="54"/>
                </a:cubicBezTo>
                <a:cubicBezTo>
                  <a:pt x="8" y="88"/>
                  <a:pt x="8" y="88"/>
                  <a:pt x="8" y="88"/>
                </a:cubicBezTo>
                <a:cubicBezTo>
                  <a:pt x="8" y="177"/>
                  <a:pt x="8" y="177"/>
                  <a:pt x="8" y="177"/>
                </a:cubicBezTo>
                <a:cubicBezTo>
                  <a:pt x="32" y="188"/>
                  <a:pt x="32" y="188"/>
                  <a:pt x="32" y="188"/>
                </a:cubicBezTo>
                <a:cubicBezTo>
                  <a:pt x="32" y="98"/>
                  <a:pt x="32" y="98"/>
                  <a:pt x="32" y="98"/>
                </a:cubicBezTo>
                <a:cubicBezTo>
                  <a:pt x="185" y="28"/>
                  <a:pt x="185" y="28"/>
                  <a:pt x="185" y="28"/>
                </a:cubicBezTo>
                <a:cubicBezTo>
                  <a:pt x="160" y="17"/>
                  <a:pt x="160" y="17"/>
                  <a:pt x="160" y="17"/>
                </a:cubicBezTo>
                <a:cubicBezTo>
                  <a:pt x="119" y="36"/>
                  <a:pt x="119" y="36"/>
                  <a:pt x="119" y="36"/>
                </a:cubicBezTo>
                <a:cubicBezTo>
                  <a:pt x="115" y="30"/>
                  <a:pt x="115" y="30"/>
                  <a:pt x="115" y="30"/>
                </a:cubicBezTo>
                <a:cubicBezTo>
                  <a:pt x="105" y="27"/>
                  <a:pt x="105" y="27"/>
                  <a:pt x="105" y="27"/>
                </a:cubicBezTo>
                <a:cubicBezTo>
                  <a:pt x="102" y="18"/>
                  <a:pt x="98" y="13"/>
                  <a:pt x="93" y="9"/>
                </a:cubicBezTo>
                <a:cubicBezTo>
                  <a:pt x="86" y="5"/>
                  <a:pt x="77" y="4"/>
                  <a:pt x="68" y="7"/>
                </a:cubicBezTo>
                <a:cubicBezTo>
                  <a:pt x="62" y="9"/>
                  <a:pt x="56" y="12"/>
                  <a:pt x="51" y="15"/>
                </a:cubicBezTo>
                <a:cubicBezTo>
                  <a:pt x="49" y="16"/>
                  <a:pt x="47" y="17"/>
                  <a:pt x="44" y="19"/>
                </a:cubicBezTo>
                <a:cubicBezTo>
                  <a:pt x="38" y="22"/>
                  <a:pt x="31" y="23"/>
                  <a:pt x="26" y="23"/>
                </a:cubicBezTo>
                <a:cubicBezTo>
                  <a:pt x="24" y="23"/>
                  <a:pt x="22" y="22"/>
                  <a:pt x="20" y="21"/>
                </a:cubicBezTo>
                <a:cubicBezTo>
                  <a:pt x="18" y="20"/>
                  <a:pt x="17" y="19"/>
                  <a:pt x="16" y="16"/>
                </a:cubicBezTo>
                <a:cubicBezTo>
                  <a:pt x="14" y="13"/>
                  <a:pt x="13" y="8"/>
                  <a:pt x="14" y="1"/>
                </a:cubicBezTo>
                <a:cubicBezTo>
                  <a:pt x="1" y="0"/>
                  <a:pt x="1" y="0"/>
                  <a:pt x="1" y="0"/>
                </a:cubicBezTo>
                <a:cubicBezTo>
                  <a:pt x="0" y="9"/>
                  <a:pt x="1" y="17"/>
                  <a:pt x="4" y="22"/>
                </a:cubicBezTo>
                <a:cubicBezTo>
                  <a:pt x="6" y="27"/>
                  <a:pt x="9" y="30"/>
                  <a:pt x="13" y="32"/>
                </a:cubicBezTo>
                <a:cubicBezTo>
                  <a:pt x="16" y="34"/>
                  <a:pt x="20" y="36"/>
                  <a:pt x="25" y="36"/>
                </a:cubicBezTo>
                <a:cubicBezTo>
                  <a:pt x="33" y="37"/>
                  <a:pt x="41" y="35"/>
                  <a:pt x="50" y="30"/>
                </a:cubicBezTo>
                <a:cubicBezTo>
                  <a:pt x="52" y="29"/>
                  <a:pt x="55" y="28"/>
                  <a:pt x="58" y="26"/>
                </a:cubicBezTo>
                <a:cubicBezTo>
                  <a:pt x="62" y="24"/>
                  <a:pt x="67" y="21"/>
                  <a:pt x="72" y="20"/>
                </a:cubicBezTo>
                <a:cubicBezTo>
                  <a:pt x="77" y="18"/>
                  <a:pt x="82" y="18"/>
                  <a:pt x="86" y="20"/>
                </a:cubicBezTo>
                <a:cubicBezTo>
                  <a:pt x="88" y="22"/>
                  <a:pt x="90" y="25"/>
                  <a:pt x="92" y="29"/>
                </a:cubicBezTo>
                <a:close/>
                <a:moveTo>
                  <a:pt x="146" y="92"/>
                </a:moveTo>
                <a:cubicBezTo>
                  <a:pt x="142" y="94"/>
                  <a:pt x="138" y="100"/>
                  <a:pt x="138" y="105"/>
                </a:cubicBezTo>
                <a:cubicBezTo>
                  <a:pt x="138" y="110"/>
                  <a:pt x="142" y="112"/>
                  <a:pt x="146" y="110"/>
                </a:cubicBezTo>
                <a:cubicBezTo>
                  <a:pt x="150" y="108"/>
                  <a:pt x="154" y="103"/>
                  <a:pt x="154" y="98"/>
                </a:cubicBezTo>
                <a:cubicBezTo>
                  <a:pt x="154" y="93"/>
                  <a:pt x="150" y="90"/>
                  <a:pt x="146" y="92"/>
                </a:cubicBezTo>
                <a:close/>
                <a:moveTo>
                  <a:pt x="154" y="80"/>
                </a:moveTo>
                <a:cubicBezTo>
                  <a:pt x="154" y="85"/>
                  <a:pt x="157" y="87"/>
                  <a:pt x="161" y="85"/>
                </a:cubicBezTo>
                <a:cubicBezTo>
                  <a:pt x="165" y="84"/>
                  <a:pt x="169" y="78"/>
                  <a:pt x="169" y="73"/>
                </a:cubicBezTo>
                <a:cubicBezTo>
                  <a:pt x="169" y="68"/>
                  <a:pt x="165" y="65"/>
                  <a:pt x="161" y="67"/>
                </a:cubicBezTo>
                <a:cubicBezTo>
                  <a:pt x="157" y="69"/>
                  <a:pt x="154" y="75"/>
                  <a:pt x="154" y="80"/>
                </a:cubicBezTo>
                <a:close/>
                <a:moveTo>
                  <a:pt x="154" y="116"/>
                </a:moveTo>
                <a:cubicBezTo>
                  <a:pt x="154" y="121"/>
                  <a:pt x="157" y="123"/>
                  <a:pt x="161" y="121"/>
                </a:cubicBezTo>
                <a:cubicBezTo>
                  <a:pt x="165" y="120"/>
                  <a:pt x="169" y="114"/>
                  <a:pt x="169" y="109"/>
                </a:cubicBezTo>
                <a:cubicBezTo>
                  <a:pt x="169" y="104"/>
                  <a:pt x="165" y="102"/>
                  <a:pt x="161" y="103"/>
                </a:cubicBezTo>
                <a:cubicBezTo>
                  <a:pt x="157" y="105"/>
                  <a:pt x="154" y="111"/>
                  <a:pt x="154" y="116"/>
                </a:cubicBezTo>
                <a:close/>
                <a:moveTo>
                  <a:pt x="72" y="109"/>
                </a:moveTo>
                <a:cubicBezTo>
                  <a:pt x="67" y="111"/>
                  <a:pt x="63" y="115"/>
                  <a:pt x="59" y="119"/>
                </a:cubicBezTo>
                <a:cubicBezTo>
                  <a:pt x="71" y="128"/>
                  <a:pt x="71" y="128"/>
                  <a:pt x="71" y="128"/>
                </a:cubicBezTo>
                <a:cubicBezTo>
                  <a:pt x="84" y="108"/>
                  <a:pt x="84" y="108"/>
                  <a:pt x="84" y="108"/>
                </a:cubicBezTo>
                <a:cubicBezTo>
                  <a:pt x="80" y="106"/>
                  <a:pt x="76" y="107"/>
                  <a:pt x="72" y="109"/>
                </a:cubicBezTo>
                <a:close/>
                <a:moveTo>
                  <a:pt x="88" y="111"/>
                </a:moveTo>
                <a:cubicBezTo>
                  <a:pt x="76" y="132"/>
                  <a:pt x="76" y="132"/>
                  <a:pt x="76" y="132"/>
                </a:cubicBezTo>
                <a:cubicBezTo>
                  <a:pt x="88" y="141"/>
                  <a:pt x="88" y="141"/>
                  <a:pt x="88" y="141"/>
                </a:cubicBezTo>
                <a:cubicBezTo>
                  <a:pt x="91" y="135"/>
                  <a:pt x="93" y="130"/>
                  <a:pt x="93" y="124"/>
                </a:cubicBezTo>
                <a:cubicBezTo>
                  <a:pt x="93" y="118"/>
                  <a:pt x="91" y="114"/>
                  <a:pt x="88" y="111"/>
                </a:cubicBezTo>
                <a:close/>
                <a:moveTo>
                  <a:pt x="84" y="148"/>
                </a:moveTo>
                <a:cubicBezTo>
                  <a:pt x="71" y="139"/>
                  <a:pt x="71" y="139"/>
                  <a:pt x="71" y="139"/>
                </a:cubicBezTo>
                <a:cubicBezTo>
                  <a:pt x="59" y="159"/>
                  <a:pt x="59" y="159"/>
                  <a:pt x="59" y="159"/>
                </a:cubicBezTo>
                <a:cubicBezTo>
                  <a:pt x="63" y="161"/>
                  <a:pt x="67" y="160"/>
                  <a:pt x="72" y="158"/>
                </a:cubicBezTo>
                <a:cubicBezTo>
                  <a:pt x="76" y="156"/>
                  <a:pt x="80" y="153"/>
                  <a:pt x="84" y="148"/>
                </a:cubicBezTo>
                <a:close/>
                <a:moveTo>
                  <a:pt x="55" y="156"/>
                </a:moveTo>
                <a:cubicBezTo>
                  <a:pt x="67" y="136"/>
                  <a:pt x="67" y="136"/>
                  <a:pt x="67" y="136"/>
                </a:cubicBezTo>
                <a:cubicBezTo>
                  <a:pt x="55" y="127"/>
                  <a:pt x="55" y="127"/>
                  <a:pt x="55" y="127"/>
                </a:cubicBezTo>
                <a:cubicBezTo>
                  <a:pt x="52" y="132"/>
                  <a:pt x="51" y="138"/>
                  <a:pt x="51" y="143"/>
                </a:cubicBezTo>
                <a:cubicBezTo>
                  <a:pt x="51" y="148"/>
                  <a:pt x="52" y="153"/>
                  <a:pt x="55" y="156"/>
                </a:cubicBezTo>
                <a:close/>
                <a:moveTo>
                  <a:pt x="119" y="108"/>
                </a:moveTo>
                <a:cubicBezTo>
                  <a:pt x="119" y="117"/>
                  <a:pt x="119" y="117"/>
                  <a:pt x="119" y="117"/>
                </a:cubicBezTo>
                <a:cubicBezTo>
                  <a:pt x="130" y="112"/>
                  <a:pt x="130" y="112"/>
                  <a:pt x="130" y="112"/>
                </a:cubicBezTo>
                <a:cubicBezTo>
                  <a:pt x="130" y="103"/>
                  <a:pt x="130" y="103"/>
                  <a:pt x="130" y="103"/>
                </a:cubicBezTo>
                <a:cubicBezTo>
                  <a:pt x="119" y="108"/>
                  <a:pt x="119" y="108"/>
                  <a:pt x="119" y="108"/>
                </a:cubicBezTo>
                <a:close/>
                <a:moveTo>
                  <a:pt x="103" y="116"/>
                </a:moveTo>
                <a:cubicBezTo>
                  <a:pt x="103" y="124"/>
                  <a:pt x="103" y="124"/>
                  <a:pt x="103" y="124"/>
                </a:cubicBezTo>
                <a:cubicBezTo>
                  <a:pt x="114" y="119"/>
                  <a:pt x="114" y="119"/>
                  <a:pt x="114" y="119"/>
                </a:cubicBezTo>
                <a:cubicBezTo>
                  <a:pt x="114" y="111"/>
                  <a:pt x="114" y="111"/>
                  <a:pt x="114" y="111"/>
                </a:cubicBezTo>
                <a:cubicBezTo>
                  <a:pt x="103" y="116"/>
                  <a:pt x="103" y="116"/>
                  <a:pt x="103" y="116"/>
                </a:cubicBezTo>
                <a:close/>
                <a:moveTo>
                  <a:pt x="176" y="78"/>
                </a:moveTo>
                <a:cubicBezTo>
                  <a:pt x="172" y="80"/>
                  <a:pt x="169" y="86"/>
                  <a:pt x="169" y="91"/>
                </a:cubicBezTo>
                <a:cubicBezTo>
                  <a:pt x="169" y="96"/>
                  <a:pt x="172" y="98"/>
                  <a:pt x="176" y="97"/>
                </a:cubicBezTo>
                <a:cubicBezTo>
                  <a:pt x="180" y="95"/>
                  <a:pt x="184" y="89"/>
                  <a:pt x="184" y="84"/>
                </a:cubicBezTo>
                <a:cubicBezTo>
                  <a:pt x="184" y="79"/>
                  <a:pt x="180" y="77"/>
                  <a:pt x="176" y="78"/>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5" name="Freeform 123"/>
          <p:cNvSpPr>
            <a:spLocks noEditPoints="1"/>
          </p:cNvSpPr>
          <p:nvPr/>
        </p:nvSpPr>
        <p:spPr bwMode="auto">
          <a:xfrm>
            <a:off x="7757353" y="2410840"/>
            <a:ext cx="308135" cy="193398"/>
          </a:xfrm>
          <a:custGeom>
            <a:avLst/>
            <a:gdLst>
              <a:gd name="T0" fmla="*/ 5 w 521"/>
              <a:gd name="T1" fmla="*/ 109 h 327"/>
              <a:gd name="T2" fmla="*/ 90 w 521"/>
              <a:gd name="T3" fmla="*/ 79 h 327"/>
              <a:gd name="T4" fmla="*/ 19 w 521"/>
              <a:gd name="T5" fmla="*/ 43 h 327"/>
              <a:gd name="T6" fmla="*/ 21 w 521"/>
              <a:gd name="T7" fmla="*/ 26 h 327"/>
              <a:gd name="T8" fmla="*/ 69 w 521"/>
              <a:gd name="T9" fmla="*/ 15 h 327"/>
              <a:gd name="T10" fmla="*/ 237 w 521"/>
              <a:gd name="T11" fmla="*/ 0 h 327"/>
              <a:gd name="T12" fmla="*/ 499 w 521"/>
              <a:gd name="T13" fmla="*/ 128 h 327"/>
              <a:gd name="T14" fmla="*/ 296 w 521"/>
              <a:gd name="T15" fmla="*/ 142 h 327"/>
              <a:gd name="T16" fmla="*/ 88 w 521"/>
              <a:gd name="T17" fmla="*/ 38 h 327"/>
              <a:gd name="T18" fmla="*/ 52 w 521"/>
              <a:gd name="T19" fmla="*/ 41 h 327"/>
              <a:gd name="T20" fmla="*/ 289 w 521"/>
              <a:gd name="T21" fmla="*/ 157 h 327"/>
              <a:gd name="T22" fmla="*/ 504 w 521"/>
              <a:gd name="T23" fmla="*/ 140 h 327"/>
              <a:gd name="T24" fmla="*/ 509 w 521"/>
              <a:gd name="T25" fmla="*/ 152 h 327"/>
              <a:gd name="T26" fmla="*/ 518 w 521"/>
              <a:gd name="T27" fmla="*/ 157 h 327"/>
              <a:gd name="T28" fmla="*/ 275 w 521"/>
              <a:gd name="T29" fmla="*/ 256 h 327"/>
              <a:gd name="T30" fmla="*/ 5 w 521"/>
              <a:gd name="T31" fmla="*/ 109 h 327"/>
              <a:gd name="T32" fmla="*/ 5 w 521"/>
              <a:gd name="T33" fmla="*/ 109 h 327"/>
              <a:gd name="T34" fmla="*/ 130 w 521"/>
              <a:gd name="T35" fmla="*/ 97 h 327"/>
              <a:gd name="T36" fmla="*/ 73 w 521"/>
              <a:gd name="T37" fmla="*/ 116 h 327"/>
              <a:gd name="T38" fmla="*/ 272 w 521"/>
              <a:gd name="T39" fmla="*/ 225 h 327"/>
              <a:gd name="T40" fmla="*/ 428 w 521"/>
              <a:gd name="T41" fmla="*/ 161 h 327"/>
              <a:gd name="T42" fmla="*/ 289 w 521"/>
              <a:gd name="T43" fmla="*/ 176 h 327"/>
              <a:gd name="T44" fmla="*/ 267 w 521"/>
              <a:gd name="T45" fmla="*/ 166 h 327"/>
              <a:gd name="T46" fmla="*/ 218 w 521"/>
              <a:gd name="T47" fmla="*/ 185 h 327"/>
              <a:gd name="T48" fmla="*/ 204 w 521"/>
              <a:gd name="T49" fmla="*/ 176 h 327"/>
              <a:gd name="T50" fmla="*/ 251 w 521"/>
              <a:gd name="T51" fmla="*/ 157 h 327"/>
              <a:gd name="T52" fmla="*/ 130 w 521"/>
              <a:gd name="T53" fmla="*/ 97 h 327"/>
              <a:gd name="T54" fmla="*/ 130 w 521"/>
              <a:gd name="T55" fmla="*/ 97 h 327"/>
              <a:gd name="T56" fmla="*/ 0 w 521"/>
              <a:gd name="T57" fmla="*/ 123 h 327"/>
              <a:gd name="T58" fmla="*/ 0 w 521"/>
              <a:gd name="T59" fmla="*/ 176 h 327"/>
              <a:gd name="T60" fmla="*/ 272 w 521"/>
              <a:gd name="T61" fmla="*/ 327 h 327"/>
              <a:gd name="T62" fmla="*/ 521 w 521"/>
              <a:gd name="T63" fmla="*/ 223 h 327"/>
              <a:gd name="T64" fmla="*/ 521 w 521"/>
              <a:gd name="T65" fmla="*/ 173 h 327"/>
              <a:gd name="T66" fmla="*/ 275 w 521"/>
              <a:gd name="T67" fmla="*/ 277 h 327"/>
              <a:gd name="T68" fmla="*/ 0 w 521"/>
              <a:gd name="T69" fmla="*/ 123 h 327"/>
              <a:gd name="T70" fmla="*/ 0 w 521"/>
              <a:gd name="T71" fmla="*/ 123 h 327"/>
              <a:gd name="T72" fmla="*/ 286 w 521"/>
              <a:gd name="T73" fmla="*/ 232 h 327"/>
              <a:gd name="T74" fmla="*/ 298 w 521"/>
              <a:gd name="T75" fmla="*/ 239 h 327"/>
              <a:gd name="T76" fmla="*/ 317 w 521"/>
              <a:gd name="T77" fmla="*/ 230 h 327"/>
              <a:gd name="T78" fmla="*/ 305 w 521"/>
              <a:gd name="T79" fmla="*/ 223 h 327"/>
              <a:gd name="T80" fmla="*/ 286 w 521"/>
              <a:gd name="T81" fmla="*/ 232 h 327"/>
              <a:gd name="T82" fmla="*/ 286 w 521"/>
              <a:gd name="T83" fmla="*/ 232 h 327"/>
              <a:gd name="T84" fmla="*/ 343 w 521"/>
              <a:gd name="T85" fmla="*/ 206 h 327"/>
              <a:gd name="T86" fmla="*/ 357 w 521"/>
              <a:gd name="T87" fmla="*/ 216 h 327"/>
              <a:gd name="T88" fmla="*/ 376 w 521"/>
              <a:gd name="T89" fmla="*/ 206 h 327"/>
              <a:gd name="T90" fmla="*/ 364 w 521"/>
              <a:gd name="T91" fmla="*/ 199 h 327"/>
              <a:gd name="T92" fmla="*/ 343 w 521"/>
              <a:gd name="T93" fmla="*/ 206 h 327"/>
              <a:gd name="T94" fmla="*/ 343 w 521"/>
              <a:gd name="T95" fmla="*/ 206 h 327"/>
              <a:gd name="T96" fmla="*/ 315 w 521"/>
              <a:gd name="T97" fmla="*/ 218 h 327"/>
              <a:gd name="T98" fmla="*/ 329 w 521"/>
              <a:gd name="T99" fmla="*/ 228 h 327"/>
              <a:gd name="T100" fmla="*/ 348 w 521"/>
              <a:gd name="T101" fmla="*/ 218 h 327"/>
              <a:gd name="T102" fmla="*/ 336 w 521"/>
              <a:gd name="T103" fmla="*/ 211 h 327"/>
              <a:gd name="T104" fmla="*/ 315 w 521"/>
              <a:gd name="T105" fmla="*/ 21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1" h="327">
                <a:moveTo>
                  <a:pt x="5" y="109"/>
                </a:moveTo>
                <a:lnTo>
                  <a:pt x="90" y="79"/>
                </a:lnTo>
                <a:lnTo>
                  <a:pt x="19" y="43"/>
                </a:lnTo>
                <a:lnTo>
                  <a:pt x="21" y="26"/>
                </a:lnTo>
                <a:lnTo>
                  <a:pt x="69" y="15"/>
                </a:lnTo>
                <a:lnTo>
                  <a:pt x="237" y="0"/>
                </a:lnTo>
                <a:lnTo>
                  <a:pt x="499" y="128"/>
                </a:lnTo>
                <a:lnTo>
                  <a:pt x="296" y="142"/>
                </a:lnTo>
                <a:lnTo>
                  <a:pt x="88" y="38"/>
                </a:lnTo>
                <a:lnTo>
                  <a:pt x="52" y="41"/>
                </a:lnTo>
                <a:lnTo>
                  <a:pt x="289" y="157"/>
                </a:lnTo>
                <a:lnTo>
                  <a:pt x="504" y="140"/>
                </a:lnTo>
                <a:lnTo>
                  <a:pt x="509" y="152"/>
                </a:lnTo>
                <a:lnTo>
                  <a:pt x="518" y="157"/>
                </a:lnTo>
                <a:lnTo>
                  <a:pt x="275" y="256"/>
                </a:lnTo>
                <a:lnTo>
                  <a:pt x="5" y="109"/>
                </a:lnTo>
                <a:lnTo>
                  <a:pt x="5" y="109"/>
                </a:lnTo>
                <a:close/>
                <a:moveTo>
                  <a:pt x="130" y="97"/>
                </a:moveTo>
                <a:lnTo>
                  <a:pt x="73" y="116"/>
                </a:lnTo>
                <a:lnTo>
                  <a:pt x="272" y="225"/>
                </a:lnTo>
                <a:lnTo>
                  <a:pt x="428" y="161"/>
                </a:lnTo>
                <a:lnTo>
                  <a:pt x="289" y="176"/>
                </a:lnTo>
                <a:lnTo>
                  <a:pt x="267" y="166"/>
                </a:lnTo>
                <a:lnTo>
                  <a:pt x="218" y="185"/>
                </a:lnTo>
                <a:lnTo>
                  <a:pt x="204" y="176"/>
                </a:lnTo>
                <a:lnTo>
                  <a:pt x="251" y="157"/>
                </a:lnTo>
                <a:lnTo>
                  <a:pt x="130" y="97"/>
                </a:lnTo>
                <a:lnTo>
                  <a:pt x="130" y="97"/>
                </a:lnTo>
                <a:close/>
                <a:moveTo>
                  <a:pt x="0" y="123"/>
                </a:moveTo>
                <a:lnTo>
                  <a:pt x="0" y="176"/>
                </a:lnTo>
                <a:lnTo>
                  <a:pt x="272" y="327"/>
                </a:lnTo>
                <a:lnTo>
                  <a:pt x="521" y="223"/>
                </a:lnTo>
                <a:lnTo>
                  <a:pt x="521" y="173"/>
                </a:lnTo>
                <a:lnTo>
                  <a:pt x="275" y="277"/>
                </a:lnTo>
                <a:lnTo>
                  <a:pt x="0" y="123"/>
                </a:lnTo>
                <a:lnTo>
                  <a:pt x="0" y="123"/>
                </a:lnTo>
                <a:close/>
                <a:moveTo>
                  <a:pt x="286" y="232"/>
                </a:moveTo>
                <a:lnTo>
                  <a:pt x="298" y="239"/>
                </a:lnTo>
                <a:lnTo>
                  <a:pt x="317" y="230"/>
                </a:lnTo>
                <a:lnTo>
                  <a:pt x="305" y="223"/>
                </a:lnTo>
                <a:lnTo>
                  <a:pt x="286" y="232"/>
                </a:lnTo>
                <a:lnTo>
                  <a:pt x="286" y="232"/>
                </a:lnTo>
                <a:close/>
                <a:moveTo>
                  <a:pt x="343" y="206"/>
                </a:moveTo>
                <a:lnTo>
                  <a:pt x="357" y="216"/>
                </a:lnTo>
                <a:lnTo>
                  <a:pt x="376" y="206"/>
                </a:lnTo>
                <a:lnTo>
                  <a:pt x="364" y="199"/>
                </a:lnTo>
                <a:lnTo>
                  <a:pt x="343" y="206"/>
                </a:lnTo>
                <a:lnTo>
                  <a:pt x="343" y="206"/>
                </a:lnTo>
                <a:close/>
                <a:moveTo>
                  <a:pt x="315" y="218"/>
                </a:moveTo>
                <a:lnTo>
                  <a:pt x="329" y="228"/>
                </a:lnTo>
                <a:lnTo>
                  <a:pt x="348" y="218"/>
                </a:lnTo>
                <a:lnTo>
                  <a:pt x="336" y="211"/>
                </a:lnTo>
                <a:lnTo>
                  <a:pt x="315" y="218"/>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6" name="Freeform 124"/>
          <p:cNvSpPr>
            <a:spLocks noEditPoints="1"/>
          </p:cNvSpPr>
          <p:nvPr/>
        </p:nvSpPr>
        <p:spPr bwMode="auto">
          <a:xfrm>
            <a:off x="7064785" y="2795332"/>
            <a:ext cx="199904" cy="307544"/>
          </a:xfrm>
          <a:custGeom>
            <a:avLst/>
            <a:gdLst>
              <a:gd name="T0" fmla="*/ 0 w 143"/>
              <a:gd name="T1" fmla="*/ 21 h 220"/>
              <a:gd name="T2" fmla="*/ 57 w 143"/>
              <a:gd name="T3" fmla="*/ 52 h 220"/>
              <a:gd name="T4" fmla="*/ 57 w 143"/>
              <a:gd name="T5" fmla="*/ 220 h 220"/>
              <a:gd name="T6" fmla="*/ 0 w 143"/>
              <a:gd name="T7" fmla="*/ 189 h 220"/>
              <a:gd name="T8" fmla="*/ 0 w 143"/>
              <a:gd name="T9" fmla="*/ 21 h 220"/>
              <a:gd name="T10" fmla="*/ 111 w 143"/>
              <a:gd name="T11" fmla="*/ 115 h 220"/>
              <a:gd name="T12" fmla="*/ 119 w 143"/>
              <a:gd name="T13" fmla="*/ 117 h 220"/>
              <a:gd name="T14" fmla="*/ 129 w 143"/>
              <a:gd name="T15" fmla="*/ 107 h 220"/>
              <a:gd name="T16" fmla="*/ 135 w 143"/>
              <a:gd name="T17" fmla="*/ 111 h 220"/>
              <a:gd name="T18" fmla="*/ 129 w 143"/>
              <a:gd name="T19" fmla="*/ 125 h 220"/>
              <a:gd name="T20" fmla="*/ 134 w 143"/>
              <a:gd name="T21" fmla="*/ 151 h 220"/>
              <a:gd name="T22" fmla="*/ 130 w 143"/>
              <a:gd name="T23" fmla="*/ 163 h 220"/>
              <a:gd name="T24" fmla="*/ 137 w 143"/>
              <a:gd name="T25" fmla="*/ 175 h 220"/>
              <a:gd name="T26" fmla="*/ 133 w 143"/>
              <a:gd name="T27" fmla="*/ 179 h 220"/>
              <a:gd name="T28" fmla="*/ 123 w 143"/>
              <a:gd name="T29" fmla="*/ 173 h 220"/>
              <a:gd name="T30" fmla="*/ 103 w 143"/>
              <a:gd name="T31" fmla="*/ 181 h 220"/>
              <a:gd name="T32" fmla="*/ 99 w 143"/>
              <a:gd name="T33" fmla="*/ 180 h 220"/>
              <a:gd name="T34" fmla="*/ 88 w 143"/>
              <a:gd name="T35" fmla="*/ 192 h 220"/>
              <a:gd name="T36" fmla="*/ 82 w 143"/>
              <a:gd name="T37" fmla="*/ 188 h 220"/>
              <a:gd name="T38" fmla="*/ 87 w 143"/>
              <a:gd name="T39" fmla="*/ 173 h 220"/>
              <a:gd name="T40" fmla="*/ 80 w 143"/>
              <a:gd name="T41" fmla="*/ 145 h 220"/>
              <a:gd name="T42" fmla="*/ 83 w 143"/>
              <a:gd name="T43" fmla="*/ 134 h 220"/>
              <a:gd name="T44" fmla="*/ 73 w 143"/>
              <a:gd name="T45" fmla="*/ 121 h 220"/>
              <a:gd name="T46" fmla="*/ 78 w 143"/>
              <a:gd name="T47" fmla="*/ 116 h 220"/>
              <a:gd name="T48" fmla="*/ 90 w 143"/>
              <a:gd name="T49" fmla="*/ 123 h 220"/>
              <a:gd name="T50" fmla="*/ 111 w 143"/>
              <a:gd name="T51" fmla="*/ 115 h 220"/>
              <a:gd name="T52" fmla="*/ 108 w 143"/>
              <a:gd name="T53" fmla="*/ 53 h 220"/>
              <a:gd name="T54" fmla="*/ 124 w 143"/>
              <a:gd name="T55" fmla="*/ 79 h 220"/>
              <a:gd name="T56" fmla="*/ 102 w 143"/>
              <a:gd name="T57" fmla="*/ 100 h 220"/>
              <a:gd name="T58" fmla="*/ 86 w 143"/>
              <a:gd name="T59" fmla="*/ 74 h 220"/>
              <a:gd name="T60" fmla="*/ 108 w 143"/>
              <a:gd name="T61" fmla="*/ 53 h 220"/>
              <a:gd name="T62" fmla="*/ 108 w 143"/>
              <a:gd name="T63" fmla="*/ 68 h 220"/>
              <a:gd name="T64" fmla="*/ 99 w 143"/>
              <a:gd name="T65" fmla="*/ 76 h 220"/>
              <a:gd name="T66" fmla="*/ 105 w 143"/>
              <a:gd name="T67" fmla="*/ 86 h 220"/>
              <a:gd name="T68" fmla="*/ 114 w 143"/>
              <a:gd name="T69" fmla="*/ 78 h 220"/>
              <a:gd name="T70" fmla="*/ 108 w 143"/>
              <a:gd name="T71" fmla="*/ 68 h 220"/>
              <a:gd name="T72" fmla="*/ 112 w 143"/>
              <a:gd name="T73" fmla="*/ 124 h 220"/>
              <a:gd name="T74" fmla="*/ 97 w 143"/>
              <a:gd name="T75" fmla="*/ 130 h 220"/>
              <a:gd name="T76" fmla="*/ 89 w 143"/>
              <a:gd name="T77" fmla="*/ 146 h 220"/>
              <a:gd name="T78" fmla="*/ 93 w 143"/>
              <a:gd name="T79" fmla="*/ 163 h 220"/>
              <a:gd name="T80" fmla="*/ 106 w 143"/>
              <a:gd name="T81" fmla="*/ 172 h 220"/>
              <a:gd name="T82" fmla="*/ 121 w 143"/>
              <a:gd name="T83" fmla="*/ 166 h 220"/>
              <a:gd name="T84" fmla="*/ 129 w 143"/>
              <a:gd name="T85" fmla="*/ 150 h 220"/>
              <a:gd name="T86" fmla="*/ 125 w 143"/>
              <a:gd name="T87" fmla="*/ 133 h 220"/>
              <a:gd name="T88" fmla="*/ 112 w 143"/>
              <a:gd name="T89" fmla="*/ 124 h 220"/>
              <a:gd name="T90" fmla="*/ 118 w 143"/>
              <a:gd name="T91" fmla="*/ 138 h 220"/>
              <a:gd name="T92" fmla="*/ 104 w 143"/>
              <a:gd name="T93" fmla="*/ 137 h 220"/>
              <a:gd name="T94" fmla="*/ 99 w 143"/>
              <a:gd name="T95" fmla="*/ 147 h 220"/>
              <a:gd name="T96" fmla="*/ 101 w 143"/>
              <a:gd name="T97" fmla="*/ 157 h 220"/>
              <a:gd name="T98" fmla="*/ 120 w 143"/>
              <a:gd name="T99" fmla="*/ 149 h 220"/>
              <a:gd name="T100" fmla="*/ 118 w 143"/>
              <a:gd name="T101" fmla="*/ 138 h 220"/>
              <a:gd name="T102" fmla="*/ 68 w 143"/>
              <a:gd name="T103" fmla="*/ 45 h 220"/>
              <a:gd name="T104" fmla="*/ 67 w 143"/>
              <a:gd name="T105" fmla="*/ 217 h 220"/>
              <a:gd name="T106" fmla="*/ 143 w 143"/>
              <a:gd name="T107" fmla="*/ 188 h 220"/>
              <a:gd name="T108" fmla="*/ 143 w 143"/>
              <a:gd name="T109" fmla="*/ 23 h 220"/>
              <a:gd name="T110" fmla="*/ 86 w 143"/>
              <a:gd name="T111" fmla="*/ 0 h 220"/>
              <a:gd name="T112" fmla="*/ 13 w 143"/>
              <a:gd name="T113" fmla="*/ 17 h 220"/>
              <a:gd name="T114" fmla="*/ 68 w 143"/>
              <a:gd name="T115" fmla="*/ 4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220">
                <a:moveTo>
                  <a:pt x="0" y="21"/>
                </a:moveTo>
                <a:cubicBezTo>
                  <a:pt x="57" y="52"/>
                  <a:pt x="57" y="52"/>
                  <a:pt x="57" y="52"/>
                </a:cubicBezTo>
                <a:cubicBezTo>
                  <a:pt x="57" y="220"/>
                  <a:pt x="57" y="220"/>
                  <a:pt x="57" y="220"/>
                </a:cubicBezTo>
                <a:cubicBezTo>
                  <a:pt x="0" y="189"/>
                  <a:pt x="0" y="189"/>
                  <a:pt x="0" y="189"/>
                </a:cubicBezTo>
                <a:cubicBezTo>
                  <a:pt x="0" y="21"/>
                  <a:pt x="0" y="21"/>
                  <a:pt x="0" y="21"/>
                </a:cubicBezTo>
                <a:close/>
                <a:moveTo>
                  <a:pt x="111" y="115"/>
                </a:moveTo>
                <a:cubicBezTo>
                  <a:pt x="114" y="115"/>
                  <a:pt x="117" y="116"/>
                  <a:pt x="119" y="117"/>
                </a:cubicBezTo>
                <a:cubicBezTo>
                  <a:pt x="122" y="114"/>
                  <a:pt x="129" y="107"/>
                  <a:pt x="129" y="107"/>
                </a:cubicBezTo>
                <a:cubicBezTo>
                  <a:pt x="135" y="111"/>
                  <a:pt x="135" y="111"/>
                  <a:pt x="135" y="111"/>
                </a:cubicBezTo>
                <a:cubicBezTo>
                  <a:pt x="129" y="125"/>
                  <a:pt x="129" y="125"/>
                  <a:pt x="129" y="125"/>
                </a:cubicBezTo>
                <a:cubicBezTo>
                  <a:pt x="133" y="132"/>
                  <a:pt x="135" y="141"/>
                  <a:pt x="134" y="151"/>
                </a:cubicBezTo>
                <a:cubicBezTo>
                  <a:pt x="133" y="155"/>
                  <a:pt x="132" y="160"/>
                  <a:pt x="130" y="163"/>
                </a:cubicBezTo>
                <a:cubicBezTo>
                  <a:pt x="137" y="175"/>
                  <a:pt x="137" y="175"/>
                  <a:pt x="137" y="175"/>
                </a:cubicBezTo>
                <a:cubicBezTo>
                  <a:pt x="133" y="179"/>
                  <a:pt x="133" y="179"/>
                  <a:pt x="133" y="179"/>
                </a:cubicBezTo>
                <a:cubicBezTo>
                  <a:pt x="133" y="179"/>
                  <a:pt x="127" y="175"/>
                  <a:pt x="123" y="173"/>
                </a:cubicBezTo>
                <a:cubicBezTo>
                  <a:pt x="118" y="179"/>
                  <a:pt x="110" y="182"/>
                  <a:pt x="103" y="181"/>
                </a:cubicBezTo>
                <a:cubicBezTo>
                  <a:pt x="101" y="181"/>
                  <a:pt x="100" y="181"/>
                  <a:pt x="99" y="180"/>
                </a:cubicBezTo>
                <a:cubicBezTo>
                  <a:pt x="96" y="183"/>
                  <a:pt x="88" y="192"/>
                  <a:pt x="88" y="192"/>
                </a:cubicBezTo>
                <a:cubicBezTo>
                  <a:pt x="82" y="188"/>
                  <a:pt x="82" y="188"/>
                  <a:pt x="82" y="188"/>
                </a:cubicBezTo>
                <a:cubicBezTo>
                  <a:pt x="87" y="173"/>
                  <a:pt x="87" y="173"/>
                  <a:pt x="87" y="173"/>
                </a:cubicBezTo>
                <a:cubicBezTo>
                  <a:pt x="81" y="166"/>
                  <a:pt x="78" y="156"/>
                  <a:pt x="80" y="145"/>
                </a:cubicBezTo>
                <a:cubicBezTo>
                  <a:pt x="80" y="141"/>
                  <a:pt x="81" y="137"/>
                  <a:pt x="83" y="134"/>
                </a:cubicBezTo>
                <a:cubicBezTo>
                  <a:pt x="73" y="121"/>
                  <a:pt x="73" y="121"/>
                  <a:pt x="73" y="121"/>
                </a:cubicBezTo>
                <a:cubicBezTo>
                  <a:pt x="78" y="116"/>
                  <a:pt x="78" y="116"/>
                  <a:pt x="78" y="116"/>
                </a:cubicBezTo>
                <a:cubicBezTo>
                  <a:pt x="78" y="116"/>
                  <a:pt x="87" y="120"/>
                  <a:pt x="90" y="123"/>
                </a:cubicBezTo>
                <a:cubicBezTo>
                  <a:pt x="96" y="117"/>
                  <a:pt x="104" y="114"/>
                  <a:pt x="111" y="115"/>
                </a:cubicBezTo>
                <a:close/>
                <a:moveTo>
                  <a:pt x="108" y="53"/>
                </a:moveTo>
                <a:cubicBezTo>
                  <a:pt x="119" y="55"/>
                  <a:pt x="126" y="66"/>
                  <a:pt x="124" y="79"/>
                </a:cubicBezTo>
                <a:cubicBezTo>
                  <a:pt x="122" y="92"/>
                  <a:pt x="113" y="102"/>
                  <a:pt x="102" y="100"/>
                </a:cubicBezTo>
                <a:cubicBezTo>
                  <a:pt x="91" y="99"/>
                  <a:pt x="84" y="87"/>
                  <a:pt x="86" y="74"/>
                </a:cubicBezTo>
                <a:cubicBezTo>
                  <a:pt x="88" y="61"/>
                  <a:pt x="98" y="52"/>
                  <a:pt x="108" y="53"/>
                </a:cubicBezTo>
                <a:close/>
                <a:moveTo>
                  <a:pt x="108" y="68"/>
                </a:moveTo>
                <a:cubicBezTo>
                  <a:pt x="104" y="67"/>
                  <a:pt x="100" y="71"/>
                  <a:pt x="99" y="76"/>
                </a:cubicBezTo>
                <a:cubicBezTo>
                  <a:pt x="98" y="81"/>
                  <a:pt x="101" y="86"/>
                  <a:pt x="105" y="86"/>
                </a:cubicBezTo>
                <a:cubicBezTo>
                  <a:pt x="110" y="87"/>
                  <a:pt x="114" y="83"/>
                  <a:pt x="114" y="78"/>
                </a:cubicBezTo>
                <a:cubicBezTo>
                  <a:pt x="115" y="73"/>
                  <a:pt x="112" y="68"/>
                  <a:pt x="108" y="68"/>
                </a:cubicBezTo>
                <a:close/>
                <a:moveTo>
                  <a:pt x="112" y="124"/>
                </a:moveTo>
                <a:cubicBezTo>
                  <a:pt x="106" y="123"/>
                  <a:pt x="101" y="126"/>
                  <a:pt x="97" y="130"/>
                </a:cubicBezTo>
                <a:cubicBezTo>
                  <a:pt x="93" y="134"/>
                  <a:pt x="90" y="139"/>
                  <a:pt x="89" y="146"/>
                </a:cubicBezTo>
                <a:cubicBezTo>
                  <a:pt x="88" y="152"/>
                  <a:pt x="90" y="158"/>
                  <a:pt x="93" y="163"/>
                </a:cubicBezTo>
                <a:cubicBezTo>
                  <a:pt x="96" y="168"/>
                  <a:pt x="100" y="171"/>
                  <a:pt x="106" y="172"/>
                </a:cubicBezTo>
                <a:cubicBezTo>
                  <a:pt x="112" y="172"/>
                  <a:pt x="117" y="170"/>
                  <a:pt x="121" y="166"/>
                </a:cubicBezTo>
                <a:cubicBezTo>
                  <a:pt x="125" y="162"/>
                  <a:pt x="128" y="156"/>
                  <a:pt x="129" y="150"/>
                </a:cubicBezTo>
                <a:cubicBezTo>
                  <a:pt x="130" y="144"/>
                  <a:pt x="128" y="137"/>
                  <a:pt x="125" y="133"/>
                </a:cubicBezTo>
                <a:cubicBezTo>
                  <a:pt x="122" y="128"/>
                  <a:pt x="118" y="124"/>
                  <a:pt x="112" y="124"/>
                </a:cubicBezTo>
                <a:close/>
                <a:moveTo>
                  <a:pt x="118" y="138"/>
                </a:moveTo>
                <a:cubicBezTo>
                  <a:pt x="115" y="133"/>
                  <a:pt x="108" y="133"/>
                  <a:pt x="104" y="137"/>
                </a:cubicBezTo>
                <a:cubicBezTo>
                  <a:pt x="101" y="139"/>
                  <a:pt x="100" y="143"/>
                  <a:pt x="99" y="147"/>
                </a:cubicBezTo>
                <a:cubicBezTo>
                  <a:pt x="99" y="151"/>
                  <a:pt x="99" y="155"/>
                  <a:pt x="101" y="157"/>
                </a:cubicBezTo>
                <a:cubicBezTo>
                  <a:pt x="107" y="167"/>
                  <a:pt x="119" y="160"/>
                  <a:pt x="120" y="149"/>
                </a:cubicBezTo>
                <a:cubicBezTo>
                  <a:pt x="121" y="145"/>
                  <a:pt x="120" y="141"/>
                  <a:pt x="118" y="138"/>
                </a:cubicBezTo>
                <a:close/>
                <a:moveTo>
                  <a:pt x="68" y="45"/>
                </a:moveTo>
                <a:cubicBezTo>
                  <a:pt x="67" y="217"/>
                  <a:pt x="67" y="217"/>
                  <a:pt x="67" y="217"/>
                </a:cubicBezTo>
                <a:cubicBezTo>
                  <a:pt x="143" y="188"/>
                  <a:pt x="143" y="188"/>
                  <a:pt x="143" y="188"/>
                </a:cubicBezTo>
                <a:cubicBezTo>
                  <a:pt x="143" y="23"/>
                  <a:pt x="143" y="23"/>
                  <a:pt x="143" y="23"/>
                </a:cubicBezTo>
                <a:cubicBezTo>
                  <a:pt x="86" y="0"/>
                  <a:pt x="86" y="0"/>
                  <a:pt x="86" y="0"/>
                </a:cubicBezTo>
                <a:cubicBezTo>
                  <a:pt x="13" y="17"/>
                  <a:pt x="13" y="17"/>
                  <a:pt x="13" y="17"/>
                </a:cubicBezTo>
                <a:lnTo>
                  <a:pt x="68" y="45"/>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7" name="Freeform 125"/>
          <p:cNvSpPr>
            <a:spLocks noEditPoints="1"/>
          </p:cNvSpPr>
          <p:nvPr/>
        </p:nvSpPr>
        <p:spPr bwMode="auto">
          <a:xfrm>
            <a:off x="8517340" y="1398410"/>
            <a:ext cx="307544" cy="180387"/>
          </a:xfrm>
          <a:custGeom>
            <a:avLst/>
            <a:gdLst>
              <a:gd name="T0" fmla="*/ 124 w 220"/>
              <a:gd name="T1" fmla="*/ 89 h 129"/>
              <a:gd name="T2" fmla="*/ 11 w 220"/>
              <a:gd name="T3" fmla="*/ 28 h 129"/>
              <a:gd name="T4" fmla="*/ 100 w 220"/>
              <a:gd name="T5" fmla="*/ 0 h 129"/>
              <a:gd name="T6" fmla="*/ 220 w 220"/>
              <a:gd name="T7" fmla="*/ 56 h 129"/>
              <a:gd name="T8" fmla="*/ 220 w 220"/>
              <a:gd name="T9" fmla="*/ 89 h 129"/>
              <a:gd name="T10" fmla="*/ 124 w 220"/>
              <a:gd name="T11" fmla="*/ 126 h 129"/>
              <a:gd name="T12" fmla="*/ 124 w 220"/>
              <a:gd name="T13" fmla="*/ 89 h 129"/>
              <a:gd name="T14" fmla="*/ 130 w 220"/>
              <a:gd name="T15" fmla="*/ 31 h 129"/>
              <a:gd name="T16" fmla="*/ 108 w 220"/>
              <a:gd name="T17" fmla="*/ 13 h 129"/>
              <a:gd name="T18" fmla="*/ 102 w 220"/>
              <a:gd name="T19" fmla="*/ 14 h 129"/>
              <a:gd name="T20" fmla="*/ 103 w 220"/>
              <a:gd name="T21" fmla="*/ 32 h 129"/>
              <a:gd name="T22" fmla="*/ 77 w 220"/>
              <a:gd name="T23" fmla="*/ 47 h 129"/>
              <a:gd name="T24" fmla="*/ 123 w 220"/>
              <a:gd name="T25" fmla="*/ 64 h 129"/>
              <a:gd name="T26" fmla="*/ 169 w 220"/>
              <a:gd name="T27" fmla="*/ 47 h 129"/>
              <a:gd name="T28" fmla="*/ 130 w 220"/>
              <a:gd name="T29" fmla="*/ 31 h 129"/>
              <a:gd name="T30" fmla="*/ 52 w 220"/>
              <a:gd name="T31" fmla="*/ 33 h 129"/>
              <a:gd name="T32" fmla="*/ 59 w 220"/>
              <a:gd name="T33" fmla="*/ 37 h 129"/>
              <a:gd name="T34" fmla="*/ 87 w 220"/>
              <a:gd name="T35" fmla="*/ 26 h 129"/>
              <a:gd name="T36" fmla="*/ 80 w 220"/>
              <a:gd name="T37" fmla="*/ 23 h 129"/>
              <a:gd name="T38" fmla="*/ 52 w 220"/>
              <a:gd name="T39" fmla="*/ 33 h 129"/>
              <a:gd name="T40" fmla="*/ 200 w 220"/>
              <a:gd name="T41" fmla="*/ 54 h 129"/>
              <a:gd name="T42" fmla="*/ 191 w 220"/>
              <a:gd name="T43" fmla="*/ 57 h 129"/>
              <a:gd name="T44" fmla="*/ 200 w 220"/>
              <a:gd name="T45" fmla="*/ 60 h 129"/>
              <a:gd name="T46" fmla="*/ 209 w 220"/>
              <a:gd name="T47" fmla="*/ 57 h 129"/>
              <a:gd name="T48" fmla="*/ 200 w 220"/>
              <a:gd name="T49" fmla="*/ 54 h 129"/>
              <a:gd name="T50" fmla="*/ 130 w 220"/>
              <a:gd name="T51" fmla="*/ 75 h 129"/>
              <a:gd name="T52" fmla="*/ 121 w 220"/>
              <a:gd name="T53" fmla="*/ 79 h 129"/>
              <a:gd name="T54" fmla="*/ 130 w 220"/>
              <a:gd name="T55" fmla="*/ 82 h 129"/>
              <a:gd name="T56" fmla="*/ 139 w 220"/>
              <a:gd name="T57" fmla="*/ 79 h 129"/>
              <a:gd name="T58" fmla="*/ 130 w 220"/>
              <a:gd name="T59" fmla="*/ 75 h 129"/>
              <a:gd name="T60" fmla="*/ 99 w 220"/>
              <a:gd name="T61" fmla="*/ 4 h 129"/>
              <a:gd name="T62" fmla="*/ 90 w 220"/>
              <a:gd name="T63" fmla="*/ 8 h 129"/>
              <a:gd name="T64" fmla="*/ 99 w 220"/>
              <a:gd name="T65" fmla="*/ 11 h 129"/>
              <a:gd name="T66" fmla="*/ 108 w 220"/>
              <a:gd name="T67" fmla="*/ 8 h 129"/>
              <a:gd name="T68" fmla="*/ 99 w 220"/>
              <a:gd name="T69" fmla="*/ 4 h 129"/>
              <a:gd name="T70" fmla="*/ 34 w 220"/>
              <a:gd name="T71" fmla="*/ 26 h 129"/>
              <a:gd name="T72" fmla="*/ 25 w 220"/>
              <a:gd name="T73" fmla="*/ 29 h 129"/>
              <a:gd name="T74" fmla="*/ 34 w 220"/>
              <a:gd name="T75" fmla="*/ 32 h 129"/>
              <a:gd name="T76" fmla="*/ 43 w 220"/>
              <a:gd name="T77" fmla="*/ 29 h 129"/>
              <a:gd name="T78" fmla="*/ 34 w 220"/>
              <a:gd name="T79" fmla="*/ 26 h 129"/>
              <a:gd name="T80" fmla="*/ 123 w 220"/>
              <a:gd name="T81" fmla="*/ 40 h 129"/>
              <a:gd name="T82" fmla="*/ 110 w 220"/>
              <a:gd name="T83" fmla="*/ 45 h 129"/>
              <a:gd name="T84" fmla="*/ 123 w 220"/>
              <a:gd name="T85" fmla="*/ 49 h 129"/>
              <a:gd name="T86" fmla="*/ 136 w 220"/>
              <a:gd name="T87" fmla="*/ 45 h 129"/>
              <a:gd name="T88" fmla="*/ 123 w 220"/>
              <a:gd name="T89" fmla="*/ 40 h 129"/>
              <a:gd name="T90" fmla="*/ 0 w 220"/>
              <a:gd name="T91" fmla="*/ 35 h 129"/>
              <a:gd name="T92" fmla="*/ 0 w 220"/>
              <a:gd name="T93" fmla="*/ 65 h 129"/>
              <a:gd name="T94" fmla="*/ 111 w 220"/>
              <a:gd name="T95" fmla="*/ 129 h 129"/>
              <a:gd name="T96" fmla="*/ 111 w 220"/>
              <a:gd name="T97" fmla="*/ 98 h 129"/>
              <a:gd name="T98" fmla="*/ 0 w 220"/>
              <a:gd name="T99" fmla="*/ 3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29">
                <a:moveTo>
                  <a:pt x="124" y="89"/>
                </a:moveTo>
                <a:cubicBezTo>
                  <a:pt x="11" y="28"/>
                  <a:pt x="11" y="28"/>
                  <a:pt x="11" y="28"/>
                </a:cubicBezTo>
                <a:cubicBezTo>
                  <a:pt x="100" y="0"/>
                  <a:pt x="100" y="0"/>
                  <a:pt x="100" y="0"/>
                </a:cubicBezTo>
                <a:cubicBezTo>
                  <a:pt x="220" y="56"/>
                  <a:pt x="220" y="56"/>
                  <a:pt x="220" y="56"/>
                </a:cubicBezTo>
                <a:cubicBezTo>
                  <a:pt x="220" y="89"/>
                  <a:pt x="220" y="89"/>
                  <a:pt x="220" y="89"/>
                </a:cubicBezTo>
                <a:cubicBezTo>
                  <a:pt x="124" y="126"/>
                  <a:pt x="124" y="126"/>
                  <a:pt x="124" y="126"/>
                </a:cubicBezTo>
                <a:cubicBezTo>
                  <a:pt x="124" y="89"/>
                  <a:pt x="124" y="89"/>
                  <a:pt x="124" y="89"/>
                </a:cubicBezTo>
                <a:close/>
                <a:moveTo>
                  <a:pt x="130" y="31"/>
                </a:moveTo>
                <a:cubicBezTo>
                  <a:pt x="108" y="13"/>
                  <a:pt x="108" y="13"/>
                  <a:pt x="108" y="13"/>
                </a:cubicBezTo>
                <a:cubicBezTo>
                  <a:pt x="102" y="14"/>
                  <a:pt x="102" y="14"/>
                  <a:pt x="102" y="14"/>
                </a:cubicBezTo>
                <a:cubicBezTo>
                  <a:pt x="103" y="32"/>
                  <a:pt x="103" y="32"/>
                  <a:pt x="103" y="32"/>
                </a:cubicBezTo>
                <a:cubicBezTo>
                  <a:pt x="88" y="35"/>
                  <a:pt x="77" y="41"/>
                  <a:pt x="77" y="47"/>
                </a:cubicBezTo>
                <a:cubicBezTo>
                  <a:pt x="77" y="56"/>
                  <a:pt x="98" y="64"/>
                  <a:pt x="123" y="64"/>
                </a:cubicBezTo>
                <a:cubicBezTo>
                  <a:pt x="148" y="64"/>
                  <a:pt x="169" y="56"/>
                  <a:pt x="169" y="47"/>
                </a:cubicBezTo>
                <a:cubicBezTo>
                  <a:pt x="169" y="39"/>
                  <a:pt x="152" y="32"/>
                  <a:pt x="130" y="31"/>
                </a:cubicBezTo>
                <a:close/>
                <a:moveTo>
                  <a:pt x="52" y="33"/>
                </a:moveTo>
                <a:cubicBezTo>
                  <a:pt x="59" y="37"/>
                  <a:pt x="59" y="37"/>
                  <a:pt x="59" y="37"/>
                </a:cubicBezTo>
                <a:cubicBezTo>
                  <a:pt x="87" y="26"/>
                  <a:pt x="87" y="26"/>
                  <a:pt x="87" y="26"/>
                </a:cubicBezTo>
                <a:cubicBezTo>
                  <a:pt x="80" y="23"/>
                  <a:pt x="80" y="23"/>
                  <a:pt x="80" y="23"/>
                </a:cubicBezTo>
                <a:cubicBezTo>
                  <a:pt x="52" y="33"/>
                  <a:pt x="52" y="33"/>
                  <a:pt x="52" y="33"/>
                </a:cubicBezTo>
                <a:close/>
                <a:moveTo>
                  <a:pt x="200" y="54"/>
                </a:moveTo>
                <a:cubicBezTo>
                  <a:pt x="195" y="54"/>
                  <a:pt x="191" y="55"/>
                  <a:pt x="191" y="57"/>
                </a:cubicBezTo>
                <a:cubicBezTo>
                  <a:pt x="191" y="59"/>
                  <a:pt x="195" y="60"/>
                  <a:pt x="200" y="60"/>
                </a:cubicBezTo>
                <a:cubicBezTo>
                  <a:pt x="205" y="60"/>
                  <a:pt x="209" y="59"/>
                  <a:pt x="209" y="57"/>
                </a:cubicBezTo>
                <a:cubicBezTo>
                  <a:pt x="209" y="55"/>
                  <a:pt x="205" y="54"/>
                  <a:pt x="200" y="54"/>
                </a:cubicBezTo>
                <a:close/>
                <a:moveTo>
                  <a:pt x="130" y="75"/>
                </a:moveTo>
                <a:cubicBezTo>
                  <a:pt x="125" y="75"/>
                  <a:pt x="121" y="77"/>
                  <a:pt x="121" y="79"/>
                </a:cubicBezTo>
                <a:cubicBezTo>
                  <a:pt x="121" y="81"/>
                  <a:pt x="125" y="82"/>
                  <a:pt x="130" y="82"/>
                </a:cubicBezTo>
                <a:cubicBezTo>
                  <a:pt x="135" y="82"/>
                  <a:pt x="139" y="81"/>
                  <a:pt x="139" y="79"/>
                </a:cubicBezTo>
                <a:cubicBezTo>
                  <a:pt x="139" y="77"/>
                  <a:pt x="135" y="75"/>
                  <a:pt x="130" y="75"/>
                </a:cubicBezTo>
                <a:close/>
                <a:moveTo>
                  <a:pt x="99" y="4"/>
                </a:moveTo>
                <a:cubicBezTo>
                  <a:pt x="94" y="4"/>
                  <a:pt x="90" y="6"/>
                  <a:pt x="90" y="8"/>
                </a:cubicBezTo>
                <a:cubicBezTo>
                  <a:pt x="90" y="9"/>
                  <a:pt x="94" y="11"/>
                  <a:pt x="99" y="11"/>
                </a:cubicBezTo>
                <a:cubicBezTo>
                  <a:pt x="104" y="11"/>
                  <a:pt x="108" y="9"/>
                  <a:pt x="108" y="8"/>
                </a:cubicBezTo>
                <a:cubicBezTo>
                  <a:pt x="108" y="6"/>
                  <a:pt x="104" y="4"/>
                  <a:pt x="99" y="4"/>
                </a:cubicBezTo>
                <a:close/>
                <a:moveTo>
                  <a:pt x="34" y="26"/>
                </a:moveTo>
                <a:cubicBezTo>
                  <a:pt x="29" y="26"/>
                  <a:pt x="25" y="27"/>
                  <a:pt x="25" y="29"/>
                </a:cubicBezTo>
                <a:cubicBezTo>
                  <a:pt x="25" y="31"/>
                  <a:pt x="29" y="32"/>
                  <a:pt x="34" y="32"/>
                </a:cubicBezTo>
                <a:cubicBezTo>
                  <a:pt x="39" y="32"/>
                  <a:pt x="43" y="31"/>
                  <a:pt x="43" y="29"/>
                </a:cubicBezTo>
                <a:cubicBezTo>
                  <a:pt x="43" y="27"/>
                  <a:pt x="39" y="26"/>
                  <a:pt x="34" y="26"/>
                </a:cubicBezTo>
                <a:close/>
                <a:moveTo>
                  <a:pt x="123" y="40"/>
                </a:moveTo>
                <a:cubicBezTo>
                  <a:pt x="116" y="40"/>
                  <a:pt x="110" y="42"/>
                  <a:pt x="110" y="45"/>
                </a:cubicBezTo>
                <a:cubicBezTo>
                  <a:pt x="110" y="47"/>
                  <a:pt x="116" y="49"/>
                  <a:pt x="123" y="49"/>
                </a:cubicBezTo>
                <a:cubicBezTo>
                  <a:pt x="130" y="49"/>
                  <a:pt x="136" y="47"/>
                  <a:pt x="136" y="45"/>
                </a:cubicBezTo>
                <a:cubicBezTo>
                  <a:pt x="136" y="42"/>
                  <a:pt x="130" y="40"/>
                  <a:pt x="123" y="40"/>
                </a:cubicBezTo>
                <a:close/>
                <a:moveTo>
                  <a:pt x="0" y="35"/>
                </a:moveTo>
                <a:cubicBezTo>
                  <a:pt x="0" y="65"/>
                  <a:pt x="0" y="65"/>
                  <a:pt x="0" y="65"/>
                </a:cubicBezTo>
                <a:cubicBezTo>
                  <a:pt x="111" y="129"/>
                  <a:pt x="111" y="129"/>
                  <a:pt x="111" y="129"/>
                </a:cubicBezTo>
                <a:cubicBezTo>
                  <a:pt x="111" y="98"/>
                  <a:pt x="111" y="98"/>
                  <a:pt x="111" y="98"/>
                </a:cubicBezTo>
                <a:lnTo>
                  <a:pt x="0" y="35"/>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8" name="Freeform 126"/>
          <p:cNvSpPr>
            <a:spLocks noEditPoints="1"/>
          </p:cNvSpPr>
          <p:nvPr/>
        </p:nvSpPr>
        <p:spPr bwMode="auto">
          <a:xfrm>
            <a:off x="7393621" y="1343998"/>
            <a:ext cx="301038" cy="261413"/>
          </a:xfrm>
          <a:custGeom>
            <a:avLst/>
            <a:gdLst>
              <a:gd name="T0" fmla="*/ 121 w 215"/>
              <a:gd name="T1" fmla="*/ 150 h 187"/>
              <a:gd name="T2" fmla="*/ 56 w 215"/>
              <a:gd name="T3" fmla="*/ 97 h 187"/>
              <a:gd name="T4" fmla="*/ 143 w 215"/>
              <a:gd name="T5" fmla="*/ 69 h 187"/>
              <a:gd name="T6" fmla="*/ 215 w 215"/>
              <a:gd name="T7" fmla="*/ 118 h 187"/>
              <a:gd name="T8" fmla="*/ 215 w 215"/>
              <a:gd name="T9" fmla="*/ 150 h 187"/>
              <a:gd name="T10" fmla="*/ 121 w 215"/>
              <a:gd name="T11" fmla="*/ 186 h 187"/>
              <a:gd name="T12" fmla="*/ 121 w 215"/>
              <a:gd name="T13" fmla="*/ 150 h 187"/>
              <a:gd name="T14" fmla="*/ 33 w 215"/>
              <a:gd name="T15" fmla="*/ 74 h 187"/>
              <a:gd name="T16" fmla="*/ 45 w 215"/>
              <a:gd name="T17" fmla="*/ 70 h 187"/>
              <a:gd name="T18" fmla="*/ 31 w 215"/>
              <a:gd name="T19" fmla="*/ 54 h 187"/>
              <a:gd name="T20" fmla="*/ 32 w 215"/>
              <a:gd name="T21" fmla="*/ 52 h 187"/>
              <a:gd name="T22" fmla="*/ 41 w 215"/>
              <a:gd name="T23" fmla="*/ 46 h 187"/>
              <a:gd name="T24" fmla="*/ 94 w 215"/>
              <a:gd name="T25" fmla="*/ 40 h 187"/>
              <a:gd name="T26" fmla="*/ 110 w 215"/>
              <a:gd name="T27" fmla="*/ 39 h 187"/>
              <a:gd name="T28" fmla="*/ 139 w 215"/>
              <a:gd name="T29" fmla="*/ 32 h 187"/>
              <a:gd name="T30" fmla="*/ 145 w 215"/>
              <a:gd name="T31" fmla="*/ 0 h 187"/>
              <a:gd name="T32" fmla="*/ 135 w 215"/>
              <a:gd name="T33" fmla="*/ 2 h 187"/>
              <a:gd name="T34" fmla="*/ 133 w 215"/>
              <a:gd name="T35" fmla="*/ 24 h 187"/>
              <a:gd name="T36" fmla="*/ 110 w 215"/>
              <a:gd name="T37" fmla="*/ 29 h 187"/>
              <a:gd name="T38" fmla="*/ 93 w 215"/>
              <a:gd name="T39" fmla="*/ 30 h 187"/>
              <a:gd name="T40" fmla="*/ 38 w 215"/>
              <a:gd name="T41" fmla="*/ 37 h 187"/>
              <a:gd name="T42" fmla="*/ 24 w 215"/>
              <a:gd name="T43" fmla="*/ 46 h 187"/>
              <a:gd name="T44" fmla="*/ 21 w 215"/>
              <a:gd name="T45" fmla="*/ 53 h 187"/>
              <a:gd name="T46" fmla="*/ 22 w 215"/>
              <a:gd name="T47" fmla="*/ 61 h 187"/>
              <a:gd name="T48" fmla="*/ 33 w 215"/>
              <a:gd name="T49" fmla="*/ 74 h 187"/>
              <a:gd name="T50" fmla="*/ 42 w 215"/>
              <a:gd name="T51" fmla="*/ 94 h 187"/>
              <a:gd name="T52" fmla="*/ 79 w 215"/>
              <a:gd name="T53" fmla="*/ 82 h 187"/>
              <a:gd name="T54" fmla="*/ 46 w 215"/>
              <a:gd name="T55" fmla="*/ 79 h 187"/>
              <a:gd name="T56" fmla="*/ 10 w 215"/>
              <a:gd name="T57" fmla="*/ 90 h 187"/>
              <a:gd name="T58" fmla="*/ 42 w 215"/>
              <a:gd name="T59" fmla="*/ 94 h 187"/>
              <a:gd name="T60" fmla="*/ 61 w 215"/>
              <a:gd name="T61" fmla="*/ 74 h 187"/>
              <a:gd name="T62" fmla="*/ 92 w 215"/>
              <a:gd name="T63" fmla="*/ 78 h 187"/>
              <a:gd name="T64" fmla="*/ 92 w 215"/>
              <a:gd name="T65" fmla="*/ 78 h 187"/>
              <a:gd name="T66" fmla="*/ 130 w 215"/>
              <a:gd name="T67" fmla="*/ 66 h 187"/>
              <a:gd name="T68" fmla="*/ 78 w 215"/>
              <a:gd name="T69" fmla="*/ 69 h 187"/>
              <a:gd name="T70" fmla="*/ 61 w 215"/>
              <a:gd name="T71" fmla="*/ 74 h 187"/>
              <a:gd name="T72" fmla="*/ 0 w 215"/>
              <a:gd name="T73" fmla="*/ 97 h 187"/>
              <a:gd name="T74" fmla="*/ 0 w 215"/>
              <a:gd name="T75" fmla="*/ 127 h 187"/>
              <a:gd name="T76" fmla="*/ 107 w 215"/>
              <a:gd name="T77" fmla="*/ 187 h 187"/>
              <a:gd name="T78" fmla="*/ 107 w 215"/>
              <a:gd name="T79" fmla="*/ 157 h 187"/>
              <a:gd name="T80" fmla="*/ 0 w 215"/>
              <a:gd name="T81" fmla="*/ 9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39" name="Freeform 127"/>
          <p:cNvSpPr>
            <a:spLocks noEditPoints="1"/>
          </p:cNvSpPr>
          <p:nvPr/>
        </p:nvSpPr>
        <p:spPr bwMode="auto">
          <a:xfrm>
            <a:off x="8146515" y="1819069"/>
            <a:ext cx="250175" cy="281522"/>
          </a:xfrm>
          <a:custGeom>
            <a:avLst/>
            <a:gdLst>
              <a:gd name="T0" fmla="*/ 140 w 179"/>
              <a:gd name="T1" fmla="*/ 6 h 201"/>
              <a:gd name="T2" fmla="*/ 174 w 179"/>
              <a:gd name="T3" fmla="*/ 44 h 201"/>
              <a:gd name="T4" fmla="*/ 172 w 179"/>
              <a:gd name="T5" fmla="*/ 100 h 201"/>
              <a:gd name="T6" fmla="*/ 139 w 179"/>
              <a:gd name="T7" fmla="*/ 147 h 201"/>
              <a:gd name="T8" fmla="*/ 139 w 179"/>
              <a:gd name="T9" fmla="*/ 148 h 201"/>
              <a:gd name="T10" fmla="*/ 161 w 179"/>
              <a:gd name="T11" fmla="*/ 158 h 201"/>
              <a:gd name="T12" fmla="*/ 161 w 179"/>
              <a:gd name="T13" fmla="*/ 177 h 201"/>
              <a:gd name="T14" fmla="*/ 105 w 179"/>
              <a:gd name="T15" fmla="*/ 199 h 201"/>
              <a:gd name="T16" fmla="*/ 105 w 179"/>
              <a:gd name="T17" fmla="*/ 177 h 201"/>
              <a:gd name="T18" fmla="*/ 39 w 179"/>
              <a:gd name="T19" fmla="*/ 142 h 201"/>
              <a:gd name="T20" fmla="*/ 48 w 179"/>
              <a:gd name="T21" fmla="*/ 139 h 201"/>
              <a:gd name="T22" fmla="*/ 90 w 179"/>
              <a:gd name="T23" fmla="*/ 3 h 201"/>
              <a:gd name="T24" fmla="*/ 43 w 179"/>
              <a:gd name="T25" fmla="*/ 57 h 201"/>
              <a:gd name="T26" fmla="*/ 75 w 179"/>
              <a:gd name="T27" fmla="*/ 151 h 201"/>
              <a:gd name="T28" fmla="*/ 83 w 179"/>
              <a:gd name="T29" fmla="*/ 154 h 201"/>
              <a:gd name="T30" fmla="*/ 56 w 179"/>
              <a:gd name="T31" fmla="*/ 119 h 201"/>
              <a:gd name="T32" fmla="*/ 58 w 179"/>
              <a:gd name="T33" fmla="*/ 62 h 201"/>
              <a:gd name="T34" fmla="*/ 91 w 179"/>
              <a:gd name="T35" fmla="*/ 16 h 201"/>
              <a:gd name="T36" fmla="*/ 140 w 179"/>
              <a:gd name="T37" fmla="*/ 6 h 201"/>
              <a:gd name="T38" fmla="*/ 33 w 179"/>
              <a:gd name="T39" fmla="*/ 146 h 201"/>
              <a:gd name="T40" fmla="*/ 33 w 179"/>
              <a:gd name="T41" fmla="*/ 163 h 201"/>
              <a:gd name="T42" fmla="*/ 97 w 179"/>
              <a:gd name="T43" fmla="*/ 201 h 201"/>
              <a:gd name="T44" fmla="*/ 97 w 179"/>
              <a:gd name="T45" fmla="*/ 183 h 201"/>
              <a:gd name="T46" fmla="*/ 33 w 179"/>
              <a:gd name="T47" fmla="*/ 146 h 201"/>
              <a:gd name="T48" fmla="*/ 158 w 179"/>
              <a:gd name="T49" fmla="*/ 54 h 201"/>
              <a:gd name="T50" fmla="*/ 141 w 179"/>
              <a:gd name="T51" fmla="*/ 34 h 201"/>
              <a:gd name="T52" fmla="*/ 116 w 179"/>
              <a:gd name="T53" fmla="*/ 40 h 201"/>
              <a:gd name="T54" fmla="*/ 93 w 179"/>
              <a:gd name="T55" fmla="*/ 73 h 201"/>
              <a:gd name="T56" fmla="*/ 91 w 179"/>
              <a:gd name="T57" fmla="*/ 114 h 201"/>
              <a:gd name="T58" fmla="*/ 108 w 179"/>
              <a:gd name="T59" fmla="*/ 134 h 201"/>
              <a:gd name="T60" fmla="*/ 133 w 179"/>
              <a:gd name="T61" fmla="*/ 128 h 201"/>
              <a:gd name="T62" fmla="*/ 156 w 179"/>
              <a:gd name="T63" fmla="*/ 95 h 201"/>
              <a:gd name="T64" fmla="*/ 158 w 179"/>
              <a:gd name="T65" fmla="*/ 5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201">
                <a:moveTo>
                  <a:pt x="140" y="6"/>
                </a:moveTo>
                <a:cubicBezTo>
                  <a:pt x="157" y="11"/>
                  <a:pt x="169" y="25"/>
                  <a:pt x="174" y="44"/>
                </a:cubicBezTo>
                <a:cubicBezTo>
                  <a:pt x="179" y="60"/>
                  <a:pt x="179" y="80"/>
                  <a:pt x="172" y="100"/>
                </a:cubicBezTo>
                <a:cubicBezTo>
                  <a:pt x="165" y="120"/>
                  <a:pt x="153" y="137"/>
                  <a:pt x="139" y="147"/>
                </a:cubicBezTo>
                <a:cubicBezTo>
                  <a:pt x="139" y="147"/>
                  <a:pt x="139" y="147"/>
                  <a:pt x="139" y="148"/>
                </a:cubicBezTo>
                <a:cubicBezTo>
                  <a:pt x="161" y="158"/>
                  <a:pt x="161" y="158"/>
                  <a:pt x="161" y="158"/>
                </a:cubicBezTo>
                <a:cubicBezTo>
                  <a:pt x="161" y="177"/>
                  <a:pt x="161" y="177"/>
                  <a:pt x="161" y="177"/>
                </a:cubicBezTo>
                <a:cubicBezTo>
                  <a:pt x="105" y="199"/>
                  <a:pt x="105" y="199"/>
                  <a:pt x="105" y="199"/>
                </a:cubicBezTo>
                <a:cubicBezTo>
                  <a:pt x="105" y="177"/>
                  <a:pt x="105" y="177"/>
                  <a:pt x="105" y="177"/>
                </a:cubicBezTo>
                <a:cubicBezTo>
                  <a:pt x="39" y="142"/>
                  <a:pt x="39" y="142"/>
                  <a:pt x="39" y="142"/>
                </a:cubicBezTo>
                <a:cubicBezTo>
                  <a:pt x="48" y="139"/>
                  <a:pt x="48" y="139"/>
                  <a:pt x="48" y="139"/>
                </a:cubicBezTo>
                <a:cubicBezTo>
                  <a:pt x="0" y="107"/>
                  <a:pt x="1" y="0"/>
                  <a:pt x="90" y="3"/>
                </a:cubicBezTo>
                <a:cubicBezTo>
                  <a:pt x="70" y="11"/>
                  <a:pt x="52" y="33"/>
                  <a:pt x="43" y="57"/>
                </a:cubicBezTo>
                <a:cubicBezTo>
                  <a:pt x="32" y="93"/>
                  <a:pt x="39" y="136"/>
                  <a:pt x="75" y="151"/>
                </a:cubicBezTo>
                <a:cubicBezTo>
                  <a:pt x="77" y="152"/>
                  <a:pt x="80" y="153"/>
                  <a:pt x="83" y="154"/>
                </a:cubicBezTo>
                <a:cubicBezTo>
                  <a:pt x="70" y="147"/>
                  <a:pt x="61" y="134"/>
                  <a:pt x="56" y="119"/>
                </a:cubicBezTo>
                <a:cubicBezTo>
                  <a:pt x="51" y="103"/>
                  <a:pt x="51" y="82"/>
                  <a:pt x="58" y="62"/>
                </a:cubicBezTo>
                <a:cubicBezTo>
                  <a:pt x="65" y="42"/>
                  <a:pt x="77" y="26"/>
                  <a:pt x="91" y="16"/>
                </a:cubicBezTo>
                <a:cubicBezTo>
                  <a:pt x="106" y="5"/>
                  <a:pt x="124" y="0"/>
                  <a:pt x="140" y="6"/>
                </a:cubicBezTo>
                <a:close/>
                <a:moveTo>
                  <a:pt x="33" y="146"/>
                </a:moveTo>
                <a:cubicBezTo>
                  <a:pt x="33" y="163"/>
                  <a:pt x="33" y="163"/>
                  <a:pt x="33" y="163"/>
                </a:cubicBezTo>
                <a:cubicBezTo>
                  <a:pt x="97" y="201"/>
                  <a:pt x="97" y="201"/>
                  <a:pt x="97" y="201"/>
                </a:cubicBezTo>
                <a:cubicBezTo>
                  <a:pt x="97" y="183"/>
                  <a:pt x="97" y="183"/>
                  <a:pt x="97" y="183"/>
                </a:cubicBezTo>
                <a:cubicBezTo>
                  <a:pt x="33" y="146"/>
                  <a:pt x="33" y="146"/>
                  <a:pt x="33" y="146"/>
                </a:cubicBezTo>
                <a:close/>
                <a:moveTo>
                  <a:pt x="158" y="54"/>
                </a:moveTo>
                <a:cubicBezTo>
                  <a:pt x="155" y="44"/>
                  <a:pt x="149" y="37"/>
                  <a:pt x="141" y="34"/>
                </a:cubicBezTo>
                <a:cubicBezTo>
                  <a:pt x="133" y="31"/>
                  <a:pt x="124" y="34"/>
                  <a:pt x="116" y="40"/>
                </a:cubicBezTo>
                <a:cubicBezTo>
                  <a:pt x="106" y="47"/>
                  <a:pt x="98" y="59"/>
                  <a:pt x="93" y="73"/>
                </a:cubicBezTo>
                <a:cubicBezTo>
                  <a:pt x="88" y="88"/>
                  <a:pt x="88" y="103"/>
                  <a:pt x="91" y="114"/>
                </a:cubicBezTo>
                <a:cubicBezTo>
                  <a:pt x="94" y="124"/>
                  <a:pt x="100" y="131"/>
                  <a:pt x="108" y="134"/>
                </a:cubicBezTo>
                <a:cubicBezTo>
                  <a:pt x="115" y="137"/>
                  <a:pt x="124" y="134"/>
                  <a:pt x="133" y="128"/>
                </a:cubicBezTo>
                <a:cubicBezTo>
                  <a:pt x="143" y="121"/>
                  <a:pt x="151" y="109"/>
                  <a:pt x="156" y="95"/>
                </a:cubicBezTo>
                <a:cubicBezTo>
                  <a:pt x="161" y="80"/>
                  <a:pt x="161" y="65"/>
                  <a:pt x="158" y="54"/>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0" name="Freeform 128"/>
          <p:cNvSpPr>
            <a:spLocks noEditPoints="1"/>
          </p:cNvSpPr>
          <p:nvPr/>
        </p:nvSpPr>
        <p:spPr bwMode="auto">
          <a:xfrm>
            <a:off x="7392437" y="2835548"/>
            <a:ext cx="283887" cy="231249"/>
          </a:xfrm>
          <a:custGeom>
            <a:avLst/>
            <a:gdLst>
              <a:gd name="T0" fmla="*/ 49 w 203"/>
              <a:gd name="T1" fmla="*/ 17 h 165"/>
              <a:gd name="T2" fmla="*/ 134 w 203"/>
              <a:gd name="T3" fmla="*/ 54 h 165"/>
              <a:gd name="T4" fmla="*/ 134 w 203"/>
              <a:gd name="T5" fmla="*/ 162 h 165"/>
              <a:gd name="T6" fmla="*/ 107 w 203"/>
              <a:gd name="T7" fmla="*/ 151 h 165"/>
              <a:gd name="T8" fmla="*/ 114 w 203"/>
              <a:gd name="T9" fmla="*/ 147 h 165"/>
              <a:gd name="T10" fmla="*/ 114 w 203"/>
              <a:gd name="T11" fmla="*/ 114 h 165"/>
              <a:gd name="T12" fmla="*/ 127 w 203"/>
              <a:gd name="T13" fmla="*/ 110 h 165"/>
              <a:gd name="T14" fmla="*/ 127 w 203"/>
              <a:gd name="T15" fmla="*/ 91 h 165"/>
              <a:gd name="T16" fmla="*/ 114 w 203"/>
              <a:gd name="T17" fmla="*/ 94 h 165"/>
              <a:gd name="T18" fmla="*/ 114 w 203"/>
              <a:gd name="T19" fmla="*/ 72 h 165"/>
              <a:gd name="T20" fmla="*/ 115 w 203"/>
              <a:gd name="T21" fmla="*/ 61 h 165"/>
              <a:gd name="T22" fmla="*/ 61 w 203"/>
              <a:gd name="T23" fmla="*/ 38 h 165"/>
              <a:gd name="T24" fmla="*/ 61 w 203"/>
              <a:gd name="T25" fmla="*/ 70 h 165"/>
              <a:gd name="T26" fmla="*/ 95 w 203"/>
              <a:gd name="T27" fmla="*/ 61 h 165"/>
              <a:gd name="T28" fmla="*/ 103 w 203"/>
              <a:gd name="T29" fmla="*/ 66 h 165"/>
              <a:gd name="T30" fmla="*/ 14 w 203"/>
              <a:gd name="T31" fmla="*/ 90 h 165"/>
              <a:gd name="T32" fmla="*/ 4 w 203"/>
              <a:gd name="T33" fmla="*/ 85 h 165"/>
              <a:gd name="T34" fmla="*/ 49 w 203"/>
              <a:gd name="T35" fmla="*/ 73 h 165"/>
              <a:gd name="T36" fmla="*/ 49 w 203"/>
              <a:gd name="T37" fmla="*/ 17 h 165"/>
              <a:gd name="T38" fmla="*/ 10 w 203"/>
              <a:gd name="T39" fmla="*/ 94 h 165"/>
              <a:gd name="T40" fmla="*/ 0 w 203"/>
              <a:gd name="T41" fmla="*/ 89 h 165"/>
              <a:gd name="T42" fmla="*/ 0 w 203"/>
              <a:gd name="T43" fmla="*/ 159 h 165"/>
              <a:gd name="T44" fmla="*/ 10 w 203"/>
              <a:gd name="T45" fmla="*/ 164 h 165"/>
              <a:gd name="T46" fmla="*/ 10 w 203"/>
              <a:gd name="T47" fmla="*/ 94 h 165"/>
              <a:gd name="T48" fmla="*/ 106 w 203"/>
              <a:gd name="T49" fmla="*/ 70 h 165"/>
              <a:gd name="T50" fmla="*/ 17 w 203"/>
              <a:gd name="T51" fmla="*/ 95 h 165"/>
              <a:gd name="T52" fmla="*/ 17 w 203"/>
              <a:gd name="T53" fmla="*/ 165 h 165"/>
              <a:gd name="T54" fmla="*/ 94 w 203"/>
              <a:gd name="T55" fmla="*/ 145 h 165"/>
              <a:gd name="T56" fmla="*/ 94 w 203"/>
              <a:gd name="T57" fmla="*/ 145 h 165"/>
              <a:gd name="T58" fmla="*/ 107 w 203"/>
              <a:gd name="T59" fmla="*/ 141 h 165"/>
              <a:gd name="T60" fmla="*/ 107 w 203"/>
              <a:gd name="T61" fmla="*/ 141 h 165"/>
              <a:gd name="T62" fmla="*/ 106 w 203"/>
              <a:gd name="T63" fmla="*/ 70 h 165"/>
              <a:gd name="T64" fmla="*/ 187 w 203"/>
              <a:gd name="T65" fmla="*/ 59 h 165"/>
              <a:gd name="T66" fmla="*/ 166 w 203"/>
              <a:gd name="T67" fmla="*/ 83 h 165"/>
              <a:gd name="T68" fmla="*/ 177 w 203"/>
              <a:gd name="T69" fmla="*/ 114 h 165"/>
              <a:gd name="T70" fmla="*/ 172 w 203"/>
              <a:gd name="T71" fmla="*/ 114 h 165"/>
              <a:gd name="T72" fmla="*/ 152 w 203"/>
              <a:gd name="T73" fmla="*/ 81 h 165"/>
              <a:gd name="T74" fmla="*/ 180 w 203"/>
              <a:gd name="T75" fmla="*/ 54 h 165"/>
              <a:gd name="T76" fmla="*/ 191 w 203"/>
              <a:gd name="T77" fmla="*/ 59 h 165"/>
              <a:gd name="T78" fmla="*/ 191 w 203"/>
              <a:gd name="T79" fmla="*/ 33 h 165"/>
              <a:gd name="T80" fmla="*/ 107 w 203"/>
              <a:gd name="T81" fmla="*/ 0 h 165"/>
              <a:gd name="T82" fmla="*/ 58 w 203"/>
              <a:gd name="T83" fmla="*/ 13 h 165"/>
              <a:gd name="T84" fmla="*/ 143 w 203"/>
              <a:gd name="T85" fmla="*/ 49 h 165"/>
              <a:gd name="T86" fmla="*/ 142 w 203"/>
              <a:gd name="T87" fmla="*/ 158 h 165"/>
              <a:gd name="T88" fmla="*/ 191 w 203"/>
              <a:gd name="T89" fmla="*/ 140 h 165"/>
              <a:gd name="T90" fmla="*/ 191 w 203"/>
              <a:gd name="T91" fmla="*/ 111 h 165"/>
              <a:gd name="T92" fmla="*/ 201 w 203"/>
              <a:gd name="T93" fmla="*/ 90 h 165"/>
              <a:gd name="T94" fmla="*/ 187 w 203"/>
              <a:gd name="T95" fmla="*/ 59 h 165"/>
              <a:gd name="T96" fmla="*/ 191 w 203"/>
              <a:gd name="T97" fmla="*/ 69 h 165"/>
              <a:gd name="T98" fmla="*/ 196 w 203"/>
              <a:gd name="T99" fmla="*/ 81 h 165"/>
              <a:gd name="T100" fmla="*/ 188 w 203"/>
              <a:gd name="T101" fmla="*/ 90 h 165"/>
              <a:gd name="T102" fmla="*/ 183 w 203"/>
              <a:gd name="T103" fmla="*/ 78 h 165"/>
              <a:gd name="T104" fmla="*/ 191 w 203"/>
              <a:gd name="T105" fmla="*/ 69 h 165"/>
              <a:gd name="T106" fmla="*/ 189 w 203"/>
              <a:gd name="T107" fmla="*/ 65 h 165"/>
              <a:gd name="T108" fmla="*/ 192 w 203"/>
              <a:gd name="T109" fmla="*/ 66 h 165"/>
              <a:gd name="T110" fmla="*/ 177 w 203"/>
              <a:gd name="T111" fmla="*/ 86 h 165"/>
              <a:gd name="T112" fmla="*/ 184 w 203"/>
              <a:gd name="T113" fmla="*/ 110 h 165"/>
              <a:gd name="T114" fmla="*/ 183 w 203"/>
              <a:gd name="T115" fmla="*/ 109 h 165"/>
              <a:gd name="T116" fmla="*/ 173 w 203"/>
              <a:gd name="T117" fmla="*/ 84 h 165"/>
              <a:gd name="T118" fmla="*/ 189 w 203"/>
              <a:gd name="T119" fmla="*/ 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3" h="165">
                <a:moveTo>
                  <a:pt x="49" y="17"/>
                </a:moveTo>
                <a:cubicBezTo>
                  <a:pt x="134" y="54"/>
                  <a:pt x="134" y="54"/>
                  <a:pt x="134" y="54"/>
                </a:cubicBezTo>
                <a:cubicBezTo>
                  <a:pt x="134" y="162"/>
                  <a:pt x="134" y="162"/>
                  <a:pt x="134" y="162"/>
                </a:cubicBezTo>
                <a:cubicBezTo>
                  <a:pt x="107" y="151"/>
                  <a:pt x="107" y="151"/>
                  <a:pt x="107" y="151"/>
                </a:cubicBezTo>
                <a:cubicBezTo>
                  <a:pt x="114" y="147"/>
                  <a:pt x="114" y="147"/>
                  <a:pt x="114" y="147"/>
                </a:cubicBezTo>
                <a:cubicBezTo>
                  <a:pt x="114" y="114"/>
                  <a:pt x="114" y="114"/>
                  <a:pt x="114" y="114"/>
                </a:cubicBezTo>
                <a:cubicBezTo>
                  <a:pt x="127" y="110"/>
                  <a:pt x="127" y="110"/>
                  <a:pt x="127" y="110"/>
                </a:cubicBezTo>
                <a:cubicBezTo>
                  <a:pt x="127" y="91"/>
                  <a:pt x="127" y="91"/>
                  <a:pt x="127" y="91"/>
                </a:cubicBezTo>
                <a:cubicBezTo>
                  <a:pt x="114" y="94"/>
                  <a:pt x="114" y="94"/>
                  <a:pt x="114" y="94"/>
                </a:cubicBezTo>
                <a:cubicBezTo>
                  <a:pt x="114" y="72"/>
                  <a:pt x="114" y="72"/>
                  <a:pt x="114" y="72"/>
                </a:cubicBezTo>
                <a:cubicBezTo>
                  <a:pt x="115" y="61"/>
                  <a:pt x="115" y="61"/>
                  <a:pt x="115" y="61"/>
                </a:cubicBezTo>
                <a:cubicBezTo>
                  <a:pt x="61" y="38"/>
                  <a:pt x="61" y="38"/>
                  <a:pt x="61" y="38"/>
                </a:cubicBezTo>
                <a:cubicBezTo>
                  <a:pt x="61" y="70"/>
                  <a:pt x="61" y="70"/>
                  <a:pt x="61" y="70"/>
                </a:cubicBezTo>
                <a:cubicBezTo>
                  <a:pt x="95" y="61"/>
                  <a:pt x="95" y="61"/>
                  <a:pt x="95" y="61"/>
                </a:cubicBezTo>
                <a:cubicBezTo>
                  <a:pt x="103" y="66"/>
                  <a:pt x="103" y="66"/>
                  <a:pt x="103" y="66"/>
                </a:cubicBezTo>
                <a:cubicBezTo>
                  <a:pt x="14" y="90"/>
                  <a:pt x="14" y="90"/>
                  <a:pt x="14" y="90"/>
                </a:cubicBezTo>
                <a:cubicBezTo>
                  <a:pt x="4" y="85"/>
                  <a:pt x="4" y="85"/>
                  <a:pt x="4" y="85"/>
                </a:cubicBezTo>
                <a:cubicBezTo>
                  <a:pt x="49" y="73"/>
                  <a:pt x="49" y="73"/>
                  <a:pt x="49" y="73"/>
                </a:cubicBezTo>
                <a:cubicBezTo>
                  <a:pt x="49" y="17"/>
                  <a:pt x="49" y="17"/>
                  <a:pt x="49" y="17"/>
                </a:cubicBezTo>
                <a:close/>
                <a:moveTo>
                  <a:pt x="10" y="94"/>
                </a:moveTo>
                <a:cubicBezTo>
                  <a:pt x="0" y="89"/>
                  <a:pt x="0" y="89"/>
                  <a:pt x="0" y="89"/>
                </a:cubicBezTo>
                <a:cubicBezTo>
                  <a:pt x="0" y="159"/>
                  <a:pt x="0" y="159"/>
                  <a:pt x="0" y="159"/>
                </a:cubicBezTo>
                <a:cubicBezTo>
                  <a:pt x="10" y="164"/>
                  <a:pt x="10" y="164"/>
                  <a:pt x="10" y="164"/>
                </a:cubicBezTo>
                <a:cubicBezTo>
                  <a:pt x="10" y="94"/>
                  <a:pt x="10" y="94"/>
                  <a:pt x="10" y="94"/>
                </a:cubicBezTo>
                <a:close/>
                <a:moveTo>
                  <a:pt x="106" y="70"/>
                </a:moveTo>
                <a:cubicBezTo>
                  <a:pt x="17" y="95"/>
                  <a:pt x="17" y="95"/>
                  <a:pt x="17" y="95"/>
                </a:cubicBezTo>
                <a:cubicBezTo>
                  <a:pt x="17" y="165"/>
                  <a:pt x="17" y="165"/>
                  <a:pt x="17" y="165"/>
                </a:cubicBezTo>
                <a:cubicBezTo>
                  <a:pt x="94" y="145"/>
                  <a:pt x="94" y="145"/>
                  <a:pt x="94" y="145"/>
                </a:cubicBezTo>
                <a:cubicBezTo>
                  <a:pt x="94" y="145"/>
                  <a:pt x="94" y="145"/>
                  <a:pt x="94" y="145"/>
                </a:cubicBezTo>
                <a:cubicBezTo>
                  <a:pt x="107" y="141"/>
                  <a:pt x="107" y="141"/>
                  <a:pt x="107" y="141"/>
                </a:cubicBezTo>
                <a:cubicBezTo>
                  <a:pt x="107" y="141"/>
                  <a:pt x="107" y="141"/>
                  <a:pt x="107" y="141"/>
                </a:cubicBezTo>
                <a:cubicBezTo>
                  <a:pt x="106" y="70"/>
                  <a:pt x="106" y="70"/>
                  <a:pt x="106" y="70"/>
                </a:cubicBezTo>
                <a:close/>
                <a:moveTo>
                  <a:pt x="187" y="59"/>
                </a:moveTo>
                <a:cubicBezTo>
                  <a:pt x="177" y="57"/>
                  <a:pt x="168" y="68"/>
                  <a:pt x="166" y="83"/>
                </a:cubicBezTo>
                <a:cubicBezTo>
                  <a:pt x="163" y="97"/>
                  <a:pt x="169" y="110"/>
                  <a:pt x="177" y="114"/>
                </a:cubicBezTo>
                <a:cubicBezTo>
                  <a:pt x="176" y="114"/>
                  <a:pt x="174" y="114"/>
                  <a:pt x="172" y="114"/>
                </a:cubicBezTo>
                <a:cubicBezTo>
                  <a:pt x="159" y="112"/>
                  <a:pt x="150" y="97"/>
                  <a:pt x="152" y="81"/>
                </a:cubicBezTo>
                <a:cubicBezTo>
                  <a:pt x="154" y="64"/>
                  <a:pt x="167" y="52"/>
                  <a:pt x="180" y="54"/>
                </a:cubicBezTo>
                <a:cubicBezTo>
                  <a:pt x="184" y="55"/>
                  <a:pt x="188" y="56"/>
                  <a:pt x="191" y="59"/>
                </a:cubicBezTo>
                <a:cubicBezTo>
                  <a:pt x="191" y="33"/>
                  <a:pt x="191" y="33"/>
                  <a:pt x="191" y="33"/>
                </a:cubicBezTo>
                <a:cubicBezTo>
                  <a:pt x="107" y="0"/>
                  <a:pt x="107" y="0"/>
                  <a:pt x="107" y="0"/>
                </a:cubicBezTo>
                <a:cubicBezTo>
                  <a:pt x="58" y="13"/>
                  <a:pt x="58" y="13"/>
                  <a:pt x="58" y="13"/>
                </a:cubicBezTo>
                <a:cubicBezTo>
                  <a:pt x="143" y="49"/>
                  <a:pt x="143" y="49"/>
                  <a:pt x="143" y="49"/>
                </a:cubicBezTo>
                <a:cubicBezTo>
                  <a:pt x="142" y="158"/>
                  <a:pt x="142" y="158"/>
                  <a:pt x="142" y="158"/>
                </a:cubicBezTo>
                <a:cubicBezTo>
                  <a:pt x="191" y="140"/>
                  <a:pt x="191" y="140"/>
                  <a:pt x="191" y="140"/>
                </a:cubicBezTo>
                <a:cubicBezTo>
                  <a:pt x="191" y="111"/>
                  <a:pt x="191" y="111"/>
                  <a:pt x="191" y="111"/>
                </a:cubicBezTo>
                <a:cubicBezTo>
                  <a:pt x="196" y="107"/>
                  <a:pt x="200" y="100"/>
                  <a:pt x="201" y="90"/>
                </a:cubicBezTo>
                <a:cubicBezTo>
                  <a:pt x="203" y="75"/>
                  <a:pt x="197" y="61"/>
                  <a:pt x="187" y="59"/>
                </a:cubicBezTo>
                <a:close/>
                <a:moveTo>
                  <a:pt x="191" y="69"/>
                </a:moveTo>
                <a:cubicBezTo>
                  <a:pt x="194" y="69"/>
                  <a:pt x="197" y="75"/>
                  <a:pt x="196" y="81"/>
                </a:cubicBezTo>
                <a:cubicBezTo>
                  <a:pt x="195" y="87"/>
                  <a:pt x="192" y="91"/>
                  <a:pt x="188" y="90"/>
                </a:cubicBezTo>
                <a:cubicBezTo>
                  <a:pt x="185" y="90"/>
                  <a:pt x="182" y="84"/>
                  <a:pt x="183" y="78"/>
                </a:cubicBezTo>
                <a:cubicBezTo>
                  <a:pt x="184" y="72"/>
                  <a:pt x="187" y="68"/>
                  <a:pt x="191" y="69"/>
                </a:cubicBezTo>
                <a:close/>
                <a:moveTo>
                  <a:pt x="189" y="65"/>
                </a:moveTo>
                <a:cubicBezTo>
                  <a:pt x="190" y="65"/>
                  <a:pt x="191" y="66"/>
                  <a:pt x="192" y="66"/>
                </a:cubicBezTo>
                <a:cubicBezTo>
                  <a:pt x="185" y="66"/>
                  <a:pt x="178" y="74"/>
                  <a:pt x="177" y="86"/>
                </a:cubicBezTo>
                <a:cubicBezTo>
                  <a:pt x="176" y="96"/>
                  <a:pt x="179" y="106"/>
                  <a:pt x="184" y="110"/>
                </a:cubicBezTo>
                <a:cubicBezTo>
                  <a:pt x="184" y="110"/>
                  <a:pt x="183" y="110"/>
                  <a:pt x="183" y="109"/>
                </a:cubicBezTo>
                <a:cubicBezTo>
                  <a:pt x="174" y="109"/>
                  <a:pt x="171" y="97"/>
                  <a:pt x="173" y="84"/>
                </a:cubicBezTo>
                <a:cubicBezTo>
                  <a:pt x="174" y="72"/>
                  <a:pt x="181" y="62"/>
                  <a:pt x="189" y="65"/>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1" name="Freeform 129"/>
          <p:cNvSpPr>
            <a:spLocks noEditPoints="1"/>
          </p:cNvSpPr>
          <p:nvPr/>
        </p:nvSpPr>
        <p:spPr bwMode="auto">
          <a:xfrm>
            <a:off x="6685680" y="3286966"/>
            <a:ext cx="154955" cy="306953"/>
          </a:xfrm>
          <a:custGeom>
            <a:avLst/>
            <a:gdLst>
              <a:gd name="T0" fmla="*/ 64 w 262"/>
              <a:gd name="T1" fmla="*/ 133 h 519"/>
              <a:gd name="T2" fmla="*/ 0 w 262"/>
              <a:gd name="T3" fmla="*/ 488 h 519"/>
              <a:gd name="T4" fmla="*/ 0 w 262"/>
              <a:gd name="T5" fmla="*/ 102 h 519"/>
              <a:gd name="T6" fmla="*/ 241 w 262"/>
              <a:gd name="T7" fmla="*/ 100 h 519"/>
              <a:gd name="T8" fmla="*/ 116 w 262"/>
              <a:gd name="T9" fmla="*/ 263 h 519"/>
              <a:gd name="T10" fmla="*/ 116 w 262"/>
              <a:gd name="T11" fmla="*/ 138 h 519"/>
              <a:gd name="T12" fmla="*/ 151 w 262"/>
              <a:gd name="T13" fmla="*/ 64 h 519"/>
              <a:gd name="T14" fmla="*/ 180 w 262"/>
              <a:gd name="T15" fmla="*/ 27 h 519"/>
              <a:gd name="T16" fmla="*/ 156 w 262"/>
              <a:gd name="T17" fmla="*/ 17 h 519"/>
              <a:gd name="T18" fmla="*/ 239 w 262"/>
              <a:gd name="T19" fmla="*/ 403 h 519"/>
              <a:gd name="T20" fmla="*/ 206 w 262"/>
              <a:gd name="T21" fmla="*/ 443 h 519"/>
              <a:gd name="T22" fmla="*/ 206 w 262"/>
              <a:gd name="T23" fmla="*/ 412 h 519"/>
              <a:gd name="T24" fmla="*/ 194 w 262"/>
              <a:gd name="T25" fmla="*/ 414 h 519"/>
              <a:gd name="T26" fmla="*/ 161 w 262"/>
              <a:gd name="T27" fmla="*/ 455 h 519"/>
              <a:gd name="T28" fmla="*/ 161 w 262"/>
              <a:gd name="T29" fmla="*/ 424 h 519"/>
              <a:gd name="T30" fmla="*/ 149 w 262"/>
              <a:gd name="T31" fmla="*/ 429 h 519"/>
              <a:gd name="T32" fmla="*/ 118 w 262"/>
              <a:gd name="T33" fmla="*/ 469 h 519"/>
              <a:gd name="T34" fmla="*/ 118 w 262"/>
              <a:gd name="T35" fmla="*/ 438 h 519"/>
              <a:gd name="T36" fmla="*/ 239 w 262"/>
              <a:gd name="T37" fmla="*/ 355 h 519"/>
              <a:gd name="T38" fmla="*/ 206 w 262"/>
              <a:gd name="T39" fmla="*/ 396 h 519"/>
              <a:gd name="T40" fmla="*/ 206 w 262"/>
              <a:gd name="T41" fmla="*/ 362 h 519"/>
              <a:gd name="T42" fmla="*/ 194 w 262"/>
              <a:gd name="T43" fmla="*/ 367 h 519"/>
              <a:gd name="T44" fmla="*/ 161 w 262"/>
              <a:gd name="T45" fmla="*/ 407 h 519"/>
              <a:gd name="T46" fmla="*/ 161 w 262"/>
              <a:gd name="T47" fmla="*/ 377 h 519"/>
              <a:gd name="T48" fmla="*/ 149 w 262"/>
              <a:gd name="T49" fmla="*/ 381 h 519"/>
              <a:gd name="T50" fmla="*/ 118 w 262"/>
              <a:gd name="T51" fmla="*/ 422 h 519"/>
              <a:gd name="T52" fmla="*/ 118 w 262"/>
              <a:gd name="T53" fmla="*/ 388 h 519"/>
              <a:gd name="T54" fmla="*/ 239 w 262"/>
              <a:gd name="T55" fmla="*/ 306 h 519"/>
              <a:gd name="T56" fmla="*/ 206 w 262"/>
              <a:gd name="T57" fmla="*/ 346 h 519"/>
              <a:gd name="T58" fmla="*/ 206 w 262"/>
              <a:gd name="T59" fmla="*/ 315 h 519"/>
              <a:gd name="T60" fmla="*/ 194 w 262"/>
              <a:gd name="T61" fmla="*/ 320 h 519"/>
              <a:gd name="T62" fmla="*/ 161 w 262"/>
              <a:gd name="T63" fmla="*/ 360 h 519"/>
              <a:gd name="T64" fmla="*/ 161 w 262"/>
              <a:gd name="T65" fmla="*/ 329 h 519"/>
              <a:gd name="T66" fmla="*/ 149 w 262"/>
              <a:gd name="T67" fmla="*/ 332 h 519"/>
              <a:gd name="T68" fmla="*/ 118 w 262"/>
              <a:gd name="T69" fmla="*/ 372 h 519"/>
              <a:gd name="T70" fmla="*/ 118 w 262"/>
              <a:gd name="T71" fmla="*/ 341 h 519"/>
              <a:gd name="T72" fmla="*/ 206 w 262"/>
              <a:gd name="T73" fmla="*/ 301 h 519"/>
              <a:gd name="T74" fmla="*/ 239 w 262"/>
              <a:gd name="T75" fmla="*/ 261 h 519"/>
              <a:gd name="T76" fmla="*/ 206 w 262"/>
              <a:gd name="T77" fmla="*/ 270 h 519"/>
              <a:gd name="T78" fmla="*/ 194 w 262"/>
              <a:gd name="T79" fmla="*/ 273 h 519"/>
              <a:gd name="T80" fmla="*/ 161 w 262"/>
              <a:gd name="T81" fmla="*/ 313 h 519"/>
              <a:gd name="T82" fmla="*/ 161 w 262"/>
              <a:gd name="T83" fmla="*/ 282 h 519"/>
              <a:gd name="T84" fmla="*/ 149 w 262"/>
              <a:gd name="T85" fmla="*/ 287 h 519"/>
              <a:gd name="T86" fmla="*/ 118 w 262"/>
              <a:gd name="T87" fmla="*/ 327 h 519"/>
              <a:gd name="T88" fmla="*/ 118 w 262"/>
              <a:gd name="T89" fmla="*/ 296 h 519"/>
              <a:gd name="T90" fmla="*/ 28 w 262"/>
              <a:gd name="T91" fmla="*/ 88 h 519"/>
              <a:gd name="T92" fmla="*/ 90 w 262"/>
              <a:gd name="T93" fmla="*/ 511 h 519"/>
              <a:gd name="T94" fmla="*/ 262 w 262"/>
              <a:gd name="T95" fmla="*/ 69 h 519"/>
              <a:gd name="T96" fmla="*/ 215 w 262"/>
              <a:gd name="T97" fmla="*/ 10 h 519"/>
              <a:gd name="T98" fmla="*/ 144 w 262"/>
              <a:gd name="T99" fmla="*/ 1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2" h="519">
                <a:moveTo>
                  <a:pt x="0" y="102"/>
                </a:moveTo>
                <a:lnTo>
                  <a:pt x="64" y="133"/>
                </a:lnTo>
                <a:lnTo>
                  <a:pt x="64" y="519"/>
                </a:lnTo>
                <a:lnTo>
                  <a:pt x="0" y="488"/>
                </a:lnTo>
                <a:lnTo>
                  <a:pt x="0" y="102"/>
                </a:lnTo>
                <a:lnTo>
                  <a:pt x="0" y="102"/>
                </a:lnTo>
                <a:close/>
                <a:moveTo>
                  <a:pt x="116" y="138"/>
                </a:moveTo>
                <a:lnTo>
                  <a:pt x="241" y="100"/>
                </a:lnTo>
                <a:lnTo>
                  <a:pt x="241" y="228"/>
                </a:lnTo>
                <a:lnTo>
                  <a:pt x="116" y="263"/>
                </a:lnTo>
                <a:lnTo>
                  <a:pt x="116" y="138"/>
                </a:lnTo>
                <a:lnTo>
                  <a:pt x="116" y="138"/>
                </a:lnTo>
                <a:close/>
                <a:moveTo>
                  <a:pt x="156" y="17"/>
                </a:moveTo>
                <a:lnTo>
                  <a:pt x="151" y="64"/>
                </a:lnTo>
                <a:lnTo>
                  <a:pt x="177" y="79"/>
                </a:lnTo>
                <a:lnTo>
                  <a:pt x="180" y="27"/>
                </a:lnTo>
                <a:lnTo>
                  <a:pt x="156" y="17"/>
                </a:lnTo>
                <a:lnTo>
                  <a:pt x="156" y="17"/>
                </a:lnTo>
                <a:close/>
                <a:moveTo>
                  <a:pt x="206" y="412"/>
                </a:moveTo>
                <a:lnTo>
                  <a:pt x="239" y="403"/>
                </a:lnTo>
                <a:lnTo>
                  <a:pt x="239" y="433"/>
                </a:lnTo>
                <a:lnTo>
                  <a:pt x="206" y="443"/>
                </a:lnTo>
                <a:lnTo>
                  <a:pt x="206" y="412"/>
                </a:lnTo>
                <a:lnTo>
                  <a:pt x="206" y="412"/>
                </a:lnTo>
                <a:close/>
                <a:moveTo>
                  <a:pt x="161" y="424"/>
                </a:moveTo>
                <a:lnTo>
                  <a:pt x="194" y="414"/>
                </a:lnTo>
                <a:lnTo>
                  <a:pt x="194" y="445"/>
                </a:lnTo>
                <a:lnTo>
                  <a:pt x="161" y="455"/>
                </a:lnTo>
                <a:lnTo>
                  <a:pt x="161" y="424"/>
                </a:lnTo>
                <a:lnTo>
                  <a:pt x="161" y="424"/>
                </a:lnTo>
                <a:close/>
                <a:moveTo>
                  <a:pt x="118" y="438"/>
                </a:moveTo>
                <a:lnTo>
                  <a:pt x="149" y="429"/>
                </a:lnTo>
                <a:lnTo>
                  <a:pt x="149" y="459"/>
                </a:lnTo>
                <a:lnTo>
                  <a:pt x="118" y="469"/>
                </a:lnTo>
                <a:lnTo>
                  <a:pt x="118" y="438"/>
                </a:lnTo>
                <a:lnTo>
                  <a:pt x="118" y="438"/>
                </a:lnTo>
                <a:close/>
                <a:moveTo>
                  <a:pt x="206" y="362"/>
                </a:moveTo>
                <a:lnTo>
                  <a:pt x="239" y="355"/>
                </a:lnTo>
                <a:lnTo>
                  <a:pt x="239" y="386"/>
                </a:lnTo>
                <a:lnTo>
                  <a:pt x="206" y="396"/>
                </a:lnTo>
                <a:lnTo>
                  <a:pt x="206" y="362"/>
                </a:lnTo>
                <a:lnTo>
                  <a:pt x="206" y="362"/>
                </a:lnTo>
                <a:close/>
                <a:moveTo>
                  <a:pt x="161" y="377"/>
                </a:moveTo>
                <a:lnTo>
                  <a:pt x="194" y="367"/>
                </a:lnTo>
                <a:lnTo>
                  <a:pt x="194" y="398"/>
                </a:lnTo>
                <a:lnTo>
                  <a:pt x="161" y="407"/>
                </a:lnTo>
                <a:lnTo>
                  <a:pt x="161" y="377"/>
                </a:lnTo>
                <a:lnTo>
                  <a:pt x="161" y="377"/>
                </a:lnTo>
                <a:close/>
                <a:moveTo>
                  <a:pt x="118" y="388"/>
                </a:moveTo>
                <a:lnTo>
                  <a:pt x="149" y="381"/>
                </a:lnTo>
                <a:lnTo>
                  <a:pt x="149" y="412"/>
                </a:lnTo>
                <a:lnTo>
                  <a:pt x="118" y="422"/>
                </a:lnTo>
                <a:lnTo>
                  <a:pt x="118" y="388"/>
                </a:lnTo>
                <a:lnTo>
                  <a:pt x="118" y="388"/>
                </a:lnTo>
                <a:close/>
                <a:moveTo>
                  <a:pt x="206" y="315"/>
                </a:moveTo>
                <a:lnTo>
                  <a:pt x="239" y="306"/>
                </a:lnTo>
                <a:lnTo>
                  <a:pt x="239" y="339"/>
                </a:lnTo>
                <a:lnTo>
                  <a:pt x="206" y="346"/>
                </a:lnTo>
                <a:lnTo>
                  <a:pt x="206" y="315"/>
                </a:lnTo>
                <a:lnTo>
                  <a:pt x="206" y="315"/>
                </a:lnTo>
                <a:close/>
                <a:moveTo>
                  <a:pt x="161" y="329"/>
                </a:moveTo>
                <a:lnTo>
                  <a:pt x="194" y="320"/>
                </a:lnTo>
                <a:lnTo>
                  <a:pt x="194" y="351"/>
                </a:lnTo>
                <a:lnTo>
                  <a:pt x="161" y="360"/>
                </a:lnTo>
                <a:lnTo>
                  <a:pt x="161" y="329"/>
                </a:lnTo>
                <a:lnTo>
                  <a:pt x="161" y="329"/>
                </a:lnTo>
                <a:close/>
                <a:moveTo>
                  <a:pt x="118" y="341"/>
                </a:moveTo>
                <a:lnTo>
                  <a:pt x="149" y="332"/>
                </a:lnTo>
                <a:lnTo>
                  <a:pt x="149" y="365"/>
                </a:lnTo>
                <a:lnTo>
                  <a:pt x="118" y="372"/>
                </a:lnTo>
                <a:lnTo>
                  <a:pt x="118" y="341"/>
                </a:lnTo>
                <a:lnTo>
                  <a:pt x="118" y="341"/>
                </a:lnTo>
                <a:close/>
                <a:moveTo>
                  <a:pt x="206" y="270"/>
                </a:moveTo>
                <a:lnTo>
                  <a:pt x="206" y="301"/>
                </a:lnTo>
                <a:lnTo>
                  <a:pt x="239" y="291"/>
                </a:lnTo>
                <a:lnTo>
                  <a:pt x="239" y="261"/>
                </a:lnTo>
                <a:lnTo>
                  <a:pt x="206" y="270"/>
                </a:lnTo>
                <a:lnTo>
                  <a:pt x="206" y="270"/>
                </a:lnTo>
                <a:close/>
                <a:moveTo>
                  <a:pt x="161" y="282"/>
                </a:moveTo>
                <a:lnTo>
                  <a:pt x="194" y="273"/>
                </a:lnTo>
                <a:lnTo>
                  <a:pt x="194" y="303"/>
                </a:lnTo>
                <a:lnTo>
                  <a:pt x="161" y="313"/>
                </a:lnTo>
                <a:lnTo>
                  <a:pt x="161" y="282"/>
                </a:lnTo>
                <a:lnTo>
                  <a:pt x="161" y="282"/>
                </a:lnTo>
                <a:close/>
                <a:moveTo>
                  <a:pt x="118" y="296"/>
                </a:moveTo>
                <a:lnTo>
                  <a:pt x="149" y="287"/>
                </a:lnTo>
                <a:lnTo>
                  <a:pt x="149" y="317"/>
                </a:lnTo>
                <a:lnTo>
                  <a:pt x="118" y="327"/>
                </a:lnTo>
                <a:lnTo>
                  <a:pt x="118" y="296"/>
                </a:lnTo>
                <a:lnTo>
                  <a:pt x="118" y="296"/>
                </a:lnTo>
                <a:close/>
                <a:moveTo>
                  <a:pt x="139" y="57"/>
                </a:moveTo>
                <a:lnTo>
                  <a:pt x="28" y="88"/>
                </a:lnTo>
                <a:lnTo>
                  <a:pt x="90" y="119"/>
                </a:lnTo>
                <a:lnTo>
                  <a:pt x="90" y="511"/>
                </a:lnTo>
                <a:lnTo>
                  <a:pt x="262" y="462"/>
                </a:lnTo>
                <a:lnTo>
                  <a:pt x="262" y="69"/>
                </a:lnTo>
                <a:lnTo>
                  <a:pt x="222" y="53"/>
                </a:lnTo>
                <a:lnTo>
                  <a:pt x="215" y="10"/>
                </a:lnTo>
                <a:lnTo>
                  <a:pt x="184" y="0"/>
                </a:lnTo>
                <a:lnTo>
                  <a:pt x="144" y="10"/>
                </a:lnTo>
                <a:lnTo>
                  <a:pt x="139" y="57"/>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2" name="Freeform 130"/>
          <p:cNvSpPr>
            <a:spLocks/>
          </p:cNvSpPr>
          <p:nvPr/>
        </p:nvSpPr>
        <p:spPr bwMode="auto">
          <a:xfrm>
            <a:off x="6628311" y="4215352"/>
            <a:ext cx="273833" cy="298082"/>
          </a:xfrm>
          <a:custGeom>
            <a:avLst/>
            <a:gdLst>
              <a:gd name="T0" fmla="*/ 0 w 196"/>
              <a:gd name="T1" fmla="*/ 67 h 213"/>
              <a:gd name="T2" fmla="*/ 23 w 196"/>
              <a:gd name="T3" fmla="*/ 67 h 213"/>
              <a:gd name="T4" fmla="*/ 23 w 196"/>
              <a:gd name="T5" fmla="*/ 10 h 213"/>
              <a:gd name="T6" fmla="*/ 34 w 196"/>
              <a:gd name="T7" fmla="*/ 0 h 213"/>
              <a:gd name="T8" fmla="*/ 34 w 196"/>
              <a:gd name="T9" fmla="*/ 0 h 213"/>
              <a:gd name="T10" fmla="*/ 44 w 196"/>
              <a:gd name="T11" fmla="*/ 10 h 213"/>
              <a:gd name="T12" fmla="*/ 44 w 196"/>
              <a:gd name="T13" fmla="*/ 67 h 213"/>
              <a:gd name="T14" fmla="*/ 94 w 196"/>
              <a:gd name="T15" fmla="*/ 67 h 213"/>
              <a:gd name="T16" fmla="*/ 94 w 196"/>
              <a:gd name="T17" fmla="*/ 10 h 213"/>
              <a:gd name="T18" fmla="*/ 104 w 196"/>
              <a:gd name="T19" fmla="*/ 0 h 213"/>
              <a:gd name="T20" fmla="*/ 104 w 196"/>
              <a:gd name="T21" fmla="*/ 0 h 213"/>
              <a:gd name="T22" fmla="*/ 114 w 196"/>
              <a:gd name="T23" fmla="*/ 10 h 213"/>
              <a:gd name="T24" fmla="*/ 114 w 196"/>
              <a:gd name="T25" fmla="*/ 67 h 213"/>
              <a:gd name="T26" fmla="*/ 142 w 196"/>
              <a:gd name="T27" fmla="*/ 67 h 213"/>
              <a:gd name="T28" fmla="*/ 142 w 196"/>
              <a:gd name="T29" fmla="*/ 88 h 213"/>
              <a:gd name="T30" fmla="*/ 122 w 196"/>
              <a:gd name="T31" fmla="*/ 88 h 213"/>
              <a:gd name="T32" fmla="*/ 115 w 196"/>
              <a:gd name="T33" fmla="*/ 146 h 213"/>
              <a:gd name="T34" fmla="*/ 113 w 196"/>
              <a:gd name="T35" fmla="*/ 159 h 213"/>
              <a:gd name="T36" fmla="*/ 79 w 196"/>
              <a:gd name="T37" fmla="*/ 159 h 213"/>
              <a:gd name="T38" fmla="*/ 101 w 196"/>
              <a:gd name="T39" fmla="*/ 187 h 213"/>
              <a:gd name="T40" fmla="*/ 140 w 196"/>
              <a:gd name="T41" fmla="*/ 145 h 213"/>
              <a:gd name="T42" fmla="*/ 142 w 196"/>
              <a:gd name="T43" fmla="*/ 141 h 213"/>
              <a:gd name="T44" fmla="*/ 150 w 196"/>
              <a:gd name="T45" fmla="*/ 126 h 213"/>
              <a:gd name="T46" fmla="*/ 196 w 196"/>
              <a:gd name="T47" fmla="*/ 118 h 213"/>
              <a:gd name="T48" fmla="*/ 190 w 196"/>
              <a:gd name="T49" fmla="*/ 128 h 213"/>
              <a:gd name="T50" fmla="*/ 185 w 196"/>
              <a:gd name="T51" fmla="*/ 139 h 213"/>
              <a:gd name="T52" fmla="*/ 169 w 196"/>
              <a:gd name="T53" fmla="*/ 140 h 213"/>
              <a:gd name="T54" fmla="*/ 160 w 196"/>
              <a:gd name="T55" fmla="*/ 155 h 213"/>
              <a:gd name="T56" fmla="*/ 99 w 196"/>
              <a:gd name="T57" fmla="*/ 210 h 213"/>
              <a:gd name="T58" fmla="*/ 56 w 196"/>
              <a:gd name="T59" fmla="*/ 159 h 213"/>
              <a:gd name="T60" fmla="*/ 28 w 196"/>
              <a:gd name="T61" fmla="*/ 159 h 213"/>
              <a:gd name="T62" fmla="*/ 20 w 196"/>
              <a:gd name="T63" fmla="*/ 101 h 213"/>
              <a:gd name="T64" fmla="*/ 62 w 196"/>
              <a:gd name="T65" fmla="*/ 95 h 213"/>
              <a:gd name="T66" fmla="*/ 62 w 196"/>
              <a:gd name="T67" fmla="*/ 88 h 213"/>
              <a:gd name="T68" fmla="*/ 19 w 196"/>
              <a:gd name="T69" fmla="*/ 88 h 213"/>
              <a:gd name="T70" fmla="*/ 0 w 196"/>
              <a:gd name="T71" fmla="*/ 88 h 213"/>
              <a:gd name="T72" fmla="*/ 0 w 196"/>
              <a:gd name="T73" fmla="*/ 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6" h="213">
                <a:moveTo>
                  <a:pt x="0" y="67"/>
                </a:moveTo>
                <a:cubicBezTo>
                  <a:pt x="23" y="67"/>
                  <a:pt x="23" y="67"/>
                  <a:pt x="23" y="67"/>
                </a:cubicBezTo>
                <a:cubicBezTo>
                  <a:pt x="23" y="10"/>
                  <a:pt x="23" y="10"/>
                  <a:pt x="23" y="10"/>
                </a:cubicBezTo>
                <a:cubicBezTo>
                  <a:pt x="23" y="5"/>
                  <a:pt x="28" y="0"/>
                  <a:pt x="34" y="0"/>
                </a:cubicBezTo>
                <a:cubicBezTo>
                  <a:pt x="34" y="0"/>
                  <a:pt x="34" y="0"/>
                  <a:pt x="34" y="0"/>
                </a:cubicBezTo>
                <a:cubicBezTo>
                  <a:pt x="39" y="0"/>
                  <a:pt x="44" y="5"/>
                  <a:pt x="44" y="10"/>
                </a:cubicBezTo>
                <a:cubicBezTo>
                  <a:pt x="44" y="67"/>
                  <a:pt x="44" y="67"/>
                  <a:pt x="44" y="67"/>
                </a:cubicBezTo>
                <a:cubicBezTo>
                  <a:pt x="94" y="67"/>
                  <a:pt x="94" y="67"/>
                  <a:pt x="94" y="67"/>
                </a:cubicBezTo>
                <a:cubicBezTo>
                  <a:pt x="94" y="10"/>
                  <a:pt x="94" y="10"/>
                  <a:pt x="94" y="10"/>
                </a:cubicBezTo>
                <a:cubicBezTo>
                  <a:pt x="94" y="5"/>
                  <a:pt x="98" y="0"/>
                  <a:pt x="104" y="0"/>
                </a:cubicBezTo>
                <a:cubicBezTo>
                  <a:pt x="104" y="0"/>
                  <a:pt x="104" y="0"/>
                  <a:pt x="104" y="0"/>
                </a:cubicBezTo>
                <a:cubicBezTo>
                  <a:pt x="109" y="0"/>
                  <a:pt x="114" y="5"/>
                  <a:pt x="114" y="10"/>
                </a:cubicBezTo>
                <a:cubicBezTo>
                  <a:pt x="114" y="67"/>
                  <a:pt x="114" y="67"/>
                  <a:pt x="114" y="67"/>
                </a:cubicBezTo>
                <a:cubicBezTo>
                  <a:pt x="142" y="67"/>
                  <a:pt x="142" y="67"/>
                  <a:pt x="142" y="67"/>
                </a:cubicBezTo>
                <a:cubicBezTo>
                  <a:pt x="142" y="88"/>
                  <a:pt x="142" y="88"/>
                  <a:pt x="142" y="88"/>
                </a:cubicBezTo>
                <a:cubicBezTo>
                  <a:pt x="122" y="88"/>
                  <a:pt x="122" y="88"/>
                  <a:pt x="122" y="88"/>
                </a:cubicBezTo>
                <a:cubicBezTo>
                  <a:pt x="115" y="146"/>
                  <a:pt x="115" y="146"/>
                  <a:pt x="115" y="146"/>
                </a:cubicBezTo>
                <a:cubicBezTo>
                  <a:pt x="113" y="159"/>
                  <a:pt x="113" y="159"/>
                  <a:pt x="113" y="159"/>
                </a:cubicBezTo>
                <a:cubicBezTo>
                  <a:pt x="79" y="159"/>
                  <a:pt x="79" y="159"/>
                  <a:pt x="79" y="159"/>
                </a:cubicBezTo>
                <a:cubicBezTo>
                  <a:pt x="80" y="165"/>
                  <a:pt x="83" y="185"/>
                  <a:pt x="101" y="187"/>
                </a:cubicBezTo>
                <a:cubicBezTo>
                  <a:pt x="118" y="188"/>
                  <a:pt x="131" y="163"/>
                  <a:pt x="140" y="145"/>
                </a:cubicBezTo>
                <a:cubicBezTo>
                  <a:pt x="140" y="143"/>
                  <a:pt x="141" y="142"/>
                  <a:pt x="142" y="141"/>
                </a:cubicBezTo>
                <a:cubicBezTo>
                  <a:pt x="145" y="135"/>
                  <a:pt x="147" y="130"/>
                  <a:pt x="150" y="126"/>
                </a:cubicBezTo>
                <a:cubicBezTo>
                  <a:pt x="168" y="103"/>
                  <a:pt x="196" y="118"/>
                  <a:pt x="196" y="118"/>
                </a:cubicBezTo>
                <a:cubicBezTo>
                  <a:pt x="190" y="128"/>
                  <a:pt x="190" y="128"/>
                  <a:pt x="190" y="128"/>
                </a:cubicBezTo>
                <a:cubicBezTo>
                  <a:pt x="185" y="139"/>
                  <a:pt x="185" y="139"/>
                  <a:pt x="185" y="139"/>
                </a:cubicBezTo>
                <a:cubicBezTo>
                  <a:pt x="185" y="139"/>
                  <a:pt x="174" y="133"/>
                  <a:pt x="169" y="140"/>
                </a:cubicBezTo>
                <a:cubicBezTo>
                  <a:pt x="167" y="143"/>
                  <a:pt x="164" y="148"/>
                  <a:pt x="160" y="155"/>
                </a:cubicBezTo>
                <a:cubicBezTo>
                  <a:pt x="148" y="179"/>
                  <a:pt x="132" y="213"/>
                  <a:pt x="99" y="210"/>
                </a:cubicBezTo>
                <a:cubicBezTo>
                  <a:pt x="61" y="206"/>
                  <a:pt x="57" y="168"/>
                  <a:pt x="56" y="159"/>
                </a:cubicBezTo>
                <a:cubicBezTo>
                  <a:pt x="28" y="159"/>
                  <a:pt x="28" y="159"/>
                  <a:pt x="28" y="159"/>
                </a:cubicBezTo>
                <a:cubicBezTo>
                  <a:pt x="20" y="101"/>
                  <a:pt x="20" y="101"/>
                  <a:pt x="20" y="101"/>
                </a:cubicBezTo>
                <a:cubicBezTo>
                  <a:pt x="62" y="95"/>
                  <a:pt x="62" y="95"/>
                  <a:pt x="62" y="95"/>
                </a:cubicBezTo>
                <a:cubicBezTo>
                  <a:pt x="62" y="88"/>
                  <a:pt x="62" y="88"/>
                  <a:pt x="62" y="88"/>
                </a:cubicBezTo>
                <a:cubicBezTo>
                  <a:pt x="19" y="88"/>
                  <a:pt x="19" y="88"/>
                  <a:pt x="19" y="88"/>
                </a:cubicBezTo>
                <a:cubicBezTo>
                  <a:pt x="0" y="88"/>
                  <a:pt x="0" y="88"/>
                  <a:pt x="0" y="88"/>
                </a:cubicBezTo>
                <a:lnTo>
                  <a:pt x="0" y="67"/>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3" name="Freeform 131"/>
          <p:cNvSpPr>
            <a:spLocks noEditPoints="1"/>
          </p:cNvSpPr>
          <p:nvPr/>
        </p:nvSpPr>
        <p:spPr bwMode="auto">
          <a:xfrm>
            <a:off x="6625351" y="3797430"/>
            <a:ext cx="278564" cy="253133"/>
          </a:xfrm>
          <a:custGeom>
            <a:avLst/>
            <a:gdLst>
              <a:gd name="T0" fmla="*/ 21 w 199"/>
              <a:gd name="T1" fmla="*/ 132 h 181"/>
              <a:gd name="T2" fmla="*/ 42 w 199"/>
              <a:gd name="T3" fmla="*/ 169 h 181"/>
              <a:gd name="T4" fmla="*/ 124 w 199"/>
              <a:gd name="T5" fmla="*/ 148 h 181"/>
              <a:gd name="T6" fmla="*/ 187 w 199"/>
              <a:gd name="T7" fmla="*/ 132 h 181"/>
              <a:gd name="T8" fmla="*/ 199 w 199"/>
              <a:gd name="T9" fmla="*/ 181 h 181"/>
              <a:gd name="T10" fmla="*/ 0 w 199"/>
              <a:gd name="T11" fmla="*/ 159 h 181"/>
              <a:gd name="T12" fmla="*/ 42 w 199"/>
              <a:gd name="T13" fmla="*/ 0 h 181"/>
              <a:gd name="T14" fmla="*/ 32 w 199"/>
              <a:gd name="T15" fmla="*/ 148 h 181"/>
              <a:gd name="T16" fmla="*/ 102 w 199"/>
              <a:gd name="T17" fmla="*/ 158 h 181"/>
              <a:gd name="T18" fmla="*/ 112 w 199"/>
              <a:gd name="T19" fmla="*/ 10 h 181"/>
              <a:gd name="T20" fmla="*/ 42 w 199"/>
              <a:gd name="T21" fmla="*/ 0 h 181"/>
              <a:gd name="T22" fmla="*/ 99 w 199"/>
              <a:gd name="T23" fmla="*/ 13 h 181"/>
              <a:gd name="T24" fmla="*/ 46 w 199"/>
              <a:gd name="T25" fmla="*/ 86 h 181"/>
              <a:gd name="T26" fmla="*/ 46 w 199"/>
              <a:gd name="T27" fmla="*/ 97 h 181"/>
              <a:gd name="T28" fmla="*/ 64 w 199"/>
              <a:gd name="T29" fmla="*/ 103 h 181"/>
              <a:gd name="T30" fmla="*/ 46 w 199"/>
              <a:gd name="T31" fmla="*/ 97 h 181"/>
              <a:gd name="T32" fmla="*/ 99 w 199"/>
              <a:gd name="T33" fmla="*/ 97 h 181"/>
              <a:gd name="T34" fmla="*/ 81 w 199"/>
              <a:gd name="T35" fmla="*/ 103 h 181"/>
              <a:gd name="T36" fmla="*/ 72 w 199"/>
              <a:gd name="T37" fmla="*/ 96 h 181"/>
              <a:gd name="T38" fmla="*/ 72 w 199"/>
              <a:gd name="T39" fmla="*/ 104 h 181"/>
              <a:gd name="T40" fmla="*/ 72 w 199"/>
              <a:gd name="T41" fmla="*/ 96 h 181"/>
              <a:gd name="T42" fmla="*/ 60 w 199"/>
              <a:gd name="T43" fmla="*/ 110 h 181"/>
              <a:gd name="T44" fmla="*/ 46 w 199"/>
              <a:gd name="T45" fmla="*/ 116 h 181"/>
              <a:gd name="T46" fmla="*/ 65 w 199"/>
              <a:gd name="T47" fmla="*/ 110 h 181"/>
              <a:gd name="T48" fmla="*/ 80 w 199"/>
              <a:gd name="T49" fmla="*/ 116 h 181"/>
              <a:gd name="T50" fmla="*/ 65 w 199"/>
              <a:gd name="T51" fmla="*/ 110 h 181"/>
              <a:gd name="T52" fmla="*/ 99 w 199"/>
              <a:gd name="T53" fmla="*/ 110 h 181"/>
              <a:gd name="T54" fmla="*/ 85 w 199"/>
              <a:gd name="T55" fmla="*/ 116 h 181"/>
              <a:gd name="T56" fmla="*/ 46 w 199"/>
              <a:gd name="T57" fmla="*/ 121 h 181"/>
              <a:gd name="T58" fmla="*/ 60 w 199"/>
              <a:gd name="T59" fmla="*/ 128 h 181"/>
              <a:gd name="T60" fmla="*/ 46 w 199"/>
              <a:gd name="T61" fmla="*/ 121 h 181"/>
              <a:gd name="T62" fmla="*/ 80 w 199"/>
              <a:gd name="T63" fmla="*/ 121 h 181"/>
              <a:gd name="T64" fmla="*/ 65 w 199"/>
              <a:gd name="T65" fmla="*/ 128 h 181"/>
              <a:gd name="T66" fmla="*/ 85 w 199"/>
              <a:gd name="T67" fmla="*/ 121 h 181"/>
              <a:gd name="T68" fmla="*/ 99 w 199"/>
              <a:gd name="T69" fmla="*/ 128 h 181"/>
              <a:gd name="T70" fmla="*/ 85 w 199"/>
              <a:gd name="T71" fmla="*/ 121 h 181"/>
              <a:gd name="T72" fmla="*/ 46 w 199"/>
              <a:gd name="T73" fmla="*/ 140 h 181"/>
              <a:gd name="T74" fmla="*/ 60 w 199"/>
              <a:gd name="T75" fmla="*/ 133 h 181"/>
              <a:gd name="T76" fmla="*/ 65 w 199"/>
              <a:gd name="T77" fmla="*/ 133 h 181"/>
              <a:gd name="T78" fmla="*/ 80 w 199"/>
              <a:gd name="T79" fmla="*/ 140 h 181"/>
              <a:gd name="T80" fmla="*/ 65 w 199"/>
              <a:gd name="T81" fmla="*/ 133 h 181"/>
              <a:gd name="T82" fmla="*/ 85 w 199"/>
              <a:gd name="T83" fmla="*/ 140 h 181"/>
              <a:gd name="T84" fmla="*/ 99 w 199"/>
              <a:gd name="T85" fmla="*/ 133 h 181"/>
              <a:gd name="T86" fmla="*/ 144 w 199"/>
              <a:gd name="T87" fmla="*/ 146 h 181"/>
              <a:gd name="T88" fmla="*/ 166 w 199"/>
              <a:gd name="T89" fmla="*/ 156 h 181"/>
              <a:gd name="T90" fmla="*/ 144 w 199"/>
              <a:gd name="T91" fmla="*/ 14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1">
                <a:moveTo>
                  <a:pt x="9" y="132"/>
                </a:moveTo>
                <a:cubicBezTo>
                  <a:pt x="21" y="132"/>
                  <a:pt x="21" y="132"/>
                  <a:pt x="21" y="132"/>
                </a:cubicBezTo>
                <a:cubicBezTo>
                  <a:pt x="21" y="148"/>
                  <a:pt x="21" y="148"/>
                  <a:pt x="21" y="148"/>
                </a:cubicBezTo>
                <a:cubicBezTo>
                  <a:pt x="21" y="160"/>
                  <a:pt x="30" y="169"/>
                  <a:pt x="42" y="169"/>
                </a:cubicBezTo>
                <a:cubicBezTo>
                  <a:pt x="102" y="169"/>
                  <a:pt x="102" y="169"/>
                  <a:pt x="102" y="169"/>
                </a:cubicBezTo>
                <a:cubicBezTo>
                  <a:pt x="114" y="169"/>
                  <a:pt x="124" y="160"/>
                  <a:pt x="124" y="148"/>
                </a:cubicBezTo>
                <a:cubicBezTo>
                  <a:pt x="124" y="132"/>
                  <a:pt x="124" y="132"/>
                  <a:pt x="124" y="132"/>
                </a:cubicBezTo>
                <a:cubicBezTo>
                  <a:pt x="187" y="132"/>
                  <a:pt x="187" y="132"/>
                  <a:pt x="187" y="132"/>
                </a:cubicBezTo>
                <a:cubicBezTo>
                  <a:pt x="199" y="160"/>
                  <a:pt x="199" y="160"/>
                  <a:pt x="199" y="160"/>
                </a:cubicBezTo>
                <a:cubicBezTo>
                  <a:pt x="199" y="181"/>
                  <a:pt x="199" y="181"/>
                  <a:pt x="199" y="181"/>
                </a:cubicBezTo>
                <a:cubicBezTo>
                  <a:pt x="0" y="181"/>
                  <a:pt x="0" y="181"/>
                  <a:pt x="0" y="181"/>
                </a:cubicBezTo>
                <a:cubicBezTo>
                  <a:pt x="0" y="159"/>
                  <a:pt x="0" y="159"/>
                  <a:pt x="0" y="159"/>
                </a:cubicBezTo>
                <a:cubicBezTo>
                  <a:pt x="9" y="132"/>
                  <a:pt x="9" y="132"/>
                  <a:pt x="9" y="132"/>
                </a:cubicBezTo>
                <a:close/>
                <a:moveTo>
                  <a:pt x="42" y="0"/>
                </a:moveTo>
                <a:cubicBezTo>
                  <a:pt x="36" y="0"/>
                  <a:pt x="32" y="4"/>
                  <a:pt x="32" y="10"/>
                </a:cubicBezTo>
                <a:cubicBezTo>
                  <a:pt x="32" y="148"/>
                  <a:pt x="32" y="148"/>
                  <a:pt x="32" y="148"/>
                </a:cubicBezTo>
                <a:cubicBezTo>
                  <a:pt x="32" y="154"/>
                  <a:pt x="36" y="158"/>
                  <a:pt x="42" y="158"/>
                </a:cubicBezTo>
                <a:cubicBezTo>
                  <a:pt x="102" y="158"/>
                  <a:pt x="102" y="158"/>
                  <a:pt x="102" y="158"/>
                </a:cubicBezTo>
                <a:cubicBezTo>
                  <a:pt x="108" y="158"/>
                  <a:pt x="112" y="154"/>
                  <a:pt x="112" y="148"/>
                </a:cubicBezTo>
                <a:cubicBezTo>
                  <a:pt x="112" y="10"/>
                  <a:pt x="112" y="10"/>
                  <a:pt x="112" y="10"/>
                </a:cubicBezTo>
                <a:cubicBezTo>
                  <a:pt x="112" y="4"/>
                  <a:pt x="108" y="0"/>
                  <a:pt x="102" y="0"/>
                </a:cubicBezTo>
                <a:cubicBezTo>
                  <a:pt x="42" y="0"/>
                  <a:pt x="42" y="0"/>
                  <a:pt x="42" y="0"/>
                </a:cubicBezTo>
                <a:close/>
                <a:moveTo>
                  <a:pt x="46" y="13"/>
                </a:moveTo>
                <a:cubicBezTo>
                  <a:pt x="99" y="13"/>
                  <a:pt x="99" y="13"/>
                  <a:pt x="99" y="13"/>
                </a:cubicBezTo>
                <a:cubicBezTo>
                  <a:pt x="99" y="86"/>
                  <a:pt x="99" y="86"/>
                  <a:pt x="99" y="86"/>
                </a:cubicBezTo>
                <a:cubicBezTo>
                  <a:pt x="46" y="86"/>
                  <a:pt x="46" y="86"/>
                  <a:pt x="46" y="86"/>
                </a:cubicBezTo>
                <a:cubicBezTo>
                  <a:pt x="46" y="13"/>
                  <a:pt x="46" y="13"/>
                  <a:pt x="46" y="13"/>
                </a:cubicBezTo>
                <a:close/>
                <a:moveTo>
                  <a:pt x="46" y="97"/>
                </a:moveTo>
                <a:cubicBezTo>
                  <a:pt x="64" y="97"/>
                  <a:pt x="64" y="97"/>
                  <a:pt x="64" y="97"/>
                </a:cubicBezTo>
                <a:cubicBezTo>
                  <a:pt x="64" y="103"/>
                  <a:pt x="64" y="103"/>
                  <a:pt x="64" y="103"/>
                </a:cubicBezTo>
                <a:cubicBezTo>
                  <a:pt x="46" y="103"/>
                  <a:pt x="46" y="103"/>
                  <a:pt x="46" y="103"/>
                </a:cubicBezTo>
                <a:cubicBezTo>
                  <a:pt x="46" y="97"/>
                  <a:pt x="46" y="97"/>
                  <a:pt x="46" y="97"/>
                </a:cubicBezTo>
                <a:close/>
                <a:moveTo>
                  <a:pt x="81" y="97"/>
                </a:moveTo>
                <a:cubicBezTo>
                  <a:pt x="99" y="97"/>
                  <a:pt x="99" y="97"/>
                  <a:pt x="99" y="97"/>
                </a:cubicBezTo>
                <a:cubicBezTo>
                  <a:pt x="99" y="103"/>
                  <a:pt x="99" y="103"/>
                  <a:pt x="99" y="103"/>
                </a:cubicBezTo>
                <a:cubicBezTo>
                  <a:pt x="81" y="103"/>
                  <a:pt x="81" y="103"/>
                  <a:pt x="81" y="103"/>
                </a:cubicBezTo>
                <a:cubicBezTo>
                  <a:pt x="81" y="97"/>
                  <a:pt x="81" y="97"/>
                  <a:pt x="81" y="97"/>
                </a:cubicBezTo>
                <a:close/>
                <a:moveTo>
                  <a:pt x="72" y="96"/>
                </a:moveTo>
                <a:cubicBezTo>
                  <a:pt x="75" y="96"/>
                  <a:pt x="77" y="98"/>
                  <a:pt x="77" y="100"/>
                </a:cubicBezTo>
                <a:cubicBezTo>
                  <a:pt x="77" y="102"/>
                  <a:pt x="75" y="104"/>
                  <a:pt x="72" y="104"/>
                </a:cubicBezTo>
                <a:cubicBezTo>
                  <a:pt x="70" y="104"/>
                  <a:pt x="68" y="102"/>
                  <a:pt x="68" y="100"/>
                </a:cubicBezTo>
                <a:cubicBezTo>
                  <a:pt x="68" y="98"/>
                  <a:pt x="70" y="96"/>
                  <a:pt x="72" y="96"/>
                </a:cubicBezTo>
                <a:close/>
                <a:moveTo>
                  <a:pt x="46" y="110"/>
                </a:moveTo>
                <a:cubicBezTo>
                  <a:pt x="60" y="110"/>
                  <a:pt x="60" y="110"/>
                  <a:pt x="60" y="110"/>
                </a:cubicBezTo>
                <a:cubicBezTo>
                  <a:pt x="60" y="116"/>
                  <a:pt x="60" y="116"/>
                  <a:pt x="60" y="116"/>
                </a:cubicBezTo>
                <a:cubicBezTo>
                  <a:pt x="46" y="116"/>
                  <a:pt x="46" y="116"/>
                  <a:pt x="46" y="116"/>
                </a:cubicBezTo>
                <a:cubicBezTo>
                  <a:pt x="46" y="110"/>
                  <a:pt x="46" y="110"/>
                  <a:pt x="46" y="110"/>
                </a:cubicBezTo>
                <a:close/>
                <a:moveTo>
                  <a:pt x="65" y="110"/>
                </a:moveTo>
                <a:cubicBezTo>
                  <a:pt x="80" y="110"/>
                  <a:pt x="80" y="110"/>
                  <a:pt x="80" y="110"/>
                </a:cubicBezTo>
                <a:cubicBezTo>
                  <a:pt x="80" y="116"/>
                  <a:pt x="80" y="116"/>
                  <a:pt x="80" y="116"/>
                </a:cubicBezTo>
                <a:cubicBezTo>
                  <a:pt x="65" y="116"/>
                  <a:pt x="65" y="116"/>
                  <a:pt x="65" y="116"/>
                </a:cubicBezTo>
                <a:cubicBezTo>
                  <a:pt x="65" y="110"/>
                  <a:pt x="65" y="110"/>
                  <a:pt x="65" y="110"/>
                </a:cubicBezTo>
                <a:close/>
                <a:moveTo>
                  <a:pt x="85" y="110"/>
                </a:moveTo>
                <a:cubicBezTo>
                  <a:pt x="99" y="110"/>
                  <a:pt x="99" y="110"/>
                  <a:pt x="99" y="110"/>
                </a:cubicBezTo>
                <a:cubicBezTo>
                  <a:pt x="99" y="116"/>
                  <a:pt x="99" y="116"/>
                  <a:pt x="99" y="116"/>
                </a:cubicBezTo>
                <a:cubicBezTo>
                  <a:pt x="85" y="116"/>
                  <a:pt x="85" y="116"/>
                  <a:pt x="85" y="116"/>
                </a:cubicBezTo>
                <a:cubicBezTo>
                  <a:pt x="85" y="110"/>
                  <a:pt x="85" y="110"/>
                  <a:pt x="85" y="110"/>
                </a:cubicBezTo>
                <a:close/>
                <a:moveTo>
                  <a:pt x="46" y="121"/>
                </a:moveTo>
                <a:cubicBezTo>
                  <a:pt x="60" y="121"/>
                  <a:pt x="60" y="121"/>
                  <a:pt x="60" y="121"/>
                </a:cubicBezTo>
                <a:cubicBezTo>
                  <a:pt x="60" y="128"/>
                  <a:pt x="60" y="128"/>
                  <a:pt x="60" y="128"/>
                </a:cubicBezTo>
                <a:cubicBezTo>
                  <a:pt x="46" y="128"/>
                  <a:pt x="46" y="128"/>
                  <a:pt x="46" y="128"/>
                </a:cubicBezTo>
                <a:cubicBezTo>
                  <a:pt x="46" y="121"/>
                  <a:pt x="46" y="121"/>
                  <a:pt x="46" y="121"/>
                </a:cubicBezTo>
                <a:close/>
                <a:moveTo>
                  <a:pt x="65" y="121"/>
                </a:moveTo>
                <a:cubicBezTo>
                  <a:pt x="80" y="121"/>
                  <a:pt x="80" y="121"/>
                  <a:pt x="80" y="121"/>
                </a:cubicBezTo>
                <a:cubicBezTo>
                  <a:pt x="80" y="128"/>
                  <a:pt x="80" y="128"/>
                  <a:pt x="80" y="128"/>
                </a:cubicBezTo>
                <a:cubicBezTo>
                  <a:pt x="65" y="128"/>
                  <a:pt x="65" y="128"/>
                  <a:pt x="65" y="128"/>
                </a:cubicBezTo>
                <a:cubicBezTo>
                  <a:pt x="65" y="121"/>
                  <a:pt x="65" y="121"/>
                  <a:pt x="65" y="121"/>
                </a:cubicBezTo>
                <a:close/>
                <a:moveTo>
                  <a:pt x="85" y="121"/>
                </a:moveTo>
                <a:cubicBezTo>
                  <a:pt x="99" y="121"/>
                  <a:pt x="99" y="121"/>
                  <a:pt x="99" y="121"/>
                </a:cubicBezTo>
                <a:cubicBezTo>
                  <a:pt x="99" y="128"/>
                  <a:pt x="99" y="128"/>
                  <a:pt x="99" y="128"/>
                </a:cubicBezTo>
                <a:cubicBezTo>
                  <a:pt x="85" y="128"/>
                  <a:pt x="85" y="128"/>
                  <a:pt x="85" y="128"/>
                </a:cubicBezTo>
                <a:cubicBezTo>
                  <a:pt x="85" y="121"/>
                  <a:pt x="85" y="121"/>
                  <a:pt x="85" y="121"/>
                </a:cubicBezTo>
                <a:close/>
                <a:moveTo>
                  <a:pt x="46" y="133"/>
                </a:moveTo>
                <a:cubicBezTo>
                  <a:pt x="46" y="140"/>
                  <a:pt x="46" y="140"/>
                  <a:pt x="46" y="140"/>
                </a:cubicBezTo>
                <a:cubicBezTo>
                  <a:pt x="60" y="140"/>
                  <a:pt x="60" y="140"/>
                  <a:pt x="60" y="140"/>
                </a:cubicBezTo>
                <a:cubicBezTo>
                  <a:pt x="60" y="133"/>
                  <a:pt x="60" y="133"/>
                  <a:pt x="60" y="133"/>
                </a:cubicBezTo>
                <a:cubicBezTo>
                  <a:pt x="46" y="133"/>
                  <a:pt x="46" y="133"/>
                  <a:pt x="46" y="133"/>
                </a:cubicBezTo>
                <a:close/>
                <a:moveTo>
                  <a:pt x="65" y="133"/>
                </a:moveTo>
                <a:cubicBezTo>
                  <a:pt x="65" y="140"/>
                  <a:pt x="65" y="140"/>
                  <a:pt x="65" y="140"/>
                </a:cubicBezTo>
                <a:cubicBezTo>
                  <a:pt x="80" y="140"/>
                  <a:pt x="80" y="140"/>
                  <a:pt x="80" y="140"/>
                </a:cubicBezTo>
                <a:cubicBezTo>
                  <a:pt x="80" y="133"/>
                  <a:pt x="80" y="133"/>
                  <a:pt x="80" y="133"/>
                </a:cubicBezTo>
                <a:cubicBezTo>
                  <a:pt x="65" y="133"/>
                  <a:pt x="65" y="133"/>
                  <a:pt x="65" y="133"/>
                </a:cubicBezTo>
                <a:close/>
                <a:moveTo>
                  <a:pt x="85" y="133"/>
                </a:moveTo>
                <a:cubicBezTo>
                  <a:pt x="85" y="140"/>
                  <a:pt x="85" y="140"/>
                  <a:pt x="85" y="140"/>
                </a:cubicBezTo>
                <a:cubicBezTo>
                  <a:pt x="99" y="140"/>
                  <a:pt x="99" y="140"/>
                  <a:pt x="99" y="140"/>
                </a:cubicBezTo>
                <a:cubicBezTo>
                  <a:pt x="99" y="133"/>
                  <a:pt x="99" y="133"/>
                  <a:pt x="99" y="133"/>
                </a:cubicBezTo>
                <a:cubicBezTo>
                  <a:pt x="85" y="133"/>
                  <a:pt x="85" y="133"/>
                  <a:pt x="85" y="133"/>
                </a:cubicBezTo>
                <a:close/>
                <a:moveTo>
                  <a:pt x="144" y="146"/>
                </a:moveTo>
                <a:cubicBezTo>
                  <a:pt x="144" y="156"/>
                  <a:pt x="144" y="156"/>
                  <a:pt x="144" y="156"/>
                </a:cubicBezTo>
                <a:cubicBezTo>
                  <a:pt x="166" y="156"/>
                  <a:pt x="166" y="156"/>
                  <a:pt x="166" y="156"/>
                </a:cubicBezTo>
                <a:cubicBezTo>
                  <a:pt x="166" y="146"/>
                  <a:pt x="166" y="146"/>
                  <a:pt x="166" y="146"/>
                </a:cubicBezTo>
                <a:lnTo>
                  <a:pt x="144" y="146"/>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4" name="Freeform 132"/>
          <p:cNvSpPr>
            <a:spLocks noEditPoints="1"/>
          </p:cNvSpPr>
          <p:nvPr/>
        </p:nvSpPr>
        <p:spPr bwMode="auto">
          <a:xfrm>
            <a:off x="8528575" y="4271540"/>
            <a:ext cx="298082" cy="207001"/>
          </a:xfrm>
          <a:custGeom>
            <a:avLst/>
            <a:gdLst>
              <a:gd name="T0" fmla="*/ 6 w 213"/>
              <a:gd name="T1" fmla="*/ 18 h 148"/>
              <a:gd name="T2" fmla="*/ 139 w 213"/>
              <a:gd name="T3" fmla="*/ 18 h 148"/>
              <a:gd name="T4" fmla="*/ 145 w 213"/>
              <a:gd name="T5" fmla="*/ 18 h 148"/>
              <a:gd name="T6" fmla="*/ 145 w 213"/>
              <a:gd name="T7" fmla="*/ 24 h 148"/>
              <a:gd name="T8" fmla="*/ 145 w 213"/>
              <a:gd name="T9" fmla="*/ 118 h 148"/>
              <a:gd name="T10" fmla="*/ 145 w 213"/>
              <a:gd name="T11" fmla="*/ 124 h 148"/>
              <a:gd name="T12" fmla="*/ 139 w 213"/>
              <a:gd name="T13" fmla="*/ 124 h 148"/>
              <a:gd name="T14" fmla="*/ 89 w 213"/>
              <a:gd name="T15" fmla="*/ 124 h 148"/>
              <a:gd name="T16" fmla="*/ 89 w 213"/>
              <a:gd name="T17" fmla="*/ 128 h 148"/>
              <a:gd name="T18" fmla="*/ 125 w 213"/>
              <a:gd name="T19" fmla="*/ 139 h 148"/>
              <a:gd name="T20" fmla="*/ 125 w 213"/>
              <a:gd name="T21" fmla="*/ 148 h 148"/>
              <a:gd name="T22" fmla="*/ 22 w 213"/>
              <a:gd name="T23" fmla="*/ 148 h 148"/>
              <a:gd name="T24" fmla="*/ 22 w 213"/>
              <a:gd name="T25" fmla="*/ 139 h 148"/>
              <a:gd name="T26" fmla="*/ 57 w 213"/>
              <a:gd name="T27" fmla="*/ 129 h 148"/>
              <a:gd name="T28" fmla="*/ 57 w 213"/>
              <a:gd name="T29" fmla="*/ 124 h 148"/>
              <a:gd name="T30" fmla="*/ 6 w 213"/>
              <a:gd name="T31" fmla="*/ 124 h 148"/>
              <a:gd name="T32" fmla="*/ 0 w 213"/>
              <a:gd name="T33" fmla="*/ 124 h 148"/>
              <a:gd name="T34" fmla="*/ 0 w 213"/>
              <a:gd name="T35" fmla="*/ 118 h 148"/>
              <a:gd name="T36" fmla="*/ 0 w 213"/>
              <a:gd name="T37" fmla="*/ 24 h 148"/>
              <a:gd name="T38" fmla="*/ 0 w 213"/>
              <a:gd name="T39" fmla="*/ 18 h 148"/>
              <a:gd name="T40" fmla="*/ 6 w 213"/>
              <a:gd name="T41" fmla="*/ 18 h 148"/>
              <a:gd name="T42" fmla="*/ 153 w 213"/>
              <a:gd name="T43" fmla="*/ 148 h 148"/>
              <a:gd name="T44" fmla="*/ 213 w 213"/>
              <a:gd name="T45" fmla="*/ 148 h 148"/>
              <a:gd name="T46" fmla="*/ 213 w 213"/>
              <a:gd name="T47" fmla="*/ 0 h 148"/>
              <a:gd name="T48" fmla="*/ 153 w 213"/>
              <a:gd name="T49" fmla="*/ 0 h 148"/>
              <a:gd name="T50" fmla="*/ 153 w 213"/>
              <a:gd name="T51" fmla="*/ 148 h 148"/>
              <a:gd name="T52" fmla="*/ 161 w 213"/>
              <a:gd name="T53" fmla="*/ 13 h 148"/>
              <a:gd name="T54" fmla="*/ 207 w 213"/>
              <a:gd name="T55" fmla="*/ 13 h 148"/>
              <a:gd name="T56" fmla="*/ 207 w 213"/>
              <a:gd name="T57" fmla="*/ 27 h 148"/>
              <a:gd name="T58" fmla="*/ 161 w 213"/>
              <a:gd name="T59" fmla="*/ 27 h 148"/>
              <a:gd name="T60" fmla="*/ 161 w 213"/>
              <a:gd name="T61" fmla="*/ 13 h 148"/>
              <a:gd name="T62" fmla="*/ 161 w 213"/>
              <a:gd name="T63" fmla="*/ 35 h 148"/>
              <a:gd name="T64" fmla="*/ 207 w 213"/>
              <a:gd name="T65" fmla="*/ 35 h 148"/>
              <a:gd name="T66" fmla="*/ 207 w 213"/>
              <a:gd name="T67" fmla="*/ 50 h 148"/>
              <a:gd name="T68" fmla="*/ 161 w 213"/>
              <a:gd name="T69" fmla="*/ 50 h 148"/>
              <a:gd name="T70" fmla="*/ 161 w 213"/>
              <a:gd name="T71" fmla="*/ 35 h 148"/>
              <a:gd name="T72" fmla="*/ 160 w 213"/>
              <a:gd name="T73" fmla="*/ 62 h 148"/>
              <a:gd name="T74" fmla="*/ 176 w 213"/>
              <a:gd name="T75" fmla="*/ 62 h 148"/>
              <a:gd name="T76" fmla="*/ 176 w 213"/>
              <a:gd name="T77" fmla="*/ 73 h 148"/>
              <a:gd name="T78" fmla="*/ 160 w 213"/>
              <a:gd name="T79" fmla="*/ 73 h 148"/>
              <a:gd name="T80" fmla="*/ 160 w 213"/>
              <a:gd name="T81" fmla="*/ 62 h 148"/>
              <a:gd name="T82" fmla="*/ 160 w 213"/>
              <a:gd name="T83" fmla="*/ 80 h 148"/>
              <a:gd name="T84" fmla="*/ 176 w 213"/>
              <a:gd name="T85" fmla="*/ 80 h 148"/>
              <a:gd name="T86" fmla="*/ 176 w 213"/>
              <a:gd name="T87" fmla="*/ 91 h 148"/>
              <a:gd name="T88" fmla="*/ 160 w 213"/>
              <a:gd name="T89" fmla="*/ 91 h 148"/>
              <a:gd name="T90" fmla="*/ 160 w 213"/>
              <a:gd name="T91" fmla="*/ 80 h 148"/>
              <a:gd name="T92" fmla="*/ 133 w 213"/>
              <a:gd name="T93" fmla="*/ 30 h 148"/>
              <a:gd name="T94" fmla="*/ 13 w 213"/>
              <a:gd name="T95" fmla="*/ 30 h 148"/>
              <a:gd name="T96" fmla="*/ 13 w 213"/>
              <a:gd name="T97" fmla="*/ 112 h 148"/>
              <a:gd name="T98" fmla="*/ 133 w 213"/>
              <a:gd name="T99" fmla="*/ 112 h 148"/>
              <a:gd name="T100" fmla="*/ 133 w 213"/>
              <a:gd name="T101" fmla="*/ 3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3" h="148">
                <a:moveTo>
                  <a:pt x="6" y="18"/>
                </a:moveTo>
                <a:cubicBezTo>
                  <a:pt x="139" y="18"/>
                  <a:pt x="139" y="18"/>
                  <a:pt x="139" y="18"/>
                </a:cubicBezTo>
                <a:cubicBezTo>
                  <a:pt x="145" y="18"/>
                  <a:pt x="145" y="18"/>
                  <a:pt x="145" y="18"/>
                </a:cubicBezTo>
                <a:cubicBezTo>
                  <a:pt x="145" y="24"/>
                  <a:pt x="145" y="24"/>
                  <a:pt x="145" y="24"/>
                </a:cubicBezTo>
                <a:cubicBezTo>
                  <a:pt x="145" y="118"/>
                  <a:pt x="145" y="118"/>
                  <a:pt x="145" y="118"/>
                </a:cubicBezTo>
                <a:cubicBezTo>
                  <a:pt x="145" y="124"/>
                  <a:pt x="145" y="124"/>
                  <a:pt x="145" y="124"/>
                </a:cubicBezTo>
                <a:cubicBezTo>
                  <a:pt x="139" y="124"/>
                  <a:pt x="139" y="124"/>
                  <a:pt x="139" y="124"/>
                </a:cubicBezTo>
                <a:cubicBezTo>
                  <a:pt x="89" y="124"/>
                  <a:pt x="89" y="124"/>
                  <a:pt x="89" y="124"/>
                </a:cubicBezTo>
                <a:cubicBezTo>
                  <a:pt x="89" y="128"/>
                  <a:pt x="89" y="128"/>
                  <a:pt x="89" y="128"/>
                </a:cubicBezTo>
                <a:cubicBezTo>
                  <a:pt x="101" y="130"/>
                  <a:pt x="113" y="133"/>
                  <a:pt x="125" y="139"/>
                </a:cubicBezTo>
                <a:cubicBezTo>
                  <a:pt x="125" y="142"/>
                  <a:pt x="125" y="145"/>
                  <a:pt x="125" y="148"/>
                </a:cubicBezTo>
                <a:cubicBezTo>
                  <a:pt x="90" y="148"/>
                  <a:pt x="56" y="148"/>
                  <a:pt x="22" y="148"/>
                </a:cubicBezTo>
                <a:cubicBezTo>
                  <a:pt x="22" y="145"/>
                  <a:pt x="22" y="142"/>
                  <a:pt x="22" y="139"/>
                </a:cubicBezTo>
                <a:cubicBezTo>
                  <a:pt x="34" y="134"/>
                  <a:pt x="45" y="130"/>
                  <a:pt x="57" y="129"/>
                </a:cubicBezTo>
                <a:cubicBezTo>
                  <a:pt x="57" y="124"/>
                  <a:pt x="57" y="124"/>
                  <a:pt x="57" y="124"/>
                </a:cubicBezTo>
                <a:cubicBezTo>
                  <a:pt x="6" y="124"/>
                  <a:pt x="6" y="124"/>
                  <a:pt x="6" y="124"/>
                </a:cubicBezTo>
                <a:cubicBezTo>
                  <a:pt x="0" y="124"/>
                  <a:pt x="0" y="124"/>
                  <a:pt x="0" y="124"/>
                </a:cubicBezTo>
                <a:cubicBezTo>
                  <a:pt x="0" y="118"/>
                  <a:pt x="0" y="118"/>
                  <a:pt x="0" y="118"/>
                </a:cubicBezTo>
                <a:cubicBezTo>
                  <a:pt x="0" y="24"/>
                  <a:pt x="0" y="24"/>
                  <a:pt x="0" y="24"/>
                </a:cubicBezTo>
                <a:cubicBezTo>
                  <a:pt x="0" y="18"/>
                  <a:pt x="0" y="18"/>
                  <a:pt x="0" y="18"/>
                </a:cubicBezTo>
                <a:cubicBezTo>
                  <a:pt x="6" y="18"/>
                  <a:pt x="6" y="18"/>
                  <a:pt x="6" y="18"/>
                </a:cubicBezTo>
                <a:close/>
                <a:moveTo>
                  <a:pt x="153" y="148"/>
                </a:moveTo>
                <a:cubicBezTo>
                  <a:pt x="213" y="148"/>
                  <a:pt x="213" y="148"/>
                  <a:pt x="213" y="148"/>
                </a:cubicBezTo>
                <a:cubicBezTo>
                  <a:pt x="213" y="0"/>
                  <a:pt x="213" y="0"/>
                  <a:pt x="213" y="0"/>
                </a:cubicBezTo>
                <a:cubicBezTo>
                  <a:pt x="153" y="0"/>
                  <a:pt x="153" y="0"/>
                  <a:pt x="153" y="0"/>
                </a:cubicBezTo>
                <a:cubicBezTo>
                  <a:pt x="153" y="148"/>
                  <a:pt x="153" y="148"/>
                  <a:pt x="153" y="148"/>
                </a:cubicBezTo>
                <a:close/>
                <a:moveTo>
                  <a:pt x="161" y="13"/>
                </a:moveTo>
                <a:cubicBezTo>
                  <a:pt x="207" y="13"/>
                  <a:pt x="207" y="13"/>
                  <a:pt x="207" y="13"/>
                </a:cubicBezTo>
                <a:cubicBezTo>
                  <a:pt x="207" y="27"/>
                  <a:pt x="207" y="27"/>
                  <a:pt x="207" y="27"/>
                </a:cubicBezTo>
                <a:cubicBezTo>
                  <a:pt x="161" y="27"/>
                  <a:pt x="161" y="27"/>
                  <a:pt x="161" y="27"/>
                </a:cubicBezTo>
                <a:cubicBezTo>
                  <a:pt x="161" y="13"/>
                  <a:pt x="161" y="13"/>
                  <a:pt x="161" y="13"/>
                </a:cubicBezTo>
                <a:close/>
                <a:moveTo>
                  <a:pt x="161" y="35"/>
                </a:moveTo>
                <a:cubicBezTo>
                  <a:pt x="207" y="35"/>
                  <a:pt x="207" y="35"/>
                  <a:pt x="207" y="35"/>
                </a:cubicBezTo>
                <a:cubicBezTo>
                  <a:pt x="207" y="50"/>
                  <a:pt x="207" y="50"/>
                  <a:pt x="207" y="50"/>
                </a:cubicBezTo>
                <a:cubicBezTo>
                  <a:pt x="161" y="50"/>
                  <a:pt x="161" y="50"/>
                  <a:pt x="161" y="50"/>
                </a:cubicBezTo>
                <a:cubicBezTo>
                  <a:pt x="161" y="35"/>
                  <a:pt x="161" y="35"/>
                  <a:pt x="161" y="35"/>
                </a:cubicBezTo>
                <a:close/>
                <a:moveTo>
                  <a:pt x="160" y="62"/>
                </a:moveTo>
                <a:cubicBezTo>
                  <a:pt x="176" y="62"/>
                  <a:pt x="176" y="62"/>
                  <a:pt x="176" y="62"/>
                </a:cubicBezTo>
                <a:cubicBezTo>
                  <a:pt x="176" y="73"/>
                  <a:pt x="176" y="73"/>
                  <a:pt x="176" y="73"/>
                </a:cubicBezTo>
                <a:cubicBezTo>
                  <a:pt x="160" y="73"/>
                  <a:pt x="160" y="73"/>
                  <a:pt x="160" y="73"/>
                </a:cubicBezTo>
                <a:cubicBezTo>
                  <a:pt x="160" y="62"/>
                  <a:pt x="160" y="62"/>
                  <a:pt x="160" y="62"/>
                </a:cubicBezTo>
                <a:close/>
                <a:moveTo>
                  <a:pt x="160" y="80"/>
                </a:moveTo>
                <a:cubicBezTo>
                  <a:pt x="176" y="80"/>
                  <a:pt x="176" y="80"/>
                  <a:pt x="176" y="80"/>
                </a:cubicBezTo>
                <a:cubicBezTo>
                  <a:pt x="176" y="91"/>
                  <a:pt x="176" y="91"/>
                  <a:pt x="176" y="91"/>
                </a:cubicBezTo>
                <a:cubicBezTo>
                  <a:pt x="160" y="91"/>
                  <a:pt x="160" y="91"/>
                  <a:pt x="160" y="91"/>
                </a:cubicBezTo>
                <a:cubicBezTo>
                  <a:pt x="160" y="80"/>
                  <a:pt x="160" y="80"/>
                  <a:pt x="160" y="80"/>
                </a:cubicBezTo>
                <a:close/>
                <a:moveTo>
                  <a:pt x="133" y="30"/>
                </a:moveTo>
                <a:cubicBezTo>
                  <a:pt x="13" y="30"/>
                  <a:pt x="13" y="30"/>
                  <a:pt x="13" y="30"/>
                </a:cubicBezTo>
                <a:cubicBezTo>
                  <a:pt x="13" y="112"/>
                  <a:pt x="13" y="112"/>
                  <a:pt x="13" y="112"/>
                </a:cubicBezTo>
                <a:cubicBezTo>
                  <a:pt x="133" y="112"/>
                  <a:pt x="133" y="112"/>
                  <a:pt x="133" y="112"/>
                </a:cubicBezTo>
                <a:lnTo>
                  <a:pt x="133" y="30"/>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5" name="Freeform 133"/>
          <p:cNvSpPr>
            <a:spLocks noEditPoints="1"/>
          </p:cNvSpPr>
          <p:nvPr/>
        </p:nvSpPr>
        <p:spPr bwMode="auto">
          <a:xfrm>
            <a:off x="8149469" y="4207074"/>
            <a:ext cx="271467" cy="265553"/>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6" name="Freeform 134"/>
          <p:cNvSpPr>
            <a:spLocks noEditPoints="1"/>
          </p:cNvSpPr>
          <p:nvPr/>
        </p:nvSpPr>
        <p:spPr bwMode="auto">
          <a:xfrm>
            <a:off x="7387706" y="2371808"/>
            <a:ext cx="292758" cy="217055"/>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7" name="Freeform 135"/>
          <p:cNvSpPr>
            <a:spLocks noEditPoints="1"/>
          </p:cNvSpPr>
          <p:nvPr/>
        </p:nvSpPr>
        <p:spPr bwMode="auto">
          <a:xfrm>
            <a:off x="8582990" y="3774955"/>
            <a:ext cx="194581" cy="290984"/>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8" name="Freeform 136"/>
          <p:cNvSpPr>
            <a:spLocks noEditPoints="1"/>
          </p:cNvSpPr>
          <p:nvPr/>
        </p:nvSpPr>
        <p:spPr bwMode="auto">
          <a:xfrm>
            <a:off x="7001502" y="1895956"/>
            <a:ext cx="303996" cy="151406"/>
          </a:xfrm>
          <a:custGeom>
            <a:avLst/>
            <a:gdLst>
              <a:gd name="T0" fmla="*/ 55 w 217"/>
              <a:gd name="T1" fmla="*/ 0 h 108"/>
              <a:gd name="T2" fmla="*/ 163 w 217"/>
              <a:gd name="T3" fmla="*/ 0 h 108"/>
              <a:gd name="T4" fmla="*/ 217 w 217"/>
              <a:gd name="T5" fmla="*/ 54 h 108"/>
              <a:gd name="T6" fmla="*/ 217 w 217"/>
              <a:gd name="T7" fmla="*/ 54 h 108"/>
              <a:gd name="T8" fmla="*/ 163 w 217"/>
              <a:gd name="T9" fmla="*/ 108 h 108"/>
              <a:gd name="T10" fmla="*/ 55 w 217"/>
              <a:gd name="T11" fmla="*/ 108 h 108"/>
              <a:gd name="T12" fmla="*/ 0 w 217"/>
              <a:gd name="T13" fmla="*/ 54 h 108"/>
              <a:gd name="T14" fmla="*/ 0 w 217"/>
              <a:gd name="T15" fmla="*/ 54 h 108"/>
              <a:gd name="T16" fmla="*/ 55 w 217"/>
              <a:gd name="T17" fmla="*/ 0 h 108"/>
              <a:gd name="T18" fmla="*/ 9 w 217"/>
              <a:gd name="T19" fmla="*/ 48 h 108"/>
              <a:gd name="T20" fmla="*/ 9 w 217"/>
              <a:gd name="T21" fmla="*/ 60 h 108"/>
              <a:gd name="T22" fmla="*/ 20 w 217"/>
              <a:gd name="T23" fmla="*/ 60 h 108"/>
              <a:gd name="T24" fmla="*/ 26 w 217"/>
              <a:gd name="T25" fmla="*/ 54 h 108"/>
              <a:gd name="T26" fmla="*/ 20 w 217"/>
              <a:gd name="T27" fmla="*/ 48 h 108"/>
              <a:gd name="T28" fmla="*/ 9 w 217"/>
              <a:gd name="T29" fmla="*/ 48 h 108"/>
              <a:gd name="T30" fmla="*/ 186 w 217"/>
              <a:gd name="T31" fmla="*/ 54 h 108"/>
              <a:gd name="T32" fmla="*/ 178 w 217"/>
              <a:gd name="T33" fmla="*/ 47 h 108"/>
              <a:gd name="T34" fmla="*/ 170 w 217"/>
              <a:gd name="T35" fmla="*/ 54 h 108"/>
              <a:gd name="T36" fmla="*/ 178 w 217"/>
              <a:gd name="T37" fmla="*/ 62 h 108"/>
              <a:gd name="T38" fmla="*/ 186 w 217"/>
              <a:gd name="T39" fmla="*/ 54 h 108"/>
              <a:gd name="T40" fmla="*/ 211 w 217"/>
              <a:gd name="T41" fmla="*/ 54 h 108"/>
              <a:gd name="T42" fmla="*/ 204 w 217"/>
              <a:gd name="T43" fmla="*/ 47 h 108"/>
              <a:gd name="T44" fmla="*/ 196 w 217"/>
              <a:gd name="T45" fmla="*/ 54 h 108"/>
              <a:gd name="T46" fmla="*/ 204 w 217"/>
              <a:gd name="T47" fmla="*/ 62 h 108"/>
              <a:gd name="T48" fmla="*/ 211 w 217"/>
              <a:gd name="T49" fmla="*/ 54 h 108"/>
              <a:gd name="T50" fmla="*/ 191 w 217"/>
              <a:gd name="T51" fmla="*/ 60 h 108"/>
              <a:gd name="T52" fmla="*/ 183 w 217"/>
              <a:gd name="T53" fmla="*/ 67 h 108"/>
              <a:gd name="T54" fmla="*/ 191 w 217"/>
              <a:gd name="T55" fmla="*/ 75 h 108"/>
              <a:gd name="T56" fmla="*/ 198 w 217"/>
              <a:gd name="T57" fmla="*/ 67 h 108"/>
              <a:gd name="T58" fmla="*/ 191 w 217"/>
              <a:gd name="T59" fmla="*/ 60 h 108"/>
              <a:gd name="T60" fmla="*/ 191 w 217"/>
              <a:gd name="T61" fmla="*/ 34 h 108"/>
              <a:gd name="T62" fmla="*/ 183 w 217"/>
              <a:gd name="T63" fmla="*/ 41 h 108"/>
              <a:gd name="T64" fmla="*/ 191 w 217"/>
              <a:gd name="T65" fmla="*/ 49 h 108"/>
              <a:gd name="T66" fmla="*/ 198 w 217"/>
              <a:gd name="T67" fmla="*/ 41 h 108"/>
              <a:gd name="T68" fmla="*/ 191 w 217"/>
              <a:gd name="T69" fmla="*/ 34 h 108"/>
              <a:gd name="T70" fmla="*/ 57 w 217"/>
              <a:gd name="T71" fmla="*/ 17 h 108"/>
              <a:gd name="T72" fmla="*/ 57 w 217"/>
              <a:gd name="T73" fmla="*/ 91 h 108"/>
              <a:gd name="T74" fmla="*/ 163 w 217"/>
              <a:gd name="T75" fmla="*/ 91 h 108"/>
              <a:gd name="T76" fmla="*/ 163 w 217"/>
              <a:gd name="T77" fmla="*/ 17 h 108"/>
              <a:gd name="T78" fmla="*/ 57 w 217"/>
              <a:gd name="T79" fmla="*/ 17 h 108"/>
              <a:gd name="T80" fmla="*/ 22 w 217"/>
              <a:gd name="T81" fmla="*/ 75 h 108"/>
              <a:gd name="T82" fmla="*/ 34 w 217"/>
              <a:gd name="T83" fmla="*/ 75 h 108"/>
              <a:gd name="T84" fmla="*/ 34 w 217"/>
              <a:gd name="T85" fmla="*/ 64 h 108"/>
              <a:gd name="T86" fmla="*/ 28 w 217"/>
              <a:gd name="T87" fmla="*/ 58 h 108"/>
              <a:gd name="T88" fmla="*/ 22 w 217"/>
              <a:gd name="T89" fmla="*/ 64 h 108"/>
              <a:gd name="T90" fmla="*/ 22 w 217"/>
              <a:gd name="T91" fmla="*/ 75 h 108"/>
              <a:gd name="T92" fmla="*/ 47 w 217"/>
              <a:gd name="T93" fmla="*/ 48 h 108"/>
              <a:gd name="T94" fmla="*/ 36 w 217"/>
              <a:gd name="T95" fmla="*/ 48 h 108"/>
              <a:gd name="T96" fmla="*/ 30 w 217"/>
              <a:gd name="T97" fmla="*/ 54 h 108"/>
              <a:gd name="T98" fmla="*/ 36 w 217"/>
              <a:gd name="T99" fmla="*/ 60 h 108"/>
              <a:gd name="T100" fmla="*/ 47 w 217"/>
              <a:gd name="T101" fmla="*/ 60 h 108"/>
              <a:gd name="T102" fmla="*/ 47 w 217"/>
              <a:gd name="T103" fmla="*/ 48 h 108"/>
              <a:gd name="T104" fmla="*/ 34 w 217"/>
              <a:gd name="T105" fmla="*/ 34 h 108"/>
              <a:gd name="T106" fmla="*/ 22 w 217"/>
              <a:gd name="T107" fmla="*/ 34 h 108"/>
              <a:gd name="T108" fmla="*/ 22 w 217"/>
              <a:gd name="T109" fmla="*/ 45 h 108"/>
              <a:gd name="T110" fmla="*/ 28 w 217"/>
              <a:gd name="T111" fmla="*/ 52 h 108"/>
              <a:gd name="T112" fmla="*/ 34 w 217"/>
              <a:gd name="T113" fmla="*/ 45 h 108"/>
              <a:gd name="T114" fmla="*/ 34 w 217"/>
              <a:gd name="T115"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108">
                <a:moveTo>
                  <a:pt x="55" y="0"/>
                </a:moveTo>
                <a:cubicBezTo>
                  <a:pt x="163" y="0"/>
                  <a:pt x="163" y="0"/>
                  <a:pt x="163" y="0"/>
                </a:cubicBezTo>
                <a:cubicBezTo>
                  <a:pt x="193" y="0"/>
                  <a:pt x="217" y="24"/>
                  <a:pt x="217" y="54"/>
                </a:cubicBezTo>
                <a:cubicBezTo>
                  <a:pt x="217" y="54"/>
                  <a:pt x="217" y="54"/>
                  <a:pt x="217" y="54"/>
                </a:cubicBezTo>
                <a:cubicBezTo>
                  <a:pt x="217" y="84"/>
                  <a:pt x="193" y="108"/>
                  <a:pt x="163" y="108"/>
                </a:cubicBezTo>
                <a:cubicBezTo>
                  <a:pt x="55" y="108"/>
                  <a:pt x="55" y="108"/>
                  <a:pt x="55" y="108"/>
                </a:cubicBezTo>
                <a:cubicBezTo>
                  <a:pt x="25" y="108"/>
                  <a:pt x="0" y="84"/>
                  <a:pt x="0" y="54"/>
                </a:cubicBezTo>
                <a:cubicBezTo>
                  <a:pt x="0" y="54"/>
                  <a:pt x="0" y="54"/>
                  <a:pt x="0" y="54"/>
                </a:cubicBezTo>
                <a:cubicBezTo>
                  <a:pt x="0" y="24"/>
                  <a:pt x="25" y="0"/>
                  <a:pt x="55" y="0"/>
                </a:cubicBezTo>
                <a:close/>
                <a:moveTo>
                  <a:pt x="9" y="48"/>
                </a:moveTo>
                <a:cubicBezTo>
                  <a:pt x="9" y="60"/>
                  <a:pt x="9" y="60"/>
                  <a:pt x="9" y="60"/>
                </a:cubicBezTo>
                <a:cubicBezTo>
                  <a:pt x="20" y="60"/>
                  <a:pt x="20" y="60"/>
                  <a:pt x="20" y="60"/>
                </a:cubicBezTo>
                <a:cubicBezTo>
                  <a:pt x="26" y="54"/>
                  <a:pt x="26" y="54"/>
                  <a:pt x="26" y="54"/>
                </a:cubicBezTo>
                <a:cubicBezTo>
                  <a:pt x="20" y="48"/>
                  <a:pt x="20" y="48"/>
                  <a:pt x="20" y="48"/>
                </a:cubicBezTo>
                <a:cubicBezTo>
                  <a:pt x="9" y="48"/>
                  <a:pt x="9" y="48"/>
                  <a:pt x="9" y="48"/>
                </a:cubicBezTo>
                <a:close/>
                <a:moveTo>
                  <a:pt x="186" y="54"/>
                </a:moveTo>
                <a:cubicBezTo>
                  <a:pt x="186" y="50"/>
                  <a:pt x="182" y="47"/>
                  <a:pt x="178" y="47"/>
                </a:cubicBezTo>
                <a:cubicBezTo>
                  <a:pt x="174" y="47"/>
                  <a:pt x="170" y="50"/>
                  <a:pt x="170" y="54"/>
                </a:cubicBezTo>
                <a:cubicBezTo>
                  <a:pt x="170" y="59"/>
                  <a:pt x="174" y="62"/>
                  <a:pt x="178" y="62"/>
                </a:cubicBezTo>
                <a:cubicBezTo>
                  <a:pt x="182" y="62"/>
                  <a:pt x="186" y="59"/>
                  <a:pt x="186" y="54"/>
                </a:cubicBezTo>
                <a:close/>
                <a:moveTo>
                  <a:pt x="211" y="54"/>
                </a:moveTo>
                <a:cubicBezTo>
                  <a:pt x="211" y="50"/>
                  <a:pt x="208" y="47"/>
                  <a:pt x="204" y="47"/>
                </a:cubicBezTo>
                <a:cubicBezTo>
                  <a:pt x="199" y="47"/>
                  <a:pt x="196" y="50"/>
                  <a:pt x="196" y="54"/>
                </a:cubicBezTo>
                <a:cubicBezTo>
                  <a:pt x="196" y="59"/>
                  <a:pt x="199" y="62"/>
                  <a:pt x="204" y="62"/>
                </a:cubicBezTo>
                <a:cubicBezTo>
                  <a:pt x="208" y="62"/>
                  <a:pt x="211" y="59"/>
                  <a:pt x="211" y="54"/>
                </a:cubicBezTo>
                <a:close/>
                <a:moveTo>
                  <a:pt x="191" y="60"/>
                </a:moveTo>
                <a:cubicBezTo>
                  <a:pt x="187" y="60"/>
                  <a:pt x="183" y="63"/>
                  <a:pt x="183" y="67"/>
                </a:cubicBezTo>
                <a:cubicBezTo>
                  <a:pt x="183" y="71"/>
                  <a:pt x="187" y="75"/>
                  <a:pt x="191" y="75"/>
                </a:cubicBezTo>
                <a:cubicBezTo>
                  <a:pt x="195" y="75"/>
                  <a:pt x="198" y="71"/>
                  <a:pt x="198" y="67"/>
                </a:cubicBezTo>
                <a:cubicBezTo>
                  <a:pt x="198" y="63"/>
                  <a:pt x="195" y="60"/>
                  <a:pt x="191" y="60"/>
                </a:cubicBezTo>
                <a:close/>
                <a:moveTo>
                  <a:pt x="191" y="34"/>
                </a:moveTo>
                <a:cubicBezTo>
                  <a:pt x="187" y="34"/>
                  <a:pt x="183" y="37"/>
                  <a:pt x="183" y="41"/>
                </a:cubicBezTo>
                <a:cubicBezTo>
                  <a:pt x="183" y="46"/>
                  <a:pt x="187" y="49"/>
                  <a:pt x="191" y="49"/>
                </a:cubicBezTo>
                <a:cubicBezTo>
                  <a:pt x="195" y="49"/>
                  <a:pt x="198" y="46"/>
                  <a:pt x="198" y="41"/>
                </a:cubicBezTo>
                <a:cubicBezTo>
                  <a:pt x="198" y="37"/>
                  <a:pt x="195" y="34"/>
                  <a:pt x="191" y="34"/>
                </a:cubicBezTo>
                <a:close/>
                <a:moveTo>
                  <a:pt x="57" y="17"/>
                </a:moveTo>
                <a:cubicBezTo>
                  <a:pt x="57" y="91"/>
                  <a:pt x="57" y="91"/>
                  <a:pt x="57" y="91"/>
                </a:cubicBezTo>
                <a:cubicBezTo>
                  <a:pt x="163" y="91"/>
                  <a:pt x="163" y="91"/>
                  <a:pt x="163" y="91"/>
                </a:cubicBezTo>
                <a:cubicBezTo>
                  <a:pt x="163" y="17"/>
                  <a:pt x="163" y="17"/>
                  <a:pt x="163" y="17"/>
                </a:cubicBezTo>
                <a:cubicBezTo>
                  <a:pt x="57" y="17"/>
                  <a:pt x="57" y="17"/>
                  <a:pt x="57" y="17"/>
                </a:cubicBezTo>
                <a:close/>
                <a:moveTo>
                  <a:pt x="22" y="75"/>
                </a:moveTo>
                <a:cubicBezTo>
                  <a:pt x="34" y="75"/>
                  <a:pt x="34" y="75"/>
                  <a:pt x="34" y="75"/>
                </a:cubicBezTo>
                <a:cubicBezTo>
                  <a:pt x="34" y="64"/>
                  <a:pt x="34" y="64"/>
                  <a:pt x="34" y="64"/>
                </a:cubicBezTo>
                <a:cubicBezTo>
                  <a:pt x="28" y="58"/>
                  <a:pt x="28" y="58"/>
                  <a:pt x="28" y="58"/>
                </a:cubicBezTo>
                <a:cubicBezTo>
                  <a:pt x="22" y="64"/>
                  <a:pt x="22" y="64"/>
                  <a:pt x="22" y="64"/>
                </a:cubicBezTo>
                <a:cubicBezTo>
                  <a:pt x="22" y="75"/>
                  <a:pt x="22" y="75"/>
                  <a:pt x="22" y="75"/>
                </a:cubicBezTo>
                <a:close/>
                <a:moveTo>
                  <a:pt x="47" y="48"/>
                </a:moveTo>
                <a:cubicBezTo>
                  <a:pt x="36" y="48"/>
                  <a:pt x="36" y="48"/>
                  <a:pt x="36" y="48"/>
                </a:cubicBezTo>
                <a:cubicBezTo>
                  <a:pt x="30" y="54"/>
                  <a:pt x="30" y="54"/>
                  <a:pt x="30" y="54"/>
                </a:cubicBezTo>
                <a:cubicBezTo>
                  <a:pt x="36" y="60"/>
                  <a:pt x="36" y="60"/>
                  <a:pt x="36" y="60"/>
                </a:cubicBezTo>
                <a:cubicBezTo>
                  <a:pt x="47" y="60"/>
                  <a:pt x="47" y="60"/>
                  <a:pt x="47" y="60"/>
                </a:cubicBezTo>
                <a:cubicBezTo>
                  <a:pt x="47" y="48"/>
                  <a:pt x="47" y="48"/>
                  <a:pt x="47" y="48"/>
                </a:cubicBezTo>
                <a:close/>
                <a:moveTo>
                  <a:pt x="34" y="34"/>
                </a:moveTo>
                <a:cubicBezTo>
                  <a:pt x="22" y="34"/>
                  <a:pt x="22" y="34"/>
                  <a:pt x="22" y="34"/>
                </a:cubicBezTo>
                <a:cubicBezTo>
                  <a:pt x="22" y="45"/>
                  <a:pt x="22" y="45"/>
                  <a:pt x="22" y="45"/>
                </a:cubicBezTo>
                <a:cubicBezTo>
                  <a:pt x="28" y="52"/>
                  <a:pt x="28" y="52"/>
                  <a:pt x="28" y="52"/>
                </a:cubicBezTo>
                <a:cubicBezTo>
                  <a:pt x="34" y="45"/>
                  <a:pt x="34" y="45"/>
                  <a:pt x="34" y="45"/>
                </a:cubicBezTo>
                <a:lnTo>
                  <a:pt x="34" y="34"/>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49" name="Freeform 137"/>
          <p:cNvSpPr>
            <a:spLocks noEditPoints="1"/>
          </p:cNvSpPr>
          <p:nvPr/>
        </p:nvSpPr>
        <p:spPr bwMode="auto">
          <a:xfrm>
            <a:off x="7056505" y="2342825"/>
            <a:ext cx="187484" cy="283887"/>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0" name="Freeform 138"/>
          <p:cNvSpPr>
            <a:spLocks noEditPoints="1"/>
          </p:cNvSpPr>
          <p:nvPr/>
        </p:nvSpPr>
        <p:spPr bwMode="auto">
          <a:xfrm>
            <a:off x="6249204" y="1855740"/>
            <a:ext cx="272650" cy="244853"/>
          </a:xfrm>
          <a:custGeom>
            <a:avLst/>
            <a:gdLst>
              <a:gd name="T0" fmla="*/ 0 w 461"/>
              <a:gd name="T1" fmla="*/ 0 h 414"/>
              <a:gd name="T2" fmla="*/ 461 w 461"/>
              <a:gd name="T3" fmla="*/ 0 h 414"/>
              <a:gd name="T4" fmla="*/ 461 w 461"/>
              <a:gd name="T5" fmla="*/ 302 h 414"/>
              <a:gd name="T6" fmla="*/ 324 w 461"/>
              <a:gd name="T7" fmla="*/ 340 h 414"/>
              <a:gd name="T8" fmla="*/ 324 w 461"/>
              <a:gd name="T9" fmla="*/ 376 h 414"/>
              <a:gd name="T10" fmla="*/ 380 w 461"/>
              <a:gd name="T11" fmla="*/ 376 h 414"/>
              <a:gd name="T12" fmla="*/ 380 w 461"/>
              <a:gd name="T13" fmla="*/ 414 h 414"/>
              <a:gd name="T14" fmla="*/ 82 w 461"/>
              <a:gd name="T15" fmla="*/ 414 h 414"/>
              <a:gd name="T16" fmla="*/ 82 w 461"/>
              <a:gd name="T17" fmla="*/ 376 h 414"/>
              <a:gd name="T18" fmla="*/ 149 w 461"/>
              <a:gd name="T19" fmla="*/ 376 h 414"/>
              <a:gd name="T20" fmla="*/ 149 w 461"/>
              <a:gd name="T21" fmla="*/ 345 h 414"/>
              <a:gd name="T22" fmla="*/ 0 w 461"/>
              <a:gd name="T23" fmla="*/ 302 h 414"/>
              <a:gd name="T24" fmla="*/ 0 w 461"/>
              <a:gd name="T25" fmla="*/ 0 h 414"/>
              <a:gd name="T26" fmla="*/ 0 w 461"/>
              <a:gd name="T27" fmla="*/ 0 h 414"/>
              <a:gd name="T28" fmla="*/ 52 w 461"/>
              <a:gd name="T29" fmla="*/ 49 h 414"/>
              <a:gd name="T30" fmla="*/ 52 w 461"/>
              <a:gd name="T31" fmla="*/ 264 h 414"/>
              <a:gd name="T32" fmla="*/ 411 w 461"/>
              <a:gd name="T33" fmla="*/ 264 h 414"/>
              <a:gd name="T34" fmla="*/ 411 w 461"/>
              <a:gd name="T35" fmla="*/ 49 h 414"/>
              <a:gd name="T36" fmla="*/ 52 w 461"/>
              <a:gd name="T37" fmla="*/ 49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1" h="414">
                <a:moveTo>
                  <a:pt x="0" y="0"/>
                </a:moveTo>
                <a:lnTo>
                  <a:pt x="461" y="0"/>
                </a:lnTo>
                <a:lnTo>
                  <a:pt x="461" y="302"/>
                </a:lnTo>
                <a:lnTo>
                  <a:pt x="324" y="340"/>
                </a:lnTo>
                <a:lnTo>
                  <a:pt x="324" y="376"/>
                </a:lnTo>
                <a:lnTo>
                  <a:pt x="380" y="376"/>
                </a:lnTo>
                <a:lnTo>
                  <a:pt x="380" y="414"/>
                </a:lnTo>
                <a:lnTo>
                  <a:pt x="82" y="414"/>
                </a:lnTo>
                <a:lnTo>
                  <a:pt x="82" y="376"/>
                </a:lnTo>
                <a:lnTo>
                  <a:pt x="149" y="376"/>
                </a:lnTo>
                <a:lnTo>
                  <a:pt x="149" y="345"/>
                </a:lnTo>
                <a:lnTo>
                  <a:pt x="0" y="302"/>
                </a:lnTo>
                <a:lnTo>
                  <a:pt x="0" y="0"/>
                </a:lnTo>
                <a:lnTo>
                  <a:pt x="0" y="0"/>
                </a:lnTo>
                <a:close/>
                <a:moveTo>
                  <a:pt x="52" y="49"/>
                </a:moveTo>
                <a:lnTo>
                  <a:pt x="52" y="264"/>
                </a:lnTo>
                <a:lnTo>
                  <a:pt x="411" y="264"/>
                </a:lnTo>
                <a:lnTo>
                  <a:pt x="411" y="49"/>
                </a:lnTo>
                <a:lnTo>
                  <a:pt x="52" y="49"/>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1" name="Freeform 139"/>
          <p:cNvSpPr>
            <a:spLocks noEditPoints="1"/>
          </p:cNvSpPr>
          <p:nvPr/>
        </p:nvSpPr>
        <p:spPr bwMode="auto">
          <a:xfrm>
            <a:off x="6233827" y="3344333"/>
            <a:ext cx="302221" cy="222969"/>
          </a:xfrm>
          <a:custGeom>
            <a:avLst/>
            <a:gdLst>
              <a:gd name="T0" fmla="*/ 132 w 511"/>
              <a:gd name="T1" fmla="*/ 76 h 377"/>
              <a:gd name="T2" fmla="*/ 115 w 511"/>
              <a:gd name="T3" fmla="*/ 93 h 377"/>
              <a:gd name="T4" fmla="*/ 115 w 511"/>
              <a:gd name="T5" fmla="*/ 315 h 377"/>
              <a:gd name="T6" fmla="*/ 494 w 511"/>
              <a:gd name="T7" fmla="*/ 315 h 377"/>
              <a:gd name="T8" fmla="*/ 511 w 511"/>
              <a:gd name="T9" fmla="*/ 299 h 377"/>
              <a:gd name="T10" fmla="*/ 511 w 511"/>
              <a:gd name="T11" fmla="*/ 76 h 377"/>
              <a:gd name="T12" fmla="*/ 494 w 511"/>
              <a:gd name="T13" fmla="*/ 76 h 377"/>
              <a:gd name="T14" fmla="*/ 0 w 511"/>
              <a:gd name="T15" fmla="*/ 377 h 377"/>
              <a:gd name="T16" fmla="*/ 172 w 511"/>
              <a:gd name="T17" fmla="*/ 0 h 377"/>
              <a:gd name="T18" fmla="*/ 123 w 511"/>
              <a:gd name="T19" fmla="*/ 53 h 377"/>
              <a:gd name="T20" fmla="*/ 23 w 511"/>
              <a:gd name="T21" fmla="*/ 53 h 377"/>
              <a:gd name="T22" fmla="*/ 14 w 511"/>
              <a:gd name="T23" fmla="*/ 60 h 377"/>
              <a:gd name="T24" fmla="*/ 14 w 511"/>
              <a:gd name="T25" fmla="*/ 114 h 377"/>
              <a:gd name="T26" fmla="*/ 92 w 511"/>
              <a:gd name="T27" fmla="*/ 114 h 377"/>
              <a:gd name="T28" fmla="*/ 23 w 511"/>
              <a:gd name="T29" fmla="*/ 128 h 377"/>
              <a:gd name="T30" fmla="*/ 14 w 511"/>
              <a:gd name="T31" fmla="*/ 135 h 377"/>
              <a:gd name="T32" fmla="*/ 14 w 511"/>
              <a:gd name="T33" fmla="*/ 190 h 377"/>
              <a:gd name="T34" fmla="*/ 92 w 511"/>
              <a:gd name="T35" fmla="*/ 190 h 377"/>
              <a:gd name="T36" fmla="*/ 172 w 511"/>
              <a:gd name="T37" fmla="*/ 341 h 377"/>
              <a:gd name="T38" fmla="*/ 172 w 511"/>
              <a:gd name="T39" fmla="*/ 377 h 377"/>
              <a:gd name="T40" fmla="*/ 16 w 511"/>
              <a:gd name="T41" fmla="*/ 213 h 377"/>
              <a:gd name="T42" fmla="*/ 49 w 511"/>
              <a:gd name="T43" fmla="*/ 230 h 377"/>
              <a:gd name="T44" fmla="*/ 49 w 511"/>
              <a:gd name="T45" fmla="*/ 213 h 377"/>
              <a:gd name="T46" fmla="*/ 16 w 511"/>
              <a:gd name="T47" fmla="*/ 242 h 377"/>
              <a:gd name="T48" fmla="*/ 49 w 511"/>
              <a:gd name="T49" fmla="*/ 261 h 377"/>
              <a:gd name="T50" fmla="*/ 49 w 511"/>
              <a:gd name="T51" fmla="*/ 242 h 377"/>
              <a:gd name="T52" fmla="*/ 30 w 511"/>
              <a:gd name="T53" fmla="*/ 69 h 377"/>
              <a:gd name="T54" fmla="*/ 92 w 511"/>
              <a:gd name="T55" fmla="*/ 100 h 377"/>
              <a:gd name="T56" fmla="*/ 92 w 511"/>
              <a:gd name="T57" fmla="*/ 69 h 377"/>
              <a:gd name="T58" fmla="*/ 30 w 511"/>
              <a:gd name="T59" fmla="*/ 145 h 377"/>
              <a:gd name="T60" fmla="*/ 92 w 511"/>
              <a:gd name="T61" fmla="*/ 176 h 377"/>
              <a:gd name="T62" fmla="*/ 92 w 511"/>
              <a:gd name="T63" fmla="*/ 145 h 377"/>
              <a:gd name="T64" fmla="*/ 378 w 511"/>
              <a:gd name="T65" fmla="*/ 358 h 377"/>
              <a:gd name="T66" fmla="*/ 250 w 511"/>
              <a:gd name="T67" fmla="*/ 327 h 377"/>
              <a:gd name="T68" fmla="*/ 227 w 511"/>
              <a:gd name="T69" fmla="*/ 358 h 377"/>
              <a:gd name="T70" fmla="*/ 406 w 511"/>
              <a:gd name="T71" fmla="*/ 377 h 377"/>
              <a:gd name="T72" fmla="*/ 406 w 511"/>
              <a:gd name="T73" fmla="*/ 358 h 377"/>
              <a:gd name="T74" fmla="*/ 466 w 511"/>
              <a:gd name="T75" fmla="*/ 119 h 377"/>
              <a:gd name="T76" fmla="*/ 160 w 511"/>
              <a:gd name="T77" fmla="*/ 27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7">
                <a:moveTo>
                  <a:pt x="494" y="76"/>
                </a:moveTo>
                <a:lnTo>
                  <a:pt x="132" y="76"/>
                </a:lnTo>
                <a:lnTo>
                  <a:pt x="115" y="76"/>
                </a:lnTo>
                <a:lnTo>
                  <a:pt x="115" y="93"/>
                </a:lnTo>
                <a:lnTo>
                  <a:pt x="115" y="299"/>
                </a:lnTo>
                <a:lnTo>
                  <a:pt x="115" y="315"/>
                </a:lnTo>
                <a:lnTo>
                  <a:pt x="132" y="315"/>
                </a:lnTo>
                <a:lnTo>
                  <a:pt x="494" y="315"/>
                </a:lnTo>
                <a:lnTo>
                  <a:pt x="511" y="315"/>
                </a:lnTo>
                <a:lnTo>
                  <a:pt x="511" y="299"/>
                </a:lnTo>
                <a:lnTo>
                  <a:pt x="511" y="93"/>
                </a:lnTo>
                <a:lnTo>
                  <a:pt x="511" y="76"/>
                </a:lnTo>
                <a:lnTo>
                  <a:pt x="494" y="76"/>
                </a:lnTo>
                <a:lnTo>
                  <a:pt x="494" y="76"/>
                </a:lnTo>
                <a:close/>
                <a:moveTo>
                  <a:pt x="172" y="377"/>
                </a:moveTo>
                <a:lnTo>
                  <a:pt x="0" y="377"/>
                </a:lnTo>
                <a:lnTo>
                  <a:pt x="0" y="0"/>
                </a:lnTo>
                <a:lnTo>
                  <a:pt x="172" y="0"/>
                </a:lnTo>
                <a:lnTo>
                  <a:pt x="172" y="53"/>
                </a:lnTo>
                <a:lnTo>
                  <a:pt x="123" y="53"/>
                </a:lnTo>
                <a:lnTo>
                  <a:pt x="92" y="53"/>
                </a:lnTo>
                <a:lnTo>
                  <a:pt x="23" y="53"/>
                </a:lnTo>
                <a:lnTo>
                  <a:pt x="14" y="53"/>
                </a:lnTo>
                <a:lnTo>
                  <a:pt x="14" y="60"/>
                </a:lnTo>
                <a:lnTo>
                  <a:pt x="14" y="107"/>
                </a:lnTo>
                <a:lnTo>
                  <a:pt x="14" y="114"/>
                </a:lnTo>
                <a:lnTo>
                  <a:pt x="23" y="114"/>
                </a:lnTo>
                <a:lnTo>
                  <a:pt x="92" y="114"/>
                </a:lnTo>
                <a:lnTo>
                  <a:pt x="92" y="128"/>
                </a:lnTo>
                <a:lnTo>
                  <a:pt x="23" y="128"/>
                </a:lnTo>
                <a:lnTo>
                  <a:pt x="14" y="128"/>
                </a:lnTo>
                <a:lnTo>
                  <a:pt x="14" y="135"/>
                </a:lnTo>
                <a:lnTo>
                  <a:pt x="14" y="183"/>
                </a:lnTo>
                <a:lnTo>
                  <a:pt x="14" y="190"/>
                </a:lnTo>
                <a:lnTo>
                  <a:pt x="23" y="190"/>
                </a:lnTo>
                <a:lnTo>
                  <a:pt x="92" y="190"/>
                </a:lnTo>
                <a:lnTo>
                  <a:pt x="92" y="341"/>
                </a:lnTo>
                <a:lnTo>
                  <a:pt x="172" y="341"/>
                </a:lnTo>
                <a:lnTo>
                  <a:pt x="172" y="377"/>
                </a:lnTo>
                <a:lnTo>
                  <a:pt x="172" y="377"/>
                </a:lnTo>
                <a:close/>
                <a:moveTo>
                  <a:pt x="49" y="213"/>
                </a:moveTo>
                <a:lnTo>
                  <a:pt x="16" y="213"/>
                </a:lnTo>
                <a:lnTo>
                  <a:pt x="16" y="230"/>
                </a:lnTo>
                <a:lnTo>
                  <a:pt x="49" y="230"/>
                </a:lnTo>
                <a:lnTo>
                  <a:pt x="49" y="213"/>
                </a:lnTo>
                <a:lnTo>
                  <a:pt x="49" y="213"/>
                </a:lnTo>
                <a:close/>
                <a:moveTo>
                  <a:pt x="49" y="242"/>
                </a:moveTo>
                <a:lnTo>
                  <a:pt x="16" y="242"/>
                </a:lnTo>
                <a:lnTo>
                  <a:pt x="16" y="261"/>
                </a:lnTo>
                <a:lnTo>
                  <a:pt x="49" y="261"/>
                </a:lnTo>
                <a:lnTo>
                  <a:pt x="49" y="242"/>
                </a:lnTo>
                <a:lnTo>
                  <a:pt x="49" y="242"/>
                </a:lnTo>
                <a:close/>
                <a:moveTo>
                  <a:pt x="92" y="69"/>
                </a:moveTo>
                <a:lnTo>
                  <a:pt x="30" y="69"/>
                </a:lnTo>
                <a:lnTo>
                  <a:pt x="30" y="100"/>
                </a:lnTo>
                <a:lnTo>
                  <a:pt x="92" y="100"/>
                </a:lnTo>
                <a:lnTo>
                  <a:pt x="92" y="69"/>
                </a:lnTo>
                <a:lnTo>
                  <a:pt x="92" y="69"/>
                </a:lnTo>
                <a:close/>
                <a:moveTo>
                  <a:pt x="92" y="145"/>
                </a:moveTo>
                <a:lnTo>
                  <a:pt x="30" y="145"/>
                </a:lnTo>
                <a:lnTo>
                  <a:pt x="30" y="176"/>
                </a:lnTo>
                <a:lnTo>
                  <a:pt x="92" y="176"/>
                </a:lnTo>
                <a:lnTo>
                  <a:pt x="92" y="145"/>
                </a:lnTo>
                <a:lnTo>
                  <a:pt x="92" y="145"/>
                </a:lnTo>
                <a:close/>
                <a:moveTo>
                  <a:pt x="406" y="358"/>
                </a:moveTo>
                <a:lnTo>
                  <a:pt x="378" y="358"/>
                </a:lnTo>
                <a:lnTo>
                  <a:pt x="378" y="327"/>
                </a:lnTo>
                <a:lnTo>
                  <a:pt x="250" y="327"/>
                </a:lnTo>
                <a:lnTo>
                  <a:pt x="250" y="358"/>
                </a:lnTo>
                <a:lnTo>
                  <a:pt x="227" y="358"/>
                </a:lnTo>
                <a:lnTo>
                  <a:pt x="227" y="377"/>
                </a:lnTo>
                <a:lnTo>
                  <a:pt x="406" y="377"/>
                </a:lnTo>
                <a:lnTo>
                  <a:pt x="406" y="358"/>
                </a:lnTo>
                <a:lnTo>
                  <a:pt x="406" y="358"/>
                </a:lnTo>
                <a:close/>
                <a:moveTo>
                  <a:pt x="160" y="119"/>
                </a:moveTo>
                <a:lnTo>
                  <a:pt x="466" y="119"/>
                </a:lnTo>
                <a:lnTo>
                  <a:pt x="466" y="275"/>
                </a:lnTo>
                <a:lnTo>
                  <a:pt x="160" y="275"/>
                </a:lnTo>
                <a:lnTo>
                  <a:pt x="160" y="119"/>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2" name="Freeform 140"/>
          <p:cNvSpPr>
            <a:spLocks noEditPoints="1"/>
          </p:cNvSpPr>
          <p:nvPr/>
        </p:nvSpPr>
        <p:spPr bwMode="auto">
          <a:xfrm>
            <a:off x="6643688" y="1865202"/>
            <a:ext cx="253133" cy="228293"/>
          </a:xfrm>
          <a:custGeom>
            <a:avLst/>
            <a:gdLst>
              <a:gd name="T0" fmla="*/ 180 w 181"/>
              <a:gd name="T1" fmla="*/ 149 h 163"/>
              <a:gd name="T2" fmla="*/ 14 w 181"/>
              <a:gd name="T3" fmla="*/ 163 h 163"/>
              <a:gd name="T4" fmla="*/ 1 w 181"/>
              <a:gd name="T5" fmla="*/ 122 h 163"/>
              <a:gd name="T6" fmla="*/ 15 w 181"/>
              <a:gd name="T7" fmla="*/ 133 h 163"/>
              <a:gd name="T8" fmla="*/ 34 w 181"/>
              <a:gd name="T9" fmla="*/ 122 h 163"/>
              <a:gd name="T10" fmla="*/ 42 w 181"/>
              <a:gd name="T11" fmla="*/ 133 h 163"/>
              <a:gd name="T12" fmla="*/ 61 w 181"/>
              <a:gd name="T13" fmla="*/ 122 h 163"/>
              <a:gd name="T14" fmla="*/ 70 w 181"/>
              <a:gd name="T15" fmla="*/ 133 h 163"/>
              <a:gd name="T16" fmla="*/ 89 w 181"/>
              <a:gd name="T17" fmla="*/ 122 h 163"/>
              <a:gd name="T18" fmla="*/ 98 w 181"/>
              <a:gd name="T19" fmla="*/ 133 h 163"/>
              <a:gd name="T20" fmla="*/ 116 w 181"/>
              <a:gd name="T21" fmla="*/ 122 h 163"/>
              <a:gd name="T22" fmla="*/ 124 w 181"/>
              <a:gd name="T23" fmla="*/ 133 h 163"/>
              <a:gd name="T24" fmla="*/ 142 w 181"/>
              <a:gd name="T25" fmla="*/ 122 h 163"/>
              <a:gd name="T26" fmla="*/ 151 w 181"/>
              <a:gd name="T27" fmla="*/ 133 h 163"/>
              <a:gd name="T28" fmla="*/ 170 w 181"/>
              <a:gd name="T29" fmla="*/ 122 h 163"/>
              <a:gd name="T30" fmla="*/ 0 w 181"/>
              <a:gd name="T31" fmla="*/ 0 h 163"/>
              <a:gd name="T32" fmla="*/ 181 w 181"/>
              <a:gd name="T33" fmla="*/ 114 h 163"/>
              <a:gd name="T34" fmla="*/ 0 w 181"/>
              <a:gd name="T35" fmla="*/ 0 h 163"/>
              <a:gd name="T36" fmla="*/ 169 w 181"/>
              <a:gd name="T37" fmla="*/ 75 h 163"/>
              <a:gd name="T38" fmla="*/ 174 w 181"/>
              <a:gd name="T39" fmla="*/ 40 h 163"/>
              <a:gd name="T40" fmla="*/ 11 w 181"/>
              <a:gd name="T41" fmla="*/ 72 h 163"/>
              <a:gd name="T42" fmla="*/ 18 w 181"/>
              <a:gd name="T43" fmla="*/ 89 h 163"/>
              <a:gd name="T44" fmla="*/ 11 w 181"/>
              <a:gd name="T45" fmla="*/ 72 h 163"/>
              <a:gd name="T46" fmla="*/ 6 w 181"/>
              <a:gd name="T47" fmla="*/ 66 h 163"/>
              <a:gd name="T48" fmla="*/ 24 w 181"/>
              <a:gd name="T49" fmla="*/ 49 h 163"/>
              <a:gd name="T50" fmla="*/ 11 w 181"/>
              <a:gd name="T51" fmla="*/ 28 h 163"/>
              <a:gd name="T52" fmla="*/ 18 w 181"/>
              <a:gd name="T53" fmla="*/ 46 h 163"/>
              <a:gd name="T54" fmla="*/ 11 w 181"/>
              <a:gd name="T55" fmla="*/ 28 h 163"/>
              <a:gd name="T56" fmla="*/ 29 w 181"/>
              <a:gd name="T57" fmla="*/ 103 h 163"/>
              <a:gd name="T58" fmla="*/ 164 w 181"/>
              <a:gd name="T59" fmla="*/ 10 h 163"/>
              <a:gd name="T60" fmla="*/ 151 w 181"/>
              <a:gd name="T61" fmla="*/ 138 h 163"/>
              <a:gd name="T62" fmla="*/ 170 w 181"/>
              <a:gd name="T63" fmla="*/ 150 h 163"/>
              <a:gd name="T64" fmla="*/ 151 w 181"/>
              <a:gd name="T65" fmla="*/ 138 h 163"/>
              <a:gd name="T66" fmla="*/ 42 w 181"/>
              <a:gd name="T67" fmla="*/ 150 h 163"/>
              <a:gd name="T68" fmla="*/ 142 w 181"/>
              <a:gd name="T69" fmla="*/ 138 h 163"/>
              <a:gd name="T70" fmla="*/ 15 w 181"/>
              <a:gd name="T71" fmla="*/ 138 h 163"/>
              <a:gd name="T72" fmla="*/ 34 w 181"/>
              <a:gd name="T73" fmla="*/ 150 h 163"/>
              <a:gd name="T74" fmla="*/ 15 w 181"/>
              <a:gd name="T75" fmla="*/ 13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63">
                <a:moveTo>
                  <a:pt x="180" y="122"/>
                </a:moveTo>
                <a:cubicBezTo>
                  <a:pt x="180" y="149"/>
                  <a:pt x="180" y="149"/>
                  <a:pt x="180" y="149"/>
                </a:cubicBezTo>
                <a:cubicBezTo>
                  <a:pt x="180" y="157"/>
                  <a:pt x="174" y="163"/>
                  <a:pt x="167" y="163"/>
                </a:cubicBezTo>
                <a:cubicBezTo>
                  <a:pt x="14" y="163"/>
                  <a:pt x="14" y="163"/>
                  <a:pt x="14" y="163"/>
                </a:cubicBezTo>
                <a:cubicBezTo>
                  <a:pt x="7" y="163"/>
                  <a:pt x="1" y="157"/>
                  <a:pt x="1" y="149"/>
                </a:cubicBezTo>
                <a:cubicBezTo>
                  <a:pt x="1" y="122"/>
                  <a:pt x="1" y="122"/>
                  <a:pt x="1" y="122"/>
                </a:cubicBezTo>
                <a:cubicBezTo>
                  <a:pt x="15" y="122"/>
                  <a:pt x="15" y="122"/>
                  <a:pt x="15" y="122"/>
                </a:cubicBezTo>
                <a:cubicBezTo>
                  <a:pt x="15" y="133"/>
                  <a:pt x="15" y="133"/>
                  <a:pt x="15" y="133"/>
                </a:cubicBezTo>
                <a:cubicBezTo>
                  <a:pt x="34" y="133"/>
                  <a:pt x="34" y="133"/>
                  <a:pt x="34" y="133"/>
                </a:cubicBezTo>
                <a:cubicBezTo>
                  <a:pt x="34" y="122"/>
                  <a:pt x="34" y="122"/>
                  <a:pt x="34" y="122"/>
                </a:cubicBezTo>
                <a:cubicBezTo>
                  <a:pt x="42" y="122"/>
                  <a:pt x="42" y="122"/>
                  <a:pt x="42" y="122"/>
                </a:cubicBezTo>
                <a:cubicBezTo>
                  <a:pt x="42" y="133"/>
                  <a:pt x="42" y="133"/>
                  <a:pt x="42" y="133"/>
                </a:cubicBezTo>
                <a:cubicBezTo>
                  <a:pt x="61" y="133"/>
                  <a:pt x="61" y="133"/>
                  <a:pt x="61" y="133"/>
                </a:cubicBezTo>
                <a:cubicBezTo>
                  <a:pt x="61" y="122"/>
                  <a:pt x="61" y="122"/>
                  <a:pt x="61" y="122"/>
                </a:cubicBezTo>
                <a:cubicBezTo>
                  <a:pt x="70" y="122"/>
                  <a:pt x="70" y="122"/>
                  <a:pt x="70" y="122"/>
                </a:cubicBezTo>
                <a:cubicBezTo>
                  <a:pt x="70" y="133"/>
                  <a:pt x="70" y="133"/>
                  <a:pt x="70" y="133"/>
                </a:cubicBezTo>
                <a:cubicBezTo>
                  <a:pt x="89" y="133"/>
                  <a:pt x="89" y="133"/>
                  <a:pt x="89" y="133"/>
                </a:cubicBezTo>
                <a:cubicBezTo>
                  <a:pt x="89" y="122"/>
                  <a:pt x="89" y="122"/>
                  <a:pt x="89" y="122"/>
                </a:cubicBezTo>
                <a:cubicBezTo>
                  <a:pt x="98" y="122"/>
                  <a:pt x="98" y="122"/>
                  <a:pt x="98" y="122"/>
                </a:cubicBezTo>
                <a:cubicBezTo>
                  <a:pt x="98" y="133"/>
                  <a:pt x="98" y="133"/>
                  <a:pt x="98" y="133"/>
                </a:cubicBezTo>
                <a:cubicBezTo>
                  <a:pt x="116" y="133"/>
                  <a:pt x="116" y="133"/>
                  <a:pt x="116" y="133"/>
                </a:cubicBezTo>
                <a:cubicBezTo>
                  <a:pt x="116" y="122"/>
                  <a:pt x="116" y="122"/>
                  <a:pt x="116" y="122"/>
                </a:cubicBezTo>
                <a:cubicBezTo>
                  <a:pt x="124" y="122"/>
                  <a:pt x="124" y="122"/>
                  <a:pt x="124" y="122"/>
                </a:cubicBezTo>
                <a:cubicBezTo>
                  <a:pt x="124" y="133"/>
                  <a:pt x="124" y="133"/>
                  <a:pt x="124" y="133"/>
                </a:cubicBezTo>
                <a:cubicBezTo>
                  <a:pt x="142" y="133"/>
                  <a:pt x="142" y="133"/>
                  <a:pt x="142" y="133"/>
                </a:cubicBezTo>
                <a:cubicBezTo>
                  <a:pt x="142" y="122"/>
                  <a:pt x="142" y="122"/>
                  <a:pt x="142" y="122"/>
                </a:cubicBezTo>
                <a:cubicBezTo>
                  <a:pt x="151" y="122"/>
                  <a:pt x="151" y="122"/>
                  <a:pt x="151" y="122"/>
                </a:cubicBezTo>
                <a:cubicBezTo>
                  <a:pt x="151" y="133"/>
                  <a:pt x="151" y="133"/>
                  <a:pt x="151" y="133"/>
                </a:cubicBezTo>
                <a:cubicBezTo>
                  <a:pt x="170" y="133"/>
                  <a:pt x="170" y="133"/>
                  <a:pt x="170" y="133"/>
                </a:cubicBezTo>
                <a:cubicBezTo>
                  <a:pt x="170" y="122"/>
                  <a:pt x="170" y="122"/>
                  <a:pt x="170" y="122"/>
                </a:cubicBezTo>
                <a:cubicBezTo>
                  <a:pt x="180" y="122"/>
                  <a:pt x="180" y="122"/>
                  <a:pt x="180" y="122"/>
                </a:cubicBezTo>
                <a:close/>
                <a:moveTo>
                  <a:pt x="0" y="0"/>
                </a:moveTo>
                <a:cubicBezTo>
                  <a:pt x="181" y="0"/>
                  <a:pt x="181" y="0"/>
                  <a:pt x="181" y="0"/>
                </a:cubicBezTo>
                <a:cubicBezTo>
                  <a:pt x="181" y="114"/>
                  <a:pt x="181" y="114"/>
                  <a:pt x="181" y="114"/>
                </a:cubicBezTo>
                <a:cubicBezTo>
                  <a:pt x="0" y="114"/>
                  <a:pt x="0" y="114"/>
                  <a:pt x="0" y="114"/>
                </a:cubicBezTo>
                <a:cubicBezTo>
                  <a:pt x="0" y="0"/>
                  <a:pt x="0" y="0"/>
                  <a:pt x="0" y="0"/>
                </a:cubicBezTo>
                <a:close/>
                <a:moveTo>
                  <a:pt x="169" y="40"/>
                </a:moveTo>
                <a:cubicBezTo>
                  <a:pt x="169" y="75"/>
                  <a:pt x="169" y="75"/>
                  <a:pt x="169" y="75"/>
                </a:cubicBezTo>
                <a:cubicBezTo>
                  <a:pt x="174" y="75"/>
                  <a:pt x="174" y="75"/>
                  <a:pt x="174" y="75"/>
                </a:cubicBezTo>
                <a:cubicBezTo>
                  <a:pt x="174" y="40"/>
                  <a:pt x="174" y="40"/>
                  <a:pt x="174" y="40"/>
                </a:cubicBezTo>
                <a:cubicBezTo>
                  <a:pt x="169" y="40"/>
                  <a:pt x="169" y="40"/>
                  <a:pt x="169" y="40"/>
                </a:cubicBezTo>
                <a:close/>
                <a:moveTo>
                  <a:pt x="11" y="72"/>
                </a:moveTo>
                <a:cubicBezTo>
                  <a:pt x="11" y="89"/>
                  <a:pt x="11" y="89"/>
                  <a:pt x="11" y="89"/>
                </a:cubicBezTo>
                <a:cubicBezTo>
                  <a:pt x="18" y="89"/>
                  <a:pt x="18" y="89"/>
                  <a:pt x="18" y="89"/>
                </a:cubicBezTo>
                <a:cubicBezTo>
                  <a:pt x="18" y="72"/>
                  <a:pt x="18" y="72"/>
                  <a:pt x="18" y="72"/>
                </a:cubicBezTo>
                <a:cubicBezTo>
                  <a:pt x="11" y="72"/>
                  <a:pt x="11" y="72"/>
                  <a:pt x="11" y="72"/>
                </a:cubicBezTo>
                <a:close/>
                <a:moveTo>
                  <a:pt x="6" y="49"/>
                </a:moveTo>
                <a:cubicBezTo>
                  <a:pt x="6" y="66"/>
                  <a:pt x="6" y="66"/>
                  <a:pt x="6" y="66"/>
                </a:cubicBezTo>
                <a:cubicBezTo>
                  <a:pt x="24" y="66"/>
                  <a:pt x="24" y="66"/>
                  <a:pt x="24" y="66"/>
                </a:cubicBezTo>
                <a:cubicBezTo>
                  <a:pt x="24" y="49"/>
                  <a:pt x="24" y="49"/>
                  <a:pt x="24" y="49"/>
                </a:cubicBezTo>
                <a:cubicBezTo>
                  <a:pt x="6" y="49"/>
                  <a:pt x="6" y="49"/>
                  <a:pt x="6" y="49"/>
                </a:cubicBezTo>
                <a:close/>
                <a:moveTo>
                  <a:pt x="11" y="28"/>
                </a:moveTo>
                <a:cubicBezTo>
                  <a:pt x="11" y="46"/>
                  <a:pt x="11" y="46"/>
                  <a:pt x="11" y="46"/>
                </a:cubicBezTo>
                <a:cubicBezTo>
                  <a:pt x="18" y="46"/>
                  <a:pt x="18" y="46"/>
                  <a:pt x="18" y="46"/>
                </a:cubicBezTo>
                <a:cubicBezTo>
                  <a:pt x="18" y="28"/>
                  <a:pt x="18" y="28"/>
                  <a:pt x="18" y="28"/>
                </a:cubicBezTo>
                <a:cubicBezTo>
                  <a:pt x="11" y="28"/>
                  <a:pt x="11" y="28"/>
                  <a:pt x="11" y="28"/>
                </a:cubicBezTo>
                <a:close/>
                <a:moveTo>
                  <a:pt x="29" y="10"/>
                </a:moveTo>
                <a:cubicBezTo>
                  <a:pt x="29" y="103"/>
                  <a:pt x="29" y="103"/>
                  <a:pt x="29" y="103"/>
                </a:cubicBezTo>
                <a:cubicBezTo>
                  <a:pt x="164" y="103"/>
                  <a:pt x="164" y="103"/>
                  <a:pt x="164" y="103"/>
                </a:cubicBezTo>
                <a:cubicBezTo>
                  <a:pt x="164" y="10"/>
                  <a:pt x="164" y="10"/>
                  <a:pt x="164" y="10"/>
                </a:cubicBezTo>
                <a:cubicBezTo>
                  <a:pt x="29" y="10"/>
                  <a:pt x="29" y="10"/>
                  <a:pt x="29" y="10"/>
                </a:cubicBezTo>
                <a:close/>
                <a:moveTo>
                  <a:pt x="151" y="138"/>
                </a:moveTo>
                <a:cubicBezTo>
                  <a:pt x="151" y="150"/>
                  <a:pt x="151" y="150"/>
                  <a:pt x="151" y="150"/>
                </a:cubicBezTo>
                <a:cubicBezTo>
                  <a:pt x="170" y="150"/>
                  <a:pt x="170" y="150"/>
                  <a:pt x="170" y="150"/>
                </a:cubicBezTo>
                <a:cubicBezTo>
                  <a:pt x="170" y="138"/>
                  <a:pt x="170" y="138"/>
                  <a:pt x="170" y="138"/>
                </a:cubicBezTo>
                <a:cubicBezTo>
                  <a:pt x="151" y="138"/>
                  <a:pt x="151" y="138"/>
                  <a:pt x="151" y="138"/>
                </a:cubicBezTo>
                <a:close/>
                <a:moveTo>
                  <a:pt x="42" y="138"/>
                </a:moveTo>
                <a:cubicBezTo>
                  <a:pt x="42" y="150"/>
                  <a:pt x="42" y="150"/>
                  <a:pt x="42" y="150"/>
                </a:cubicBezTo>
                <a:cubicBezTo>
                  <a:pt x="142" y="150"/>
                  <a:pt x="142" y="150"/>
                  <a:pt x="142" y="150"/>
                </a:cubicBezTo>
                <a:cubicBezTo>
                  <a:pt x="142" y="138"/>
                  <a:pt x="142" y="138"/>
                  <a:pt x="142" y="138"/>
                </a:cubicBezTo>
                <a:cubicBezTo>
                  <a:pt x="42" y="138"/>
                  <a:pt x="42" y="138"/>
                  <a:pt x="42" y="138"/>
                </a:cubicBezTo>
                <a:close/>
                <a:moveTo>
                  <a:pt x="15" y="138"/>
                </a:moveTo>
                <a:cubicBezTo>
                  <a:pt x="15" y="150"/>
                  <a:pt x="15" y="150"/>
                  <a:pt x="15" y="150"/>
                </a:cubicBezTo>
                <a:cubicBezTo>
                  <a:pt x="34" y="150"/>
                  <a:pt x="34" y="150"/>
                  <a:pt x="34" y="150"/>
                </a:cubicBezTo>
                <a:cubicBezTo>
                  <a:pt x="34" y="138"/>
                  <a:pt x="34" y="138"/>
                  <a:pt x="34" y="138"/>
                </a:cubicBezTo>
                <a:lnTo>
                  <a:pt x="15" y="138"/>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3" name="Freeform 141"/>
          <p:cNvSpPr>
            <a:spLocks noEditPoints="1"/>
          </p:cNvSpPr>
          <p:nvPr/>
        </p:nvSpPr>
        <p:spPr bwMode="auto">
          <a:xfrm>
            <a:off x="6236191" y="3841786"/>
            <a:ext cx="290984" cy="180978"/>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4" name="Freeform 142"/>
          <p:cNvSpPr>
            <a:spLocks noEditPoints="1"/>
          </p:cNvSpPr>
          <p:nvPr/>
        </p:nvSpPr>
        <p:spPr bwMode="auto">
          <a:xfrm>
            <a:off x="7791065" y="1823211"/>
            <a:ext cx="237755" cy="272650"/>
          </a:xfrm>
          <a:custGeom>
            <a:avLst/>
            <a:gdLst>
              <a:gd name="T0" fmla="*/ 111 w 170"/>
              <a:gd name="T1" fmla="*/ 146 h 195"/>
              <a:gd name="T2" fmla="*/ 101 w 170"/>
              <a:gd name="T3" fmla="*/ 131 h 195"/>
              <a:gd name="T4" fmla="*/ 164 w 170"/>
              <a:gd name="T5" fmla="*/ 131 h 195"/>
              <a:gd name="T6" fmla="*/ 153 w 170"/>
              <a:gd name="T7" fmla="*/ 146 h 195"/>
              <a:gd name="T8" fmla="*/ 167 w 170"/>
              <a:gd name="T9" fmla="*/ 195 h 195"/>
              <a:gd name="T10" fmla="*/ 132 w 170"/>
              <a:gd name="T11" fmla="*/ 81 h 195"/>
              <a:gd name="T12" fmla="*/ 117 w 170"/>
              <a:gd name="T13" fmla="*/ 87 h 195"/>
              <a:gd name="T14" fmla="*/ 117 w 170"/>
              <a:gd name="T15" fmla="*/ 118 h 195"/>
              <a:gd name="T16" fmla="*/ 154 w 170"/>
              <a:gd name="T17" fmla="*/ 103 h 195"/>
              <a:gd name="T18" fmla="*/ 132 w 170"/>
              <a:gd name="T19" fmla="*/ 81 h 195"/>
              <a:gd name="T20" fmla="*/ 44 w 170"/>
              <a:gd name="T21" fmla="*/ 10 h 195"/>
              <a:gd name="T22" fmla="*/ 37 w 170"/>
              <a:gd name="T23" fmla="*/ 27 h 195"/>
              <a:gd name="T24" fmla="*/ 27 w 170"/>
              <a:gd name="T25" fmla="*/ 17 h 195"/>
              <a:gd name="T26" fmla="*/ 30 w 170"/>
              <a:gd name="T27" fmla="*/ 10 h 195"/>
              <a:gd name="T28" fmla="*/ 52 w 170"/>
              <a:gd name="T29" fmla="*/ 38 h 195"/>
              <a:gd name="T30" fmla="*/ 52 w 170"/>
              <a:gd name="T31" fmla="*/ 69 h 195"/>
              <a:gd name="T32" fmla="*/ 21 w 170"/>
              <a:gd name="T33" fmla="*/ 69 h 195"/>
              <a:gd name="T34" fmla="*/ 21 w 170"/>
              <a:gd name="T35" fmla="*/ 38 h 195"/>
              <a:gd name="T36" fmla="*/ 45 w 170"/>
              <a:gd name="T37" fmla="*/ 46 h 195"/>
              <a:gd name="T38" fmla="*/ 29 w 170"/>
              <a:gd name="T39" fmla="*/ 46 h 195"/>
              <a:gd name="T40" fmla="*/ 29 w 170"/>
              <a:gd name="T41" fmla="*/ 61 h 195"/>
              <a:gd name="T42" fmla="*/ 48 w 170"/>
              <a:gd name="T43" fmla="*/ 53 h 195"/>
              <a:gd name="T44" fmla="*/ 37 w 170"/>
              <a:gd name="T45" fmla="*/ 81 h 195"/>
              <a:gd name="T46" fmla="*/ 59 w 170"/>
              <a:gd name="T47" fmla="*/ 103 h 195"/>
              <a:gd name="T48" fmla="*/ 21 w 170"/>
              <a:gd name="T49" fmla="*/ 118 h 195"/>
              <a:gd name="T50" fmla="*/ 21 w 170"/>
              <a:gd name="T51" fmla="*/ 87 h 195"/>
              <a:gd name="T52" fmla="*/ 37 w 170"/>
              <a:gd name="T53" fmla="*/ 81 h 195"/>
              <a:gd name="T54" fmla="*/ 29 w 170"/>
              <a:gd name="T55" fmla="*/ 95 h 195"/>
              <a:gd name="T56" fmla="*/ 29 w 170"/>
              <a:gd name="T57" fmla="*/ 111 h 195"/>
              <a:gd name="T58" fmla="*/ 45 w 170"/>
              <a:gd name="T59" fmla="*/ 111 h 195"/>
              <a:gd name="T60" fmla="*/ 45 w 170"/>
              <a:gd name="T61" fmla="*/ 95 h 195"/>
              <a:gd name="T62" fmla="*/ 33 w 170"/>
              <a:gd name="T63" fmla="*/ 13 h 195"/>
              <a:gd name="T64" fmla="*/ 33 w 170"/>
              <a:gd name="T65" fmla="*/ 21 h 195"/>
              <a:gd name="T66" fmla="*/ 41 w 170"/>
              <a:gd name="T67" fmla="*/ 21 h 195"/>
              <a:gd name="T68" fmla="*/ 41 w 170"/>
              <a:gd name="T69" fmla="*/ 13 h 195"/>
              <a:gd name="T70" fmla="*/ 125 w 170"/>
              <a:gd name="T71" fmla="*/ 10 h 195"/>
              <a:gd name="T72" fmla="*/ 125 w 170"/>
              <a:gd name="T73" fmla="*/ 24 h 195"/>
              <a:gd name="T74" fmla="*/ 139 w 170"/>
              <a:gd name="T75" fmla="*/ 24 h 195"/>
              <a:gd name="T76" fmla="*/ 139 w 170"/>
              <a:gd name="T77" fmla="*/ 10 h 195"/>
              <a:gd name="T78" fmla="*/ 132 w 170"/>
              <a:gd name="T79" fmla="*/ 12 h 195"/>
              <a:gd name="T80" fmla="*/ 127 w 170"/>
              <a:gd name="T81" fmla="*/ 17 h 195"/>
              <a:gd name="T82" fmla="*/ 132 w 170"/>
              <a:gd name="T83" fmla="*/ 22 h 195"/>
              <a:gd name="T84" fmla="*/ 136 w 170"/>
              <a:gd name="T85" fmla="*/ 13 h 195"/>
              <a:gd name="T86" fmla="*/ 117 w 170"/>
              <a:gd name="T87" fmla="*/ 38 h 195"/>
              <a:gd name="T88" fmla="*/ 110 w 170"/>
              <a:gd name="T89" fmla="*/ 53 h 195"/>
              <a:gd name="T90" fmla="*/ 132 w 170"/>
              <a:gd name="T91" fmla="*/ 75 h 195"/>
              <a:gd name="T92" fmla="*/ 147 w 170"/>
              <a:gd name="T93" fmla="*/ 38 h 195"/>
              <a:gd name="T94" fmla="*/ 140 w 170"/>
              <a:gd name="T95" fmla="*/ 46 h 195"/>
              <a:gd name="T96" fmla="*/ 124 w 170"/>
              <a:gd name="T97" fmla="*/ 46 h 195"/>
              <a:gd name="T98" fmla="*/ 124 w 170"/>
              <a:gd name="T99" fmla="*/ 61 h 195"/>
              <a:gd name="T100" fmla="*/ 143 w 170"/>
              <a:gd name="T101" fmla="*/ 53 h 195"/>
              <a:gd name="T102" fmla="*/ 140 w 170"/>
              <a:gd name="T103" fmla="*/ 95 h 195"/>
              <a:gd name="T104" fmla="*/ 124 w 170"/>
              <a:gd name="T105" fmla="*/ 95 h 195"/>
              <a:gd name="T106" fmla="*/ 124 w 170"/>
              <a:gd name="T107" fmla="*/ 111 h 195"/>
              <a:gd name="T108" fmla="*/ 143 w 170"/>
              <a:gd name="T109" fmla="*/ 103 h 195"/>
              <a:gd name="T110" fmla="*/ 5 w 170"/>
              <a:gd name="T111" fmla="*/ 0 h 195"/>
              <a:gd name="T112" fmla="*/ 0 w 170"/>
              <a:gd name="T113" fmla="*/ 146 h 195"/>
              <a:gd name="T114" fmla="*/ 6 w 170"/>
              <a:gd name="T115" fmla="*/ 175 h 195"/>
              <a:gd name="T116" fmla="*/ 72 w 170"/>
              <a:gd name="T117" fmla="*/ 175 h 195"/>
              <a:gd name="T118" fmla="*/ 75 w 170"/>
              <a:gd name="T119" fmla="*/ 146 h 195"/>
              <a:gd name="T120" fmla="*/ 69 w 170"/>
              <a:gd name="T12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 h="195">
                <a:moveTo>
                  <a:pt x="101" y="175"/>
                </a:moveTo>
                <a:cubicBezTo>
                  <a:pt x="122" y="175"/>
                  <a:pt x="122" y="175"/>
                  <a:pt x="122" y="175"/>
                </a:cubicBezTo>
                <a:cubicBezTo>
                  <a:pt x="111" y="146"/>
                  <a:pt x="111" y="146"/>
                  <a:pt x="111" y="146"/>
                </a:cubicBezTo>
                <a:cubicBezTo>
                  <a:pt x="95" y="146"/>
                  <a:pt x="95" y="146"/>
                  <a:pt x="95" y="146"/>
                </a:cubicBezTo>
                <a:cubicBezTo>
                  <a:pt x="95" y="131"/>
                  <a:pt x="95" y="131"/>
                  <a:pt x="95" y="131"/>
                </a:cubicBezTo>
                <a:cubicBezTo>
                  <a:pt x="101" y="131"/>
                  <a:pt x="101" y="131"/>
                  <a:pt x="101" y="131"/>
                </a:cubicBezTo>
                <a:cubicBezTo>
                  <a:pt x="101" y="0"/>
                  <a:pt x="101" y="0"/>
                  <a:pt x="101" y="0"/>
                </a:cubicBezTo>
                <a:cubicBezTo>
                  <a:pt x="164" y="0"/>
                  <a:pt x="164" y="0"/>
                  <a:pt x="164" y="0"/>
                </a:cubicBezTo>
                <a:cubicBezTo>
                  <a:pt x="164" y="131"/>
                  <a:pt x="164" y="131"/>
                  <a:pt x="164" y="131"/>
                </a:cubicBezTo>
                <a:cubicBezTo>
                  <a:pt x="170" y="131"/>
                  <a:pt x="170" y="131"/>
                  <a:pt x="170" y="131"/>
                </a:cubicBezTo>
                <a:cubicBezTo>
                  <a:pt x="170" y="146"/>
                  <a:pt x="170" y="146"/>
                  <a:pt x="170" y="146"/>
                </a:cubicBezTo>
                <a:cubicBezTo>
                  <a:pt x="153" y="146"/>
                  <a:pt x="153" y="146"/>
                  <a:pt x="153" y="146"/>
                </a:cubicBezTo>
                <a:cubicBezTo>
                  <a:pt x="143" y="175"/>
                  <a:pt x="143" y="175"/>
                  <a:pt x="143" y="175"/>
                </a:cubicBezTo>
                <a:cubicBezTo>
                  <a:pt x="167" y="175"/>
                  <a:pt x="167" y="175"/>
                  <a:pt x="167" y="175"/>
                </a:cubicBezTo>
                <a:cubicBezTo>
                  <a:pt x="167" y="195"/>
                  <a:pt x="167" y="195"/>
                  <a:pt x="167" y="195"/>
                </a:cubicBezTo>
                <a:cubicBezTo>
                  <a:pt x="101" y="195"/>
                  <a:pt x="101" y="195"/>
                  <a:pt x="101" y="195"/>
                </a:cubicBezTo>
                <a:cubicBezTo>
                  <a:pt x="101" y="175"/>
                  <a:pt x="101" y="175"/>
                  <a:pt x="101" y="175"/>
                </a:cubicBezTo>
                <a:close/>
                <a:moveTo>
                  <a:pt x="132" y="81"/>
                </a:moveTo>
                <a:cubicBezTo>
                  <a:pt x="126" y="81"/>
                  <a:pt x="120" y="83"/>
                  <a:pt x="117" y="87"/>
                </a:cubicBezTo>
                <a:cubicBezTo>
                  <a:pt x="117" y="87"/>
                  <a:pt x="117" y="87"/>
                  <a:pt x="117" y="87"/>
                </a:cubicBezTo>
                <a:cubicBezTo>
                  <a:pt x="117" y="87"/>
                  <a:pt x="117" y="87"/>
                  <a:pt x="117" y="87"/>
                </a:cubicBezTo>
                <a:cubicBezTo>
                  <a:pt x="113" y="91"/>
                  <a:pt x="110" y="97"/>
                  <a:pt x="110" y="103"/>
                </a:cubicBezTo>
                <a:cubicBezTo>
                  <a:pt x="110" y="109"/>
                  <a:pt x="113" y="114"/>
                  <a:pt x="117" y="118"/>
                </a:cubicBezTo>
                <a:cubicBezTo>
                  <a:pt x="117" y="118"/>
                  <a:pt x="117" y="118"/>
                  <a:pt x="117" y="118"/>
                </a:cubicBezTo>
                <a:cubicBezTo>
                  <a:pt x="120" y="122"/>
                  <a:pt x="126" y="125"/>
                  <a:pt x="132" y="125"/>
                </a:cubicBezTo>
                <a:cubicBezTo>
                  <a:pt x="138" y="125"/>
                  <a:pt x="143" y="122"/>
                  <a:pt x="147" y="118"/>
                </a:cubicBezTo>
                <a:cubicBezTo>
                  <a:pt x="151" y="114"/>
                  <a:pt x="154" y="109"/>
                  <a:pt x="154" y="103"/>
                </a:cubicBezTo>
                <a:cubicBezTo>
                  <a:pt x="154" y="97"/>
                  <a:pt x="151" y="91"/>
                  <a:pt x="147" y="87"/>
                </a:cubicBezTo>
                <a:cubicBezTo>
                  <a:pt x="147" y="87"/>
                  <a:pt x="147" y="87"/>
                  <a:pt x="147" y="87"/>
                </a:cubicBezTo>
                <a:cubicBezTo>
                  <a:pt x="143" y="83"/>
                  <a:pt x="138" y="81"/>
                  <a:pt x="132" y="81"/>
                </a:cubicBezTo>
                <a:close/>
                <a:moveTo>
                  <a:pt x="37" y="7"/>
                </a:moveTo>
                <a:cubicBezTo>
                  <a:pt x="40" y="7"/>
                  <a:pt x="42" y="8"/>
                  <a:pt x="44" y="10"/>
                </a:cubicBezTo>
                <a:cubicBezTo>
                  <a:pt x="44" y="10"/>
                  <a:pt x="44" y="10"/>
                  <a:pt x="44" y="10"/>
                </a:cubicBezTo>
                <a:cubicBezTo>
                  <a:pt x="46" y="12"/>
                  <a:pt x="47" y="14"/>
                  <a:pt x="47" y="17"/>
                </a:cubicBezTo>
                <a:cubicBezTo>
                  <a:pt x="47" y="20"/>
                  <a:pt x="46" y="22"/>
                  <a:pt x="44" y="24"/>
                </a:cubicBezTo>
                <a:cubicBezTo>
                  <a:pt x="42" y="26"/>
                  <a:pt x="40" y="27"/>
                  <a:pt x="37" y="27"/>
                </a:cubicBezTo>
                <a:cubicBezTo>
                  <a:pt x="34" y="27"/>
                  <a:pt x="31" y="26"/>
                  <a:pt x="30" y="24"/>
                </a:cubicBezTo>
                <a:cubicBezTo>
                  <a:pt x="30" y="24"/>
                  <a:pt x="30" y="24"/>
                  <a:pt x="30" y="24"/>
                </a:cubicBezTo>
                <a:cubicBezTo>
                  <a:pt x="28" y="22"/>
                  <a:pt x="27" y="20"/>
                  <a:pt x="27" y="17"/>
                </a:cubicBezTo>
                <a:cubicBezTo>
                  <a:pt x="27" y="14"/>
                  <a:pt x="28" y="12"/>
                  <a:pt x="30" y="10"/>
                </a:cubicBezTo>
                <a:cubicBezTo>
                  <a:pt x="30" y="10"/>
                  <a:pt x="30" y="10"/>
                  <a:pt x="30" y="10"/>
                </a:cubicBezTo>
                <a:cubicBezTo>
                  <a:pt x="30" y="10"/>
                  <a:pt x="30" y="10"/>
                  <a:pt x="30" y="10"/>
                </a:cubicBezTo>
                <a:cubicBezTo>
                  <a:pt x="31" y="8"/>
                  <a:pt x="34" y="7"/>
                  <a:pt x="37" y="7"/>
                </a:cubicBezTo>
                <a:close/>
                <a:moveTo>
                  <a:pt x="37" y="32"/>
                </a:moveTo>
                <a:cubicBezTo>
                  <a:pt x="43" y="32"/>
                  <a:pt x="48" y="34"/>
                  <a:pt x="52" y="38"/>
                </a:cubicBezTo>
                <a:cubicBezTo>
                  <a:pt x="52" y="38"/>
                  <a:pt x="52" y="38"/>
                  <a:pt x="52" y="38"/>
                </a:cubicBezTo>
                <a:cubicBezTo>
                  <a:pt x="56" y="42"/>
                  <a:pt x="59" y="47"/>
                  <a:pt x="59" y="53"/>
                </a:cubicBezTo>
                <a:cubicBezTo>
                  <a:pt x="59" y="59"/>
                  <a:pt x="56" y="65"/>
                  <a:pt x="52" y="69"/>
                </a:cubicBezTo>
                <a:cubicBezTo>
                  <a:pt x="48" y="73"/>
                  <a:pt x="43" y="75"/>
                  <a:pt x="37" y="75"/>
                </a:cubicBezTo>
                <a:cubicBezTo>
                  <a:pt x="31" y="75"/>
                  <a:pt x="25" y="73"/>
                  <a:pt x="21" y="69"/>
                </a:cubicBezTo>
                <a:cubicBezTo>
                  <a:pt x="21" y="69"/>
                  <a:pt x="21" y="69"/>
                  <a:pt x="21" y="69"/>
                </a:cubicBezTo>
                <a:cubicBezTo>
                  <a:pt x="18" y="65"/>
                  <a:pt x="15" y="59"/>
                  <a:pt x="15" y="53"/>
                </a:cubicBezTo>
                <a:cubicBezTo>
                  <a:pt x="15" y="47"/>
                  <a:pt x="18" y="42"/>
                  <a:pt x="21" y="38"/>
                </a:cubicBezTo>
                <a:cubicBezTo>
                  <a:pt x="21" y="38"/>
                  <a:pt x="21" y="38"/>
                  <a:pt x="21" y="38"/>
                </a:cubicBezTo>
                <a:cubicBezTo>
                  <a:pt x="21" y="38"/>
                  <a:pt x="21" y="38"/>
                  <a:pt x="21" y="38"/>
                </a:cubicBezTo>
                <a:cubicBezTo>
                  <a:pt x="25" y="34"/>
                  <a:pt x="31" y="32"/>
                  <a:pt x="37" y="32"/>
                </a:cubicBezTo>
                <a:close/>
                <a:moveTo>
                  <a:pt x="45" y="46"/>
                </a:moveTo>
                <a:cubicBezTo>
                  <a:pt x="43" y="44"/>
                  <a:pt x="40" y="42"/>
                  <a:pt x="37" y="42"/>
                </a:cubicBezTo>
                <a:cubicBezTo>
                  <a:pt x="34" y="42"/>
                  <a:pt x="31" y="44"/>
                  <a:pt x="29" y="46"/>
                </a:cubicBezTo>
                <a:cubicBezTo>
                  <a:pt x="29" y="46"/>
                  <a:pt x="29" y="46"/>
                  <a:pt x="29" y="46"/>
                </a:cubicBezTo>
                <a:cubicBezTo>
                  <a:pt x="27" y="48"/>
                  <a:pt x="26" y="50"/>
                  <a:pt x="26" y="53"/>
                </a:cubicBezTo>
                <a:cubicBezTo>
                  <a:pt x="26" y="56"/>
                  <a:pt x="27" y="59"/>
                  <a:pt x="29" y="61"/>
                </a:cubicBezTo>
                <a:cubicBezTo>
                  <a:pt x="29" y="61"/>
                  <a:pt x="29" y="61"/>
                  <a:pt x="29" y="61"/>
                </a:cubicBezTo>
                <a:cubicBezTo>
                  <a:pt x="31" y="63"/>
                  <a:pt x="34" y="64"/>
                  <a:pt x="37" y="64"/>
                </a:cubicBezTo>
                <a:cubicBezTo>
                  <a:pt x="40" y="64"/>
                  <a:pt x="43" y="63"/>
                  <a:pt x="45" y="61"/>
                </a:cubicBezTo>
                <a:cubicBezTo>
                  <a:pt x="47" y="59"/>
                  <a:pt x="48" y="56"/>
                  <a:pt x="48" y="53"/>
                </a:cubicBezTo>
                <a:cubicBezTo>
                  <a:pt x="48" y="50"/>
                  <a:pt x="47" y="48"/>
                  <a:pt x="45" y="46"/>
                </a:cubicBezTo>
                <a:cubicBezTo>
                  <a:pt x="45" y="46"/>
                  <a:pt x="45" y="46"/>
                  <a:pt x="45" y="46"/>
                </a:cubicBezTo>
                <a:close/>
                <a:moveTo>
                  <a:pt x="37" y="81"/>
                </a:moveTo>
                <a:cubicBezTo>
                  <a:pt x="43" y="81"/>
                  <a:pt x="48" y="83"/>
                  <a:pt x="52" y="87"/>
                </a:cubicBezTo>
                <a:cubicBezTo>
                  <a:pt x="52" y="87"/>
                  <a:pt x="52" y="87"/>
                  <a:pt x="52" y="87"/>
                </a:cubicBezTo>
                <a:cubicBezTo>
                  <a:pt x="56" y="91"/>
                  <a:pt x="59" y="97"/>
                  <a:pt x="59" y="103"/>
                </a:cubicBezTo>
                <a:cubicBezTo>
                  <a:pt x="59" y="109"/>
                  <a:pt x="56" y="114"/>
                  <a:pt x="52" y="118"/>
                </a:cubicBezTo>
                <a:cubicBezTo>
                  <a:pt x="48" y="122"/>
                  <a:pt x="43" y="125"/>
                  <a:pt x="37" y="125"/>
                </a:cubicBezTo>
                <a:cubicBezTo>
                  <a:pt x="31" y="125"/>
                  <a:pt x="25" y="122"/>
                  <a:pt x="21" y="118"/>
                </a:cubicBezTo>
                <a:cubicBezTo>
                  <a:pt x="21" y="118"/>
                  <a:pt x="21" y="118"/>
                  <a:pt x="21" y="118"/>
                </a:cubicBezTo>
                <a:cubicBezTo>
                  <a:pt x="18" y="114"/>
                  <a:pt x="15" y="109"/>
                  <a:pt x="15" y="103"/>
                </a:cubicBezTo>
                <a:cubicBezTo>
                  <a:pt x="15" y="97"/>
                  <a:pt x="18" y="91"/>
                  <a:pt x="21" y="87"/>
                </a:cubicBezTo>
                <a:cubicBezTo>
                  <a:pt x="21" y="87"/>
                  <a:pt x="21" y="87"/>
                  <a:pt x="21" y="87"/>
                </a:cubicBezTo>
                <a:cubicBezTo>
                  <a:pt x="21" y="87"/>
                  <a:pt x="21" y="87"/>
                  <a:pt x="21" y="87"/>
                </a:cubicBezTo>
                <a:cubicBezTo>
                  <a:pt x="25" y="83"/>
                  <a:pt x="31" y="81"/>
                  <a:pt x="37" y="81"/>
                </a:cubicBezTo>
                <a:close/>
                <a:moveTo>
                  <a:pt x="45" y="95"/>
                </a:moveTo>
                <a:cubicBezTo>
                  <a:pt x="43" y="93"/>
                  <a:pt x="40" y="92"/>
                  <a:pt x="37" y="92"/>
                </a:cubicBezTo>
                <a:cubicBezTo>
                  <a:pt x="34" y="92"/>
                  <a:pt x="31" y="93"/>
                  <a:pt x="29" y="95"/>
                </a:cubicBezTo>
                <a:cubicBezTo>
                  <a:pt x="29" y="95"/>
                  <a:pt x="29" y="95"/>
                  <a:pt x="29" y="95"/>
                </a:cubicBezTo>
                <a:cubicBezTo>
                  <a:pt x="27" y="97"/>
                  <a:pt x="26" y="100"/>
                  <a:pt x="26" y="103"/>
                </a:cubicBezTo>
                <a:cubicBezTo>
                  <a:pt x="26" y="106"/>
                  <a:pt x="27" y="109"/>
                  <a:pt x="29" y="111"/>
                </a:cubicBezTo>
                <a:cubicBezTo>
                  <a:pt x="29" y="111"/>
                  <a:pt x="29" y="111"/>
                  <a:pt x="29" y="111"/>
                </a:cubicBezTo>
                <a:cubicBezTo>
                  <a:pt x="31" y="113"/>
                  <a:pt x="34" y="114"/>
                  <a:pt x="37" y="114"/>
                </a:cubicBezTo>
                <a:cubicBezTo>
                  <a:pt x="40" y="114"/>
                  <a:pt x="43" y="113"/>
                  <a:pt x="45" y="111"/>
                </a:cubicBezTo>
                <a:cubicBezTo>
                  <a:pt x="47" y="109"/>
                  <a:pt x="48" y="106"/>
                  <a:pt x="48" y="103"/>
                </a:cubicBezTo>
                <a:cubicBezTo>
                  <a:pt x="48" y="100"/>
                  <a:pt x="47" y="97"/>
                  <a:pt x="45" y="95"/>
                </a:cubicBezTo>
                <a:cubicBezTo>
                  <a:pt x="45" y="95"/>
                  <a:pt x="45" y="95"/>
                  <a:pt x="45" y="95"/>
                </a:cubicBezTo>
                <a:close/>
                <a:moveTo>
                  <a:pt x="41" y="13"/>
                </a:moveTo>
                <a:cubicBezTo>
                  <a:pt x="40" y="12"/>
                  <a:pt x="38" y="12"/>
                  <a:pt x="37" y="12"/>
                </a:cubicBezTo>
                <a:cubicBezTo>
                  <a:pt x="35" y="12"/>
                  <a:pt x="34" y="12"/>
                  <a:pt x="33" y="13"/>
                </a:cubicBezTo>
                <a:cubicBezTo>
                  <a:pt x="33" y="13"/>
                  <a:pt x="33" y="13"/>
                  <a:pt x="33" y="13"/>
                </a:cubicBezTo>
                <a:cubicBezTo>
                  <a:pt x="32" y="14"/>
                  <a:pt x="32" y="16"/>
                  <a:pt x="32" y="17"/>
                </a:cubicBezTo>
                <a:cubicBezTo>
                  <a:pt x="32" y="18"/>
                  <a:pt x="32" y="20"/>
                  <a:pt x="33" y="21"/>
                </a:cubicBezTo>
                <a:cubicBezTo>
                  <a:pt x="33" y="21"/>
                  <a:pt x="33" y="21"/>
                  <a:pt x="33" y="21"/>
                </a:cubicBezTo>
                <a:cubicBezTo>
                  <a:pt x="34" y="22"/>
                  <a:pt x="35" y="22"/>
                  <a:pt x="37" y="22"/>
                </a:cubicBezTo>
                <a:cubicBezTo>
                  <a:pt x="38" y="22"/>
                  <a:pt x="40" y="22"/>
                  <a:pt x="41" y="21"/>
                </a:cubicBezTo>
                <a:cubicBezTo>
                  <a:pt x="41" y="20"/>
                  <a:pt x="42" y="18"/>
                  <a:pt x="42" y="17"/>
                </a:cubicBezTo>
                <a:cubicBezTo>
                  <a:pt x="42" y="16"/>
                  <a:pt x="41" y="14"/>
                  <a:pt x="41" y="13"/>
                </a:cubicBezTo>
                <a:cubicBezTo>
                  <a:pt x="41" y="13"/>
                  <a:pt x="41" y="13"/>
                  <a:pt x="41" y="13"/>
                </a:cubicBezTo>
                <a:close/>
                <a:moveTo>
                  <a:pt x="132" y="7"/>
                </a:moveTo>
                <a:cubicBezTo>
                  <a:pt x="129" y="7"/>
                  <a:pt x="126" y="8"/>
                  <a:pt x="125" y="10"/>
                </a:cubicBezTo>
                <a:cubicBezTo>
                  <a:pt x="125" y="10"/>
                  <a:pt x="125" y="10"/>
                  <a:pt x="125" y="10"/>
                </a:cubicBezTo>
                <a:cubicBezTo>
                  <a:pt x="125" y="10"/>
                  <a:pt x="125" y="10"/>
                  <a:pt x="125" y="10"/>
                </a:cubicBezTo>
                <a:cubicBezTo>
                  <a:pt x="123" y="12"/>
                  <a:pt x="122" y="14"/>
                  <a:pt x="122" y="17"/>
                </a:cubicBezTo>
                <a:cubicBezTo>
                  <a:pt x="122" y="20"/>
                  <a:pt x="123" y="22"/>
                  <a:pt x="125" y="24"/>
                </a:cubicBezTo>
                <a:cubicBezTo>
                  <a:pt x="125" y="24"/>
                  <a:pt x="125" y="24"/>
                  <a:pt x="125" y="24"/>
                </a:cubicBezTo>
                <a:cubicBezTo>
                  <a:pt x="126" y="26"/>
                  <a:pt x="129" y="27"/>
                  <a:pt x="132" y="27"/>
                </a:cubicBezTo>
                <a:cubicBezTo>
                  <a:pt x="135" y="27"/>
                  <a:pt x="137" y="26"/>
                  <a:pt x="139" y="24"/>
                </a:cubicBezTo>
                <a:cubicBezTo>
                  <a:pt x="141" y="22"/>
                  <a:pt x="142" y="20"/>
                  <a:pt x="142" y="17"/>
                </a:cubicBezTo>
                <a:cubicBezTo>
                  <a:pt x="142" y="14"/>
                  <a:pt x="141" y="12"/>
                  <a:pt x="139" y="10"/>
                </a:cubicBezTo>
                <a:cubicBezTo>
                  <a:pt x="139" y="10"/>
                  <a:pt x="139" y="10"/>
                  <a:pt x="139" y="10"/>
                </a:cubicBezTo>
                <a:cubicBezTo>
                  <a:pt x="137" y="8"/>
                  <a:pt x="135" y="7"/>
                  <a:pt x="132" y="7"/>
                </a:cubicBezTo>
                <a:close/>
                <a:moveTo>
                  <a:pt x="136" y="13"/>
                </a:moveTo>
                <a:cubicBezTo>
                  <a:pt x="135" y="12"/>
                  <a:pt x="133" y="12"/>
                  <a:pt x="132" y="12"/>
                </a:cubicBezTo>
                <a:cubicBezTo>
                  <a:pt x="130" y="12"/>
                  <a:pt x="129" y="12"/>
                  <a:pt x="128" y="13"/>
                </a:cubicBezTo>
                <a:cubicBezTo>
                  <a:pt x="128" y="13"/>
                  <a:pt x="128" y="13"/>
                  <a:pt x="128" y="13"/>
                </a:cubicBezTo>
                <a:cubicBezTo>
                  <a:pt x="127" y="14"/>
                  <a:pt x="127" y="16"/>
                  <a:pt x="127" y="17"/>
                </a:cubicBezTo>
                <a:cubicBezTo>
                  <a:pt x="127" y="18"/>
                  <a:pt x="127" y="20"/>
                  <a:pt x="128" y="21"/>
                </a:cubicBezTo>
                <a:cubicBezTo>
                  <a:pt x="128" y="21"/>
                  <a:pt x="128" y="21"/>
                  <a:pt x="128" y="21"/>
                </a:cubicBezTo>
                <a:cubicBezTo>
                  <a:pt x="129" y="22"/>
                  <a:pt x="130" y="22"/>
                  <a:pt x="132" y="22"/>
                </a:cubicBezTo>
                <a:cubicBezTo>
                  <a:pt x="133" y="22"/>
                  <a:pt x="135" y="22"/>
                  <a:pt x="136" y="21"/>
                </a:cubicBezTo>
                <a:cubicBezTo>
                  <a:pt x="137" y="20"/>
                  <a:pt x="137" y="18"/>
                  <a:pt x="137" y="17"/>
                </a:cubicBezTo>
                <a:cubicBezTo>
                  <a:pt x="137" y="16"/>
                  <a:pt x="137" y="14"/>
                  <a:pt x="136" y="13"/>
                </a:cubicBezTo>
                <a:cubicBezTo>
                  <a:pt x="136" y="13"/>
                  <a:pt x="136" y="13"/>
                  <a:pt x="136" y="13"/>
                </a:cubicBezTo>
                <a:close/>
                <a:moveTo>
                  <a:pt x="132" y="32"/>
                </a:moveTo>
                <a:cubicBezTo>
                  <a:pt x="126" y="32"/>
                  <a:pt x="120" y="34"/>
                  <a:pt x="117" y="38"/>
                </a:cubicBezTo>
                <a:cubicBezTo>
                  <a:pt x="117" y="38"/>
                  <a:pt x="117" y="38"/>
                  <a:pt x="117" y="38"/>
                </a:cubicBezTo>
                <a:cubicBezTo>
                  <a:pt x="117" y="38"/>
                  <a:pt x="117" y="38"/>
                  <a:pt x="117" y="38"/>
                </a:cubicBezTo>
                <a:cubicBezTo>
                  <a:pt x="113" y="42"/>
                  <a:pt x="110" y="47"/>
                  <a:pt x="110" y="53"/>
                </a:cubicBezTo>
                <a:cubicBezTo>
                  <a:pt x="110" y="59"/>
                  <a:pt x="113" y="65"/>
                  <a:pt x="117" y="69"/>
                </a:cubicBezTo>
                <a:cubicBezTo>
                  <a:pt x="117" y="69"/>
                  <a:pt x="117" y="69"/>
                  <a:pt x="117" y="69"/>
                </a:cubicBezTo>
                <a:cubicBezTo>
                  <a:pt x="120" y="73"/>
                  <a:pt x="126" y="75"/>
                  <a:pt x="132" y="75"/>
                </a:cubicBezTo>
                <a:cubicBezTo>
                  <a:pt x="138" y="75"/>
                  <a:pt x="143" y="73"/>
                  <a:pt x="147" y="69"/>
                </a:cubicBezTo>
                <a:cubicBezTo>
                  <a:pt x="151" y="65"/>
                  <a:pt x="154" y="59"/>
                  <a:pt x="154" y="53"/>
                </a:cubicBezTo>
                <a:cubicBezTo>
                  <a:pt x="154" y="47"/>
                  <a:pt x="151" y="42"/>
                  <a:pt x="147" y="38"/>
                </a:cubicBezTo>
                <a:cubicBezTo>
                  <a:pt x="147" y="38"/>
                  <a:pt x="147" y="38"/>
                  <a:pt x="147" y="38"/>
                </a:cubicBezTo>
                <a:cubicBezTo>
                  <a:pt x="143" y="34"/>
                  <a:pt x="138" y="32"/>
                  <a:pt x="132" y="32"/>
                </a:cubicBezTo>
                <a:close/>
                <a:moveTo>
                  <a:pt x="140" y="46"/>
                </a:moveTo>
                <a:cubicBezTo>
                  <a:pt x="138" y="44"/>
                  <a:pt x="135" y="42"/>
                  <a:pt x="132" y="42"/>
                </a:cubicBezTo>
                <a:cubicBezTo>
                  <a:pt x="129" y="42"/>
                  <a:pt x="126" y="44"/>
                  <a:pt x="124" y="46"/>
                </a:cubicBezTo>
                <a:cubicBezTo>
                  <a:pt x="124" y="46"/>
                  <a:pt x="124" y="46"/>
                  <a:pt x="124" y="46"/>
                </a:cubicBezTo>
                <a:cubicBezTo>
                  <a:pt x="122" y="48"/>
                  <a:pt x="121" y="50"/>
                  <a:pt x="121" y="53"/>
                </a:cubicBezTo>
                <a:cubicBezTo>
                  <a:pt x="121" y="56"/>
                  <a:pt x="122" y="59"/>
                  <a:pt x="124" y="61"/>
                </a:cubicBezTo>
                <a:cubicBezTo>
                  <a:pt x="124" y="61"/>
                  <a:pt x="124" y="61"/>
                  <a:pt x="124" y="61"/>
                </a:cubicBezTo>
                <a:cubicBezTo>
                  <a:pt x="126" y="63"/>
                  <a:pt x="129" y="64"/>
                  <a:pt x="132" y="64"/>
                </a:cubicBezTo>
                <a:cubicBezTo>
                  <a:pt x="135" y="64"/>
                  <a:pt x="138" y="63"/>
                  <a:pt x="140" y="61"/>
                </a:cubicBezTo>
                <a:cubicBezTo>
                  <a:pt x="142" y="59"/>
                  <a:pt x="143" y="56"/>
                  <a:pt x="143" y="53"/>
                </a:cubicBezTo>
                <a:cubicBezTo>
                  <a:pt x="143" y="50"/>
                  <a:pt x="142" y="48"/>
                  <a:pt x="140" y="46"/>
                </a:cubicBezTo>
                <a:cubicBezTo>
                  <a:pt x="140" y="46"/>
                  <a:pt x="140" y="46"/>
                  <a:pt x="140" y="46"/>
                </a:cubicBezTo>
                <a:close/>
                <a:moveTo>
                  <a:pt x="140" y="95"/>
                </a:moveTo>
                <a:cubicBezTo>
                  <a:pt x="138" y="93"/>
                  <a:pt x="135" y="92"/>
                  <a:pt x="132" y="92"/>
                </a:cubicBezTo>
                <a:cubicBezTo>
                  <a:pt x="129" y="92"/>
                  <a:pt x="126" y="93"/>
                  <a:pt x="124" y="95"/>
                </a:cubicBezTo>
                <a:cubicBezTo>
                  <a:pt x="124" y="95"/>
                  <a:pt x="124" y="95"/>
                  <a:pt x="124" y="95"/>
                </a:cubicBezTo>
                <a:cubicBezTo>
                  <a:pt x="122" y="97"/>
                  <a:pt x="121" y="100"/>
                  <a:pt x="121" y="103"/>
                </a:cubicBezTo>
                <a:cubicBezTo>
                  <a:pt x="121" y="106"/>
                  <a:pt x="122" y="109"/>
                  <a:pt x="124" y="111"/>
                </a:cubicBezTo>
                <a:cubicBezTo>
                  <a:pt x="124" y="111"/>
                  <a:pt x="124" y="111"/>
                  <a:pt x="124" y="111"/>
                </a:cubicBezTo>
                <a:cubicBezTo>
                  <a:pt x="126" y="113"/>
                  <a:pt x="129" y="114"/>
                  <a:pt x="132" y="114"/>
                </a:cubicBezTo>
                <a:cubicBezTo>
                  <a:pt x="135" y="114"/>
                  <a:pt x="138" y="113"/>
                  <a:pt x="140" y="111"/>
                </a:cubicBezTo>
                <a:cubicBezTo>
                  <a:pt x="142" y="109"/>
                  <a:pt x="143" y="106"/>
                  <a:pt x="143" y="103"/>
                </a:cubicBezTo>
                <a:cubicBezTo>
                  <a:pt x="143" y="100"/>
                  <a:pt x="142" y="97"/>
                  <a:pt x="140" y="95"/>
                </a:cubicBezTo>
                <a:cubicBezTo>
                  <a:pt x="140" y="95"/>
                  <a:pt x="140" y="95"/>
                  <a:pt x="140" y="95"/>
                </a:cubicBezTo>
                <a:close/>
                <a:moveTo>
                  <a:pt x="5" y="0"/>
                </a:moveTo>
                <a:cubicBezTo>
                  <a:pt x="5" y="131"/>
                  <a:pt x="5" y="131"/>
                  <a:pt x="5" y="131"/>
                </a:cubicBezTo>
                <a:cubicBezTo>
                  <a:pt x="0" y="131"/>
                  <a:pt x="0" y="131"/>
                  <a:pt x="0" y="131"/>
                </a:cubicBezTo>
                <a:cubicBezTo>
                  <a:pt x="0" y="146"/>
                  <a:pt x="0" y="146"/>
                  <a:pt x="0" y="146"/>
                </a:cubicBezTo>
                <a:cubicBezTo>
                  <a:pt x="16" y="146"/>
                  <a:pt x="16" y="146"/>
                  <a:pt x="16" y="146"/>
                </a:cubicBezTo>
                <a:cubicBezTo>
                  <a:pt x="27" y="175"/>
                  <a:pt x="27" y="175"/>
                  <a:pt x="27" y="175"/>
                </a:cubicBezTo>
                <a:cubicBezTo>
                  <a:pt x="6" y="175"/>
                  <a:pt x="6" y="175"/>
                  <a:pt x="6" y="175"/>
                </a:cubicBezTo>
                <a:cubicBezTo>
                  <a:pt x="6" y="195"/>
                  <a:pt x="6" y="195"/>
                  <a:pt x="6" y="195"/>
                </a:cubicBezTo>
                <a:cubicBezTo>
                  <a:pt x="72" y="195"/>
                  <a:pt x="72" y="195"/>
                  <a:pt x="72" y="195"/>
                </a:cubicBezTo>
                <a:cubicBezTo>
                  <a:pt x="72" y="175"/>
                  <a:pt x="72" y="175"/>
                  <a:pt x="72" y="175"/>
                </a:cubicBezTo>
                <a:cubicBezTo>
                  <a:pt x="48" y="175"/>
                  <a:pt x="48" y="175"/>
                  <a:pt x="48" y="175"/>
                </a:cubicBezTo>
                <a:cubicBezTo>
                  <a:pt x="58" y="146"/>
                  <a:pt x="58" y="146"/>
                  <a:pt x="58" y="146"/>
                </a:cubicBezTo>
                <a:cubicBezTo>
                  <a:pt x="75" y="146"/>
                  <a:pt x="75" y="146"/>
                  <a:pt x="75" y="146"/>
                </a:cubicBezTo>
                <a:cubicBezTo>
                  <a:pt x="75" y="131"/>
                  <a:pt x="75" y="131"/>
                  <a:pt x="75" y="131"/>
                </a:cubicBezTo>
                <a:cubicBezTo>
                  <a:pt x="69" y="131"/>
                  <a:pt x="69" y="131"/>
                  <a:pt x="69" y="131"/>
                </a:cubicBezTo>
                <a:cubicBezTo>
                  <a:pt x="69" y="0"/>
                  <a:pt x="69" y="0"/>
                  <a:pt x="69" y="0"/>
                </a:cubicBezTo>
                <a:lnTo>
                  <a:pt x="5" y="0"/>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5" name="Freeform 143"/>
          <p:cNvSpPr>
            <a:spLocks noEditPoints="1"/>
          </p:cNvSpPr>
          <p:nvPr/>
        </p:nvSpPr>
        <p:spPr bwMode="auto">
          <a:xfrm>
            <a:off x="8182591" y="2318580"/>
            <a:ext cx="212915" cy="312275"/>
          </a:xfrm>
          <a:custGeom>
            <a:avLst/>
            <a:gdLst>
              <a:gd name="T0" fmla="*/ 94 w 152"/>
              <a:gd name="T1" fmla="*/ 149 h 223"/>
              <a:gd name="T2" fmla="*/ 124 w 152"/>
              <a:gd name="T3" fmla="*/ 223 h 223"/>
              <a:gd name="T4" fmla="*/ 139 w 152"/>
              <a:gd name="T5" fmla="*/ 223 h 223"/>
              <a:gd name="T6" fmla="*/ 120 w 152"/>
              <a:gd name="T7" fmla="*/ 149 h 223"/>
              <a:gd name="T8" fmla="*/ 152 w 152"/>
              <a:gd name="T9" fmla="*/ 149 h 223"/>
              <a:gd name="T10" fmla="*/ 152 w 152"/>
              <a:gd name="T11" fmla="*/ 41 h 223"/>
              <a:gd name="T12" fmla="*/ 64 w 152"/>
              <a:gd name="T13" fmla="*/ 41 h 223"/>
              <a:gd name="T14" fmla="*/ 78 w 152"/>
              <a:gd name="T15" fmla="*/ 26 h 223"/>
              <a:gd name="T16" fmla="*/ 69 w 152"/>
              <a:gd name="T17" fmla="*/ 18 h 223"/>
              <a:gd name="T18" fmla="*/ 54 w 152"/>
              <a:gd name="T19" fmla="*/ 35 h 223"/>
              <a:gd name="T20" fmla="*/ 27 w 152"/>
              <a:gd name="T21" fmla="*/ 0 h 223"/>
              <a:gd name="T22" fmla="*/ 18 w 152"/>
              <a:gd name="T23" fmla="*/ 8 h 223"/>
              <a:gd name="T24" fmla="*/ 44 w 152"/>
              <a:gd name="T25" fmla="*/ 41 h 223"/>
              <a:gd name="T26" fmla="*/ 0 w 152"/>
              <a:gd name="T27" fmla="*/ 41 h 223"/>
              <a:gd name="T28" fmla="*/ 0 w 152"/>
              <a:gd name="T29" fmla="*/ 149 h 223"/>
              <a:gd name="T30" fmla="*/ 31 w 152"/>
              <a:gd name="T31" fmla="*/ 149 h 223"/>
              <a:gd name="T32" fmla="*/ 12 w 152"/>
              <a:gd name="T33" fmla="*/ 223 h 223"/>
              <a:gd name="T34" fmla="*/ 26 w 152"/>
              <a:gd name="T35" fmla="*/ 223 h 223"/>
              <a:gd name="T36" fmla="*/ 57 w 152"/>
              <a:gd name="T37" fmla="*/ 149 h 223"/>
              <a:gd name="T38" fmla="*/ 94 w 152"/>
              <a:gd name="T39" fmla="*/ 149 h 223"/>
              <a:gd name="T40" fmla="*/ 31 w 152"/>
              <a:gd name="T41" fmla="*/ 56 h 223"/>
              <a:gd name="T42" fmla="*/ 100 w 152"/>
              <a:gd name="T43" fmla="*/ 56 h 223"/>
              <a:gd name="T44" fmla="*/ 115 w 152"/>
              <a:gd name="T45" fmla="*/ 71 h 223"/>
              <a:gd name="T46" fmla="*/ 115 w 152"/>
              <a:gd name="T47" fmla="*/ 118 h 223"/>
              <a:gd name="T48" fmla="*/ 100 w 152"/>
              <a:gd name="T49" fmla="*/ 133 h 223"/>
              <a:gd name="T50" fmla="*/ 31 w 152"/>
              <a:gd name="T51" fmla="*/ 133 h 223"/>
              <a:gd name="T52" fmla="*/ 16 w 152"/>
              <a:gd name="T53" fmla="*/ 118 h 223"/>
              <a:gd name="T54" fmla="*/ 16 w 152"/>
              <a:gd name="T55" fmla="*/ 71 h 223"/>
              <a:gd name="T56" fmla="*/ 31 w 152"/>
              <a:gd name="T57" fmla="*/ 56 h 223"/>
              <a:gd name="T58" fmla="*/ 122 w 152"/>
              <a:gd name="T59" fmla="*/ 56 h 223"/>
              <a:gd name="T60" fmla="*/ 144 w 152"/>
              <a:gd name="T61" fmla="*/ 56 h 223"/>
              <a:gd name="T62" fmla="*/ 144 w 152"/>
              <a:gd name="T63" fmla="*/ 62 h 223"/>
              <a:gd name="T64" fmla="*/ 122 w 152"/>
              <a:gd name="T65" fmla="*/ 62 h 223"/>
              <a:gd name="T66" fmla="*/ 122 w 152"/>
              <a:gd name="T67" fmla="*/ 56 h 223"/>
              <a:gd name="T68" fmla="*/ 122 w 152"/>
              <a:gd name="T69" fmla="*/ 66 h 223"/>
              <a:gd name="T70" fmla="*/ 144 w 152"/>
              <a:gd name="T71" fmla="*/ 66 h 223"/>
              <a:gd name="T72" fmla="*/ 144 w 152"/>
              <a:gd name="T73" fmla="*/ 71 h 223"/>
              <a:gd name="T74" fmla="*/ 122 w 152"/>
              <a:gd name="T75" fmla="*/ 71 h 223"/>
              <a:gd name="T76" fmla="*/ 122 w 152"/>
              <a:gd name="T77" fmla="*/ 66 h 223"/>
              <a:gd name="T78" fmla="*/ 122 w 152"/>
              <a:gd name="T79" fmla="*/ 76 h 223"/>
              <a:gd name="T80" fmla="*/ 144 w 152"/>
              <a:gd name="T81" fmla="*/ 76 h 223"/>
              <a:gd name="T82" fmla="*/ 144 w 152"/>
              <a:gd name="T83" fmla="*/ 81 h 223"/>
              <a:gd name="T84" fmla="*/ 122 w 152"/>
              <a:gd name="T85" fmla="*/ 81 h 223"/>
              <a:gd name="T86" fmla="*/ 122 w 152"/>
              <a:gd name="T87" fmla="*/ 76 h 223"/>
              <a:gd name="T88" fmla="*/ 122 w 152"/>
              <a:gd name="T89" fmla="*/ 85 h 223"/>
              <a:gd name="T90" fmla="*/ 144 w 152"/>
              <a:gd name="T91" fmla="*/ 85 h 223"/>
              <a:gd name="T92" fmla="*/ 144 w 152"/>
              <a:gd name="T93" fmla="*/ 91 h 223"/>
              <a:gd name="T94" fmla="*/ 122 w 152"/>
              <a:gd name="T95" fmla="*/ 91 h 223"/>
              <a:gd name="T96" fmla="*/ 122 w 152"/>
              <a:gd name="T97" fmla="*/ 85 h 223"/>
              <a:gd name="T98" fmla="*/ 131 w 152"/>
              <a:gd name="T99" fmla="*/ 99 h 223"/>
              <a:gd name="T100" fmla="*/ 138 w 152"/>
              <a:gd name="T101" fmla="*/ 106 h 223"/>
              <a:gd name="T102" fmla="*/ 131 w 152"/>
              <a:gd name="T103" fmla="*/ 113 h 223"/>
              <a:gd name="T104" fmla="*/ 124 w 152"/>
              <a:gd name="T105" fmla="*/ 106 h 223"/>
              <a:gd name="T106" fmla="*/ 131 w 152"/>
              <a:gd name="T107" fmla="*/ 99 h 223"/>
              <a:gd name="T108" fmla="*/ 131 w 152"/>
              <a:gd name="T109" fmla="*/ 118 h 223"/>
              <a:gd name="T110" fmla="*/ 138 w 152"/>
              <a:gd name="T111" fmla="*/ 125 h 223"/>
              <a:gd name="T112" fmla="*/ 131 w 152"/>
              <a:gd name="T113" fmla="*/ 132 h 223"/>
              <a:gd name="T114" fmla="*/ 124 w 152"/>
              <a:gd name="T115" fmla="*/ 125 h 223"/>
              <a:gd name="T116" fmla="*/ 131 w 152"/>
              <a:gd name="T117" fmla="*/ 11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223">
                <a:moveTo>
                  <a:pt x="94" y="149"/>
                </a:moveTo>
                <a:cubicBezTo>
                  <a:pt x="124" y="223"/>
                  <a:pt x="124" y="223"/>
                  <a:pt x="124" y="223"/>
                </a:cubicBezTo>
                <a:cubicBezTo>
                  <a:pt x="139" y="223"/>
                  <a:pt x="139" y="223"/>
                  <a:pt x="139" y="223"/>
                </a:cubicBezTo>
                <a:cubicBezTo>
                  <a:pt x="120" y="149"/>
                  <a:pt x="120" y="149"/>
                  <a:pt x="120" y="149"/>
                </a:cubicBezTo>
                <a:cubicBezTo>
                  <a:pt x="152" y="149"/>
                  <a:pt x="152" y="149"/>
                  <a:pt x="152" y="149"/>
                </a:cubicBezTo>
                <a:cubicBezTo>
                  <a:pt x="152" y="41"/>
                  <a:pt x="152" y="41"/>
                  <a:pt x="152" y="41"/>
                </a:cubicBezTo>
                <a:cubicBezTo>
                  <a:pt x="64" y="41"/>
                  <a:pt x="64" y="41"/>
                  <a:pt x="64" y="41"/>
                </a:cubicBezTo>
                <a:cubicBezTo>
                  <a:pt x="78" y="26"/>
                  <a:pt x="78" y="26"/>
                  <a:pt x="78" y="26"/>
                </a:cubicBezTo>
                <a:cubicBezTo>
                  <a:pt x="69" y="18"/>
                  <a:pt x="69" y="18"/>
                  <a:pt x="69" y="18"/>
                </a:cubicBezTo>
                <a:cubicBezTo>
                  <a:pt x="54" y="35"/>
                  <a:pt x="54" y="35"/>
                  <a:pt x="54" y="35"/>
                </a:cubicBezTo>
                <a:cubicBezTo>
                  <a:pt x="27" y="0"/>
                  <a:pt x="27" y="0"/>
                  <a:pt x="27" y="0"/>
                </a:cubicBezTo>
                <a:cubicBezTo>
                  <a:pt x="18" y="8"/>
                  <a:pt x="18" y="8"/>
                  <a:pt x="18" y="8"/>
                </a:cubicBezTo>
                <a:cubicBezTo>
                  <a:pt x="44" y="41"/>
                  <a:pt x="44" y="41"/>
                  <a:pt x="44" y="41"/>
                </a:cubicBezTo>
                <a:cubicBezTo>
                  <a:pt x="0" y="41"/>
                  <a:pt x="0" y="41"/>
                  <a:pt x="0" y="41"/>
                </a:cubicBezTo>
                <a:cubicBezTo>
                  <a:pt x="0" y="149"/>
                  <a:pt x="0" y="149"/>
                  <a:pt x="0" y="149"/>
                </a:cubicBezTo>
                <a:cubicBezTo>
                  <a:pt x="31" y="149"/>
                  <a:pt x="31" y="149"/>
                  <a:pt x="31" y="149"/>
                </a:cubicBezTo>
                <a:cubicBezTo>
                  <a:pt x="12" y="223"/>
                  <a:pt x="12" y="223"/>
                  <a:pt x="12" y="223"/>
                </a:cubicBezTo>
                <a:cubicBezTo>
                  <a:pt x="26" y="223"/>
                  <a:pt x="26" y="223"/>
                  <a:pt x="26" y="223"/>
                </a:cubicBezTo>
                <a:cubicBezTo>
                  <a:pt x="57" y="149"/>
                  <a:pt x="57" y="149"/>
                  <a:pt x="57" y="149"/>
                </a:cubicBezTo>
                <a:cubicBezTo>
                  <a:pt x="94" y="149"/>
                  <a:pt x="94" y="149"/>
                  <a:pt x="94" y="149"/>
                </a:cubicBezTo>
                <a:close/>
                <a:moveTo>
                  <a:pt x="31" y="56"/>
                </a:moveTo>
                <a:cubicBezTo>
                  <a:pt x="100" y="56"/>
                  <a:pt x="100" y="56"/>
                  <a:pt x="100" y="56"/>
                </a:cubicBezTo>
                <a:cubicBezTo>
                  <a:pt x="108" y="56"/>
                  <a:pt x="115" y="63"/>
                  <a:pt x="115" y="71"/>
                </a:cubicBezTo>
                <a:cubicBezTo>
                  <a:pt x="115" y="118"/>
                  <a:pt x="115" y="118"/>
                  <a:pt x="115" y="118"/>
                </a:cubicBezTo>
                <a:cubicBezTo>
                  <a:pt x="115" y="126"/>
                  <a:pt x="108" y="133"/>
                  <a:pt x="100" y="133"/>
                </a:cubicBezTo>
                <a:cubicBezTo>
                  <a:pt x="31" y="133"/>
                  <a:pt x="31" y="133"/>
                  <a:pt x="31" y="133"/>
                </a:cubicBezTo>
                <a:cubicBezTo>
                  <a:pt x="23" y="133"/>
                  <a:pt x="16" y="126"/>
                  <a:pt x="16" y="118"/>
                </a:cubicBezTo>
                <a:cubicBezTo>
                  <a:pt x="16" y="71"/>
                  <a:pt x="16" y="71"/>
                  <a:pt x="16" y="71"/>
                </a:cubicBezTo>
                <a:cubicBezTo>
                  <a:pt x="16" y="63"/>
                  <a:pt x="23" y="56"/>
                  <a:pt x="31" y="56"/>
                </a:cubicBezTo>
                <a:close/>
                <a:moveTo>
                  <a:pt x="122" y="56"/>
                </a:moveTo>
                <a:cubicBezTo>
                  <a:pt x="144" y="56"/>
                  <a:pt x="144" y="56"/>
                  <a:pt x="144" y="56"/>
                </a:cubicBezTo>
                <a:cubicBezTo>
                  <a:pt x="144" y="62"/>
                  <a:pt x="144" y="62"/>
                  <a:pt x="144" y="62"/>
                </a:cubicBezTo>
                <a:cubicBezTo>
                  <a:pt x="122" y="62"/>
                  <a:pt x="122" y="62"/>
                  <a:pt x="122" y="62"/>
                </a:cubicBezTo>
                <a:cubicBezTo>
                  <a:pt x="122" y="56"/>
                  <a:pt x="122" y="56"/>
                  <a:pt x="122" y="56"/>
                </a:cubicBezTo>
                <a:close/>
                <a:moveTo>
                  <a:pt x="122" y="66"/>
                </a:moveTo>
                <a:cubicBezTo>
                  <a:pt x="144" y="66"/>
                  <a:pt x="144" y="66"/>
                  <a:pt x="144" y="66"/>
                </a:cubicBezTo>
                <a:cubicBezTo>
                  <a:pt x="144" y="71"/>
                  <a:pt x="144" y="71"/>
                  <a:pt x="144" y="71"/>
                </a:cubicBezTo>
                <a:cubicBezTo>
                  <a:pt x="122" y="71"/>
                  <a:pt x="122" y="71"/>
                  <a:pt x="122" y="71"/>
                </a:cubicBezTo>
                <a:cubicBezTo>
                  <a:pt x="122" y="66"/>
                  <a:pt x="122" y="66"/>
                  <a:pt x="122" y="66"/>
                </a:cubicBezTo>
                <a:close/>
                <a:moveTo>
                  <a:pt x="122" y="76"/>
                </a:moveTo>
                <a:cubicBezTo>
                  <a:pt x="144" y="76"/>
                  <a:pt x="144" y="76"/>
                  <a:pt x="144" y="76"/>
                </a:cubicBezTo>
                <a:cubicBezTo>
                  <a:pt x="144" y="81"/>
                  <a:pt x="144" y="81"/>
                  <a:pt x="144" y="81"/>
                </a:cubicBezTo>
                <a:cubicBezTo>
                  <a:pt x="122" y="81"/>
                  <a:pt x="122" y="81"/>
                  <a:pt x="122" y="81"/>
                </a:cubicBezTo>
                <a:cubicBezTo>
                  <a:pt x="122" y="76"/>
                  <a:pt x="122" y="76"/>
                  <a:pt x="122" y="76"/>
                </a:cubicBezTo>
                <a:close/>
                <a:moveTo>
                  <a:pt x="122" y="85"/>
                </a:moveTo>
                <a:cubicBezTo>
                  <a:pt x="144" y="85"/>
                  <a:pt x="144" y="85"/>
                  <a:pt x="144" y="85"/>
                </a:cubicBezTo>
                <a:cubicBezTo>
                  <a:pt x="144" y="91"/>
                  <a:pt x="144" y="91"/>
                  <a:pt x="144" y="91"/>
                </a:cubicBezTo>
                <a:cubicBezTo>
                  <a:pt x="122" y="91"/>
                  <a:pt x="122" y="91"/>
                  <a:pt x="122" y="91"/>
                </a:cubicBezTo>
                <a:cubicBezTo>
                  <a:pt x="122" y="85"/>
                  <a:pt x="122" y="85"/>
                  <a:pt x="122" y="85"/>
                </a:cubicBezTo>
                <a:close/>
                <a:moveTo>
                  <a:pt x="131" y="99"/>
                </a:moveTo>
                <a:cubicBezTo>
                  <a:pt x="135" y="99"/>
                  <a:pt x="138" y="102"/>
                  <a:pt x="138" y="106"/>
                </a:cubicBezTo>
                <a:cubicBezTo>
                  <a:pt x="138" y="110"/>
                  <a:pt x="135" y="113"/>
                  <a:pt x="131" y="113"/>
                </a:cubicBezTo>
                <a:cubicBezTo>
                  <a:pt x="127" y="113"/>
                  <a:pt x="124" y="110"/>
                  <a:pt x="124" y="106"/>
                </a:cubicBezTo>
                <a:cubicBezTo>
                  <a:pt x="124" y="102"/>
                  <a:pt x="127" y="99"/>
                  <a:pt x="131" y="99"/>
                </a:cubicBezTo>
                <a:close/>
                <a:moveTo>
                  <a:pt x="131" y="118"/>
                </a:moveTo>
                <a:cubicBezTo>
                  <a:pt x="135" y="118"/>
                  <a:pt x="138" y="121"/>
                  <a:pt x="138" y="125"/>
                </a:cubicBezTo>
                <a:cubicBezTo>
                  <a:pt x="138" y="129"/>
                  <a:pt x="135" y="132"/>
                  <a:pt x="131" y="132"/>
                </a:cubicBezTo>
                <a:cubicBezTo>
                  <a:pt x="127" y="132"/>
                  <a:pt x="124" y="129"/>
                  <a:pt x="124" y="125"/>
                </a:cubicBezTo>
                <a:cubicBezTo>
                  <a:pt x="124" y="121"/>
                  <a:pt x="127" y="118"/>
                  <a:pt x="131" y="118"/>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6" name="Freeform 144"/>
          <p:cNvSpPr>
            <a:spLocks noEditPoints="1"/>
          </p:cNvSpPr>
          <p:nvPr/>
        </p:nvSpPr>
        <p:spPr bwMode="auto">
          <a:xfrm>
            <a:off x="7782783" y="2803611"/>
            <a:ext cx="268510" cy="313458"/>
          </a:xfrm>
          <a:custGeom>
            <a:avLst/>
            <a:gdLst>
              <a:gd name="T0" fmla="*/ 70 w 192"/>
              <a:gd name="T1" fmla="*/ 16 h 224"/>
              <a:gd name="T2" fmla="*/ 127 w 192"/>
              <a:gd name="T3" fmla="*/ 128 h 224"/>
              <a:gd name="T4" fmla="*/ 84 w 192"/>
              <a:gd name="T5" fmla="*/ 108 h 224"/>
              <a:gd name="T6" fmla="*/ 95 w 192"/>
              <a:gd name="T7" fmla="*/ 182 h 224"/>
              <a:gd name="T8" fmla="*/ 0 w 192"/>
              <a:gd name="T9" fmla="*/ 57 h 224"/>
              <a:gd name="T10" fmla="*/ 10 w 192"/>
              <a:gd name="T11" fmla="*/ 25 h 224"/>
              <a:gd name="T12" fmla="*/ 21 w 192"/>
              <a:gd name="T13" fmla="*/ 9 h 224"/>
              <a:gd name="T14" fmla="*/ 39 w 192"/>
              <a:gd name="T15" fmla="*/ 8 h 224"/>
              <a:gd name="T16" fmla="*/ 39 w 192"/>
              <a:gd name="T17" fmla="*/ 2 h 224"/>
              <a:gd name="T18" fmla="*/ 5 w 192"/>
              <a:gd name="T19" fmla="*/ 22 h 224"/>
              <a:gd name="T20" fmla="*/ 15 w 192"/>
              <a:gd name="T21" fmla="*/ 27 h 224"/>
              <a:gd name="T22" fmla="*/ 20 w 192"/>
              <a:gd name="T23" fmla="*/ 28 h 224"/>
              <a:gd name="T24" fmla="*/ 37 w 192"/>
              <a:gd name="T25" fmla="*/ 18 h 224"/>
              <a:gd name="T26" fmla="*/ 39 w 192"/>
              <a:gd name="T27" fmla="*/ 13 h 224"/>
              <a:gd name="T28" fmla="*/ 24 w 192"/>
              <a:gd name="T29" fmla="*/ 14 h 224"/>
              <a:gd name="T30" fmla="*/ 15 w 192"/>
              <a:gd name="T31" fmla="*/ 27 h 224"/>
              <a:gd name="T32" fmla="*/ 110 w 192"/>
              <a:gd name="T33" fmla="*/ 186 h 224"/>
              <a:gd name="T34" fmla="*/ 150 w 192"/>
              <a:gd name="T35" fmla="*/ 224 h 224"/>
              <a:gd name="T36" fmla="*/ 177 w 192"/>
              <a:gd name="T37" fmla="*/ 169 h 224"/>
              <a:gd name="T38" fmla="*/ 117 w 192"/>
              <a:gd name="T39" fmla="*/ 76 h 224"/>
              <a:gd name="T40" fmla="*/ 137 w 192"/>
              <a:gd name="T41" fmla="*/ 133 h 224"/>
              <a:gd name="T42" fmla="*/ 85 w 192"/>
              <a:gd name="T43" fmla="*/ 121 h 224"/>
              <a:gd name="T44" fmla="*/ 13 w 192"/>
              <a:gd name="T45" fmla="*/ 59 h 224"/>
              <a:gd name="T46" fmla="*/ 41 w 192"/>
              <a:gd name="T47" fmla="*/ 59 h 224"/>
              <a:gd name="T48" fmla="*/ 13 w 192"/>
              <a:gd name="T49" fmla="*/ 59 h 224"/>
              <a:gd name="T50" fmla="*/ 89 w 192"/>
              <a:gd name="T51" fmla="*/ 100 h 224"/>
              <a:gd name="T52" fmla="*/ 99 w 192"/>
              <a:gd name="T53" fmla="*/ 83 h 224"/>
              <a:gd name="T54" fmla="*/ 64 w 192"/>
              <a:gd name="T55" fmla="*/ 103 h 224"/>
              <a:gd name="T56" fmla="*/ 84 w 192"/>
              <a:gd name="T57" fmla="*/ 103 h 224"/>
              <a:gd name="T58" fmla="*/ 64 w 192"/>
              <a:gd name="T59" fmla="*/ 103 h 224"/>
              <a:gd name="T60" fmla="*/ 49 w 192"/>
              <a:gd name="T61" fmla="*/ 124 h 224"/>
              <a:gd name="T62" fmla="*/ 59 w 192"/>
              <a:gd name="T63" fmla="*/ 106 h 224"/>
              <a:gd name="T64" fmla="*/ 75 w 192"/>
              <a:gd name="T65" fmla="*/ 76 h 224"/>
              <a:gd name="T66" fmla="*/ 95 w 192"/>
              <a:gd name="T67" fmla="*/ 75 h 224"/>
              <a:gd name="T68" fmla="*/ 75 w 192"/>
              <a:gd name="T69" fmla="*/ 76 h 224"/>
              <a:gd name="T70" fmla="*/ 60 w 192"/>
              <a:gd name="T71" fmla="*/ 96 h 224"/>
              <a:gd name="T72" fmla="*/ 70 w 192"/>
              <a:gd name="T73" fmla="*/ 78 h 224"/>
              <a:gd name="T74" fmla="*/ 34 w 192"/>
              <a:gd name="T75" fmla="*/ 99 h 224"/>
              <a:gd name="T76" fmla="*/ 55 w 192"/>
              <a:gd name="T77" fmla="*/ 99 h 224"/>
              <a:gd name="T78" fmla="*/ 34 w 192"/>
              <a:gd name="T79" fmla="*/ 99 h 224"/>
              <a:gd name="T80" fmla="*/ 71 w 192"/>
              <a:gd name="T81" fmla="*/ 69 h 224"/>
              <a:gd name="T82" fmla="*/ 82 w 192"/>
              <a:gd name="T83" fmla="*/ 52 h 224"/>
              <a:gd name="T84" fmla="*/ 46 w 192"/>
              <a:gd name="T85" fmla="*/ 72 h 224"/>
              <a:gd name="T86" fmla="*/ 67 w 192"/>
              <a:gd name="T87" fmla="*/ 72 h 224"/>
              <a:gd name="T88" fmla="*/ 46 w 192"/>
              <a:gd name="T89" fmla="*/ 72 h 224"/>
              <a:gd name="T90" fmla="*/ 31 w 192"/>
              <a:gd name="T91" fmla="*/ 93 h 224"/>
              <a:gd name="T92" fmla="*/ 41 w 192"/>
              <a:gd name="T93" fmla="*/ 7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24">
                <a:moveTo>
                  <a:pt x="0" y="57"/>
                </a:moveTo>
                <a:cubicBezTo>
                  <a:pt x="19" y="31"/>
                  <a:pt x="43" y="19"/>
                  <a:pt x="70" y="16"/>
                </a:cubicBezTo>
                <a:cubicBezTo>
                  <a:pt x="126" y="113"/>
                  <a:pt x="126" y="113"/>
                  <a:pt x="126" y="113"/>
                </a:cubicBezTo>
                <a:cubicBezTo>
                  <a:pt x="127" y="128"/>
                  <a:pt x="127" y="128"/>
                  <a:pt x="127" y="128"/>
                </a:cubicBezTo>
                <a:cubicBezTo>
                  <a:pt x="120" y="133"/>
                  <a:pt x="120" y="133"/>
                  <a:pt x="120" y="133"/>
                </a:cubicBezTo>
                <a:cubicBezTo>
                  <a:pt x="84" y="108"/>
                  <a:pt x="84" y="108"/>
                  <a:pt x="84" y="108"/>
                </a:cubicBezTo>
                <a:cubicBezTo>
                  <a:pt x="59" y="130"/>
                  <a:pt x="59" y="130"/>
                  <a:pt x="59" y="130"/>
                </a:cubicBezTo>
                <a:cubicBezTo>
                  <a:pt x="95" y="182"/>
                  <a:pt x="95" y="182"/>
                  <a:pt x="95" y="182"/>
                </a:cubicBezTo>
                <a:cubicBezTo>
                  <a:pt x="78" y="192"/>
                  <a:pt x="78" y="192"/>
                  <a:pt x="78" y="192"/>
                </a:cubicBezTo>
                <a:cubicBezTo>
                  <a:pt x="52" y="147"/>
                  <a:pt x="26" y="102"/>
                  <a:pt x="0" y="57"/>
                </a:cubicBezTo>
                <a:close/>
                <a:moveTo>
                  <a:pt x="5" y="23"/>
                </a:moveTo>
                <a:cubicBezTo>
                  <a:pt x="10" y="25"/>
                  <a:pt x="10" y="25"/>
                  <a:pt x="10" y="25"/>
                </a:cubicBezTo>
                <a:cubicBezTo>
                  <a:pt x="10" y="24"/>
                  <a:pt x="10" y="24"/>
                  <a:pt x="10" y="23"/>
                </a:cubicBezTo>
                <a:cubicBezTo>
                  <a:pt x="11" y="17"/>
                  <a:pt x="15" y="12"/>
                  <a:pt x="21" y="9"/>
                </a:cubicBezTo>
                <a:cubicBezTo>
                  <a:pt x="26" y="6"/>
                  <a:pt x="32" y="5"/>
                  <a:pt x="38" y="7"/>
                </a:cubicBezTo>
                <a:cubicBezTo>
                  <a:pt x="39" y="7"/>
                  <a:pt x="39" y="8"/>
                  <a:pt x="39" y="8"/>
                </a:cubicBezTo>
                <a:cubicBezTo>
                  <a:pt x="40" y="3"/>
                  <a:pt x="40" y="3"/>
                  <a:pt x="40" y="3"/>
                </a:cubicBezTo>
                <a:cubicBezTo>
                  <a:pt x="40" y="2"/>
                  <a:pt x="39" y="2"/>
                  <a:pt x="39" y="2"/>
                </a:cubicBezTo>
                <a:cubicBezTo>
                  <a:pt x="32" y="0"/>
                  <a:pt x="24" y="1"/>
                  <a:pt x="18" y="4"/>
                </a:cubicBezTo>
                <a:cubicBezTo>
                  <a:pt x="12" y="8"/>
                  <a:pt x="7" y="14"/>
                  <a:pt x="5" y="22"/>
                </a:cubicBezTo>
                <a:cubicBezTo>
                  <a:pt x="5" y="22"/>
                  <a:pt x="5" y="23"/>
                  <a:pt x="5" y="23"/>
                </a:cubicBezTo>
                <a:close/>
                <a:moveTo>
                  <a:pt x="15" y="27"/>
                </a:moveTo>
                <a:cubicBezTo>
                  <a:pt x="20" y="29"/>
                  <a:pt x="20" y="29"/>
                  <a:pt x="20" y="29"/>
                </a:cubicBezTo>
                <a:cubicBezTo>
                  <a:pt x="20" y="28"/>
                  <a:pt x="20" y="28"/>
                  <a:pt x="20" y="28"/>
                </a:cubicBezTo>
                <a:cubicBezTo>
                  <a:pt x="21" y="24"/>
                  <a:pt x="23" y="21"/>
                  <a:pt x="26" y="19"/>
                </a:cubicBezTo>
                <a:cubicBezTo>
                  <a:pt x="29" y="18"/>
                  <a:pt x="33" y="17"/>
                  <a:pt x="37" y="18"/>
                </a:cubicBezTo>
                <a:cubicBezTo>
                  <a:pt x="37" y="18"/>
                  <a:pt x="37" y="18"/>
                  <a:pt x="37" y="18"/>
                </a:cubicBezTo>
                <a:cubicBezTo>
                  <a:pt x="39" y="13"/>
                  <a:pt x="39" y="13"/>
                  <a:pt x="39" y="13"/>
                </a:cubicBezTo>
                <a:cubicBezTo>
                  <a:pt x="38" y="13"/>
                  <a:pt x="38" y="13"/>
                  <a:pt x="38" y="13"/>
                </a:cubicBezTo>
                <a:cubicBezTo>
                  <a:pt x="33" y="12"/>
                  <a:pt x="28" y="12"/>
                  <a:pt x="24" y="14"/>
                </a:cubicBezTo>
                <a:cubicBezTo>
                  <a:pt x="19" y="17"/>
                  <a:pt x="16" y="21"/>
                  <a:pt x="15" y="26"/>
                </a:cubicBezTo>
                <a:cubicBezTo>
                  <a:pt x="15" y="26"/>
                  <a:pt x="15" y="27"/>
                  <a:pt x="15" y="27"/>
                </a:cubicBezTo>
                <a:close/>
                <a:moveTo>
                  <a:pt x="72" y="131"/>
                </a:moveTo>
                <a:cubicBezTo>
                  <a:pt x="110" y="186"/>
                  <a:pt x="110" y="186"/>
                  <a:pt x="110" y="186"/>
                </a:cubicBezTo>
                <a:cubicBezTo>
                  <a:pt x="135" y="198"/>
                  <a:pt x="135" y="198"/>
                  <a:pt x="135" y="198"/>
                </a:cubicBezTo>
                <a:cubicBezTo>
                  <a:pt x="150" y="224"/>
                  <a:pt x="150" y="224"/>
                  <a:pt x="150" y="224"/>
                </a:cubicBezTo>
                <a:cubicBezTo>
                  <a:pt x="192" y="199"/>
                  <a:pt x="192" y="199"/>
                  <a:pt x="192" y="199"/>
                </a:cubicBezTo>
                <a:cubicBezTo>
                  <a:pt x="177" y="169"/>
                  <a:pt x="177" y="169"/>
                  <a:pt x="177" y="169"/>
                </a:cubicBezTo>
                <a:cubicBezTo>
                  <a:pt x="157" y="111"/>
                  <a:pt x="157" y="111"/>
                  <a:pt x="157" y="111"/>
                </a:cubicBezTo>
                <a:cubicBezTo>
                  <a:pt x="117" y="76"/>
                  <a:pt x="117" y="76"/>
                  <a:pt x="117" y="76"/>
                </a:cubicBezTo>
                <a:cubicBezTo>
                  <a:pt x="136" y="108"/>
                  <a:pt x="136" y="108"/>
                  <a:pt x="136" y="108"/>
                </a:cubicBezTo>
                <a:cubicBezTo>
                  <a:pt x="137" y="133"/>
                  <a:pt x="137" y="133"/>
                  <a:pt x="137" y="133"/>
                </a:cubicBezTo>
                <a:cubicBezTo>
                  <a:pt x="120" y="145"/>
                  <a:pt x="120" y="145"/>
                  <a:pt x="120" y="145"/>
                </a:cubicBezTo>
                <a:cubicBezTo>
                  <a:pt x="85" y="121"/>
                  <a:pt x="85" y="121"/>
                  <a:pt x="85" y="121"/>
                </a:cubicBezTo>
                <a:cubicBezTo>
                  <a:pt x="72" y="131"/>
                  <a:pt x="72" y="131"/>
                  <a:pt x="72" y="131"/>
                </a:cubicBezTo>
                <a:close/>
                <a:moveTo>
                  <a:pt x="13" y="59"/>
                </a:moveTo>
                <a:cubicBezTo>
                  <a:pt x="20" y="71"/>
                  <a:pt x="20" y="71"/>
                  <a:pt x="20" y="71"/>
                </a:cubicBezTo>
                <a:cubicBezTo>
                  <a:pt x="41" y="59"/>
                  <a:pt x="41" y="59"/>
                  <a:pt x="41" y="59"/>
                </a:cubicBezTo>
                <a:cubicBezTo>
                  <a:pt x="34" y="47"/>
                  <a:pt x="34" y="47"/>
                  <a:pt x="34" y="47"/>
                </a:cubicBezTo>
                <a:cubicBezTo>
                  <a:pt x="13" y="59"/>
                  <a:pt x="13" y="59"/>
                  <a:pt x="13" y="59"/>
                </a:cubicBezTo>
                <a:close/>
                <a:moveTo>
                  <a:pt x="84" y="92"/>
                </a:moveTo>
                <a:cubicBezTo>
                  <a:pt x="89" y="100"/>
                  <a:pt x="89" y="100"/>
                  <a:pt x="89" y="100"/>
                </a:cubicBezTo>
                <a:cubicBezTo>
                  <a:pt x="104" y="91"/>
                  <a:pt x="104" y="91"/>
                  <a:pt x="104" y="91"/>
                </a:cubicBezTo>
                <a:cubicBezTo>
                  <a:pt x="99" y="83"/>
                  <a:pt x="99" y="83"/>
                  <a:pt x="99" y="83"/>
                </a:cubicBezTo>
                <a:cubicBezTo>
                  <a:pt x="84" y="92"/>
                  <a:pt x="84" y="92"/>
                  <a:pt x="84" y="92"/>
                </a:cubicBezTo>
                <a:close/>
                <a:moveTo>
                  <a:pt x="64" y="103"/>
                </a:moveTo>
                <a:cubicBezTo>
                  <a:pt x="69" y="112"/>
                  <a:pt x="69" y="112"/>
                  <a:pt x="69" y="112"/>
                </a:cubicBezTo>
                <a:cubicBezTo>
                  <a:pt x="84" y="103"/>
                  <a:pt x="84" y="103"/>
                  <a:pt x="84" y="103"/>
                </a:cubicBezTo>
                <a:cubicBezTo>
                  <a:pt x="79" y="94"/>
                  <a:pt x="79" y="94"/>
                  <a:pt x="79" y="94"/>
                </a:cubicBezTo>
                <a:cubicBezTo>
                  <a:pt x="64" y="103"/>
                  <a:pt x="64" y="103"/>
                  <a:pt x="64" y="103"/>
                </a:cubicBezTo>
                <a:close/>
                <a:moveTo>
                  <a:pt x="44" y="115"/>
                </a:moveTo>
                <a:cubicBezTo>
                  <a:pt x="49" y="124"/>
                  <a:pt x="49" y="124"/>
                  <a:pt x="49" y="124"/>
                </a:cubicBezTo>
                <a:cubicBezTo>
                  <a:pt x="64" y="115"/>
                  <a:pt x="64" y="115"/>
                  <a:pt x="64" y="115"/>
                </a:cubicBezTo>
                <a:cubicBezTo>
                  <a:pt x="59" y="106"/>
                  <a:pt x="59" y="106"/>
                  <a:pt x="59" y="106"/>
                </a:cubicBezTo>
                <a:cubicBezTo>
                  <a:pt x="44" y="115"/>
                  <a:pt x="44" y="115"/>
                  <a:pt x="44" y="115"/>
                </a:cubicBezTo>
                <a:close/>
                <a:moveTo>
                  <a:pt x="75" y="76"/>
                </a:moveTo>
                <a:cubicBezTo>
                  <a:pt x="80" y="84"/>
                  <a:pt x="80" y="84"/>
                  <a:pt x="80" y="84"/>
                </a:cubicBezTo>
                <a:cubicBezTo>
                  <a:pt x="95" y="75"/>
                  <a:pt x="95" y="75"/>
                  <a:pt x="95" y="75"/>
                </a:cubicBezTo>
                <a:cubicBezTo>
                  <a:pt x="90" y="67"/>
                  <a:pt x="90" y="67"/>
                  <a:pt x="90" y="67"/>
                </a:cubicBezTo>
                <a:cubicBezTo>
                  <a:pt x="75" y="76"/>
                  <a:pt x="75" y="76"/>
                  <a:pt x="75" y="76"/>
                </a:cubicBezTo>
                <a:close/>
                <a:moveTo>
                  <a:pt x="55" y="87"/>
                </a:moveTo>
                <a:cubicBezTo>
                  <a:pt x="60" y="96"/>
                  <a:pt x="60" y="96"/>
                  <a:pt x="60" y="96"/>
                </a:cubicBezTo>
                <a:cubicBezTo>
                  <a:pt x="75" y="87"/>
                  <a:pt x="75" y="87"/>
                  <a:pt x="75" y="87"/>
                </a:cubicBezTo>
                <a:cubicBezTo>
                  <a:pt x="70" y="78"/>
                  <a:pt x="70" y="78"/>
                  <a:pt x="70" y="78"/>
                </a:cubicBezTo>
                <a:cubicBezTo>
                  <a:pt x="55" y="87"/>
                  <a:pt x="55" y="87"/>
                  <a:pt x="55" y="87"/>
                </a:cubicBezTo>
                <a:close/>
                <a:moveTo>
                  <a:pt x="34" y="99"/>
                </a:moveTo>
                <a:cubicBezTo>
                  <a:pt x="39" y="108"/>
                  <a:pt x="39" y="108"/>
                  <a:pt x="39" y="108"/>
                </a:cubicBezTo>
                <a:cubicBezTo>
                  <a:pt x="55" y="99"/>
                  <a:pt x="55" y="99"/>
                  <a:pt x="55" y="99"/>
                </a:cubicBezTo>
                <a:cubicBezTo>
                  <a:pt x="50" y="90"/>
                  <a:pt x="50" y="90"/>
                  <a:pt x="50" y="90"/>
                </a:cubicBezTo>
                <a:cubicBezTo>
                  <a:pt x="34" y="99"/>
                  <a:pt x="34" y="99"/>
                  <a:pt x="34" y="99"/>
                </a:cubicBezTo>
                <a:close/>
                <a:moveTo>
                  <a:pt x="66" y="61"/>
                </a:moveTo>
                <a:cubicBezTo>
                  <a:pt x="71" y="69"/>
                  <a:pt x="71" y="69"/>
                  <a:pt x="71" y="69"/>
                </a:cubicBezTo>
                <a:cubicBezTo>
                  <a:pt x="86" y="60"/>
                  <a:pt x="86" y="60"/>
                  <a:pt x="86" y="60"/>
                </a:cubicBezTo>
                <a:cubicBezTo>
                  <a:pt x="82" y="52"/>
                  <a:pt x="82" y="52"/>
                  <a:pt x="82" y="52"/>
                </a:cubicBezTo>
                <a:cubicBezTo>
                  <a:pt x="66" y="61"/>
                  <a:pt x="66" y="61"/>
                  <a:pt x="66" y="61"/>
                </a:cubicBezTo>
                <a:close/>
                <a:moveTo>
                  <a:pt x="46" y="72"/>
                </a:moveTo>
                <a:cubicBezTo>
                  <a:pt x="51" y="81"/>
                  <a:pt x="51" y="81"/>
                  <a:pt x="51" y="81"/>
                </a:cubicBezTo>
                <a:cubicBezTo>
                  <a:pt x="67" y="72"/>
                  <a:pt x="67" y="72"/>
                  <a:pt x="67" y="72"/>
                </a:cubicBezTo>
                <a:cubicBezTo>
                  <a:pt x="62" y="63"/>
                  <a:pt x="62" y="63"/>
                  <a:pt x="62" y="63"/>
                </a:cubicBezTo>
                <a:cubicBezTo>
                  <a:pt x="46" y="72"/>
                  <a:pt x="46" y="72"/>
                  <a:pt x="46" y="72"/>
                </a:cubicBezTo>
                <a:close/>
                <a:moveTo>
                  <a:pt x="26" y="84"/>
                </a:moveTo>
                <a:cubicBezTo>
                  <a:pt x="31" y="93"/>
                  <a:pt x="31" y="93"/>
                  <a:pt x="31" y="93"/>
                </a:cubicBezTo>
                <a:cubicBezTo>
                  <a:pt x="46" y="84"/>
                  <a:pt x="46" y="84"/>
                  <a:pt x="46" y="84"/>
                </a:cubicBezTo>
                <a:cubicBezTo>
                  <a:pt x="41" y="75"/>
                  <a:pt x="41" y="75"/>
                  <a:pt x="41" y="75"/>
                </a:cubicBezTo>
                <a:lnTo>
                  <a:pt x="26" y="84"/>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7" name="Freeform 145"/>
          <p:cNvSpPr>
            <a:spLocks noEditPoints="1"/>
          </p:cNvSpPr>
          <p:nvPr/>
        </p:nvSpPr>
        <p:spPr bwMode="auto">
          <a:xfrm>
            <a:off x="8146513" y="1395452"/>
            <a:ext cx="306362" cy="186301"/>
          </a:xfrm>
          <a:custGeom>
            <a:avLst/>
            <a:gdLst>
              <a:gd name="T0" fmla="*/ 53 w 219"/>
              <a:gd name="T1" fmla="*/ 133 h 133"/>
              <a:gd name="T2" fmla="*/ 60 w 219"/>
              <a:gd name="T3" fmla="*/ 133 h 133"/>
              <a:gd name="T4" fmla="*/ 60 w 219"/>
              <a:gd name="T5" fmla="*/ 98 h 133"/>
              <a:gd name="T6" fmla="*/ 158 w 219"/>
              <a:gd name="T7" fmla="*/ 91 h 133"/>
              <a:gd name="T8" fmla="*/ 60 w 219"/>
              <a:gd name="T9" fmla="*/ 91 h 133"/>
              <a:gd name="T10" fmla="*/ 132 w 219"/>
              <a:gd name="T11" fmla="*/ 116 h 133"/>
              <a:gd name="T12" fmla="*/ 71 w 219"/>
              <a:gd name="T13" fmla="*/ 64 h 133"/>
              <a:gd name="T14" fmla="*/ 71 w 219"/>
              <a:gd name="T15" fmla="*/ 83 h 133"/>
              <a:gd name="T16" fmla="*/ 125 w 219"/>
              <a:gd name="T17" fmla="*/ 70 h 133"/>
              <a:gd name="T18" fmla="*/ 118 w 219"/>
              <a:gd name="T19" fmla="*/ 63 h 133"/>
              <a:gd name="T20" fmla="*/ 138 w 219"/>
              <a:gd name="T21" fmla="*/ 76 h 133"/>
              <a:gd name="T22" fmla="*/ 135 w 219"/>
              <a:gd name="T23" fmla="*/ 107 h 133"/>
              <a:gd name="T24" fmla="*/ 135 w 219"/>
              <a:gd name="T25" fmla="*/ 111 h 133"/>
              <a:gd name="T26" fmla="*/ 79 w 219"/>
              <a:gd name="T27" fmla="*/ 123 h 133"/>
              <a:gd name="T28" fmla="*/ 70 w 219"/>
              <a:gd name="T29" fmla="*/ 123 h 133"/>
              <a:gd name="T30" fmla="*/ 91 w 219"/>
              <a:gd name="T31" fmla="*/ 128 h 133"/>
              <a:gd name="T32" fmla="*/ 95 w 219"/>
              <a:gd name="T33" fmla="*/ 123 h 133"/>
              <a:gd name="T34" fmla="*/ 95 w 219"/>
              <a:gd name="T35" fmla="*/ 128 h 133"/>
              <a:gd name="T36" fmla="*/ 117 w 219"/>
              <a:gd name="T37" fmla="*/ 123 h 133"/>
              <a:gd name="T38" fmla="*/ 107 w 219"/>
              <a:gd name="T39" fmla="*/ 123 h 133"/>
              <a:gd name="T40" fmla="*/ 129 w 219"/>
              <a:gd name="T41" fmla="*/ 128 h 133"/>
              <a:gd name="T42" fmla="*/ 132 w 219"/>
              <a:gd name="T43" fmla="*/ 123 h 133"/>
              <a:gd name="T44" fmla="*/ 132 w 219"/>
              <a:gd name="T45" fmla="*/ 128 h 133"/>
              <a:gd name="T46" fmla="*/ 219 w 219"/>
              <a:gd name="T47" fmla="*/ 0 h 133"/>
              <a:gd name="T48" fmla="*/ 166 w 219"/>
              <a:gd name="T49" fmla="*/ 0 h 133"/>
              <a:gd name="T50" fmla="*/ 182 w 219"/>
              <a:gd name="T51" fmla="*/ 22 h 133"/>
              <a:gd name="T52" fmla="*/ 200 w 219"/>
              <a:gd name="T53" fmla="*/ 30 h 133"/>
              <a:gd name="T54" fmla="*/ 192 w 219"/>
              <a:gd name="T55" fmla="*/ 12 h 133"/>
              <a:gd name="T56" fmla="*/ 172 w 219"/>
              <a:gd name="T57" fmla="*/ 60 h 133"/>
              <a:gd name="T58" fmla="*/ 207 w 219"/>
              <a:gd name="T59" fmla="*/ 75 h 133"/>
              <a:gd name="T60" fmla="*/ 192 w 219"/>
              <a:gd name="T61" fmla="*/ 40 h 133"/>
              <a:gd name="T62" fmla="*/ 186 w 219"/>
              <a:gd name="T63" fmla="*/ 53 h 133"/>
              <a:gd name="T64" fmla="*/ 192 w 219"/>
              <a:gd name="T65" fmla="*/ 70 h 133"/>
              <a:gd name="T66" fmla="*/ 199 w 219"/>
              <a:gd name="T67" fmla="*/ 53 h 133"/>
              <a:gd name="T68" fmla="*/ 172 w 219"/>
              <a:gd name="T69" fmla="*/ 106 h 133"/>
              <a:gd name="T70" fmla="*/ 207 w 219"/>
              <a:gd name="T71" fmla="*/ 121 h 133"/>
              <a:gd name="T72" fmla="*/ 192 w 219"/>
              <a:gd name="T73" fmla="*/ 85 h 133"/>
              <a:gd name="T74" fmla="*/ 186 w 219"/>
              <a:gd name="T75" fmla="*/ 99 h 133"/>
              <a:gd name="T76" fmla="*/ 192 w 219"/>
              <a:gd name="T77" fmla="*/ 116 h 133"/>
              <a:gd name="T78" fmla="*/ 199 w 219"/>
              <a:gd name="T79" fmla="*/ 99 h 133"/>
              <a:gd name="T80" fmla="*/ 189 w 219"/>
              <a:gd name="T81" fmla="*/ 19 h 133"/>
              <a:gd name="T82" fmla="*/ 192 w 219"/>
              <a:gd name="T83" fmla="*/ 27 h 133"/>
              <a:gd name="T84" fmla="*/ 196 w 219"/>
              <a:gd name="T85" fmla="*/ 19 h 133"/>
              <a:gd name="T86" fmla="*/ 16 w 219"/>
              <a:gd name="T87" fmla="*/ 22 h 133"/>
              <a:gd name="T88" fmla="*/ 33 w 219"/>
              <a:gd name="T89" fmla="*/ 30 h 133"/>
              <a:gd name="T90" fmla="*/ 26 w 219"/>
              <a:gd name="T91" fmla="*/ 12 h 133"/>
              <a:gd name="T92" fmla="*/ 5 w 219"/>
              <a:gd name="T93" fmla="*/ 60 h 133"/>
              <a:gd name="T94" fmla="*/ 41 w 219"/>
              <a:gd name="T95" fmla="*/ 75 h 133"/>
              <a:gd name="T96" fmla="*/ 26 w 219"/>
              <a:gd name="T97" fmla="*/ 40 h 133"/>
              <a:gd name="T98" fmla="*/ 19 w 219"/>
              <a:gd name="T99" fmla="*/ 53 h 133"/>
              <a:gd name="T100" fmla="*/ 26 w 219"/>
              <a:gd name="T101" fmla="*/ 70 h 133"/>
              <a:gd name="T102" fmla="*/ 33 w 219"/>
              <a:gd name="T103" fmla="*/ 53 h 133"/>
              <a:gd name="T104" fmla="*/ 5 w 219"/>
              <a:gd name="T105" fmla="*/ 106 h 133"/>
              <a:gd name="T106" fmla="*/ 41 w 219"/>
              <a:gd name="T107" fmla="*/ 121 h 133"/>
              <a:gd name="T108" fmla="*/ 26 w 219"/>
              <a:gd name="T109" fmla="*/ 85 h 133"/>
              <a:gd name="T110" fmla="*/ 19 w 219"/>
              <a:gd name="T111" fmla="*/ 99 h 133"/>
              <a:gd name="T112" fmla="*/ 26 w 219"/>
              <a:gd name="T113" fmla="*/ 116 h 133"/>
              <a:gd name="T114" fmla="*/ 33 w 219"/>
              <a:gd name="T115" fmla="*/ 99 h 133"/>
              <a:gd name="T116" fmla="*/ 22 w 219"/>
              <a:gd name="T117" fmla="*/ 19 h 133"/>
              <a:gd name="T118" fmla="*/ 26 w 219"/>
              <a:gd name="T119" fmla="*/ 27 h 133"/>
              <a:gd name="T120" fmla="*/ 29 w 219"/>
              <a:gd name="T121" fmla="*/ 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 h="133">
                <a:moveTo>
                  <a:pt x="0" y="0"/>
                </a:moveTo>
                <a:cubicBezTo>
                  <a:pt x="53" y="0"/>
                  <a:pt x="53" y="0"/>
                  <a:pt x="53" y="0"/>
                </a:cubicBezTo>
                <a:cubicBezTo>
                  <a:pt x="53" y="133"/>
                  <a:pt x="53" y="133"/>
                  <a:pt x="53" y="133"/>
                </a:cubicBezTo>
                <a:cubicBezTo>
                  <a:pt x="0" y="133"/>
                  <a:pt x="0" y="133"/>
                  <a:pt x="0" y="133"/>
                </a:cubicBezTo>
                <a:cubicBezTo>
                  <a:pt x="0" y="0"/>
                  <a:pt x="0" y="0"/>
                  <a:pt x="0" y="0"/>
                </a:cubicBezTo>
                <a:close/>
                <a:moveTo>
                  <a:pt x="60" y="133"/>
                </a:moveTo>
                <a:cubicBezTo>
                  <a:pt x="158" y="133"/>
                  <a:pt x="158" y="133"/>
                  <a:pt x="158" y="133"/>
                </a:cubicBezTo>
                <a:cubicBezTo>
                  <a:pt x="158" y="98"/>
                  <a:pt x="158" y="98"/>
                  <a:pt x="158" y="98"/>
                </a:cubicBezTo>
                <a:cubicBezTo>
                  <a:pt x="60" y="98"/>
                  <a:pt x="60" y="98"/>
                  <a:pt x="60" y="98"/>
                </a:cubicBezTo>
                <a:cubicBezTo>
                  <a:pt x="60" y="133"/>
                  <a:pt x="60" y="133"/>
                  <a:pt x="60" y="133"/>
                </a:cubicBezTo>
                <a:close/>
                <a:moveTo>
                  <a:pt x="60" y="91"/>
                </a:moveTo>
                <a:cubicBezTo>
                  <a:pt x="158" y="91"/>
                  <a:pt x="158" y="91"/>
                  <a:pt x="158" y="91"/>
                </a:cubicBezTo>
                <a:cubicBezTo>
                  <a:pt x="158" y="56"/>
                  <a:pt x="158" y="56"/>
                  <a:pt x="158" y="56"/>
                </a:cubicBezTo>
                <a:cubicBezTo>
                  <a:pt x="60" y="56"/>
                  <a:pt x="60" y="56"/>
                  <a:pt x="60" y="56"/>
                </a:cubicBezTo>
                <a:cubicBezTo>
                  <a:pt x="60" y="91"/>
                  <a:pt x="60" y="91"/>
                  <a:pt x="60" y="91"/>
                </a:cubicBezTo>
                <a:close/>
                <a:moveTo>
                  <a:pt x="81" y="107"/>
                </a:moveTo>
                <a:cubicBezTo>
                  <a:pt x="132" y="107"/>
                  <a:pt x="132" y="107"/>
                  <a:pt x="132" y="107"/>
                </a:cubicBezTo>
                <a:cubicBezTo>
                  <a:pt x="132" y="116"/>
                  <a:pt x="132" y="116"/>
                  <a:pt x="132" y="116"/>
                </a:cubicBezTo>
                <a:cubicBezTo>
                  <a:pt x="81" y="116"/>
                  <a:pt x="81" y="116"/>
                  <a:pt x="81" y="116"/>
                </a:cubicBezTo>
                <a:cubicBezTo>
                  <a:pt x="81" y="107"/>
                  <a:pt x="81" y="107"/>
                  <a:pt x="81" y="107"/>
                </a:cubicBezTo>
                <a:close/>
                <a:moveTo>
                  <a:pt x="71" y="64"/>
                </a:moveTo>
                <a:cubicBezTo>
                  <a:pt x="105" y="64"/>
                  <a:pt x="105" y="64"/>
                  <a:pt x="105" y="64"/>
                </a:cubicBezTo>
                <a:cubicBezTo>
                  <a:pt x="105" y="83"/>
                  <a:pt x="105" y="83"/>
                  <a:pt x="105" y="83"/>
                </a:cubicBezTo>
                <a:cubicBezTo>
                  <a:pt x="71" y="83"/>
                  <a:pt x="71" y="83"/>
                  <a:pt x="71" y="83"/>
                </a:cubicBezTo>
                <a:cubicBezTo>
                  <a:pt x="71" y="64"/>
                  <a:pt x="71" y="64"/>
                  <a:pt x="71" y="64"/>
                </a:cubicBezTo>
                <a:close/>
                <a:moveTo>
                  <a:pt x="118" y="63"/>
                </a:moveTo>
                <a:cubicBezTo>
                  <a:pt x="122" y="63"/>
                  <a:pt x="125" y="66"/>
                  <a:pt x="125" y="70"/>
                </a:cubicBezTo>
                <a:cubicBezTo>
                  <a:pt x="125" y="73"/>
                  <a:pt x="122" y="76"/>
                  <a:pt x="118" y="76"/>
                </a:cubicBezTo>
                <a:cubicBezTo>
                  <a:pt x="115" y="76"/>
                  <a:pt x="112" y="73"/>
                  <a:pt x="112" y="70"/>
                </a:cubicBezTo>
                <a:cubicBezTo>
                  <a:pt x="112" y="66"/>
                  <a:pt x="115" y="63"/>
                  <a:pt x="118" y="63"/>
                </a:cubicBezTo>
                <a:close/>
                <a:moveTo>
                  <a:pt x="138" y="63"/>
                </a:moveTo>
                <a:cubicBezTo>
                  <a:pt x="141" y="63"/>
                  <a:pt x="144" y="66"/>
                  <a:pt x="144" y="70"/>
                </a:cubicBezTo>
                <a:cubicBezTo>
                  <a:pt x="144" y="73"/>
                  <a:pt x="141" y="76"/>
                  <a:pt x="138" y="76"/>
                </a:cubicBezTo>
                <a:cubicBezTo>
                  <a:pt x="134" y="76"/>
                  <a:pt x="131" y="73"/>
                  <a:pt x="131" y="70"/>
                </a:cubicBezTo>
                <a:cubicBezTo>
                  <a:pt x="131" y="66"/>
                  <a:pt x="134" y="63"/>
                  <a:pt x="138" y="63"/>
                </a:cubicBezTo>
                <a:close/>
                <a:moveTo>
                  <a:pt x="135" y="107"/>
                </a:moveTo>
                <a:cubicBezTo>
                  <a:pt x="145" y="107"/>
                  <a:pt x="145" y="107"/>
                  <a:pt x="145" y="107"/>
                </a:cubicBezTo>
                <a:cubicBezTo>
                  <a:pt x="145" y="111"/>
                  <a:pt x="145" y="111"/>
                  <a:pt x="145" y="111"/>
                </a:cubicBezTo>
                <a:cubicBezTo>
                  <a:pt x="135" y="111"/>
                  <a:pt x="135" y="111"/>
                  <a:pt x="135" y="111"/>
                </a:cubicBezTo>
                <a:cubicBezTo>
                  <a:pt x="135" y="107"/>
                  <a:pt x="135" y="107"/>
                  <a:pt x="135" y="107"/>
                </a:cubicBezTo>
                <a:close/>
                <a:moveTo>
                  <a:pt x="70" y="123"/>
                </a:moveTo>
                <a:cubicBezTo>
                  <a:pt x="79" y="123"/>
                  <a:pt x="79" y="123"/>
                  <a:pt x="79" y="123"/>
                </a:cubicBezTo>
                <a:cubicBezTo>
                  <a:pt x="79" y="128"/>
                  <a:pt x="79" y="128"/>
                  <a:pt x="79" y="128"/>
                </a:cubicBezTo>
                <a:cubicBezTo>
                  <a:pt x="70" y="128"/>
                  <a:pt x="70" y="128"/>
                  <a:pt x="70" y="128"/>
                </a:cubicBezTo>
                <a:cubicBezTo>
                  <a:pt x="70" y="123"/>
                  <a:pt x="70" y="123"/>
                  <a:pt x="70" y="123"/>
                </a:cubicBezTo>
                <a:close/>
                <a:moveTo>
                  <a:pt x="82" y="123"/>
                </a:moveTo>
                <a:cubicBezTo>
                  <a:pt x="91" y="123"/>
                  <a:pt x="91" y="123"/>
                  <a:pt x="91" y="123"/>
                </a:cubicBezTo>
                <a:cubicBezTo>
                  <a:pt x="91" y="128"/>
                  <a:pt x="91" y="128"/>
                  <a:pt x="91" y="128"/>
                </a:cubicBezTo>
                <a:cubicBezTo>
                  <a:pt x="82" y="128"/>
                  <a:pt x="82" y="128"/>
                  <a:pt x="82" y="128"/>
                </a:cubicBezTo>
                <a:cubicBezTo>
                  <a:pt x="82" y="123"/>
                  <a:pt x="82" y="123"/>
                  <a:pt x="82" y="123"/>
                </a:cubicBezTo>
                <a:close/>
                <a:moveTo>
                  <a:pt x="95" y="123"/>
                </a:moveTo>
                <a:cubicBezTo>
                  <a:pt x="104" y="123"/>
                  <a:pt x="104" y="123"/>
                  <a:pt x="104" y="123"/>
                </a:cubicBezTo>
                <a:cubicBezTo>
                  <a:pt x="104" y="128"/>
                  <a:pt x="104" y="128"/>
                  <a:pt x="104" y="128"/>
                </a:cubicBezTo>
                <a:cubicBezTo>
                  <a:pt x="95" y="128"/>
                  <a:pt x="95" y="128"/>
                  <a:pt x="95" y="128"/>
                </a:cubicBezTo>
                <a:cubicBezTo>
                  <a:pt x="95" y="123"/>
                  <a:pt x="95" y="123"/>
                  <a:pt x="95" y="123"/>
                </a:cubicBezTo>
                <a:close/>
                <a:moveTo>
                  <a:pt x="107" y="123"/>
                </a:moveTo>
                <a:cubicBezTo>
                  <a:pt x="117" y="123"/>
                  <a:pt x="117" y="123"/>
                  <a:pt x="117" y="123"/>
                </a:cubicBezTo>
                <a:cubicBezTo>
                  <a:pt x="117" y="128"/>
                  <a:pt x="117" y="128"/>
                  <a:pt x="117" y="128"/>
                </a:cubicBezTo>
                <a:cubicBezTo>
                  <a:pt x="107" y="128"/>
                  <a:pt x="107" y="128"/>
                  <a:pt x="107" y="128"/>
                </a:cubicBezTo>
                <a:cubicBezTo>
                  <a:pt x="107" y="123"/>
                  <a:pt x="107" y="123"/>
                  <a:pt x="107" y="123"/>
                </a:cubicBezTo>
                <a:close/>
                <a:moveTo>
                  <a:pt x="120" y="123"/>
                </a:moveTo>
                <a:cubicBezTo>
                  <a:pt x="129" y="123"/>
                  <a:pt x="129" y="123"/>
                  <a:pt x="129" y="123"/>
                </a:cubicBezTo>
                <a:cubicBezTo>
                  <a:pt x="129" y="128"/>
                  <a:pt x="129" y="128"/>
                  <a:pt x="129" y="128"/>
                </a:cubicBezTo>
                <a:cubicBezTo>
                  <a:pt x="120" y="128"/>
                  <a:pt x="120" y="128"/>
                  <a:pt x="120" y="128"/>
                </a:cubicBezTo>
                <a:cubicBezTo>
                  <a:pt x="120" y="123"/>
                  <a:pt x="120" y="123"/>
                  <a:pt x="120" y="123"/>
                </a:cubicBezTo>
                <a:close/>
                <a:moveTo>
                  <a:pt x="132" y="123"/>
                </a:moveTo>
                <a:cubicBezTo>
                  <a:pt x="141" y="123"/>
                  <a:pt x="141" y="123"/>
                  <a:pt x="141" y="123"/>
                </a:cubicBezTo>
                <a:cubicBezTo>
                  <a:pt x="141" y="128"/>
                  <a:pt x="141" y="128"/>
                  <a:pt x="141" y="128"/>
                </a:cubicBezTo>
                <a:cubicBezTo>
                  <a:pt x="132" y="128"/>
                  <a:pt x="132" y="128"/>
                  <a:pt x="132" y="128"/>
                </a:cubicBezTo>
                <a:cubicBezTo>
                  <a:pt x="132" y="123"/>
                  <a:pt x="132" y="123"/>
                  <a:pt x="132" y="123"/>
                </a:cubicBezTo>
                <a:close/>
                <a:moveTo>
                  <a:pt x="166" y="0"/>
                </a:moveTo>
                <a:cubicBezTo>
                  <a:pt x="219" y="0"/>
                  <a:pt x="219" y="0"/>
                  <a:pt x="219" y="0"/>
                </a:cubicBezTo>
                <a:cubicBezTo>
                  <a:pt x="219" y="133"/>
                  <a:pt x="219" y="133"/>
                  <a:pt x="219" y="133"/>
                </a:cubicBezTo>
                <a:cubicBezTo>
                  <a:pt x="166" y="133"/>
                  <a:pt x="166" y="133"/>
                  <a:pt x="166" y="133"/>
                </a:cubicBezTo>
                <a:cubicBezTo>
                  <a:pt x="166" y="0"/>
                  <a:pt x="166" y="0"/>
                  <a:pt x="166" y="0"/>
                </a:cubicBezTo>
                <a:close/>
                <a:moveTo>
                  <a:pt x="192" y="12"/>
                </a:moveTo>
                <a:cubicBezTo>
                  <a:pt x="189" y="12"/>
                  <a:pt x="187" y="13"/>
                  <a:pt x="185" y="15"/>
                </a:cubicBezTo>
                <a:cubicBezTo>
                  <a:pt x="183" y="17"/>
                  <a:pt x="182" y="20"/>
                  <a:pt x="182" y="22"/>
                </a:cubicBezTo>
                <a:cubicBezTo>
                  <a:pt x="182" y="25"/>
                  <a:pt x="183" y="28"/>
                  <a:pt x="185" y="30"/>
                </a:cubicBezTo>
                <a:cubicBezTo>
                  <a:pt x="187" y="32"/>
                  <a:pt x="189" y="33"/>
                  <a:pt x="192" y="33"/>
                </a:cubicBezTo>
                <a:cubicBezTo>
                  <a:pt x="195" y="33"/>
                  <a:pt x="198" y="32"/>
                  <a:pt x="200" y="30"/>
                </a:cubicBezTo>
                <a:cubicBezTo>
                  <a:pt x="201" y="28"/>
                  <a:pt x="203" y="25"/>
                  <a:pt x="203" y="22"/>
                </a:cubicBezTo>
                <a:cubicBezTo>
                  <a:pt x="203" y="20"/>
                  <a:pt x="201" y="17"/>
                  <a:pt x="200" y="15"/>
                </a:cubicBezTo>
                <a:cubicBezTo>
                  <a:pt x="198" y="13"/>
                  <a:pt x="195" y="12"/>
                  <a:pt x="192" y="12"/>
                </a:cubicBezTo>
                <a:close/>
                <a:moveTo>
                  <a:pt x="192" y="40"/>
                </a:moveTo>
                <a:cubicBezTo>
                  <a:pt x="187" y="40"/>
                  <a:pt x="182" y="42"/>
                  <a:pt x="178" y="46"/>
                </a:cubicBezTo>
                <a:cubicBezTo>
                  <a:pt x="174" y="49"/>
                  <a:pt x="172" y="55"/>
                  <a:pt x="172" y="60"/>
                </a:cubicBezTo>
                <a:cubicBezTo>
                  <a:pt x="172" y="66"/>
                  <a:pt x="174" y="71"/>
                  <a:pt x="178" y="75"/>
                </a:cubicBezTo>
                <a:cubicBezTo>
                  <a:pt x="182" y="79"/>
                  <a:pt x="187" y="81"/>
                  <a:pt x="192" y="81"/>
                </a:cubicBezTo>
                <a:cubicBezTo>
                  <a:pt x="198" y="81"/>
                  <a:pt x="203" y="79"/>
                  <a:pt x="207" y="75"/>
                </a:cubicBezTo>
                <a:cubicBezTo>
                  <a:pt x="211" y="71"/>
                  <a:pt x="213" y="66"/>
                  <a:pt x="213" y="60"/>
                </a:cubicBezTo>
                <a:cubicBezTo>
                  <a:pt x="213" y="55"/>
                  <a:pt x="211" y="49"/>
                  <a:pt x="207" y="46"/>
                </a:cubicBezTo>
                <a:cubicBezTo>
                  <a:pt x="203" y="42"/>
                  <a:pt x="198" y="40"/>
                  <a:pt x="192" y="40"/>
                </a:cubicBezTo>
                <a:close/>
                <a:moveTo>
                  <a:pt x="199" y="53"/>
                </a:moveTo>
                <a:cubicBezTo>
                  <a:pt x="198" y="52"/>
                  <a:pt x="195" y="51"/>
                  <a:pt x="192" y="51"/>
                </a:cubicBezTo>
                <a:cubicBezTo>
                  <a:pt x="190" y="51"/>
                  <a:pt x="187" y="52"/>
                  <a:pt x="186" y="53"/>
                </a:cubicBezTo>
                <a:cubicBezTo>
                  <a:pt x="184" y="55"/>
                  <a:pt x="183" y="58"/>
                  <a:pt x="183" y="60"/>
                </a:cubicBezTo>
                <a:cubicBezTo>
                  <a:pt x="183" y="63"/>
                  <a:pt x="184" y="65"/>
                  <a:pt x="186" y="67"/>
                </a:cubicBezTo>
                <a:cubicBezTo>
                  <a:pt x="187" y="69"/>
                  <a:pt x="190" y="70"/>
                  <a:pt x="192" y="70"/>
                </a:cubicBezTo>
                <a:cubicBezTo>
                  <a:pt x="195" y="70"/>
                  <a:pt x="198" y="69"/>
                  <a:pt x="199" y="67"/>
                </a:cubicBezTo>
                <a:cubicBezTo>
                  <a:pt x="201" y="65"/>
                  <a:pt x="202" y="63"/>
                  <a:pt x="202" y="60"/>
                </a:cubicBezTo>
                <a:cubicBezTo>
                  <a:pt x="202" y="58"/>
                  <a:pt x="201" y="55"/>
                  <a:pt x="199" y="53"/>
                </a:cubicBezTo>
                <a:close/>
                <a:moveTo>
                  <a:pt x="192" y="85"/>
                </a:moveTo>
                <a:cubicBezTo>
                  <a:pt x="187" y="85"/>
                  <a:pt x="182" y="88"/>
                  <a:pt x="178" y="91"/>
                </a:cubicBezTo>
                <a:cubicBezTo>
                  <a:pt x="174" y="95"/>
                  <a:pt x="172" y="100"/>
                  <a:pt x="172" y="106"/>
                </a:cubicBezTo>
                <a:cubicBezTo>
                  <a:pt x="172" y="112"/>
                  <a:pt x="174" y="117"/>
                  <a:pt x="178" y="121"/>
                </a:cubicBezTo>
                <a:cubicBezTo>
                  <a:pt x="182" y="124"/>
                  <a:pt x="187" y="127"/>
                  <a:pt x="192" y="127"/>
                </a:cubicBezTo>
                <a:cubicBezTo>
                  <a:pt x="198" y="127"/>
                  <a:pt x="203" y="124"/>
                  <a:pt x="207" y="121"/>
                </a:cubicBezTo>
                <a:cubicBezTo>
                  <a:pt x="211" y="117"/>
                  <a:pt x="213" y="112"/>
                  <a:pt x="213" y="106"/>
                </a:cubicBezTo>
                <a:cubicBezTo>
                  <a:pt x="213" y="100"/>
                  <a:pt x="211" y="95"/>
                  <a:pt x="207" y="91"/>
                </a:cubicBezTo>
                <a:cubicBezTo>
                  <a:pt x="203" y="88"/>
                  <a:pt x="198" y="85"/>
                  <a:pt x="192" y="85"/>
                </a:cubicBezTo>
                <a:close/>
                <a:moveTo>
                  <a:pt x="199" y="99"/>
                </a:moveTo>
                <a:cubicBezTo>
                  <a:pt x="198" y="97"/>
                  <a:pt x="195" y="96"/>
                  <a:pt x="192" y="96"/>
                </a:cubicBezTo>
                <a:cubicBezTo>
                  <a:pt x="190" y="96"/>
                  <a:pt x="187" y="97"/>
                  <a:pt x="186" y="99"/>
                </a:cubicBezTo>
                <a:cubicBezTo>
                  <a:pt x="184" y="101"/>
                  <a:pt x="183" y="103"/>
                  <a:pt x="183" y="106"/>
                </a:cubicBezTo>
                <a:cubicBezTo>
                  <a:pt x="183" y="109"/>
                  <a:pt x="184" y="111"/>
                  <a:pt x="186" y="113"/>
                </a:cubicBezTo>
                <a:cubicBezTo>
                  <a:pt x="187" y="115"/>
                  <a:pt x="190" y="116"/>
                  <a:pt x="192" y="116"/>
                </a:cubicBezTo>
                <a:cubicBezTo>
                  <a:pt x="195" y="116"/>
                  <a:pt x="198" y="115"/>
                  <a:pt x="199" y="113"/>
                </a:cubicBezTo>
                <a:cubicBezTo>
                  <a:pt x="201" y="111"/>
                  <a:pt x="202" y="109"/>
                  <a:pt x="202" y="106"/>
                </a:cubicBezTo>
                <a:cubicBezTo>
                  <a:pt x="202" y="103"/>
                  <a:pt x="201" y="101"/>
                  <a:pt x="199" y="99"/>
                </a:cubicBezTo>
                <a:close/>
                <a:moveTo>
                  <a:pt x="196" y="19"/>
                </a:moveTo>
                <a:cubicBezTo>
                  <a:pt x="195" y="18"/>
                  <a:pt x="194" y="18"/>
                  <a:pt x="192" y="18"/>
                </a:cubicBezTo>
                <a:cubicBezTo>
                  <a:pt x="191" y="18"/>
                  <a:pt x="190" y="18"/>
                  <a:pt x="189" y="19"/>
                </a:cubicBezTo>
                <a:cubicBezTo>
                  <a:pt x="188" y="20"/>
                  <a:pt x="187" y="21"/>
                  <a:pt x="187" y="22"/>
                </a:cubicBezTo>
                <a:cubicBezTo>
                  <a:pt x="187" y="24"/>
                  <a:pt x="188" y="25"/>
                  <a:pt x="189" y="26"/>
                </a:cubicBezTo>
                <a:cubicBezTo>
                  <a:pt x="190" y="27"/>
                  <a:pt x="191" y="27"/>
                  <a:pt x="192" y="27"/>
                </a:cubicBezTo>
                <a:cubicBezTo>
                  <a:pt x="194" y="27"/>
                  <a:pt x="195" y="27"/>
                  <a:pt x="196" y="26"/>
                </a:cubicBezTo>
                <a:cubicBezTo>
                  <a:pt x="197" y="25"/>
                  <a:pt x="197" y="24"/>
                  <a:pt x="197" y="22"/>
                </a:cubicBezTo>
                <a:cubicBezTo>
                  <a:pt x="197" y="21"/>
                  <a:pt x="197" y="20"/>
                  <a:pt x="196" y="19"/>
                </a:cubicBezTo>
                <a:close/>
                <a:moveTo>
                  <a:pt x="26" y="12"/>
                </a:moveTo>
                <a:cubicBezTo>
                  <a:pt x="23" y="12"/>
                  <a:pt x="20" y="13"/>
                  <a:pt x="19" y="15"/>
                </a:cubicBezTo>
                <a:cubicBezTo>
                  <a:pt x="17" y="17"/>
                  <a:pt x="16" y="20"/>
                  <a:pt x="16" y="22"/>
                </a:cubicBezTo>
                <a:cubicBezTo>
                  <a:pt x="16" y="25"/>
                  <a:pt x="17" y="28"/>
                  <a:pt x="19" y="30"/>
                </a:cubicBezTo>
                <a:cubicBezTo>
                  <a:pt x="20" y="32"/>
                  <a:pt x="23" y="33"/>
                  <a:pt x="26" y="33"/>
                </a:cubicBezTo>
                <a:cubicBezTo>
                  <a:pt x="29" y="33"/>
                  <a:pt x="31" y="32"/>
                  <a:pt x="33" y="30"/>
                </a:cubicBezTo>
                <a:cubicBezTo>
                  <a:pt x="35" y="28"/>
                  <a:pt x="36" y="25"/>
                  <a:pt x="36" y="22"/>
                </a:cubicBezTo>
                <a:cubicBezTo>
                  <a:pt x="36" y="20"/>
                  <a:pt x="35" y="17"/>
                  <a:pt x="33" y="15"/>
                </a:cubicBezTo>
                <a:cubicBezTo>
                  <a:pt x="31" y="13"/>
                  <a:pt x="29" y="12"/>
                  <a:pt x="26" y="12"/>
                </a:cubicBezTo>
                <a:close/>
                <a:moveTo>
                  <a:pt x="26" y="40"/>
                </a:moveTo>
                <a:cubicBezTo>
                  <a:pt x="20" y="40"/>
                  <a:pt x="15" y="42"/>
                  <a:pt x="11" y="46"/>
                </a:cubicBezTo>
                <a:cubicBezTo>
                  <a:pt x="8" y="49"/>
                  <a:pt x="5" y="55"/>
                  <a:pt x="5" y="60"/>
                </a:cubicBezTo>
                <a:cubicBezTo>
                  <a:pt x="5" y="66"/>
                  <a:pt x="8" y="71"/>
                  <a:pt x="11" y="75"/>
                </a:cubicBezTo>
                <a:cubicBezTo>
                  <a:pt x="15" y="79"/>
                  <a:pt x="20" y="81"/>
                  <a:pt x="26" y="81"/>
                </a:cubicBezTo>
                <a:cubicBezTo>
                  <a:pt x="32" y="81"/>
                  <a:pt x="37" y="79"/>
                  <a:pt x="41" y="75"/>
                </a:cubicBezTo>
                <a:cubicBezTo>
                  <a:pt x="44" y="71"/>
                  <a:pt x="47" y="66"/>
                  <a:pt x="47" y="60"/>
                </a:cubicBezTo>
                <a:cubicBezTo>
                  <a:pt x="47" y="55"/>
                  <a:pt x="44" y="49"/>
                  <a:pt x="41" y="46"/>
                </a:cubicBezTo>
                <a:cubicBezTo>
                  <a:pt x="37" y="42"/>
                  <a:pt x="32" y="40"/>
                  <a:pt x="26" y="40"/>
                </a:cubicBezTo>
                <a:close/>
                <a:moveTo>
                  <a:pt x="33" y="53"/>
                </a:moveTo>
                <a:cubicBezTo>
                  <a:pt x="31" y="52"/>
                  <a:pt x="29" y="51"/>
                  <a:pt x="26" y="51"/>
                </a:cubicBezTo>
                <a:cubicBezTo>
                  <a:pt x="23" y="51"/>
                  <a:pt x="21" y="52"/>
                  <a:pt x="19" y="53"/>
                </a:cubicBezTo>
                <a:cubicBezTo>
                  <a:pt x="17" y="55"/>
                  <a:pt x="16" y="58"/>
                  <a:pt x="16" y="60"/>
                </a:cubicBezTo>
                <a:cubicBezTo>
                  <a:pt x="16" y="63"/>
                  <a:pt x="17" y="65"/>
                  <a:pt x="19" y="67"/>
                </a:cubicBezTo>
                <a:cubicBezTo>
                  <a:pt x="21" y="69"/>
                  <a:pt x="23" y="70"/>
                  <a:pt x="26" y="70"/>
                </a:cubicBezTo>
                <a:cubicBezTo>
                  <a:pt x="29" y="70"/>
                  <a:pt x="31" y="69"/>
                  <a:pt x="33" y="67"/>
                </a:cubicBezTo>
                <a:cubicBezTo>
                  <a:pt x="35" y="65"/>
                  <a:pt x="36" y="63"/>
                  <a:pt x="36" y="60"/>
                </a:cubicBezTo>
                <a:cubicBezTo>
                  <a:pt x="36" y="58"/>
                  <a:pt x="35" y="55"/>
                  <a:pt x="33" y="53"/>
                </a:cubicBezTo>
                <a:close/>
                <a:moveTo>
                  <a:pt x="26" y="85"/>
                </a:moveTo>
                <a:cubicBezTo>
                  <a:pt x="20" y="85"/>
                  <a:pt x="15" y="88"/>
                  <a:pt x="11" y="91"/>
                </a:cubicBezTo>
                <a:cubicBezTo>
                  <a:pt x="8" y="95"/>
                  <a:pt x="5" y="100"/>
                  <a:pt x="5" y="106"/>
                </a:cubicBezTo>
                <a:cubicBezTo>
                  <a:pt x="5" y="112"/>
                  <a:pt x="8" y="117"/>
                  <a:pt x="11" y="121"/>
                </a:cubicBezTo>
                <a:cubicBezTo>
                  <a:pt x="15" y="124"/>
                  <a:pt x="20" y="127"/>
                  <a:pt x="26" y="127"/>
                </a:cubicBezTo>
                <a:cubicBezTo>
                  <a:pt x="32" y="127"/>
                  <a:pt x="37" y="124"/>
                  <a:pt x="41" y="121"/>
                </a:cubicBezTo>
                <a:cubicBezTo>
                  <a:pt x="44" y="117"/>
                  <a:pt x="47" y="112"/>
                  <a:pt x="47" y="106"/>
                </a:cubicBezTo>
                <a:cubicBezTo>
                  <a:pt x="47" y="100"/>
                  <a:pt x="44" y="95"/>
                  <a:pt x="41" y="91"/>
                </a:cubicBezTo>
                <a:cubicBezTo>
                  <a:pt x="37" y="88"/>
                  <a:pt x="32" y="85"/>
                  <a:pt x="26" y="85"/>
                </a:cubicBezTo>
                <a:close/>
                <a:moveTo>
                  <a:pt x="33" y="99"/>
                </a:moveTo>
                <a:cubicBezTo>
                  <a:pt x="31" y="97"/>
                  <a:pt x="29" y="96"/>
                  <a:pt x="26" y="96"/>
                </a:cubicBezTo>
                <a:cubicBezTo>
                  <a:pt x="23" y="96"/>
                  <a:pt x="21" y="97"/>
                  <a:pt x="19" y="99"/>
                </a:cubicBezTo>
                <a:cubicBezTo>
                  <a:pt x="17" y="101"/>
                  <a:pt x="16" y="103"/>
                  <a:pt x="16" y="106"/>
                </a:cubicBezTo>
                <a:cubicBezTo>
                  <a:pt x="16" y="109"/>
                  <a:pt x="17" y="111"/>
                  <a:pt x="19" y="113"/>
                </a:cubicBezTo>
                <a:cubicBezTo>
                  <a:pt x="21" y="115"/>
                  <a:pt x="23" y="116"/>
                  <a:pt x="26" y="116"/>
                </a:cubicBezTo>
                <a:cubicBezTo>
                  <a:pt x="29" y="116"/>
                  <a:pt x="31" y="115"/>
                  <a:pt x="33" y="113"/>
                </a:cubicBezTo>
                <a:cubicBezTo>
                  <a:pt x="35" y="111"/>
                  <a:pt x="36" y="109"/>
                  <a:pt x="36" y="106"/>
                </a:cubicBezTo>
                <a:cubicBezTo>
                  <a:pt x="36" y="103"/>
                  <a:pt x="35" y="101"/>
                  <a:pt x="33" y="99"/>
                </a:cubicBezTo>
                <a:close/>
                <a:moveTo>
                  <a:pt x="29" y="19"/>
                </a:moveTo>
                <a:cubicBezTo>
                  <a:pt x="28" y="18"/>
                  <a:pt x="27" y="18"/>
                  <a:pt x="26" y="18"/>
                </a:cubicBezTo>
                <a:cubicBezTo>
                  <a:pt x="25" y="18"/>
                  <a:pt x="23" y="18"/>
                  <a:pt x="22" y="19"/>
                </a:cubicBezTo>
                <a:cubicBezTo>
                  <a:pt x="22" y="20"/>
                  <a:pt x="21" y="21"/>
                  <a:pt x="21" y="22"/>
                </a:cubicBezTo>
                <a:cubicBezTo>
                  <a:pt x="21" y="24"/>
                  <a:pt x="22" y="25"/>
                  <a:pt x="22" y="26"/>
                </a:cubicBezTo>
                <a:cubicBezTo>
                  <a:pt x="23" y="27"/>
                  <a:pt x="25" y="27"/>
                  <a:pt x="26" y="27"/>
                </a:cubicBezTo>
                <a:cubicBezTo>
                  <a:pt x="27" y="27"/>
                  <a:pt x="28" y="27"/>
                  <a:pt x="29" y="26"/>
                </a:cubicBezTo>
                <a:cubicBezTo>
                  <a:pt x="30" y="25"/>
                  <a:pt x="31" y="24"/>
                  <a:pt x="31" y="22"/>
                </a:cubicBezTo>
                <a:cubicBezTo>
                  <a:pt x="31" y="21"/>
                  <a:pt x="30" y="20"/>
                  <a:pt x="29" y="19"/>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8" name="Freeform 146"/>
          <p:cNvSpPr>
            <a:spLocks noEditPoints="1"/>
          </p:cNvSpPr>
          <p:nvPr/>
        </p:nvSpPr>
        <p:spPr bwMode="auto">
          <a:xfrm>
            <a:off x="6233827" y="4291056"/>
            <a:ext cx="310501" cy="173290"/>
          </a:xfrm>
          <a:custGeom>
            <a:avLst/>
            <a:gdLst>
              <a:gd name="T0" fmla="*/ 212 w 222"/>
              <a:gd name="T1" fmla="*/ 0 h 124"/>
              <a:gd name="T2" fmla="*/ 197 w 222"/>
              <a:gd name="T3" fmla="*/ 73 h 124"/>
              <a:gd name="T4" fmla="*/ 26 w 222"/>
              <a:gd name="T5" fmla="*/ 54 h 124"/>
              <a:gd name="T6" fmla="*/ 9 w 222"/>
              <a:gd name="T7" fmla="*/ 73 h 124"/>
              <a:gd name="T8" fmla="*/ 78 w 222"/>
              <a:gd name="T9" fmla="*/ 124 h 124"/>
              <a:gd name="T10" fmla="*/ 78 w 222"/>
              <a:gd name="T11" fmla="*/ 106 h 124"/>
              <a:gd name="T12" fmla="*/ 86 w 222"/>
              <a:gd name="T13" fmla="*/ 86 h 124"/>
              <a:gd name="T14" fmla="*/ 88 w 222"/>
              <a:gd name="T15" fmla="*/ 111 h 124"/>
              <a:gd name="T16" fmla="*/ 86 w 222"/>
              <a:gd name="T17" fmla="*/ 119 h 124"/>
              <a:gd name="T18" fmla="*/ 146 w 222"/>
              <a:gd name="T19" fmla="*/ 124 h 124"/>
              <a:gd name="T20" fmla="*/ 146 w 222"/>
              <a:gd name="T21" fmla="*/ 106 h 124"/>
              <a:gd name="T22" fmla="*/ 139 w 222"/>
              <a:gd name="T23" fmla="*/ 86 h 124"/>
              <a:gd name="T24" fmla="*/ 137 w 222"/>
              <a:gd name="T25" fmla="*/ 111 h 124"/>
              <a:gd name="T26" fmla="*/ 139 w 222"/>
              <a:gd name="T27" fmla="*/ 119 h 124"/>
              <a:gd name="T28" fmla="*/ 199 w 222"/>
              <a:gd name="T29" fmla="*/ 124 h 124"/>
              <a:gd name="T30" fmla="*/ 199 w 222"/>
              <a:gd name="T31" fmla="*/ 106 h 124"/>
              <a:gd name="T32" fmla="*/ 192 w 222"/>
              <a:gd name="T33" fmla="*/ 86 h 124"/>
              <a:gd name="T34" fmla="*/ 190 w 222"/>
              <a:gd name="T35" fmla="*/ 111 h 124"/>
              <a:gd name="T36" fmla="*/ 191 w 222"/>
              <a:gd name="T37" fmla="*/ 119 h 124"/>
              <a:gd name="T38" fmla="*/ 24 w 222"/>
              <a:gd name="T39" fmla="*/ 124 h 124"/>
              <a:gd name="T40" fmla="*/ 24 w 222"/>
              <a:gd name="T41" fmla="*/ 106 h 124"/>
              <a:gd name="T42" fmla="*/ 31 w 222"/>
              <a:gd name="T43" fmla="*/ 86 h 124"/>
              <a:gd name="T44" fmla="*/ 33 w 222"/>
              <a:gd name="T45" fmla="*/ 111 h 124"/>
              <a:gd name="T46" fmla="*/ 31 w 222"/>
              <a:gd name="T47" fmla="*/ 119 h 124"/>
              <a:gd name="T48" fmla="*/ 31 w 222"/>
              <a:gd name="T49" fmla="*/ 67 h 124"/>
              <a:gd name="T50" fmla="*/ 192 w 222"/>
              <a:gd name="T51" fmla="*/ 79 h 124"/>
              <a:gd name="T52" fmla="*/ 31 w 222"/>
              <a:gd name="T53" fmla="*/ 67 h 124"/>
              <a:gd name="T54" fmla="*/ 26 w 222"/>
              <a:gd name="T55" fmla="*/ 37 h 124"/>
              <a:gd name="T56" fmla="*/ 176 w 222"/>
              <a:gd name="T57" fmla="*/ 16 h 124"/>
              <a:gd name="T58" fmla="*/ 191 w 222"/>
              <a:gd name="T59" fmla="*/ 16 h 124"/>
              <a:gd name="T60" fmla="*/ 191 w 222"/>
              <a:gd name="T61" fmla="*/ 37 h 124"/>
              <a:gd name="T62" fmla="*/ 191 w 222"/>
              <a:gd name="T63" fmla="*/ 1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2" h="124">
                <a:moveTo>
                  <a:pt x="9" y="0"/>
                </a:moveTo>
                <a:cubicBezTo>
                  <a:pt x="77" y="0"/>
                  <a:pt x="145" y="0"/>
                  <a:pt x="212" y="0"/>
                </a:cubicBezTo>
                <a:cubicBezTo>
                  <a:pt x="222" y="24"/>
                  <a:pt x="221" y="49"/>
                  <a:pt x="212" y="73"/>
                </a:cubicBezTo>
                <a:cubicBezTo>
                  <a:pt x="207" y="73"/>
                  <a:pt x="202" y="73"/>
                  <a:pt x="197" y="73"/>
                </a:cubicBezTo>
                <a:cubicBezTo>
                  <a:pt x="197" y="67"/>
                  <a:pt x="197" y="61"/>
                  <a:pt x="197" y="54"/>
                </a:cubicBezTo>
                <a:cubicBezTo>
                  <a:pt x="140" y="54"/>
                  <a:pt x="83" y="54"/>
                  <a:pt x="26" y="54"/>
                </a:cubicBezTo>
                <a:cubicBezTo>
                  <a:pt x="26" y="61"/>
                  <a:pt x="26" y="67"/>
                  <a:pt x="26" y="73"/>
                </a:cubicBezTo>
                <a:cubicBezTo>
                  <a:pt x="20" y="73"/>
                  <a:pt x="15" y="73"/>
                  <a:pt x="9" y="73"/>
                </a:cubicBezTo>
                <a:cubicBezTo>
                  <a:pt x="1" y="49"/>
                  <a:pt x="0" y="24"/>
                  <a:pt x="9" y="0"/>
                </a:cubicBezTo>
                <a:close/>
                <a:moveTo>
                  <a:pt x="78" y="124"/>
                </a:moveTo>
                <a:cubicBezTo>
                  <a:pt x="78" y="115"/>
                  <a:pt x="78" y="115"/>
                  <a:pt x="78" y="115"/>
                </a:cubicBezTo>
                <a:cubicBezTo>
                  <a:pt x="78" y="106"/>
                  <a:pt x="78" y="106"/>
                  <a:pt x="78" y="106"/>
                </a:cubicBezTo>
                <a:cubicBezTo>
                  <a:pt x="85" y="110"/>
                  <a:pt x="85" y="110"/>
                  <a:pt x="85" y="110"/>
                </a:cubicBezTo>
                <a:cubicBezTo>
                  <a:pt x="87" y="103"/>
                  <a:pt x="88" y="96"/>
                  <a:pt x="86" y="86"/>
                </a:cubicBezTo>
                <a:cubicBezTo>
                  <a:pt x="90" y="86"/>
                  <a:pt x="94" y="86"/>
                  <a:pt x="98" y="86"/>
                </a:cubicBezTo>
                <a:cubicBezTo>
                  <a:pt x="97" y="99"/>
                  <a:pt x="93" y="106"/>
                  <a:pt x="88" y="111"/>
                </a:cubicBezTo>
                <a:cubicBezTo>
                  <a:pt x="94" y="115"/>
                  <a:pt x="94" y="115"/>
                  <a:pt x="94" y="115"/>
                </a:cubicBezTo>
                <a:cubicBezTo>
                  <a:pt x="86" y="119"/>
                  <a:pt x="86" y="119"/>
                  <a:pt x="86" y="119"/>
                </a:cubicBezTo>
                <a:cubicBezTo>
                  <a:pt x="78" y="124"/>
                  <a:pt x="78" y="124"/>
                  <a:pt x="78" y="124"/>
                </a:cubicBezTo>
                <a:close/>
                <a:moveTo>
                  <a:pt x="146" y="124"/>
                </a:moveTo>
                <a:cubicBezTo>
                  <a:pt x="146" y="115"/>
                  <a:pt x="146" y="115"/>
                  <a:pt x="146" y="115"/>
                </a:cubicBezTo>
                <a:cubicBezTo>
                  <a:pt x="146" y="106"/>
                  <a:pt x="146" y="106"/>
                  <a:pt x="146" y="106"/>
                </a:cubicBezTo>
                <a:cubicBezTo>
                  <a:pt x="140" y="110"/>
                  <a:pt x="140" y="110"/>
                  <a:pt x="140" y="110"/>
                </a:cubicBezTo>
                <a:cubicBezTo>
                  <a:pt x="138" y="103"/>
                  <a:pt x="137" y="96"/>
                  <a:pt x="139" y="86"/>
                </a:cubicBezTo>
                <a:cubicBezTo>
                  <a:pt x="135" y="86"/>
                  <a:pt x="131" y="86"/>
                  <a:pt x="127" y="86"/>
                </a:cubicBezTo>
                <a:cubicBezTo>
                  <a:pt x="128" y="99"/>
                  <a:pt x="132" y="106"/>
                  <a:pt x="137" y="111"/>
                </a:cubicBezTo>
                <a:cubicBezTo>
                  <a:pt x="131" y="115"/>
                  <a:pt x="131" y="115"/>
                  <a:pt x="131" y="115"/>
                </a:cubicBezTo>
                <a:cubicBezTo>
                  <a:pt x="139" y="119"/>
                  <a:pt x="139" y="119"/>
                  <a:pt x="139" y="119"/>
                </a:cubicBezTo>
                <a:cubicBezTo>
                  <a:pt x="146" y="124"/>
                  <a:pt x="146" y="124"/>
                  <a:pt x="146" y="124"/>
                </a:cubicBezTo>
                <a:close/>
                <a:moveTo>
                  <a:pt x="199" y="124"/>
                </a:moveTo>
                <a:cubicBezTo>
                  <a:pt x="199" y="115"/>
                  <a:pt x="199" y="115"/>
                  <a:pt x="199" y="115"/>
                </a:cubicBezTo>
                <a:cubicBezTo>
                  <a:pt x="199" y="106"/>
                  <a:pt x="199" y="106"/>
                  <a:pt x="199" y="106"/>
                </a:cubicBezTo>
                <a:cubicBezTo>
                  <a:pt x="192" y="110"/>
                  <a:pt x="192" y="110"/>
                  <a:pt x="192" y="110"/>
                </a:cubicBezTo>
                <a:cubicBezTo>
                  <a:pt x="190" y="103"/>
                  <a:pt x="190" y="96"/>
                  <a:pt x="192" y="86"/>
                </a:cubicBezTo>
                <a:cubicBezTo>
                  <a:pt x="188" y="86"/>
                  <a:pt x="183" y="86"/>
                  <a:pt x="179" y="86"/>
                </a:cubicBezTo>
                <a:cubicBezTo>
                  <a:pt x="181" y="99"/>
                  <a:pt x="185" y="106"/>
                  <a:pt x="190" y="111"/>
                </a:cubicBezTo>
                <a:cubicBezTo>
                  <a:pt x="184" y="115"/>
                  <a:pt x="184" y="115"/>
                  <a:pt x="184" y="115"/>
                </a:cubicBezTo>
                <a:cubicBezTo>
                  <a:pt x="191" y="119"/>
                  <a:pt x="191" y="119"/>
                  <a:pt x="191" y="119"/>
                </a:cubicBezTo>
                <a:cubicBezTo>
                  <a:pt x="199" y="124"/>
                  <a:pt x="199" y="124"/>
                  <a:pt x="199" y="124"/>
                </a:cubicBezTo>
                <a:close/>
                <a:moveTo>
                  <a:pt x="24" y="124"/>
                </a:moveTo>
                <a:cubicBezTo>
                  <a:pt x="24" y="115"/>
                  <a:pt x="24" y="115"/>
                  <a:pt x="24" y="115"/>
                </a:cubicBezTo>
                <a:cubicBezTo>
                  <a:pt x="24" y="106"/>
                  <a:pt x="24" y="106"/>
                  <a:pt x="24" y="106"/>
                </a:cubicBezTo>
                <a:cubicBezTo>
                  <a:pt x="30" y="110"/>
                  <a:pt x="30" y="110"/>
                  <a:pt x="30" y="110"/>
                </a:cubicBezTo>
                <a:cubicBezTo>
                  <a:pt x="32" y="103"/>
                  <a:pt x="33" y="96"/>
                  <a:pt x="31" y="86"/>
                </a:cubicBezTo>
                <a:cubicBezTo>
                  <a:pt x="35" y="86"/>
                  <a:pt x="39" y="86"/>
                  <a:pt x="43" y="86"/>
                </a:cubicBezTo>
                <a:cubicBezTo>
                  <a:pt x="42" y="99"/>
                  <a:pt x="38" y="106"/>
                  <a:pt x="33" y="111"/>
                </a:cubicBezTo>
                <a:cubicBezTo>
                  <a:pt x="39" y="115"/>
                  <a:pt x="39" y="115"/>
                  <a:pt x="39" y="115"/>
                </a:cubicBezTo>
                <a:cubicBezTo>
                  <a:pt x="31" y="119"/>
                  <a:pt x="31" y="119"/>
                  <a:pt x="31" y="119"/>
                </a:cubicBezTo>
                <a:cubicBezTo>
                  <a:pt x="24" y="124"/>
                  <a:pt x="24" y="124"/>
                  <a:pt x="24" y="124"/>
                </a:cubicBezTo>
                <a:close/>
                <a:moveTo>
                  <a:pt x="31" y="67"/>
                </a:moveTo>
                <a:cubicBezTo>
                  <a:pt x="31" y="79"/>
                  <a:pt x="31" y="79"/>
                  <a:pt x="31" y="79"/>
                </a:cubicBezTo>
                <a:cubicBezTo>
                  <a:pt x="192" y="79"/>
                  <a:pt x="192" y="79"/>
                  <a:pt x="192" y="79"/>
                </a:cubicBezTo>
                <a:cubicBezTo>
                  <a:pt x="192" y="67"/>
                  <a:pt x="192" y="67"/>
                  <a:pt x="192" y="67"/>
                </a:cubicBezTo>
                <a:cubicBezTo>
                  <a:pt x="31" y="67"/>
                  <a:pt x="31" y="67"/>
                  <a:pt x="31" y="67"/>
                </a:cubicBezTo>
                <a:close/>
                <a:moveTo>
                  <a:pt x="26" y="16"/>
                </a:moveTo>
                <a:cubicBezTo>
                  <a:pt x="26" y="37"/>
                  <a:pt x="26" y="37"/>
                  <a:pt x="26" y="37"/>
                </a:cubicBezTo>
                <a:cubicBezTo>
                  <a:pt x="176" y="37"/>
                  <a:pt x="176" y="37"/>
                  <a:pt x="176" y="37"/>
                </a:cubicBezTo>
                <a:cubicBezTo>
                  <a:pt x="176" y="16"/>
                  <a:pt x="176" y="16"/>
                  <a:pt x="176" y="16"/>
                </a:cubicBezTo>
                <a:cubicBezTo>
                  <a:pt x="26" y="16"/>
                  <a:pt x="26" y="16"/>
                  <a:pt x="26" y="16"/>
                </a:cubicBezTo>
                <a:close/>
                <a:moveTo>
                  <a:pt x="191" y="16"/>
                </a:moveTo>
                <a:cubicBezTo>
                  <a:pt x="185" y="16"/>
                  <a:pt x="181" y="21"/>
                  <a:pt x="181" y="26"/>
                </a:cubicBezTo>
                <a:cubicBezTo>
                  <a:pt x="181" y="32"/>
                  <a:pt x="185" y="37"/>
                  <a:pt x="191" y="37"/>
                </a:cubicBezTo>
                <a:cubicBezTo>
                  <a:pt x="197" y="37"/>
                  <a:pt x="201" y="32"/>
                  <a:pt x="201" y="26"/>
                </a:cubicBezTo>
                <a:cubicBezTo>
                  <a:pt x="201" y="21"/>
                  <a:pt x="197" y="16"/>
                  <a:pt x="191" y="16"/>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59" name="Freeform 147"/>
          <p:cNvSpPr>
            <a:spLocks noEditPoints="1"/>
          </p:cNvSpPr>
          <p:nvPr/>
        </p:nvSpPr>
        <p:spPr bwMode="auto">
          <a:xfrm>
            <a:off x="6253344" y="1378892"/>
            <a:ext cx="272650" cy="209959"/>
          </a:xfrm>
          <a:custGeom>
            <a:avLst/>
            <a:gdLst>
              <a:gd name="T0" fmla="*/ 74 w 195"/>
              <a:gd name="T1" fmla="*/ 38 h 150"/>
              <a:gd name="T2" fmla="*/ 151 w 195"/>
              <a:gd name="T3" fmla="*/ 23 h 150"/>
              <a:gd name="T4" fmla="*/ 187 w 195"/>
              <a:gd name="T5" fmla="*/ 73 h 150"/>
              <a:gd name="T6" fmla="*/ 165 w 195"/>
              <a:gd name="T7" fmla="*/ 150 h 150"/>
              <a:gd name="T8" fmla="*/ 124 w 195"/>
              <a:gd name="T9" fmla="*/ 87 h 150"/>
              <a:gd name="T10" fmla="*/ 63 w 195"/>
              <a:gd name="T11" fmla="*/ 95 h 150"/>
              <a:gd name="T12" fmla="*/ 1 w 195"/>
              <a:gd name="T13" fmla="*/ 139 h 150"/>
              <a:gd name="T14" fmla="*/ 6 w 195"/>
              <a:gd name="T15" fmla="*/ 60 h 150"/>
              <a:gd name="T16" fmla="*/ 81 w 195"/>
              <a:gd name="T17" fmla="*/ 57 h 150"/>
              <a:gd name="T18" fmla="*/ 95 w 195"/>
              <a:gd name="T19" fmla="*/ 66 h 150"/>
              <a:gd name="T20" fmla="*/ 81 w 195"/>
              <a:gd name="T21" fmla="*/ 57 h 150"/>
              <a:gd name="T22" fmla="*/ 149 w 195"/>
              <a:gd name="T23" fmla="*/ 73 h 150"/>
              <a:gd name="T24" fmla="*/ 164 w 195"/>
              <a:gd name="T25" fmla="*/ 70 h 150"/>
              <a:gd name="T26" fmla="*/ 137 w 195"/>
              <a:gd name="T27" fmla="*/ 52 h 150"/>
              <a:gd name="T28" fmla="*/ 141 w 195"/>
              <a:gd name="T29" fmla="*/ 67 h 150"/>
              <a:gd name="T30" fmla="*/ 137 w 195"/>
              <a:gd name="T31" fmla="*/ 52 h 150"/>
              <a:gd name="T32" fmla="*/ 142 w 195"/>
              <a:gd name="T33" fmla="*/ 44 h 150"/>
              <a:gd name="T34" fmla="*/ 157 w 195"/>
              <a:gd name="T35" fmla="*/ 41 h 150"/>
              <a:gd name="T36" fmla="*/ 166 w 195"/>
              <a:gd name="T37" fmla="*/ 45 h 150"/>
              <a:gd name="T38" fmla="*/ 169 w 195"/>
              <a:gd name="T39" fmla="*/ 60 h 150"/>
              <a:gd name="T40" fmla="*/ 166 w 195"/>
              <a:gd name="T41" fmla="*/ 45 h 150"/>
              <a:gd name="T42" fmla="*/ 49 w 195"/>
              <a:gd name="T43" fmla="*/ 58 h 150"/>
              <a:gd name="T44" fmla="*/ 62 w 195"/>
              <a:gd name="T45" fmla="*/ 48 h 150"/>
              <a:gd name="T46" fmla="*/ 41 w 195"/>
              <a:gd name="T47" fmla="*/ 64 h 150"/>
              <a:gd name="T48" fmla="*/ 51 w 195"/>
              <a:gd name="T49" fmla="*/ 77 h 150"/>
              <a:gd name="T50" fmla="*/ 34 w 195"/>
              <a:gd name="T51" fmla="*/ 55 h 150"/>
              <a:gd name="T52" fmla="*/ 22 w 195"/>
              <a:gd name="T53" fmla="*/ 64 h 150"/>
              <a:gd name="T54" fmla="*/ 43 w 195"/>
              <a:gd name="T55" fmla="*/ 49 h 150"/>
              <a:gd name="T56" fmla="*/ 34 w 195"/>
              <a:gd name="T57" fmla="*/ 37 h 150"/>
              <a:gd name="T58" fmla="*/ 99 w 195"/>
              <a:gd name="T59" fmla="*/ 66 h 150"/>
              <a:gd name="T60" fmla="*/ 113 w 195"/>
              <a:gd name="T61" fmla="*/ 57 h 150"/>
              <a:gd name="T62" fmla="*/ 178 w 195"/>
              <a:gd name="T63" fmla="*/ 6 h 150"/>
              <a:gd name="T64" fmla="*/ 137 w 195"/>
              <a:gd name="T65" fmla="*/ 17 h 150"/>
              <a:gd name="T66" fmla="*/ 178 w 195"/>
              <a:gd name="T67" fmla="*/ 25 h 150"/>
              <a:gd name="T68" fmla="*/ 15 w 195"/>
              <a:gd name="T69" fmla="*/ 6 h 150"/>
              <a:gd name="T70" fmla="*/ 41 w 195"/>
              <a:gd name="T71" fmla="*/ 15 h 150"/>
              <a:gd name="T72" fmla="*/ 56 w 195"/>
              <a:gd name="T73" fmla="*/ 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5" h="150">
                <a:moveTo>
                  <a:pt x="44" y="23"/>
                </a:moveTo>
                <a:cubicBezTo>
                  <a:pt x="56" y="23"/>
                  <a:pt x="68" y="29"/>
                  <a:pt x="74" y="38"/>
                </a:cubicBezTo>
                <a:cubicBezTo>
                  <a:pt x="121" y="38"/>
                  <a:pt x="121" y="38"/>
                  <a:pt x="121" y="38"/>
                </a:cubicBezTo>
                <a:cubicBezTo>
                  <a:pt x="128" y="29"/>
                  <a:pt x="139" y="23"/>
                  <a:pt x="151" y="23"/>
                </a:cubicBezTo>
                <a:cubicBezTo>
                  <a:pt x="172" y="23"/>
                  <a:pt x="189" y="40"/>
                  <a:pt x="189" y="61"/>
                </a:cubicBezTo>
                <a:cubicBezTo>
                  <a:pt x="189" y="65"/>
                  <a:pt x="189" y="69"/>
                  <a:pt x="187" y="73"/>
                </a:cubicBezTo>
                <a:cubicBezTo>
                  <a:pt x="193" y="93"/>
                  <a:pt x="195" y="115"/>
                  <a:pt x="194" y="139"/>
                </a:cubicBezTo>
                <a:cubicBezTo>
                  <a:pt x="185" y="149"/>
                  <a:pt x="175" y="150"/>
                  <a:pt x="165" y="150"/>
                </a:cubicBezTo>
                <a:cubicBezTo>
                  <a:pt x="152" y="134"/>
                  <a:pt x="142" y="116"/>
                  <a:pt x="133" y="95"/>
                </a:cubicBezTo>
                <a:cubicBezTo>
                  <a:pt x="129" y="94"/>
                  <a:pt x="125" y="90"/>
                  <a:pt x="124" y="87"/>
                </a:cubicBezTo>
                <a:cubicBezTo>
                  <a:pt x="72" y="87"/>
                  <a:pt x="72" y="87"/>
                  <a:pt x="72" y="87"/>
                </a:cubicBezTo>
                <a:cubicBezTo>
                  <a:pt x="69" y="92"/>
                  <a:pt x="66" y="94"/>
                  <a:pt x="63" y="95"/>
                </a:cubicBezTo>
                <a:cubicBezTo>
                  <a:pt x="53" y="117"/>
                  <a:pt x="43" y="134"/>
                  <a:pt x="30" y="150"/>
                </a:cubicBezTo>
                <a:cubicBezTo>
                  <a:pt x="20" y="150"/>
                  <a:pt x="11" y="149"/>
                  <a:pt x="1" y="139"/>
                </a:cubicBezTo>
                <a:cubicBezTo>
                  <a:pt x="0" y="115"/>
                  <a:pt x="2" y="93"/>
                  <a:pt x="8" y="73"/>
                </a:cubicBezTo>
                <a:cubicBezTo>
                  <a:pt x="7" y="69"/>
                  <a:pt x="6" y="65"/>
                  <a:pt x="6" y="60"/>
                </a:cubicBezTo>
                <a:cubicBezTo>
                  <a:pt x="6" y="39"/>
                  <a:pt x="23" y="23"/>
                  <a:pt x="44" y="23"/>
                </a:cubicBezTo>
                <a:close/>
                <a:moveTo>
                  <a:pt x="81" y="57"/>
                </a:moveTo>
                <a:cubicBezTo>
                  <a:pt x="81" y="66"/>
                  <a:pt x="81" y="66"/>
                  <a:pt x="81" y="66"/>
                </a:cubicBezTo>
                <a:cubicBezTo>
                  <a:pt x="95" y="66"/>
                  <a:pt x="95" y="66"/>
                  <a:pt x="95" y="66"/>
                </a:cubicBezTo>
                <a:cubicBezTo>
                  <a:pt x="95" y="57"/>
                  <a:pt x="95" y="57"/>
                  <a:pt x="95" y="57"/>
                </a:cubicBezTo>
                <a:cubicBezTo>
                  <a:pt x="81" y="57"/>
                  <a:pt x="81" y="57"/>
                  <a:pt x="81" y="57"/>
                </a:cubicBezTo>
                <a:close/>
                <a:moveTo>
                  <a:pt x="155" y="64"/>
                </a:moveTo>
                <a:cubicBezTo>
                  <a:pt x="151" y="65"/>
                  <a:pt x="148" y="69"/>
                  <a:pt x="149" y="73"/>
                </a:cubicBezTo>
                <a:cubicBezTo>
                  <a:pt x="150" y="78"/>
                  <a:pt x="154" y="80"/>
                  <a:pt x="158" y="79"/>
                </a:cubicBezTo>
                <a:cubicBezTo>
                  <a:pt x="163" y="78"/>
                  <a:pt x="165" y="74"/>
                  <a:pt x="164" y="70"/>
                </a:cubicBezTo>
                <a:cubicBezTo>
                  <a:pt x="163" y="66"/>
                  <a:pt x="159" y="64"/>
                  <a:pt x="155" y="64"/>
                </a:cubicBezTo>
                <a:close/>
                <a:moveTo>
                  <a:pt x="137" y="52"/>
                </a:moveTo>
                <a:cubicBezTo>
                  <a:pt x="133" y="53"/>
                  <a:pt x="131" y="57"/>
                  <a:pt x="132" y="61"/>
                </a:cubicBezTo>
                <a:cubicBezTo>
                  <a:pt x="132" y="65"/>
                  <a:pt x="136" y="68"/>
                  <a:pt x="141" y="67"/>
                </a:cubicBezTo>
                <a:cubicBezTo>
                  <a:pt x="145" y="66"/>
                  <a:pt x="147" y="62"/>
                  <a:pt x="146" y="58"/>
                </a:cubicBezTo>
                <a:cubicBezTo>
                  <a:pt x="145" y="54"/>
                  <a:pt x="141" y="51"/>
                  <a:pt x="137" y="52"/>
                </a:cubicBezTo>
                <a:close/>
                <a:moveTo>
                  <a:pt x="148" y="35"/>
                </a:moveTo>
                <a:cubicBezTo>
                  <a:pt x="144" y="36"/>
                  <a:pt x="141" y="40"/>
                  <a:pt x="142" y="44"/>
                </a:cubicBezTo>
                <a:cubicBezTo>
                  <a:pt x="143" y="48"/>
                  <a:pt x="147" y="51"/>
                  <a:pt x="151" y="50"/>
                </a:cubicBezTo>
                <a:cubicBezTo>
                  <a:pt x="156" y="49"/>
                  <a:pt x="158" y="45"/>
                  <a:pt x="157" y="41"/>
                </a:cubicBezTo>
                <a:cubicBezTo>
                  <a:pt x="156" y="37"/>
                  <a:pt x="152" y="34"/>
                  <a:pt x="148" y="35"/>
                </a:cubicBezTo>
                <a:close/>
                <a:moveTo>
                  <a:pt x="166" y="45"/>
                </a:moveTo>
                <a:cubicBezTo>
                  <a:pt x="162" y="46"/>
                  <a:pt x="159" y="50"/>
                  <a:pt x="160" y="54"/>
                </a:cubicBezTo>
                <a:cubicBezTo>
                  <a:pt x="161" y="58"/>
                  <a:pt x="165" y="61"/>
                  <a:pt x="169" y="60"/>
                </a:cubicBezTo>
                <a:cubicBezTo>
                  <a:pt x="173" y="59"/>
                  <a:pt x="176" y="55"/>
                  <a:pt x="175" y="51"/>
                </a:cubicBezTo>
                <a:cubicBezTo>
                  <a:pt x="174" y="47"/>
                  <a:pt x="170" y="44"/>
                  <a:pt x="166" y="45"/>
                </a:cubicBezTo>
                <a:close/>
                <a:moveTo>
                  <a:pt x="62" y="48"/>
                </a:moveTo>
                <a:cubicBezTo>
                  <a:pt x="49" y="58"/>
                  <a:pt x="49" y="58"/>
                  <a:pt x="49" y="58"/>
                </a:cubicBezTo>
                <a:cubicBezTo>
                  <a:pt x="59" y="71"/>
                  <a:pt x="59" y="71"/>
                  <a:pt x="59" y="71"/>
                </a:cubicBezTo>
                <a:cubicBezTo>
                  <a:pt x="62" y="48"/>
                  <a:pt x="62" y="48"/>
                  <a:pt x="62" y="48"/>
                </a:cubicBezTo>
                <a:close/>
                <a:moveTo>
                  <a:pt x="51" y="77"/>
                </a:moveTo>
                <a:cubicBezTo>
                  <a:pt x="41" y="64"/>
                  <a:pt x="41" y="64"/>
                  <a:pt x="41" y="64"/>
                </a:cubicBezTo>
                <a:cubicBezTo>
                  <a:pt x="28" y="74"/>
                  <a:pt x="28" y="74"/>
                  <a:pt x="28" y="74"/>
                </a:cubicBezTo>
                <a:cubicBezTo>
                  <a:pt x="51" y="77"/>
                  <a:pt x="51" y="77"/>
                  <a:pt x="51" y="77"/>
                </a:cubicBezTo>
                <a:close/>
                <a:moveTo>
                  <a:pt x="22" y="64"/>
                </a:moveTo>
                <a:cubicBezTo>
                  <a:pt x="34" y="55"/>
                  <a:pt x="34" y="55"/>
                  <a:pt x="34" y="55"/>
                </a:cubicBezTo>
                <a:cubicBezTo>
                  <a:pt x="25" y="43"/>
                  <a:pt x="25" y="43"/>
                  <a:pt x="25" y="43"/>
                </a:cubicBezTo>
                <a:cubicBezTo>
                  <a:pt x="22" y="64"/>
                  <a:pt x="22" y="64"/>
                  <a:pt x="22" y="64"/>
                </a:cubicBezTo>
                <a:close/>
                <a:moveTo>
                  <a:pt x="34" y="37"/>
                </a:moveTo>
                <a:cubicBezTo>
                  <a:pt x="43" y="49"/>
                  <a:pt x="43" y="49"/>
                  <a:pt x="43" y="49"/>
                </a:cubicBezTo>
                <a:cubicBezTo>
                  <a:pt x="54" y="40"/>
                  <a:pt x="54" y="40"/>
                  <a:pt x="54" y="40"/>
                </a:cubicBezTo>
                <a:cubicBezTo>
                  <a:pt x="34" y="37"/>
                  <a:pt x="34" y="37"/>
                  <a:pt x="34" y="37"/>
                </a:cubicBezTo>
                <a:close/>
                <a:moveTo>
                  <a:pt x="99" y="57"/>
                </a:moveTo>
                <a:cubicBezTo>
                  <a:pt x="99" y="66"/>
                  <a:pt x="99" y="66"/>
                  <a:pt x="99" y="66"/>
                </a:cubicBezTo>
                <a:cubicBezTo>
                  <a:pt x="113" y="66"/>
                  <a:pt x="113" y="66"/>
                  <a:pt x="113" y="66"/>
                </a:cubicBezTo>
                <a:cubicBezTo>
                  <a:pt x="113" y="57"/>
                  <a:pt x="113" y="57"/>
                  <a:pt x="113" y="57"/>
                </a:cubicBezTo>
                <a:cubicBezTo>
                  <a:pt x="99" y="57"/>
                  <a:pt x="99" y="57"/>
                  <a:pt x="99" y="57"/>
                </a:cubicBezTo>
                <a:close/>
                <a:moveTo>
                  <a:pt x="178" y="6"/>
                </a:moveTo>
                <a:cubicBezTo>
                  <a:pt x="164" y="0"/>
                  <a:pt x="151" y="1"/>
                  <a:pt x="137" y="6"/>
                </a:cubicBezTo>
                <a:cubicBezTo>
                  <a:pt x="137" y="17"/>
                  <a:pt x="137" y="17"/>
                  <a:pt x="137" y="17"/>
                </a:cubicBezTo>
                <a:cubicBezTo>
                  <a:pt x="142" y="16"/>
                  <a:pt x="147" y="15"/>
                  <a:pt x="152" y="15"/>
                </a:cubicBezTo>
                <a:cubicBezTo>
                  <a:pt x="162" y="15"/>
                  <a:pt x="171" y="19"/>
                  <a:pt x="178" y="25"/>
                </a:cubicBezTo>
                <a:cubicBezTo>
                  <a:pt x="178" y="6"/>
                  <a:pt x="178" y="6"/>
                  <a:pt x="178" y="6"/>
                </a:cubicBezTo>
                <a:close/>
                <a:moveTo>
                  <a:pt x="15" y="6"/>
                </a:moveTo>
                <a:cubicBezTo>
                  <a:pt x="15" y="25"/>
                  <a:pt x="15" y="25"/>
                  <a:pt x="15" y="25"/>
                </a:cubicBezTo>
                <a:cubicBezTo>
                  <a:pt x="22" y="19"/>
                  <a:pt x="31" y="15"/>
                  <a:pt x="41" y="15"/>
                </a:cubicBezTo>
                <a:cubicBezTo>
                  <a:pt x="46" y="15"/>
                  <a:pt x="51" y="16"/>
                  <a:pt x="56" y="17"/>
                </a:cubicBezTo>
                <a:cubicBezTo>
                  <a:pt x="56" y="6"/>
                  <a:pt x="56" y="6"/>
                  <a:pt x="56" y="6"/>
                </a:cubicBezTo>
                <a:cubicBezTo>
                  <a:pt x="42" y="1"/>
                  <a:pt x="29" y="0"/>
                  <a:pt x="15" y="6"/>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0" name="Freeform 148"/>
          <p:cNvSpPr>
            <a:spLocks noEditPoints="1"/>
          </p:cNvSpPr>
          <p:nvPr/>
        </p:nvSpPr>
        <p:spPr bwMode="auto">
          <a:xfrm>
            <a:off x="7393623" y="3308257"/>
            <a:ext cx="265553" cy="289802"/>
          </a:xfrm>
          <a:custGeom>
            <a:avLst/>
            <a:gdLst>
              <a:gd name="T0" fmla="*/ 150 w 190"/>
              <a:gd name="T1" fmla="*/ 4 h 207"/>
              <a:gd name="T2" fmla="*/ 176 w 190"/>
              <a:gd name="T3" fmla="*/ 22 h 207"/>
              <a:gd name="T4" fmla="*/ 176 w 190"/>
              <a:gd name="T5" fmla="*/ 41 h 207"/>
              <a:gd name="T6" fmla="*/ 190 w 190"/>
              <a:gd name="T7" fmla="*/ 55 h 207"/>
              <a:gd name="T8" fmla="*/ 190 w 190"/>
              <a:gd name="T9" fmla="*/ 64 h 207"/>
              <a:gd name="T10" fmla="*/ 186 w 190"/>
              <a:gd name="T11" fmla="*/ 95 h 207"/>
              <a:gd name="T12" fmla="*/ 190 w 190"/>
              <a:gd name="T13" fmla="*/ 185 h 207"/>
              <a:gd name="T14" fmla="*/ 190 w 190"/>
              <a:gd name="T15" fmla="*/ 187 h 207"/>
              <a:gd name="T16" fmla="*/ 190 w 190"/>
              <a:gd name="T17" fmla="*/ 187 h 207"/>
              <a:gd name="T18" fmla="*/ 101 w 190"/>
              <a:gd name="T19" fmla="*/ 207 h 207"/>
              <a:gd name="T20" fmla="*/ 12 w 190"/>
              <a:gd name="T21" fmla="*/ 186 h 207"/>
              <a:gd name="T22" fmla="*/ 12 w 190"/>
              <a:gd name="T23" fmla="*/ 138 h 207"/>
              <a:gd name="T24" fmla="*/ 4 w 190"/>
              <a:gd name="T25" fmla="*/ 126 h 207"/>
              <a:gd name="T26" fmla="*/ 0 w 190"/>
              <a:gd name="T27" fmla="*/ 110 h 207"/>
              <a:gd name="T28" fmla="*/ 4 w 190"/>
              <a:gd name="T29" fmla="*/ 102 h 207"/>
              <a:gd name="T30" fmla="*/ 12 w 190"/>
              <a:gd name="T31" fmla="*/ 93 h 207"/>
              <a:gd name="T32" fmla="*/ 16 w 190"/>
              <a:gd name="T33" fmla="*/ 65 h 207"/>
              <a:gd name="T34" fmla="*/ 12 w 190"/>
              <a:gd name="T35" fmla="*/ 55 h 207"/>
              <a:gd name="T36" fmla="*/ 26 w 190"/>
              <a:gd name="T37" fmla="*/ 41 h 207"/>
              <a:gd name="T38" fmla="*/ 26 w 190"/>
              <a:gd name="T39" fmla="*/ 22 h 207"/>
              <a:gd name="T40" fmla="*/ 52 w 190"/>
              <a:gd name="T41" fmla="*/ 4 h 207"/>
              <a:gd name="T42" fmla="*/ 183 w 190"/>
              <a:gd name="T43" fmla="*/ 66 h 207"/>
              <a:gd name="T44" fmla="*/ 175 w 190"/>
              <a:gd name="T45" fmla="*/ 97 h 207"/>
              <a:gd name="T46" fmla="*/ 183 w 190"/>
              <a:gd name="T47" fmla="*/ 66 h 207"/>
              <a:gd name="T48" fmla="*/ 162 w 190"/>
              <a:gd name="T49" fmla="*/ 71 h 207"/>
              <a:gd name="T50" fmla="*/ 169 w 190"/>
              <a:gd name="T51" fmla="*/ 99 h 207"/>
              <a:gd name="T52" fmla="*/ 154 w 190"/>
              <a:gd name="T53" fmla="*/ 72 h 207"/>
              <a:gd name="T54" fmla="*/ 146 w 190"/>
              <a:gd name="T55" fmla="*/ 101 h 207"/>
              <a:gd name="T56" fmla="*/ 154 w 190"/>
              <a:gd name="T57" fmla="*/ 72 h 207"/>
              <a:gd name="T58" fmla="*/ 128 w 190"/>
              <a:gd name="T59" fmla="*/ 74 h 207"/>
              <a:gd name="T60" fmla="*/ 137 w 190"/>
              <a:gd name="T61" fmla="*/ 102 h 207"/>
              <a:gd name="T62" fmla="*/ 117 w 190"/>
              <a:gd name="T63" fmla="*/ 74 h 207"/>
              <a:gd name="T64" fmla="*/ 108 w 190"/>
              <a:gd name="T65" fmla="*/ 103 h 207"/>
              <a:gd name="T66" fmla="*/ 117 w 190"/>
              <a:gd name="T67" fmla="*/ 74 h 207"/>
              <a:gd name="T68" fmla="*/ 27 w 190"/>
              <a:gd name="T69" fmla="*/ 96 h 207"/>
              <a:gd name="T70" fmla="*/ 19 w 190"/>
              <a:gd name="T71" fmla="*/ 66 h 207"/>
              <a:gd name="T72" fmla="*/ 33 w 190"/>
              <a:gd name="T73" fmla="*/ 98 h 207"/>
              <a:gd name="T74" fmla="*/ 40 w 190"/>
              <a:gd name="T75" fmla="*/ 70 h 207"/>
              <a:gd name="T76" fmla="*/ 33 w 190"/>
              <a:gd name="T77" fmla="*/ 98 h 207"/>
              <a:gd name="T78" fmla="*/ 55 w 190"/>
              <a:gd name="T79" fmla="*/ 100 h 207"/>
              <a:gd name="T80" fmla="*/ 48 w 190"/>
              <a:gd name="T81" fmla="*/ 71 h 207"/>
              <a:gd name="T82" fmla="*/ 65 w 190"/>
              <a:gd name="T83" fmla="*/ 101 h 207"/>
              <a:gd name="T84" fmla="*/ 74 w 190"/>
              <a:gd name="T85" fmla="*/ 73 h 207"/>
              <a:gd name="T86" fmla="*/ 65 w 190"/>
              <a:gd name="T87" fmla="*/ 101 h 207"/>
              <a:gd name="T88" fmla="*/ 94 w 190"/>
              <a:gd name="T89" fmla="*/ 103 h 207"/>
              <a:gd name="T90" fmla="*/ 85 w 190"/>
              <a:gd name="T91" fmla="*/ 74 h 207"/>
              <a:gd name="T92" fmla="*/ 147 w 190"/>
              <a:gd name="T93" fmla="*/ 18 h 207"/>
              <a:gd name="T94" fmla="*/ 55 w 190"/>
              <a:gd name="T95" fmla="*/ 18 h 207"/>
              <a:gd name="T96" fmla="*/ 55 w 190"/>
              <a:gd name="T97" fmla="*/ 24 h 207"/>
              <a:gd name="T98" fmla="*/ 147 w 190"/>
              <a:gd name="T99" fmla="*/ 24 h 207"/>
              <a:gd name="T100" fmla="*/ 147 w 190"/>
              <a:gd name="T101" fmla="*/ 1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 h="207">
                <a:moveTo>
                  <a:pt x="101" y="0"/>
                </a:moveTo>
                <a:cubicBezTo>
                  <a:pt x="120" y="0"/>
                  <a:pt x="137" y="2"/>
                  <a:pt x="150" y="4"/>
                </a:cubicBezTo>
                <a:cubicBezTo>
                  <a:pt x="166" y="8"/>
                  <a:pt x="176" y="14"/>
                  <a:pt x="176" y="21"/>
                </a:cubicBezTo>
                <a:cubicBezTo>
                  <a:pt x="176" y="21"/>
                  <a:pt x="176" y="22"/>
                  <a:pt x="176" y="22"/>
                </a:cubicBezTo>
                <a:cubicBezTo>
                  <a:pt x="176" y="22"/>
                  <a:pt x="176" y="22"/>
                  <a:pt x="176" y="22"/>
                </a:cubicBezTo>
                <a:cubicBezTo>
                  <a:pt x="176" y="41"/>
                  <a:pt x="176" y="41"/>
                  <a:pt x="176" y="41"/>
                </a:cubicBezTo>
                <a:cubicBezTo>
                  <a:pt x="185" y="44"/>
                  <a:pt x="190" y="48"/>
                  <a:pt x="190" y="54"/>
                </a:cubicBezTo>
                <a:cubicBezTo>
                  <a:pt x="190" y="54"/>
                  <a:pt x="190" y="54"/>
                  <a:pt x="190" y="55"/>
                </a:cubicBezTo>
                <a:cubicBezTo>
                  <a:pt x="190" y="55"/>
                  <a:pt x="190" y="55"/>
                  <a:pt x="190" y="55"/>
                </a:cubicBezTo>
                <a:cubicBezTo>
                  <a:pt x="190" y="64"/>
                  <a:pt x="190" y="64"/>
                  <a:pt x="190" y="64"/>
                </a:cubicBezTo>
                <a:cubicBezTo>
                  <a:pt x="188" y="64"/>
                  <a:pt x="187" y="65"/>
                  <a:pt x="186" y="65"/>
                </a:cubicBezTo>
                <a:cubicBezTo>
                  <a:pt x="186" y="95"/>
                  <a:pt x="186" y="95"/>
                  <a:pt x="186" y="95"/>
                </a:cubicBezTo>
                <a:cubicBezTo>
                  <a:pt x="187" y="95"/>
                  <a:pt x="188" y="94"/>
                  <a:pt x="190" y="94"/>
                </a:cubicBezTo>
                <a:cubicBezTo>
                  <a:pt x="190" y="185"/>
                  <a:pt x="190" y="185"/>
                  <a:pt x="190" y="185"/>
                </a:cubicBezTo>
                <a:cubicBezTo>
                  <a:pt x="190" y="185"/>
                  <a:pt x="190" y="185"/>
                  <a:pt x="190" y="186"/>
                </a:cubicBezTo>
                <a:cubicBezTo>
                  <a:pt x="190" y="186"/>
                  <a:pt x="190" y="186"/>
                  <a:pt x="190" y="187"/>
                </a:cubicBezTo>
                <a:cubicBezTo>
                  <a:pt x="190" y="187"/>
                  <a:pt x="190" y="187"/>
                  <a:pt x="190" y="187"/>
                </a:cubicBezTo>
                <a:cubicBezTo>
                  <a:pt x="190" y="187"/>
                  <a:pt x="190" y="187"/>
                  <a:pt x="190" y="187"/>
                </a:cubicBezTo>
                <a:cubicBezTo>
                  <a:pt x="189" y="194"/>
                  <a:pt x="178" y="199"/>
                  <a:pt x="160" y="202"/>
                </a:cubicBezTo>
                <a:cubicBezTo>
                  <a:pt x="145" y="205"/>
                  <a:pt x="124" y="207"/>
                  <a:pt x="101" y="207"/>
                </a:cubicBezTo>
                <a:cubicBezTo>
                  <a:pt x="78" y="207"/>
                  <a:pt x="57" y="205"/>
                  <a:pt x="42" y="202"/>
                </a:cubicBezTo>
                <a:cubicBezTo>
                  <a:pt x="23" y="199"/>
                  <a:pt x="12" y="193"/>
                  <a:pt x="12" y="186"/>
                </a:cubicBezTo>
                <a:cubicBezTo>
                  <a:pt x="12" y="185"/>
                  <a:pt x="12" y="184"/>
                  <a:pt x="12" y="184"/>
                </a:cubicBezTo>
                <a:cubicBezTo>
                  <a:pt x="12" y="138"/>
                  <a:pt x="12" y="138"/>
                  <a:pt x="12" y="138"/>
                </a:cubicBezTo>
                <a:cubicBezTo>
                  <a:pt x="4" y="135"/>
                  <a:pt x="4" y="135"/>
                  <a:pt x="4" y="135"/>
                </a:cubicBezTo>
                <a:cubicBezTo>
                  <a:pt x="4" y="126"/>
                  <a:pt x="4" y="126"/>
                  <a:pt x="4" y="126"/>
                </a:cubicBezTo>
                <a:cubicBezTo>
                  <a:pt x="0" y="126"/>
                  <a:pt x="0" y="126"/>
                  <a:pt x="0" y="126"/>
                </a:cubicBezTo>
                <a:cubicBezTo>
                  <a:pt x="0" y="110"/>
                  <a:pt x="0" y="110"/>
                  <a:pt x="0" y="110"/>
                </a:cubicBezTo>
                <a:cubicBezTo>
                  <a:pt x="4" y="110"/>
                  <a:pt x="4" y="110"/>
                  <a:pt x="4" y="110"/>
                </a:cubicBezTo>
                <a:cubicBezTo>
                  <a:pt x="4" y="102"/>
                  <a:pt x="4" y="102"/>
                  <a:pt x="4" y="102"/>
                </a:cubicBezTo>
                <a:cubicBezTo>
                  <a:pt x="12" y="98"/>
                  <a:pt x="12" y="98"/>
                  <a:pt x="12" y="98"/>
                </a:cubicBezTo>
                <a:cubicBezTo>
                  <a:pt x="12" y="93"/>
                  <a:pt x="12" y="93"/>
                  <a:pt x="12" y="93"/>
                </a:cubicBezTo>
                <a:cubicBezTo>
                  <a:pt x="14" y="94"/>
                  <a:pt x="15" y="94"/>
                  <a:pt x="16" y="94"/>
                </a:cubicBezTo>
                <a:cubicBezTo>
                  <a:pt x="16" y="65"/>
                  <a:pt x="16" y="65"/>
                  <a:pt x="16" y="65"/>
                </a:cubicBezTo>
                <a:cubicBezTo>
                  <a:pt x="15" y="65"/>
                  <a:pt x="14" y="64"/>
                  <a:pt x="12" y="64"/>
                </a:cubicBezTo>
                <a:cubicBezTo>
                  <a:pt x="12" y="55"/>
                  <a:pt x="12" y="55"/>
                  <a:pt x="12" y="55"/>
                </a:cubicBezTo>
                <a:cubicBezTo>
                  <a:pt x="12" y="55"/>
                  <a:pt x="12" y="54"/>
                  <a:pt x="12" y="54"/>
                </a:cubicBezTo>
                <a:cubicBezTo>
                  <a:pt x="12" y="48"/>
                  <a:pt x="17" y="44"/>
                  <a:pt x="26" y="41"/>
                </a:cubicBezTo>
                <a:cubicBezTo>
                  <a:pt x="26" y="22"/>
                  <a:pt x="26" y="22"/>
                  <a:pt x="26" y="22"/>
                </a:cubicBezTo>
                <a:cubicBezTo>
                  <a:pt x="26" y="22"/>
                  <a:pt x="26" y="22"/>
                  <a:pt x="26" y="22"/>
                </a:cubicBezTo>
                <a:cubicBezTo>
                  <a:pt x="26" y="21"/>
                  <a:pt x="26" y="21"/>
                  <a:pt x="26" y="21"/>
                </a:cubicBezTo>
                <a:cubicBezTo>
                  <a:pt x="26" y="14"/>
                  <a:pt x="36" y="8"/>
                  <a:pt x="52" y="4"/>
                </a:cubicBezTo>
                <a:cubicBezTo>
                  <a:pt x="64" y="2"/>
                  <a:pt x="82" y="0"/>
                  <a:pt x="101" y="0"/>
                </a:cubicBezTo>
                <a:close/>
                <a:moveTo>
                  <a:pt x="183" y="66"/>
                </a:moveTo>
                <a:cubicBezTo>
                  <a:pt x="180" y="67"/>
                  <a:pt x="178" y="68"/>
                  <a:pt x="175" y="68"/>
                </a:cubicBezTo>
                <a:cubicBezTo>
                  <a:pt x="175" y="97"/>
                  <a:pt x="175" y="97"/>
                  <a:pt x="175" y="97"/>
                </a:cubicBezTo>
                <a:cubicBezTo>
                  <a:pt x="177" y="97"/>
                  <a:pt x="180" y="96"/>
                  <a:pt x="183" y="96"/>
                </a:cubicBezTo>
                <a:cubicBezTo>
                  <a:pt x="183" y="66"/>
                  <a:pt x="183" y="66"/>
                  <a:pt x="183" y="66"/>
                </a:cubicBezTo>
                <a:close/>
                <a:moveTo>
                  <a:pt x="169" y="70"/>
                </a:moveTo>
                <a:cubicBezTo>
                  <a:pt x="167" y="70"/>
                  <a:pt x="164" y="71"/>
                  <a:pt x="162" y="71"/>
                </a:cubicBezTo>
                <a:cubicBezTo>
                  <a:pt x="162" y="100"/>
                  <a:pt x="162" y="100"/>
                  <a:pt x="162" y="100"/>
                </a:cubicBezTo>
                <a:cubicBezTo>
                  <a:pt x="164" y="99"/>
                  <a:pt x="167" y="99"/>
                  <a:pt x="169" y="99"/>
                </a:cubicBezTo>
                <a:cubicBezTo>
                  <a:pt x="169" y="70"/>
                  <a:pt x="169" y="70"/>
                  <a:pt x="169" y="70"/>
                </a:cubicBezTo>
                <a:close/>
                <a:moveTo>
                  <a:pt x="154" y="72"/>
                </a:moveTo>
                <a:cubicBezTo>
                  <a:pt x="152" y="72"/>
                  <a:pt x="149" y="73"/>
                  <a:pt x="146" y="73"/>
                </a:cubicBezTo>
                <a:cubicBezTo>
                  <a:pt x="146" y="101"/>
                  <a:pt x="146" y="101"/>
                  <a:pt x="146" y="101"/>
                </a:cubicBezTo>
                <a:cubicBezTo>
                  <a:pt x="149" y="101"/>
                  <a:pt x="152" y="101"/>
                  <a:pt x="154" y="101"/>
                </a:cubicBezTo>
                <a:cubicBezTo>
                  <a:pt x="154" y="72"/>
                  <a:pt x="154" y="72"/>
                  <a:pt x="154" y="72"/>
                </a:cubicBezTo>
                <a:close/>
                <a:moveTo>
                  <a:pt x="137" y="74"/>
                </a:moveTo>
                <a:cubicBezTo>
                  <a:pt x="134" y="74"/>
                  <a:pt x="131" y="74"/>
                  <a:pt x="128" y="74"/>
                </a:cubicBezTo>
                <a:cubicBezTo>
                  <a:pt x="128" y="103"/>
                  <a:pt x="128" y="103"/>
                  <a:pt x="128" y="103"/>
                </a:cubicBezTo>
                <a:cubicBezTo>
                  <a:pt x="131" y="102"/>
                  <a:pt x="134" y="102"/>
                  <a:pt x="137" y="102"/>
                </a:cubicBezTo>
                <a:cubicBezTo>
                  <a:pt x="137" y="74"/>
                  <a:pt x="137" y="74"/>
                  <a:pt x="137" y="74"/>
                </a:cubicBezTo>
                <a:close/>
                <a:moveTo>
                  <a:pt x="117" y="74"/>
                </a:moveTo>
                <a:cubicBezTo>
                  <a:pt x="114" y="74"/>
                  <a:pt x="111" y="74"/>
                  <a:pt x="108" y="74"/>
                </a:cubicBezTo>
                <a:cubicBezTo>
                  <a:pt x="108" y="103"/>
                  <a:pt x="108" y="103"/>
                  <a:pt x="108" y="103"/>
                </a:cubicBezTo>
                <a:cubicBezTo>
                  <a:pt x="111" y="103"/>
                  <a:pt x="114" y="103"/>
                  <a:pt x="117" y="103"/>
                </a:cubicBezTo>
                <a:cubicBezTo>
                  <a:pt x="117" y="74"/>
                  <a:pt x="117" y="74"/>
                  <a:pt x="117" y="74"/>
                </a:cubicBezTo>
                <a:close/>
                <a:moveTo>
                  <a:pt x="19" y="95"/>
                </a:moveTo>
                <a:cubicBezTo>
                  <a:pt x="22" y="96"/>
                  <a:pt x="24" y="96"/>
                  <a:pt x="27" y="96"/>
                </a:cubicBezTo>
                <a:cubicBezTo>
                  <a:pt x="27" y="68"/>
                  <a:pt x="27" y="68"/>
                  <a:pt x="27" y="68"/>
                </a:cubicBezTo>
                <a:cubicBezTo>
                  <a:pt x="24" y="67"/>
                  <a:pt x="22" y="66"/>
                  <a:pt x="19" y="66"/>
                </a:cubicBezTo>
                <a:cubicBezTo>
                  <a:pt x="19" y="95"/>
                  <a:pt x="19" y="95"/>
                  <a:pt x="19" y="95"/>
                </a:cubicBezTo>
                <a:close/>
                <a:moveTo>
                  <a:pt x="33" y="98"/>
                </a:moveTo>
                <a:cubicBezTo>
                  <a:pt x="35" y="98"/>
                  <a:pt x="38" y="98"/>
                  <a:pt x="40" y="98"/>
                </a:cubicBezTo>
                <a:cubicBezTo>
                  <a:pt x="40" y="70"/>
                  <a:pt x="40" y="70"/>
                  <a:pt x="40" y="70"/>
                </a:cubicBezTo>
                <a:cubicBezTo>
                  <a:pt x="38" y="69"/>
                  <a:pt x="35" y="69"/>
                  <a:pt x="33" y="69"/>
                </a:cubicBezTo>
                <a:cubicBezTo>
                  <a:pt x="33" y="98"/>
                  <a:pt x="33" y="98"/>
                  <a:pt x="33" y="98"/>
                </a:cubicBezTo>
                <a:close/>
                <a:moveTo>
                  <a:pt x="48" y="100"/>
                </a:moveTo>
                <a:cubicBezTo>
                  <a:pt x="50" y="100"/>
                  <a:pt x="53" y="100"/>
                  <a:pt x="55" y="100"/>
                </a:cubicBezTo>
                <a:cubicBezTo>
                  <a:pt x="55" y="72"/>
                  <a:pt x="55" y="72"/>
                  <a:pt x="55" y="72"/>
                </a:cubicBezTo>
                <a:cubicBezTo>
                  <a:pt x="53" y="71"/>
                  <a:pt x="50" y="71"/>
                  <a:pt x="48" y="71"/>
                </a:cubicBezTo>
                <a:cubicBezTo>
                  <a:pt x="48" y="100"/>
                  <a:pt x="48" y="100"/>
                  <a:pt x="48" y="100"/>
                </a:cubicBezTo>
                <a:close/>
                <a:moveTo>
                  <a:pt x="65" y="101"/>
                </a:moveTo>
                <a:cubicBezTo>
                  <a:pt x="68" y="102"/>
                  <a:pt x="71" y="102"/>
                  <a:pt x="74" y="102"/>
                </a:cubicBezTo>
                <a:cubicBezTo>
                  <a:pt x="74" y="73"/>
                  <a:pt x="74" y="73"/>
                  <a:pt x="74" y="73"/>
                </a:cubicBezTo>
                <a:cubicBezTo>
                  <a:pt x="71" y="73"/>
                  <a:pt x="68" y="73"/>
                  <a:pt x="65" y="73"/>
                </a:cubicBezTo>
                <a:cubicBezTo>
                  <a:pt x="65" y="101"/>
                  <a:pt x="65" y="101"/>
                  <a:pt x="65" y="101"/>
                </a:cubicBezTo>
                <a:close/>
                <a:moveTo>
                  <a:pt x="85" y="103"/>
                </a:moveTo>
                <a:cubicBezTo>
                  <a:pt x="88" y="103"/>
                  <a:pt x="91" y="103"/>
                  <a:pt x="94" y="103"/>
                </a:cubicBezTo>
                <a:cubicBezTo>
                  <a:pt x="94" y="74"/>
                  <a:pt x="94" y="74"/>
                  <a:pt x="94" y="74"/>
                </a:cubicBezTo>
                <a:cubicBezTo>
                  <a:pt x="91" y="74"/>
                  <a:pt x="88" y="74"/>
                  <a:pt x="85" y="74"/>
                </a:cubicBezTo>
                <a:cubicBezTo>
                  <a:pt x="85" y="103"/>
                  <a:pt x="85" y="103"/>
                  <a:pt x="85" y="103"/>
                </a:cubicBezTo>
                <a:close/>
                <a:moveTo>
                  <a:pt x="147" y="18"/>
                </a:moveTo>
                <a:cubicBezTo>
                  <a:pt x="136" y="16"/>
                  <a:pt x="119" y="15"/>
                  <a:pt x="101" y="15"/>
                </a:cubicBezTo>
                <a:cubicBezTo>
                  <a:pt x="83" y="15"/>
                  <a:pt x="66" y="16"/>
                  <a:pt x="55" y="18"/>
                </a:cubicBezTo>
                <a:cubicBezTo>
                  <a:pt x="46" y="20"/>
                  <a:pt x="40" y="21"/>
                  <a:pt x="40" y="21"/>
                </a:cubicBezTo>
                <a:cubicBezTo>
                  <a:pt x="40" y="21"/>
                  <a:pt x="46" y="22"/>
                  <a:pt x="55" y="24"/>
                </a:cubicBezTo>
                <a:cubicBezTo>
                  <a:pt x="66" y="26"/>
                  <a:pt x="83" y="28"/>
                  <a:pt x="101" y="28"/>
                </a:cubicBezTo>
                <a:cubicBezTo>
                  <a:pt x="119" y="28"/>
                  <a:pt x="136" y="26"/>
                  <a:pt x="147" y="24"/>
                </a:cubicBezTo>
                <a:cubicBezTo>
                  <a:pt x="156" y="22"/>
                  <a:pt x="161" y="21"/>
                  <a:pt x="161" y="21"/>
                </a:cubicBezTo>
                <a:cubicBezTo>
                  <a:pt x="161" y="21"/>
                  <a:pt x="156" y="20"/>
                  <a:pt x="147" y="18"/>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1" name="Freeform 149"/>
          <p:cNvSpPr>
            <a:spLocks noEditPoints="1"/>
          </p:cNvSpPr>
          <p:nvPr/>
        </p:nvSpPr>
        <p:spPr bwMode="auto">
          <a:xfrm>
            <a:off x="7794021" y="1364696"/>
            <a:ext cx="256090" cy="222378"/>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2" name="Freeform 150"/>
          <p:cNvSpPr>
            <a:spLocks noEditPoints="1"/>
          </p:cNvSpPr>
          <p:nvPr/>
        </p:nvSpPr>
        <p:spPr bwMode="auto">
          <a:xfrm>
            <a:off x="7425560" y="1820254"/>
            <a:ext cx="222969" cy="274424"/>
          </a:xfrm>
          <a:custGeom>
            <a:avLst/>
            <a:gdLst>
              <a:gd name="T0" fmla="*/ 17 w 159"/>
              <a:gd name="T1" fmla="*/ 0 h 196"/>
              <a:gd name="T2" fmla="*/ 142 w 159"/>
              <a:gd name="T3" fmla="*/ 0 h 196"/>
              <a:gd name="T4" fmla="*/ 150 w 159"/>
              <a:gd name="T5" fmla="*/ 0 h 196"/>
              <a:gd name="T6" fmla="*/ 152 w 159"/>
              <a:gd name="T7" fmla="*/ 7 h 196"/>
              <a:gd name="T8" fmla="*/ 158 w 159"/>
              <a:gd name="T9" fmla="*/ 52 h 196"/>
              <a:gd name="T10" fmla="*/ 152 w 159"/>
              <a:gd name="T11" fmla="*/ 95 h 196"/>
              <a:gd name="T12" fmla="*/ 150 w 159"/>
              <a:gd name="T13" fmla="*/ 103 h 196"/>
              <a:gd name="T14" fmla="*/ 142 w 159"/>
              <a:gd name="T15" fmla="*/ 103 h 196"/>
              <a:gd name="T16" fmla="*/ 128 w 159"/>
              <a:gd name="T17" fmla="*/ 103 h 196"/>
              <a:gd name="T18" fmla="*/ 121 w 159"/>
              <a:gd name="T19" fmla="*/ 174 h 196"/>
              <a:gd name="T20" fmla="*/ 103 w 159"/>
              <a:gd name="T21" fmla="*/ 174 h 196"/>
              <a:gd name="T22" fmla="*/ 103 w 159"/>
              <a:gd name="T23" fmla="*/ 196 h 196"/>
              <a:gd name="T24" fmla="*/ 56 w 159"/>
              <a:gd name="T25" fmla="*/ 196 h 196"/>
              <a:gd name="T26" fmla="*/ 56 w 159"/>
              <a:gd name="T27" fmla="*/ 174 h 196"/>
              <a:gd name="T28" fmla="*/ 38 w 159"/>
              <a:gd name="T29" fmla="*/ 174 h 196"/>
              <a:gd name="T30" fmla="*/ 32 w 159"/>
              <a:gd name="T31" fmla="*/ 103 h 196"/>
              <a:gd name="T32" fmla="*/ 17 w 159"/>
              <a:gd name="T33" fmla="*/ 103 h 196"/>
              <a:gd name="T34" fmla="*/ 9 w 159"/>
              <a:gd name="T35" fmla="*/ 103 h 196"/>
              <a:gd name="T36" fmla="*/ 7 w 159"/>
              <a:gd name="T37" fmla="*/ 95 h 196"/>
              <a:gd name="T38" fmla="*/ 1 w 159"/>
              <a:gd name="T39" fmla="*/ 51 h 196"/>
              <a:gd name="T40" fmla="*/ 7 w 159"/>
              <a:gd name="T41" fmla="*/ 7 h 196"/>
              <a:gd name="T42" fmla="*/ 9 w 159"/>
              <a:gd name="T43" fmla="*/ 0 h 196"/>
              <a:gd name="T44" fmla="*/ 17 w 159"/>
              <a:gd name="T45" fmla="*/ 0 h 196"/>
              <a:gd name="T46" fmla="*/ 131 w 159"/>
              <a:gd name="T47" fmla="*/ 54 h 196"/>
              <a:gd name="T48" fmla="*/ 98 w 159"/>
              <a:gd name="T49" fmla="*/ 76 h 196"/>
              <a:gd name="T50" fmla="*/ 129 w 159"/>
              <a:gd name="T51" fmla="*/ 76 h 196"/>
              <a:gd name="T52" fmla="*/ 131 w 159"/>
              <a:gd name="T53" fmla="*/ 54 h 196"/>
              <a:gd name="T54" fmla="*/ 30 w 159"/>
              <a:gd name="T55" fmla="*/ 57 h 196"/>
              <a:gd name="T56" fmla="*/ 76 w 159"/>
              <a:gd name="T57" fmla="*/ 26 h 196"/>
              <a:gd name="T58" fmla="*/ 33 w 159"/>
              <a:gd name="T59" fmla="*/ 26 h 196"/>
              <a:gd name="T60" fmla="*/ 30 w 159"/>
              <a:gd name="T61" fmla="*/ 57 h 196"/>
              <a:gd name="T62" fmla="*/ 134 w 159"/>
              <a:gd name="T63" fmla="*/ 20 h 196"/>
              <a:gd name="T64" fmla="*/ 25 w 159"/>
              <a:gd name="T65" fmla="*/ 20 h 196"/>
              <a:gd name="T66" fmla="*/ 21 w 159"/>
              <a:gd name="T67" fmla="*/ 51 h 196"/>
              <a:gd name="T68" fmla="*/ 25 w 159"/>
              <a:gd name="T69" fmla="*/ 82 h 196"/>
              <a:gd name="T70" fmla="*/ 134 w 159"/>
              <a:gd name="T71" fmla="*/ 82 h 196"/>
              <a:gd name="T72" fmla="*/ 138 w 159"/>
              <a:gd name="T73" fmla="*/ 52 h 196"/>
              <a:gd name="T74" fmla="*/ 134 w 159"/>
              <a:gd name="T75" fmla="*/ 2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96">
                <a:moveTo>
                  <a:pt x="17" y="0"/>
                </a:moveTo>
                <a:cubicBezTo>
                  <a:pt x="142" y="0"/>
                  <a:pt x="142" y="0"/>
                  <a:pt x="142" y="0"/>
                </a:cubicBezTo>
                <a:cubicBezTo>
                  <a:pt x="150" y="0"/>
                  <a:pt x="150" y="0"/>
                  <a:pt x="150" y="0"/>
                </a:cubicBezTo>
                <a:cubicBezTo>
                  <a:pt x="152" y="7"/>
                  <a:pt x="152" y="7"/>
                  <a:pt x="152" y="7"/>
                </a:cubicBezTo>
                <a:cubicBezTo>
                  <a:pt x="157" y="22"/>
                  <a:pt x="159" y="37"/>
                  <a:pt x="158" y="52"/>
                </a:cubicBezTo>
                <a:cubicBezTo>
                  <a:pt x="158" y="66"/>
                  <a:pt x="156" y="81"/>
                  <a:pt x="152" y="95"/>
                </a:cubicBezTo>
                <a:cubicBezTo>
                  <a:pt x="150" y="103"/>
                  <a:pt x="150" y="103"/>
                  <a:pt x="150" y="103"/>
                </a:cubicBezTo>
                <a:cubicBezTo>
                  <a:pt x="142" y="103"/>
                  <a:pt x="142" y="103"/>
                  <a:pt x="142" y="103"/>
                </a:cubicBezTo>
                <a:cubicBezTo>
                  <a:pt x="128" y="103"/>
                  <a:pt x="128" y="103"/>
                  <a:pt x="128" y="103"/>
                </a:cubicBezTo>
                <a:cubicBezTo>
                  <a:pt x="121" y="174"/>
                  <a:pt x="121" y="174"/>
                  <a:pt x="121" y="174"/>
                </a:cubicBezTo>
                <a:cubicBezTo>
                  <a:pt x="103" y="174"/>
                  <a:pt x="103" y="174"/>
                  <a:pt x="103" y="174"/>
                </a:cubicBezTo>
                <a:cubicBezTo>
                  <a:pt x="103" y="196"/>
                  <a:pt x="103" y="196"/>
                  <a:pt x="103" y="196"/>
                </a:cubicBezTo>
                <a:cubicBezTo>
                  <a:pt x="56" y="196"/>
                  <a:pt x="56" y="196"/>
                  <a:pt x="56" y="196"/>
                </a:cubicBezTo>
                <a:cubicBezTo>
                  <a:pt x="56" y="174"/>
                  <a:pt x="56" y="174"/>
                  <a:pt x="56" y="174"/>
                </a:cubicBezTo>
                <a:cubicBezTo>
                  <a:pt x="38" y="174"/>
                  <a:pt x="38" y="174"/>
                  <a:pt x="38" y="174"/>
                </a:cubicBezTo>
                <a:cubicBezTo>
                  <a:pt x="32" y="103"/>
                  <a:pt x="32" y="103"/>
                  <a:pt x="32" y="103"/>
                </a:cubicBezTo>
                <a:cubicBezTo>
                  <a:pt x="17" y="103"/>
                  <a:pt x="17" y="103"/>
                  <a:pt x="17" y="103"/>
                </a:cubicBezTo>
                <a:cubicBezTo>
                  <a:pt x="9" y="103"/>
                  <a:pt x="9" y="103"/>
                  <a:pt x="9" y="103"/>
                </a:cubicBezTo>
                <a:cubicBezTo>
                  <a:pt x="7" y="95"/>
                  <a:pt x="7" y="95"/>
                  <a:pt x="7" y="95"/>
                </a:cubicBezTo>
                <a:cubicBezTo>
                  <a:pt x="3" y="81"/>
                  <a:pt x="1" y="66"/>
                  <a:pt x="1" y="51"/>
                </a:cubicBezTo>
                <a:cubicBezTo>
                  <a:pt x="0" y="37"/>
                  <a:pt x="2" y="22"/>
                  <a:pt x="7" y="7"/>
                </a:cubicBezTo>
                <a:cubicBezTo>
                  <a:pt x="9" y="0"/>
                  <a:pt x="9" y="0"/>
                  <a:pt x="9" y="0"/>
                </a:cubicBezTo>
                <a:cubicBezTo>
                  <a:pt x="17" y="0"/>
                  <a:pt x="17" y="0"/>
                  <a:pt x="17" y="0"/>
                </a:cubicBezTo>
                <a:close/>
                <a:moveTo>
                  <a:pt x="131" y="54"/>
                </a:moveTo>
                <a:cubicBezTo>
                  <a:pt x="124" y="65"/>
                  <a:pt x="112" y="72"/>
                  <a:pt x="98" y="76"/>
                </a:cubicBezTo>
                <a:cubicBezTo>
                  <a:pt x="109" y="76"/>
                  <a:pt x="119" y="76"/>
                  <a:pt x="129" y="76"/>
                </a:cubicBezTo>
                <a:cubicBezTo>
                  <a:pt x="132" y="69"/>
                  <a:pt x="132" y="62"/>
                  <a:pt x="131" y="54"/>
                </a:cubicBezTo>
                <a:close/>
                <a:moveTo>
                  <a:pt x="30" y="57"/>
                </a:moveTo>
                <a:cubicBezTo>
                  <a:pt x="40" y="41"/>
                  <a:pt x="57" y="32"/>
                  <a:pt x="76" y="26"/>
                </a:cubicBezTo>
                <a:cubicBezTo>
                  <a:pt x="62" y="26"/>
                  <a:pt x="47" y="26"/>
                  <a:pt x="33" y="26"/>
                </a:cubicBezTo>
                <a:cubicBezTo>
                  <a:pt x="29" y="36"/>
                  <a:pt x="29" y="46"/>
                  <a:pt x="30" y="57"/>
                </a:cubicBezTo>
                <a:close/>
                <a:moveTo>
                  <a:pt x="134" y="20"/>
                </a:moveTo>
                <a:cubicBezTo>
                  <a:pt x="25" y="20"/>
                  <a:pt x="25" y="20"/>
                  <a:pt x="25" y="20"/>
                </a:cubicBezTo>
                <a:cubicBezTo>
                  <a:pt x="22" y="31"/>
                  <a:pt x="21" y="41"/>
                  <a:pt x="21" y="51"/>
                </a:cubicBezTo>
                <a:cubicBezTo>
                  <a:pt x="21" y="62"/>
                  <a:pt x="23" y="72"/>
                  <a:pt x="25" y="82"/>
                </a:cubicBezTo>
                <a:cubicBezTo>
                  <a:pt x="134" y="82"/>
                  <a:pt x="134" y="82"/>
                  <a:pt x="134" y="82"/>
                </a:cubicBezTo>
                <a:cubicBezTo>
                  <a:pt x="136" y="72"/>
                  <a:pt x="138" y="62"/>
                  <a:pt x="138" y="52"/>
                </a:cubicBezTo>
                <a:cubicBezTo>
                  <a:pt x="138" y="41"/>
                  <a:pt x="137" y="31"/>
                  <a:pt x="134" y="20"/>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3" name="Freeform 151"/>
          <p:cNvSpPr>
            <a:spLocks noEditPoints="1"/>
          </p:cNvSpPr>
          <p:nvPr/>
        </p:nvSpPr>
        <p:spPr bwMode="auto">
          <a:xfrm>
            <a:off x="7815904" y="3782052"/>
            <a:ext cx="230066" cy="285070"/>
          </a:xfrm>
          <a:custGeom>
            <a:avLst/>
            <a:gdLst>
              <a:gd name="T0" fmla="*/ 93 w 164"/>
              <a:gd name="T1" fmla="*/ 103 h 204"/>
              <a:gd name="T2" fmla="*/ 86 w 164"/>
              <a:gd name="T3" fmla="*/ 151 h 204"/>
              <a:gd name="T4" fmla="*/ 78 w 164"/>
              <a:gd name="T5" fmla="*/ 192 h 204"/>
              <a:gd name="T6" fmla="*/ 72 w 164"/>
              <a:gd name="T7" fmla="*/ 151 h 204"/>
              <a:gd name="T8" fmla="*/ 59 w 164"/>
              <a:gd name="T9" fmla="*/ 1 h 204"/>
              <a:gd name="T10" fmla="*/ 52 w 164"/>
              <a:gd name="T11" fmla="*/ 7 h 204"/>
              <a:gd name="T12" fmla="*/ 87 w 164"/>
              <a:gd name="T13" fmla="*/ 14 h 204"/>
              <a:gd name="T14" fmla="*/ 111 w 164"/>
              <a:gd name="T15" fmla="*/ 38 h 204"/>
              <a:gd name="T16" fmla="*/ 87 w 164"/>
              <a:gd name="T17" fmla="*/ 61 h 204"/>
              <a:gd name="T18" fmla="*/ 64 w 164"/>
              <a:gd name="T19" fmla="*/ 38 h 204"/>
              <a:gd name="T20" fmla="*/ 87 w 164"/>
              <a:gd name="T21" fmla="*/ 14 h 204"/>
              <a:gd name="T22" fmla="*/ 75 w 164"/>
              <a:gd name="T23" fmla="*/ 30 h 204"/>
              <a:gd name="T24" fmla="*/ 83 w 164"/>
              <a:gd name="T25" fmla="*/ 35 h 204"/>
              <a:gd name="T26" fmla="*/ 99 w 164"/>
              <a:gd name="T27" fmla="*/ 26 h 204"/>
              <a:gd name="T28" fmla="*/ 76 w 164"/>
              <a:gd name="T29" fmla="*/ 26 h 204"/>
              <a:gd name="T30" fmla="*/ 76 w 164"/>
              <a:gd name="T31" fmla="*/ 49 h 204"/>
              <a:gd name="T32" fmla="*/ 99 w 164"/>
              <a:gd name="T33" fmla="*/ 49 h 204"/>
              <a:gd name="T34" fmla="*/ 99 w 164"/>
              <a:gd name="T35" fmla="*/ 26 h 204"/>
              <a:gd name="T36" fmla="*/ 70 w 164"/>
              <a:gd name="T37" fmla="*/ 10 h 204"/>
              <a:gd name="T38" fmla="*/ 43 w 164"/>
              <a:gd name="T39" fmla="*/ 19 h 204"/>
              <a:gd name="T40" fmla="*/ 52 w 164"/>
              <a:gd name="T41" fmla="*/ 67 h 204"/>
              <a:gd name="T42" fmla="*/ 119 w 164"/>
              <a:gd name="T43" fmla="*/ 58 h 204"/>
              <a:gd name="T44" fmla="*/ 110 w 164"/>
              <a:gd name="T45" fmla="*/ 10 h 204"/>
              <a:gd name="T46" fmla="*/ 101 w 164"/>
              <a:gd name="T47" fmla="*/ 0 h 204"/>
              <a:gd name="T48" fmla="*/ 115 w 164"/>
              <a:gd name="T49" fmla="*/ 77 h 204"/>
              <a:gd name="T50" fmla="*/ 10 w 164"/>
              <a:gd name="T51" fmla="*/ 192 h 204"/>
              <a:gd name="T52" fmla="*/ 0 w 164"/>
              <a:gd name="T53" fmla="*/ 204 h 204"/>
              <a:gd name="T54" fmla="*/ 20 w 164"/>
              <a:gd name="T55" fmla="*/ 194 h 204"/>
              <a:gd name="T56" fmla="*/ 43 w 164"/>
              <a:gd name="T57" fmla="*/ 152 h 204"/>
              <a:gd name="T58" fmla="*/ 98 w 164"/>
              <a:gd name="T59" fmla="*/ 94 h 204"/>
              <a:gd name="T60" fmla="*/ 128 w 164"/>
              <a:gd name="T61" fmla="*/ 152 h 204"/>
              <a:gd name="T62" fmla="*/ 144 w 164"/>
              <a:gd name="T63" fmla="*/ 204 h 204"/>
              <a:gd name="T64" fmla="*/ 164 w 164"/>
              <a:gd name="T65" fmla="*/ 192 h 204"/>
              <a:gd name="T66" fmla="*/ 115 w 164"/>
              <a:gd name="T67"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4" h="204">
                <a:moveTo>
                  <a:pt x="70" y="103"/>
                </a:moveTo>
                <a:cubicBezTo>
                  <a:pt x="93" y="103"/>
                  <a:pt x="93" y="103"/>
                  <a:pt x="93" y="103"/>
                </a:cubicBezTo>
                <a:cubicBezTo>
                  <a:pt x="91" y="151"/>
                  <a:pt x="91" y="151"/>
                  <a:pt x="91" y="151"/>
                </a:cubicBezTo>
                <a:cubicBezTo>
                  <a:pt x="86" y="151"/>
                  <a:pt x="86" y="151"/>
                  <a:pt x="86" y="151"/>
                </a:cubicBezTo>
                <a:cubicBezTo>
                  <a:pt x="85" y="192"/>
                  <a:pt x="85" y="192"/>
                  <a:pt x="85" y="192"/>
                </a:cubicBezTo>
                <a:cubicBezTo>
                  <a:pt x="78" y="192"/>
                  <a:pt x="78" y="192"/>
                  <a:pt x="78" y="192"/>
                </a:cubicBezTo>
                <a:cubicBezTo>
                  <a:pt x="77" y="151"/>
                  <a:pt x="77" y="151"/>
                  <a:pt x="77" y="151"/>
                </a:cubicBezTo>
                <a:cubicBezTo>
                  <a:pt x="72" y="151"/>
                  <a:pt x="72" y="151"/>
                  <a:pt x="72" y="151"/>
                </a:cubicBezTo>
                <a:cubicBezTo>
                  <a:pt x="70" y="103"/>
                  <a:pt x="70" y="103"/>
                  <a:pt x="70" y="103"/>
                </a:cubicBezTo>
                <a:close/>
                <a:moveTo>
                  <a:pt x="59" y="1"/>
                </a:moveTo>
                <a:cubicBezTo>
                  <a:pt x="63" y="1"/>
                  <a:pt x="66" y="4"/>
                  <a:pt x="67" y="7"/>
                </a:cubicBezTo>
                <a:cubicBezTo>
                  <a:pt x="52" y="7"/>
                  <a:pt x="52" y="7"/>
                  <a:pt x="52" y="7"/>
                </a:cubicBezTo>
                <a:cubicBezTo>
                  <a:pt x="53" y="4"/>
                  <a:pt x="56" y="1"/>
                  <a:pt x="59" y="1"/>
                </a:cubicBezTo>
                <a:close/>
                <a:moveTo>
                  <a:pt x="87" y="14"/>
                </a:moveTo>
                <a:cubicBezTo>
                  <a:pt x="94" y="14"/>
                  <a:pt x="100" y="16"/>
                  <a:pt x="104" y="21"/>
                </a:cubicBezTo>
                <a:cubicBezTo>
                  <a:pt x="109" y="25"/>
                  <a:pt x="111" y="31"/>
                  <a:pt x="111" y="38"/>
                </a:cubicBezTo>
                <a:cubicBezTo>
                  <a:pt x="111" y="44"/>
                  <a:pt x="109" y="50"/>
                  <a:pt x="104" y="54"/>
                </a:cubicBezTo>
                <a:cubicBezTo>
                  <a:pt x="100" y="59"/>
                  <a:pt x="94" y="61"/>
                  <a:pt x="87" y="61"/>
                </a:cubicBezTo>
                <a:cubicBezTo>
                  <a:pt x="81" y="61"/>
                  <a:pt x="75" y="59"/>
                  <a:pt x="71" y="54"/>
                </a:cubicBezTo>
                <a:cubicBezTo>
                  <a:pt x="66" y="50"/>
                  <a:pt x="64" y="44"/>
                  <a:pt x="64" y="38"/>
                </a:cubicBezTo>
                <a:cubicBezTo>
                  <a:pt x="64" y="31"/>
                  <a:pt x="66" y="25"/>
                  <a:pt x="71" y="21"/>
                </a:cubicBezTo>
                <a:cubicBezTo>
                  <a:pt x="75" y="16"/>
                  <a:pt x="81" y="14"/>
                  <a:pt x="87" y="14"/>
                </a:cubicBezTo>
                <a:close/>
                <a:moveTo>
                  <a:pt x="84" y="26"/>
                </a:moveTo>
                <a:cubicBezTo>
                  <a:pt x="81" y="24"/>
                  <a:pt x="77" y="26"/>
                  <a:pt x="75" y="30"/>
                </a:cubicBezTo>
                <a:cubicBezTo>
                  <a:pt x="73" y="34"/>
                  <a:pt x="73" y="38"/>
                  <a:pt x="76" y="40"/>
                </a:cubicBezTo>
                <a:cubicBezTo>
                  <a:pt x="79" y="42"/>
                  <a:pt x="81" y="39"/>
                  <a:pt x="83" y="35"/>
                </a:cubicBezTo>
                <a:cubicBezTo>
                  <a:pt x="85" y="31"/>
                  <a:pt x="87" y="28"/>
                  <a:pt x="84" y="26"/>
                </a:cubicBezTo>
                <a:close/>
                <a:moveTo>
                  <a:pt x="99" y="26"/>
                </a:moveTo>
                <a:cubicBezTo>
                  <a:pt x="96" y="23"/>
                  <a:pt x="92" y="21"/>
                  <a:pt x="87" y="21"/>
                </a:cubicBezTo>
                <a:cubicBezTo>
                  <a:pt x="83" y="21"/>
                  <a:pt x="79" y="23"/>
                  <a:pt x="76" y="26"/>
                </a:cubicBezTo>
                <a:cubicBezTo>
                  <a:pt x="73" y="29"/>
                  <a:pt x="71" y="33"/>
                  <a:pt x="71" y="38"/>
                </a:cubicBezTo>
                <a:cubicBezTo>
                  <a:pt x="71" y="42"/>
                  <a:pt x="73" y="46"/>
                  <a:pt x="76" y="49"/>
                </a:cubicBezTo>
                <a:cubicBezTo>
                  <a:pt x="79" y="52"/>
                  <a:pt x="83" y="54"/>
                  <a:pt x="87" y="54"/>
                </a:cubicBezTo>
                <a:cubicBezTo>
                  <a:pt x="92" y="54"/>
                  <a:pt x="96" y="52"/>
                  <a:pt x="99" y="49"/>
                </a:cubicBezTo>
                <a:cubicBezTo>
                  <a:pt x="102" y="46"/>
                  <a:pt x="104" y="42"/>
                  <a:pt x="104" y="38"/>
                </a:cubicBezTo>
                <a:cubicBezTo>
                  <a:pt x="104" y="33"/>
                  <a:pt x="102" y="29"/>
                  <a:pt x="99" y="26"/>
                </a:cubicBezTo>
                <a:close/>
                <a:moveTo>
                  <a:pt x="75" y="0"/>
                </a:moveTo>
                <a:cubicBezTo>
                  <a:pt x="70" y="10"/>
                  <a:pt x="70" y="10"/>
                  <a:pt x="70" y="10"/>
                </a:cubicBezTo>
                <a:cubicBezTo>
                  <a:pt x="52" y="10"/>
                  <a:pt x="52" y="10"/>
                  <a:pt x="52" y="10"/>
                </a:cubicBezTo>
                <a:cubicBezTo>
                  <a:pt x="47" y="10"/>
                  <a:pt x="43" y="14"/>
                  <a:pt x="43" y="19"/>
                </a:cubicBezTo>
                <a:cubicBezTo>
                  <a:pt x="43" y="58"/>
                  <a:pt x="43" y="58"/>
                  <a:pt x="43" y="58"/>
                </a:cubicBezTo>
                <a:cubicBezTo>
                  <a:pt x="43" y="62"/>
                  <a:pt x="47" y="67"/>
                  <a:pt x="52" y="67"/>
                </a:cubicBezTo>
                <a:cubicBezTo>
                  <a:pt x="110" y="67"/>
                  <a:pt x="110" y="67"/>
                  <a:pt x="110" y="67"/>
                </a:cubicBezTo>
                <a:cubicBezTo>
                  <a:pt x="115" y="67"/>
                  <a:pt x="119" y="62"/>
                  <a:pt x="119" y="58"/>
                </a:cubicBezTo>
                <a:cubicBezTo>
                  <a:pt x="119" y="19"/>
                  <a:pt x="119" y="19"/>
                  <a:pt x="119" y="19"/>
                </a:cubicBezTo>
                <a:cubicBezTo>
                  <a:pt x="119" y="14"/>
                  <a:pt x="115" y="10"/>
                  <a:pt x="110" y="10"/>
                </a:cubicBezTo>
                <a:cubicBezTo>
                  <a:pt x="107" y="10"/>
                  <a:pt x="107" y="10"/>
                  <a:pt x="107" y="10"/>
                </a:cubicBezTo>
                <a:cubicBezTo>
                  <a:pt x="101" y="0"/>
                  <a:pt x="101" y="0"/>
                  <a:pt x="101" y="0"/>
                </a:cubicBezTo>
                <a:cubicBezTo>
                  <a:pt x="75" y="0"/>
                  <a:pt x="75" y="0"/>
                  <a:pt x="75" y="0"/>
                </a:cubicBezTo>
                <a:close/>
                <a:moveTo>
                  <a:pt x="115" y="77"/>
                </a:moveTo>
                <a:cubicBezTo>
                  <a:pt x="48" y="77"/>
                  <a:pt x="48" y="77"/>
                  <a:pt x="48" y="77"/>
                </a:cubicBezTo>
                <a:cubicBezTo>
                  <a:pt x="10" y="192"/>
                  <a:pt x="10" y="192"/>
                  <a:pt x="10" y="192"/>
                </a:cubicBezTo>
                <a:cubicBezTo>
                  <a:pt x="0" y="192"/>
                  <a:pt x="0" y="192"/>
                  <a:pt x="0" y="192"/>
                </a:cubicBezTo>
                <a:cubicBezTo>
                  <a:pt x="0" y="204"/>
                  <a:pt x="0" y="204"/>
                  <a:pt x="0" y="204"/>
                </a:cubicBezTo>
                <a:cubicBezTo>
                  <a:pt x="20" y="204"/>
                  <a:pt x="20" y="204"/>
                  <a:pt x="20" y="204"/>
                </a:cubicBezTo>
                <a:cubicBezTo>
                  <a:pt x="20" y="194"/>
                  <a:pt x="20" y="194"/>
                  <a:pt x="20" y="194"/>
                </a:cubicBezTo>
                <a:cubicBezTo>
                  <a:pt x="36" y="152"/>
                  <a:pt x="36" y="152"/>
                  <a:pt x="36" y="152"/>
                </a:cubicBezTo>
                <a:cubicBezTo>
                  <a:pt x="43" y="152"/>
                  <a:pt x="43" y="152"/>
                  <a:pt x="43" y="152"/>
                </a:cubicBezTo>
                <a:cubicBezTo>
                  <a:pt x="66" y="94"/>
                  <a:pt x="66" y="94"/>
                  <a:pt x="66" y="94"/>
                </a:cubicBezTo>
                <a:cubicBezTo>
                  <a:pt x="98" y="94"/>
                  <a:pt x="98" y="94"/>
                  <a:pt x="98" y="94"/>
                </a:cubicBezTo>
                <a:cubicBezTo>
                  <a:pt x="121" y="152"/>
                  <a:pt x="121" y="152"/>
                  <a:pt x="121" y="152"/>
                </a:cubicBezTo>
                <a:cubicBezTo>
                  <a:pt x="128" y="152"/>
                  <a:pt x="128" y="152"/>
                  <a:pt x="128" y="152"/>
                </a:cubicBezTo>
                <a:cubicBezTo>
                  <a:pt x="144" y="194"/>
                  <a:pt x="144" y="194"/>
                  <a:pt x="144" y="194"/>
                </a:cubicBezTo>
                <a:cubicBezTo>
                  <a:pt x="144" y="204"/>
                  <a:pt x="144" y="204"/>
                  <a:pt x="144" y="204"/>
                </a:cubicBezTo>
                <a:cubicBezTo>
                  <a:pt x="164" y="204"/>
                  <a:pt x="164" y="204"/>
                  <a:pt x="164" y="204"/>
                </a:cubicBezTo>
                <a:cubicBezTo>
                  <a:pt x="164" y="192"/>
                  <a:pt x="164" y="192"/>
                  <a:pt x="164" y="192"/>
                </a:cubicBezTo>
                <a:cubicBezTo>
                  <a:pt x="154" y="192"/>
                  <a:pt x="154" y="192"/>
                  <a:pt x="154" y="192"/>
                </a:cubicBezTo>
                <a:lnTo>
                  <a:pt x="115" y="77"/>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4" name="Freeform 152"/>
          <p:cNvSpPr>
            <a:spLocks noEditPoints="1"/>
          </p:cNvSpPr>
          <p:nvPr/>
        </p:nvSpPr>
        <p:spPr bwMode="auto">
          <a:xfrm>
            <a:off x="7774502" y="3299977"/>
            <a:ext cx="297489" cy="295124"/>
          </a:xfrm>
          <a:custGeom>
            <a:avLst/>
            <a:gdLst>
              <a:gd name="T0" fmla="*/ 357 w 503"/>
              <a:gd name="T1" fmla="*/ 12 h 499"/>
              <a:gd name="T2" fmla="*/ 492 w 503"/>
              <a:gd name="T3" fmla="*/ 146 h 499"/>
              <a:gd name="T4" fmla="*/ 503 w 503"/>
              <a:gd name="T5" fmla="*/ 158 h 499"/>
              <a:gd name="T6" fmla="*/ 492 w 503"/>
              <a:gd name="T7" fmla="*/ 172 h 499"/>
              <a:gd name="T8" fmla="*/ 402 w 503"/>
              <a:gd name="T9" fmla="*/ 260 h 499"/>
              <a:gd name="T10" fmla="*/ 414 w 503"/>
              <a:gd name="T11" fmla="*/ 272 h 499"/>
              <a:gd name="T12" fmla="*/ 238 w 503"/>
              <a:gd name="T13" fmla="*/ 447 h 499"/>
              <a:gd name="T14" fmla="*/ 160 w 503"/>
              <a:gd name="T15" fmla="*/ 468 h 499"/>
              <a:gd name="T16" fmla="*/ 130 w 503"/>
              <a:gd name="T17" fmla="*/ 437 h 499"/>
              <a:gd name="T18" fmla="*/ 85 w 503"/>
              <a:gd name="T19" fmla="*/ 482 h 499"/>
              <a:gd name="T20" fmla="*/ 73 w 503"/>
              <a:gd name="T21" fmla="*/ 471 h 499"/>
              <a:gd name="T22" fmla="*/ 42 w 503"/>
              <a:gd name="T23" fmla="*/ 499 h 499"/>
              <a:gd name="T24" fmla="*/ 0 w 503"/>
              <a:gd name="T25" fmla="*/ 459 h 499"/>
              <a:gd name="T26" fmla="*/ 30 w 503"/>
              <a:gd name="T27" fmla="*/ 428 h 499"/>
              <a:gd name="T28" fmla="*/ 21 w 503"/>
              <a:gd name="T29" fmla="*/ 416 h 499"/>
              <a:gd name="T30" fmla="*/ 66 w 503"/>
              <a:gd name="T31" fmla="*/ 374 h 499"/>
              <a:gd name="T32" fmla="*/ 30 w 503"/>
              <a:gd name="T33" fmla="*/ 338 h 499"/>
              <a:gd name="T34" fmla="*/ 54 w 503"/>
              <a:gd name="T35" fmla="*/ 262 h 499"/>
              <a:gd name="T36" fmla="*/ 229 w 503"/>
              <a:gd name="T37" fmla="*/ 87 h 499"/>
              <a:gd name="T38" fmla="*/ 241 w 503"/>
              <a:gd name="T39" fmla="*/ 102 h 499"/>
              <a:gd name="T40" fmla="*/ 331 w 503"/>
              <a:gd name="T41" fmla="*/ 12 h 499"/>
              <a:gd name="T42" fmla="*/ 343 w 503"/>
              <a:gd name="T43" fmla="*/ 0 h 499"/>
              <a:gd name="T44" fmla="*/ 357 w 503"/>
              <a:gd name="T45" fmla="*/ 12 h 499"/>
              <a:gd name="T46" fmla="*/ 357 w 503"/>
              <a:gd name="T47" fmla="*/ 12 h 499"/>
              <a:gd name="T48" fmla="*/ 373 w 503"/>
              <a:gd name="T49" fmla="*/ 146 h 499"/>
              <a:gd name="T50" fmla="*/ 357 w 503"/>
              <a:gd name="T51" fmla="*/ 161 h 499"/>
              <a:gd name="T52" fmla="*/ 385 w 503"/>
              <a:gd name="T53" fmla="*/ 189 h 499"/>
              <a:gd name="T54" fmla="*/ 402 w 503"/>
              <a:gd name="T55" fmla="*/ 172 h 499"/>
              <a:gd name="T56" fmla="*/ 373 w 503"/>
              <a:gd name="T57" fmla="*/ 146 h 499"/>
              <a:gd name="T58" fmla="*/ 373 w 503"/>
              <a:gd name="T59" fmla="*/ 146 h 499"/>
              <a:gd name="T60" fmla="*/ 328 w 503"/>
              <a:gd name="T61" fmla="*/ 99 h 499"/>
              <a:gd name="T62" fmla="*/ 312 w 503"/>
              <a:gd name="T63" fmla="*/ 116 h 499"/>
              <a:gd name="T64" fmla="*/ 338 w 503"/>
              <a:gd name="T65" fmla="*/ 142 h 499"/>
              <a:gd name="T66" fmla="*/ 354 w 503"/>
              <a:gd name="T67" fmla="*/ 125 h 499"/>
              <a:gd name="T68" fmla="*/ 328 w 503"/>
              <a:gd name="T69" fmla="*/ 99 h 499"/>
              <a:gd name="T70" fmla="*/ 328 w 503"/>
              <a:gd name="T71" fmla="*/ 99 h 499"/>
              <a:gd name="T72" fmla="*/ 267 w 503"/>
              <a:gd name="T73" fmla="*/ 128 h 499"/>
              <a:gd name="T74" fmla="*/ 376 w 503"/>
              <a:gd name="T75" fmla="*/ 236 h 499"/>
              <a:gd name="T76" fmla="*/ 451 w 503"/>
              <a:gd name="T77" fmla="*/ 158 h 499"/>
              <a:gd name="T78" fmla="*/ 343 w 503"/>
              <a:gd name="T79" fmla="*/ 49 h 499"/>
              <a:gd name="T80" fmla="*/ 267 w 503"/>
              <a:gd name="T81" fmla="*/ 128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3" h="499">
                <a:moveTo>
                  <a:pt x="357" y="12"/>
                </a:moveTo>
                <a:lnTo>
                  <a:pt x="492" y="146"/>
                </a:lnTo>
                <a:lnTo>
                  <a:pt x="503" y="158"/>
                </a:lnTo>
                <a:lnTo>
                  <a:pt x="492" y="172"/>
                </a:lnTo>
                <a:lnTo>
                  <a:pt x="402" y="260"/>
                </a:lnTo>
                <a:lnTo>
                  <a:pt x="414" y="272"/>
                </a:lnTo>
                <a:lnTo>
                  <a:pt x="238" y="447"/>
                </a:lnTo>
                <a:lnTo>
                  <a:pt x="160" y="468"/>
                </a:lnTo>
                <a:lnTo>
                  <a:pt x="130" y="437"/>
                </a:lnTo>
                <a:lnTo>
                  <a:pt x="85" y="482"/>
                </a:lnTo>
                <a:lnTo>
                  <a:pt x="73" y="471"/>
                </a:lnTo>
                <a:lnTo>
                  <a:pt x="42" y="499"/>
                </a:lnTo>
                <a:lnTo>
                  <a:pt x="0" y="459"/>
                </a:lnTo>
                <a:lnTo>
                  <a:pt x="30" y="428"/>
                </a:lnTo>
                <a:lnTo>
                  <a:pt x="21" y="416"/>
                </a:lnTo>
                <a:lnTo>
                  <a:pt x="66" y="374"/>
                </a:lnTo>
                <a:lnTo>
                  <a:pt x="30" y="338"/>
                </a:lnTo>
                <a:lnTo>
                  <a:pt x="54" y="262"/>
                </a:lnTo>
                <a:lnTo>
                  <a:pt x="229" y="87"/>
                </a:lnTo>
                <a:lnTo>
                  <a:pt x="241" y="102"/>
                </a:lnTo>
                <a:lnTo>
                  <a:pt x="331" y="12"/>
                </a:lnTo>
                <a:lnTo>
                  <a:pt x="343" y="0"/>
                </a:lnTo>
                <a:lnTo>
                  <a:pt x="357" y="12"/>
                </a:lnTo>
                <a:lnTo>
                  <a:pt x="357" y="12"/>
                </a:lnTo>
                <a:close/>
                <a:moveTo>
                  <a:pt x="373" y="146"/>
                </a:moveTo>
                <a:lnTo>
                  <a:pt x="357" y="161"/>
                </a:lnTo>
                <a:lnTo>
                  <a:pt x="385" y="189"/>
                </a:lnTo>
                <a:lnTo>
                  <a:pt x="402" y="172"/>
                </a:lnTo>
                <a:lnTo>
                  <a:pt x="373" y="146"/>
                </a:lnTo>
                <a:lnTo>
                  <a:pt x="373" y="146"/>
                </a:lnTo>
                <a:close/>
                <a:moveTo>
                  <a:pt x="328" y="99"/>
                </a:moveTo>
                <a:lnTo>
                  <a:pt x="312" y="116"/>
                </a:lnTo>
                <a:lnTo>
                  <a:pt x="338" y="142"/>
                </a:lnTo>
                <a:lnTo>
                  <a:pt x="354" y="125"/>
                </a:lnTo>
                <a:lnTo>
                  <a:pt x="328" y="99"/>
                </a:lnTo>
                <a:lnTo>
                  <a:pt x="328" y="99"/>
                </a:lnTo>
                <a:close/>
                <a:moveTo>
                  <a:pt x="267" y="128"/>
                </a:moveTo>
                <a:lnTo>
                  <a:pt x="376" y="236"/>
                </a:lnTo>
                <a:lnTo>
                  <a:pt x="451" y="158"/>
                </a:lnTo>
                <a:lnTo>
                  <a:pt x="343" y="49"/>
                </a:lnTo>
                <a:lnTo>
                  <a:pt x="267" y="128"/>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5" name="Freeform 153"/>
          <p:cNvSpPr>
            <a:spLocks noEditPoints="1"/>
          </p:cNvSpPr>
          <p:nvPr/>
        </p:nvSpPr>
        <p:spPr bwMode="auto">
          <a:xfrm>
            <a:off x="8522664" y="3305299"/>
            <a:ext cx="288619" cy="277382"/>
          </a:xfrm>
          <a:custGeom>
            <a:avLst/>
            <a:gdLst>
              <a:gd name="T0" fmla="*/ 183 w 206"/>
              <a:gd name="T1" fmla="*/ 19 h 198"/>
              <a:gd name="T2" fmla="*/ 206 w 206"/>
              <a:gd name="T3" fmla="*/ 175 h 198"/>
              <a:gd name="T4" fmla="*/ 104 w 206"/>
              <a:gd name="T5" fmla="*/ 198 h 198"/>
              <a:gd name="T6" fmla="*/ 82 w 206"/>
              <a:gd name="T7" fmla="*/ 181 h 198"/>
              <a:gd name="T8" fmla="*/ 13 w 206"/>
              <a:gd name="T9" fmla="*/ 117 h 198"/>
              <a:gd name="T10" fmla="*/ 21 w 206"/>
              <a:gd name="T11" fmla="*/ 90 h 198"/>
              <a:gd name="T12" fmla="*/ 14 w 206"/>
              <a:gd name="T13" fmla="*/ 32 h 198"/>
              <a:gd name="T14" fmla="*/ 53 w 206"/>
              <a:gd name="T15" fmla="*/ 4 h 198"/>
              <a:gd name="T16" fmla="*/ 44 w 206"/>
              <a:gd name="T17" fmla="*/ 34 h 198"/>
              <a:gd name="T18" fmla="*/ 30 w 206"/>
              <a:gd name="T19" fmla="*/ 42 h 198"/>
              <a:gd name="T20" fmla="*/ 28 w 206"/>
              <a:gd name="T21" fmla="*/ 78 h 198"/>
              <a:gd name="T22" fmla="*/ 46 w 206"/>
              <a:gd name="T23" fmla="*/ 48 h 198"/>
              <a:gd name="T24" fmla="*/ 51 w 206"/>
              <a:gd name="T25" fmla="*/ 36 h 198"/>
              <a:gd name="T26" fmla="*/ 63 w 206"/>
              <a:gd name="T27" fmla="*/ 31 h 198"/>
              <a:gd name="T28" fmla="*/ 75 w 206"/>
              <a:gd name="T29" fmla="*/ 36 h 198"/>
              <a:gd name="T30" fmla="*/ 75 w 206"/>
              <a:gd name="T31" fmla="*/ 60 h 198"/>
              <a:gd name="T32" fmla="*/ 57 w 206"/>
              <a:gd name="T33" fmla="*/ 63 h 198"/>
              <a:gd name="T34" fmla="*/ 38 w 206"/>
              <a:gd name="T35" fmla="*/ 87 h 198"/>
              <a:gd name="T36" fmla="*/ 54 w 206"/>
              <a:gd name="T37" fmla="*/ 98 h 198"/>
              <a:gd name="T38" fmla="*/ 81 w 206"/>
              <a:gd name="T39" fmla="*/ 42 h 198"/>
              <a:gd name="T40" fmla="*/ 68 w 206"/>
              <a:gd name="T41" fmla="*/ 43 h 198"/>
              <a:gd name="T42" fmla="*/ 58 w 206"/>
              <a:gd name="T43" fmla="*/ 43 h 198"/>
              <a:gd name="T44" fmla="*/ 56 w 206"/>
              <a:gd name="T45" fmla="*/ 48 h 198"/>
              <a:gd name="T46" fmla="*/ 58 w 206"/>
              <a:gd name="T47" fmla="*/ 53 h 198"/>
              <a:gd name="T48" fmla="*/ 68 w 206"/>
              <a:gd name="T49" fmla="*/ 53 h 198"/>
              <a:gd name="T50" fmla="*/ 68 w 206"/>
              <a:gd name="T51" fmla="*/ 43 h 198"/>
              <a:gd name="T52" fmla="*/ 81 w 206"/>
              <a:gd name="T53" fmla="*/ 167 h 198"/>
              <a:gd name="T54" fmla="*/ 48 w 206"/>
              <a:gd name="T55" fmla="*/ 109 h 198"/>
              <a:gd name="T56" fmla="*/ 26 w 206"/>
              <a:gd name="T57" fmla="*/ 115 h 198"/>
              <a:gd name="T58" fmla="*/ 41 w 206"/>
              <a:gd name="T59" fmla="*/ 151 h 198"/>
              <a:gd name="T60" fmla="*/ 104 w 206"/>
              <a:gd name="T61" fmla="*/ 43 h 198"/>
              <a:gd name="T62" fmla="*/ 185 w 206"/>
              <a:gd name="T63" fmla="*/ 119 h 198"/>
              <a:gd name="T64" fmla="*/ 104 w 206"/>
              <a:gd name="T65" fmla="*/ 43 h 198"/>
              <a:gd name="T66" fmla="*/ 129 w 206"/>
              <a:gd name="T67" fmla="*/ 136 h 198"/>
              <a:gd name="T68" fmla="*/ 159 w 206"/>
              <a:gd name="T69" fmla="*/ 136 h 198"/>
              <a:gd name="T70" fmla="*/ 164 w 206"/>
              <a:gd name="T71" fmla="*/ 142 h 198"/>
              <a:gd name="T72" fmla="*/ 165 w 206"/>
              <a:gd name="T73" fmla="*/ 172 h 198"/>
              <a:gd name="T74" fmla="*/ 164 w 206"/>
              <a:gd name="T75" fmla="*/ 142 h 198"/>
              <a:gd name="T76" fmla="*/ 144 w 206"/>
              <a:gd name="T77" fmla="*/ 163 h 198"/>
              <a:gd name="T78" fmla="*/ 143 w 206"/>
              <a:gd name="T79" fmla="*/ 183 h 198"/>
              <a:gd name="T80" fmla="*/ 123 w 206"/>
              <a:gd name="T81" fmla="*/ 172 h 198"/>
              <a:gd name="T82" fmla="*/ 123 w 206"/>
              <a:gd name="T83" fmla="*/ 142 h 198"/>
              <a:gd name="T84" fmla="*/ 123 w 206"/>
              <a:gd name="T85" fmla="*/ 17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 h="198">
                <a:moveTo>
                  <a:pt x="104" y="19"/>
                </a:moveTo>
                <a:cubicBezTo>
                  <a:pt x="183" y="19"/>
                  <a:pt x="183" y="19"/>
                  <a:pt x="183" y="19"/>
                </a:cubicBezTo>
                <a:cubicBezTo>
                  <a:pt x="196" y="19"/>
                  <a:pt x="206" y="30"/>
                  <a:pt x="206" y="42"/>
                </a:cubicBezTo>
                <a:cubicBezTo>
                  <a:pt x="206" y="175"/>
                  <a:pt x="206" y="175"/>
                  <a:pt x="206" y="175"/>
                </a:cubicBezTo>
                <a:cubicBezTo>
                  <a:pt x="206" y="187"/>
                  <a:pt x="196" y="198"/>
                  <a:pt x="183" y="198"/>
                </a:cubicBezTo>
                <a:cubicBezTo>
                  <a:pt x="104" y="198"/>
                  <a:pt x="104" y="198"/>
                  <a:pt x="104" y="198"/>
                </a:cubicBezTo>
                <a:cubicBezTo>
                  <a:pt x="94" y="198"/>
                  <a:pt x="85" y="191"/>
                  <a:pt x="82" y="181"/>
                </a:cubicBezTo>
                <a:cubicBezTo>
                  <a:pt x="82" y="181"/>
                  <a:pt x="82" y="181"/>
                  <a:pt x="82" y="181"/>
                </a:cubicBezTo>
                <a:cubicBezTo>
                  <a:pt x="62" y="178"/>
                  <a:pt x="44" y="171"/>
                  <a:pt x="32" y="161"/>
                </a:cubicBezTo>
                <a:cubicBezTo>
                  <a:pt x="19" y="150"/>
                  <a:pt x="12" y="135"/>
                  <a:pt x="13" y="117"/>
                </a:cubicBezTo>
                <a:cubicBezTo>
                  <a:pt x="13" y="116"/>
                  <a:pt x="13" y="115"/>
                  <a:pt x="13" y="113"/>
                </a:cubicBezTo>
                <a:cubicBezTo>
                  <a:pt x="14" y="106"/>
                  <a:pt x="17" y="98"/>
                  <a:pt x="21" y="90"/>
                </a:cubicBezTo>
                <a:cubicBezTo>
                  <a:pt x="6" y="77"/>
                  <a:pt x="0" y="60"/>
                  <a:pt x="16" y="33"/>
                </a:cubicBezTo>
                <a:cubicBezTo>
                  <a:pt x="14" y="32"/>
                  <a:pt x="14" y="32"/>
                  <a:pt x="14" y="32"/>
                </a:cubicBezTo>
                <a:cubicBezTo>
                  <a:pt x="38" y="1"/>
                  <a:pt x="38" y="1"/>
                  <a:pt x="38" y="1"/>
                </a:cubicBezTo>
                <a:cubicBezTo>
                  <a:pt x="38" y="1"/>
                  <a:pt x="47" y="0"/>
                  <a:pt x="53" y="4"/>
                </a:cubicBezTo>
                <a:cubicBezTo>
                  <a:pt x="59" y="7"/>
                  <a:pt x="64" y="13"/>
                  <a:pt x="64" y="13"/>
                </a:cubicBezTo>
                <a:cubicBezTo>
                  <a:pt x="44" y="34"/>
                  <a:pt x="44" y="34"/>
                  <a:pt x="44" y="34"/>
                </a:cubicBezTo>
                <a:cubicBezTo>
                  <a:pt x="38" y="29"/>
                  <a:pt x="38" y="29"/>
                  <a:pt x="38" y="29"/>
                </a:cubicBezTo>
                <a:cubicBezTo>
                  <a:pt x="30" y="42"/>
                  <a:pt x="30" y="42"/>
                  <a:pt x="30" y="42"/>
                </a:cubicBezTo>
                <a:cubicBezTo>
                  <a:pt x="27" y="40"/>
                  <a:pt x="27" y="40"/>
                  <a:pt x="27" y="40"/>
                </a:cubicBezTo>
                <a:cubicBezTo>
                  <a:pt x="17" y="58"/>
                  <a:pt x="19" y="69"/>
                  <a:pt x="28" y="78"/>
                </a:cubicBezTo>
                <a:cubicBezTo>
                  <a:pt x="33" y="71"/>
                  <a:pt x="39" y="63"/>
                  <a:pt x="47" y="54"/>
                </a:cubicBezTo>
                <a:cubicBezTo>
                  <a:pt x="46" y="52"/>
                  <a:pt x="46" y="50"/>
                  <a:pt x="46" y="48"/>
                </a:cubicBezTo>
                <a:cubicBezTo>
                  <a:pt x="46" y="43"/>
                  <a:pt x="48" y="39"/>
                  <a:pt x="51" y="36"/>
                </a:cubicBezTo>
                <a:cubicBezTo>
                  <a:pt x="51" y="36"/>
                  <a:pt x="51" y="36"/>
                  <a:pt x="51" y="36"/>
                </a:cubicBezTo>
                <a:cubicBezTo>
                  <a:pt x="51" y="36"/>
                  <a:pt x="51" y="36"/>
                  <a:pt x="51" y="36"/>
                </a:cubicBezTo>
                <a:cubicBezTo>
                  <a:pt x="54" y="32"/>
                  <a:pt x="58" y="31"/>
                  <a:pt x="63" y="31"/>
                </a:cubicBezTo>
                <a:cubicBezTo>
                  <a:pt x="67" y="31"/>
                  <a:pt x="72" y="32"/>
                  <a:pt x="75" y="36"/>
                </a:cubicBezTo>
                <a:cubicBezTo>
                  <a:pt x="75" y="36"/>
                  <a:pt x="75" y="36"/>
                  <a:pt x="75" y="36"/>
                </a:cubicBezTo>
                <a:cubicBezTo>
                  <a:pt x="78" y="39"/>
                  <a:pt x="80" y="43"/>
                  <a:pt x="80" y="48"/>
                </a:cubicBezTo>
                <a:cubicBezTo>
                  <a:pt x="80" y="52"/>
                  <a:pt x="78" y="56"/>
                  <a:pt x="75" y="60"/>
                </a:cubicBezTo>
                <a:cubicBezTo>
                  <a:pt x="72" y="63"/>
                  <a:pt x="67" y="65"/>
                  <a:pt x="63" y="65"/>
                </a:cubicBezTo>
                <a:cubicBezTo>
                  <a:pt x="61" y="65"/>
                  <a:pt x="59" y="64"/>
                  <a:pt x="57" y="63"/>
                </a:cubicBezTo>
                <a:cubicBezTo>
                  <a:pt x="49" y="71"/>
                  <a:pt x="43" y="79"/>
                  <a:pt x="38" y="86"/>
                </a:cubicBezTo>
                <a:cubicBezTo>
                  <a:pt x="38" y="86"/>
                  <a:pt x="38" y="87"/>
                  <a:pt x="38" y="87"/>
                </a:cubicBezTo>
                <a:cubicBezTo>
                  <a:pt x="38" y="87"/>
                  <a:pt x="38" y="87"/>
                  <a:pt x="38" y="87"/>
                </a:cubicBezTo>
                <a:cubicBezTo>
                  <a:pt x="43" y="90"/>
                  <a:pt x="48" y="94"/>
                  <a:pt x="54" y="98"/>
                </a:cubicBezTo>
                <a:cubicBezTo>
                  <a:pt x="64" y="103"/>
                  <a:pt x="73" y="109"/>
                  <a:pt x="81" y="116"/>
                </a:cubicBezTo>
                <a:cubicBezTo>
                  <a:pt x="81" y="42"/>
                  <a:pt x="81" y="42"/>
                  <a:pt x="81" y="42"/>
                </a:cubicBezTo>
                <a:cubicBezTo>
                  <a:pt x="81" y="30"/>
                  <a:pt x="92" y="19"/>
                  <a:pt x="104" y="19"/>
                </a:cubicBezTo>
                <a:close/>
                <a:moveTo>
                  <a:pt x="68" y="43"/>
                </a:moveTo>
                <a:cubicBezTo>
                  <a:pt x="66" y="41"/>
                  <a:pt x="65" y="40"/>
                  <a:pt x="63" y="40"/>
                </a:cubicBezTo>
                <a:cubicBezTo>
                  <a:pt x="61" y="40"/>
                  <a:pt x="59" y="41"/>
                  <a:pt x="58" y="43"/>
                </a:cubicBezTo>
                <a:cubicBezTo>
                  <a:pt x="58" y="43"/>
                  <a:pt x="58" y="43"/>
                  <a:pt x="58" y="43"/>
                </a:cubicBezTo>
                <a:cubicBezTo>
                  <a:pt x="56" y="44"/>
                  <a:pt x="56" y="46"/>
                  <a:pt x="56" y="48"/>
                </a:cubicBezTo>
                <a:cubicBezTo>
                  <a:pt x="56" y="50"/>
                  <a:pt x="56" y="51"/>
                  <a:pt x="58" y="53"/>
                </a:cubicBezTo>
                <a:cubicBezTo>
                  <a:pt x="58" y="53"/>
                  <a:pt x="58" y="53"/>
                  <a:pt x="58" y="53"/>
                </a:cubicBezTo>
                <a:cubicBezTo>
                  <a:pt x="59" y="54"/>
                  <a:pt x="61" y="55"/>
                  <a:pt x="63" y="55"/>
                </a:cubicBezTo>
                <a:cubicBezTo>
                  <a:pt x="65" y="55"/>
                  <a:pt x="66" y="54"/>
                  <a:pt x="68" y="53"/>
                </a:cubicBezTo>
                <a:cubicBezTo>
                  <a:pt x="69" y="51"/>
                  <a:pt x="70" y="50"/>
                  <a:pt x="70" y="48"/>
                </a:cubicBezTo>
                <a:cubicBezTo>
                  <a:pt x="70" y="46"/>
                  <a:pt x="69" y="44"/>
                  <a:pt x="68" y="43"/>
                </a:cubicBezTo>
                <a:cubicBezTo>
                  <a:pt x="68" y="43"/>
                  <a:pt x="68" y="43"/>
                  <a:pt x="68" y="43"/>
                </a:cubicBezTo>
                <a:close/>
                <a:moveTo>
                  <a:pt x="81" y="167"/>
                </a:moveTo>
                <a:cubicBezTo>
                  <a:pt x="81" y="134"/>
                  <a:pt x="81" y="134"/>
                  <a:pt x="81" y="134"/>
                </a:cubicBezTo>
                <a:cubicBezTo>
                  <a:pt x="72" y="124"/>
                  <a:pt x="60" y="116"/>
                  <a:pt x="48" y="109"/>
                </a:cubicBezTo>
                <a:cubicBezTo>
                  <a:pt x="42" y="106"/>
                  <a:pt x="36" y="102"/>
                  <a:pt x="31" y="99"/>
                </a:cubicBezTo>
                <a:cubicBezTo>
                  <a:pt x="29" y="104"/>
                  <a:pt x="27" y="110"/>
                  <a:pt x="26" y="115"/>
                </a:cubicBezTo>
                <a:cubicBezTo>
                  <a:pt x="26" y="116"/>
                  <a:pt x="26" y="117"/>
                  <a:pt x="26" y="118"/>
                </a:cubicBezTo>
                <a:cubicBezTo>
                  <a:pt x="25" y="131"/>
                  <a:pt x="31" y="142"/>
                  <a:pt x="41" y="151"/>
                </a:cubicBezTo>
                <a:cubicBezTo>
                  <a:pt x="51" y="159"/>
                  <a:pt x="65" y="165"/>
                  <a:pt x="81" y="167"/>
                </a:cubicBezTo>
                <a:close/>
                <a:moveTo>
                  <a:pt x="104" y="43"/>
                </a:moveTo>
                <a:cubicBezTo>
                  <a:pt x="104" y="119"/>
                  <a:pt x="104" y="119"/>
                  <a:pt x="104" y="119"/>
                </a:cubicBezTo>
                <a:cubicBezTo>
                  <a:pt x="185" y="119"/>
                  <a:pt x="185" y="119"/>
                  <a:pt x="185" y="119"/>
                </a:cubicBezTo>
                <a:cubicBezTo>
                  <a:pt x="185" y="43"/>
                  <a:pt x="185" y="43"/>
                  <a:pt x="185" y="43"/>
                </a:cubicBezTo>
                <a:cubicBezTo>
                  <a:pt x="104" y="43"/>
                  <a:pt x="104" y="43"/>
                  <a:pt x="104" y="43"/>
                </a:cubicBezTo>
                <a:close/>
                <a:moveTo>
                  <a:pt x="143" y="131"/>
                </a:moveTo>
                <a:cubicBezTo>
                  <a:pt x="138" y="131"/>
                  <a:pt x="133" y="133"/>
                  <a:pt x="129" y="136"/>
                </a:cubicBezTo>
                <a:cubicBezTo>
                  <a:pt x="144" y="151"/>
                  <a:pt x="144" y="151"/>
                  <a:pt x="144" y="151"/>
                </a:cubicBezTo>
                <a:cubicBezTo>
                  <a:pt x="159" y="136"/>
                  <a:pt x="159" y="136"/>
                  <a:pt x="159" y="136"/>
                </a:cubicBezTo>
                <a:cubicBezTo>
                  <a:pt x="154" y="133"/>
                  <a:pt x="149" y="131"/>
                  <a:pt x="143" y="131"/>
                </a:cubicBezTo>
                <a:close/>
                <a:moveTo>
                  <a:pt x="164" y="142"/>
                </a:moveTo>
                <a:cubicBezTo>
                  <a:pt x="150" y="157"/>
                  <a:pt x="150" y="157"/>
                  <a:pt x="150" y="157"/>
                </a:cubicBezTo>
                <a:cubicBezTo>
                  <a:pt x="165" y="172"/>
                  <a:pt x="165" y="172"/>
                  <a:pt x="165" y="172"/>
                </a:cubicBezTo>
                <a:cubicBezTo>
                  <a:pt x="167" y="167"/>
                  <a:pt x="169" y="162"/>
                  <a:pt x="169" y="157"/>
                </a:cubicBezTo>
                <a:cubicBezTo>
                  <a:pt x="169" y="152"/>
                  <a:pt x="167" y="147"/>
                  <a:pt x="164" y="142"/>
                </a:cubicBezTo>
                <a:close/>
                <a:moveTo>
                  <a:pt x="159" y="178"/>
                </a:moveTo>
                <a:cubicBezTo>
                  <a:pt x="144" y="163"/>
                  <a:pt x="144" y="163"/>
                  <a:pt x="144" y="163"/>
                </a:cubicBezTo>
                <a:cubicBezTo>
                  <a:pt x="129" y="178"/>
                  <a:pt x="129" y="178"/>
                  <a:pt x="129" y="178"/>
                </a:cubicBezTo>
                <a:cubicBezTo>
                  <a:pt x="133" y="181"/>
                  <a:pt x="138" y="183"/>
                  <a:pt x="143" y="183"/>
                </a:cubicBezTo>
                <a:cubicBezTo>
                  <a:pt x="149" y="183"/>
                  <a:pt x="154" y="181"/>
                  <a:pt x="159" y="178"/>
                </a:cubicBezTo>
                <a:close/>
                <a:moveTo>
                  <a:pt x="123" y="172"/>
                </a:moveTo>
                <a:cubicBezTo>
                  <a:pt x="138" y="157"/>
                  <a:pt x="138" y="157"/>
                  <a:pt x="138" y="157"/>
                </a:cubicBezTo>
                <a:cubicBezTo>
                  <a:pt x="123" y="142"/>
                  <a:pt x="123" y="142"/>
                  <a:pt x="123" y="142"/>
                </a:cubicBezTo>
                <a:cubicBezTo>
                  <a:pt x="120" y="146"/>
                  <a:pt x="118" y="151"/>
                  <a:pt x="118" y="157"/>
                </a:cubicBezTo>
                <a:cubicBezTo>
                  <a:pt x="118" y="163"/>
                  <a:pt x="120" y="168"/>
                  <a:pt x="123" y="172"/>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6" name="Freeform 154"/>
          <p:cNvSpPr>
            <a:spLocks noEditPoints="1"/>
          </p:cNvSpPr>
          <p:nvPr/>
        </p:nvSpPr>
        <p:spPr bwMode="auto">
          <a:xfrm>
            <a:off x="8163073" y="3305297"/>
            <a:ext cx="277382" cy="275607"/>
          </a:xfrm>
          <a:custGeom>
            <a:avLst/>
            <a:gdLst>
              <a:gd name="T0" fmla="*/ 182 w 198"/>
              <a:gd name="T1" fmla="*/ 197 h 197"/>
              <a:gd name="T2" fmla="*/ 161 w 198"/>
              <a:gd name="T3" fmla="*/ 183 h 197"/>
              <a:gd name="T4" fmla="*/ 42 w 198"/>
              <a:gd name="T5" fmla="*/ 197 h 197"/>
              <a:gd name="T6" fmla="*/ 21 w 198"/>
              <a:gd name="T7" fmla="*/ 181 h 197"/>
              <a:gd name="T8" fmla="*/ 0 w 198"/>
              <a:gd name="T9" fmla="*/ 150 h 197"/>
              <a:gd name="T10" fmla="*/ 10 w 198"/>
              <a:gd name="T11" fmla="*/ 53 h 197"/>
              <a:gd name="T12" fmla="*/ 38 w 198"/>
              <a:gd name="T13" fmla="*/ 14 h 197"/>
              <a:gd name="T14" fmla="*/ 33 w 198"/>
              <a:gd name="T15" fmla="*/ 0 h 197"/>
              <a:gd name="T16" fmla="*/ 56 w 198"/>
              <a:gd name="T17" fmla="*/ 14 h 197"/>
              <a:gd name="T18" fmla="*/ 55 w 198"/>
              <a:gd name="T19" fmla="*/ 43 h 197"/>
              <a:gd name="T20" fmla="*/ 188 w 198"/>
              <a:gd name="T21" fmla="*/ 53 h 197"/>
              <a:gd name="T22" fmla="*/ 198 w 198"/>
              <a:gd name="T23" fmla="*/ 150 h 197"/>
              <a:gd name="T24" fmla="*/ 182 w 198"/>
              <a:gd name="T25" fmla="*/ 178 h 197"/>
              <a:gd name="T26" fmla="*/ 22 w 198"/>
              <a:gd name="T27" fmla="*/ 96 h 197"/>
              <a:gd name="T28" fmla="*/ 49 w 198"/>
              <a:gd name="T29" fmla="*/ 96 h 197"/>
              <a:gd name="T30" fmla="*/ 95 w 198"/>
              <a:gd name="T31" fmla="*/ 144 h 197"/>
              <a:gd name="T32" fmla="*/ 97 w 198"/>
              <a:gd name="T33" fmla="*/ 162 h 197"/>
              <a:gd name="T34" fmla="*/ 132 w 198"/>
              <a:gd name="T35" fmla="*/ 161 h 197"/>
              <a:gd name="T36" fmla="*/ 168 w 198"/>
              <a:gd name="T37" fmla="*/ 162 h 197"/>
              <a:gd name="T38" fmla="*/ 170 w 198"/>
              <a:gd name="T39" fmla="*/ 143 h 197"/>
              <a:gd name="T40" fmla="*/ 170 w 198"/>
              <a:gd name="T41" fmla="*/ 81 h 197"/>
              <a:gd name="T42" fmla="*/ 168 w 198"/>
              <a:gd name="T43" fmla="*/ 63 h 197"/>
              <a:gd name="T44" fmla="*/ 132 w 198"/>
              <a:gd name="T45" fmla="*/ 63 h 197"/>
              <a:gd name="T46" fmla="*/ 97 w 198"/>
              <a:gd name="T47" fmla="*/ 63 h 197"/>
              <a:gd name="T48" fmla="*/ 95 w 198"/>
              <a:gd name="T49" fmla="*/ 80 h 197"/>
              <a:gd name="T50" fmla="*/ 95 w 198"/>
              <a:gd name="T51" fmla="*/ 144 h 197"/>
              <a:gd name="T52" fmla="*/ 132 w 198"/>
              <a:gd name="T53" fmla="*/ 76 h 197"/>
              <a:gd name="T54" fmla="*/ 96 w 198"/>
              <a:gd name="T55" fmla="*/ 112 h 197"/>
              <a:gd name="T56" fmla="*/ 132 w 198"/>
              <a:gd name="T57" fmla="*/ 148 h 197"/>
              <a:gd name="T58" fmla="*/ 168 w 198"/>
              <a:gd name="T59" fmla="*/ 112 h 197"/>
              <a:gd name="T60" fmla="*/ 132 w 198"/>
              <a:gd name="T61" fmla="*/ 96 h 197"/>
              <a:gd name="T62" fmla="*/ 132 w 198"/>
              <a:gd name="T63" fmla="*/ 127 h 197"/>
              <a:gd name="T64" fmla="*/ 132 w 198"/>
              <a:gd name="T65" fmla="*/ 96 h 197"/>
              <a:gd name="T66" fmla="*/ 22 w 198"/>
              <a:gd name="T67" fmla="*/ 133 h 197"/>
              <a:gd name="T68" fmla="*/ 49 w 198"/>
              <a:gd name="T69" fmla="*/ 133 h 197"/>
              <a:gd name="T70" fmla="*/ 27 w 198"/>
              <a:gd name="T71" fmla="*/ 73 h 197"/>
              <a:gd name="T72" fmla="*/ 70 w 198"/>
              <a:gd name="T73" fmla="*/ 9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7">
                <a:moveTo>
                  <a:pt x="182" y="178"/>
                </a:moveTo>
                <a:cubicBezTo>
                  <a:pt x="182" y="197"/>
                  <a:pt x="182" y="197"/>
                  <a:pt x="182" y="197"/>
                </a:cubicBezTo>
                <a:cubicBezTo>
                  <a:pt x="161" y="197"/>
                  <a:pt x="161" y="197"/>
                  <a:pt x="161" y="197"/>
                </a:cubicBezTo>
                <a:cubicBezTo>
                  <a:pt x="161" y="183"/>
                  <a:pt x="161" y="183"/>
                  <a:pt x="161" y="183"/>
                </a:cubicBezTo>
                <a:cubicBezTo>
                  <a:pt x="42" y="183"/>
                  <a:pt x="42" y="183"/>
                  <a:pt x="42" y="183"/>
                </a:cubicBezTo>
                <a:cubicBezTo>
                  <a:pt x="42" y="197"/>
                  <a:pt x="42" y="197"/>
                  <a:pt x="42" y="197"/>
                </a:cubicBezTo>
                <a:cubicBezTo>
                  <a:pt x="21" y="197"/>
                  <a:pt x="21" y="197"/>
                  <a:pt x="21" y="197"/>
                </a:cubicBezTo>
                <a:cubicBezTo>
                  <a:pt x="21" y="181"/>
                  <a:pt x="21" y="181"/>
                  <a:pt x="21" y="181"/>
                </a:cubicBezTo>
                <a:cubicBezTo>
                  <a:pt x="17" y="179"/>
                  <a:pt x="13" y="177"/>
                  <a:pt x="10" y="174"/>
                </a:cubicBezTo>
                <a:cubicBezTo>
                  <a:pt x="4" y="168"/>
                  <a:pt x="0" y="159"/>
                  <a:pt x="0" y="150"/>
                </a:cubicBezTo>
                <a:cubicBezTo>
                  <a:pt x="0" y="76"/>
                  <a:pt x="0" y="76"/>
                  <a:pt x="0" y="76"/>
                </a:cubicBezTo>
                <a:cubicBezTo>
                  <a:pt x="0" y="67"/>
                  <a:pt x="4" y="59"/>
                  <a:pt x="10" y="53"/>
                </a:cubicBezTo>
                <a:cubicBezTo>
                  <a:pt x="16" y="47"/>
                  <a:pt x="24" y="43"/>
                  <a:pt x="33" y="43"/>
                </a:cubicBezTo>
                <a:cubicBezTo>
                  <a:pt x="38" y="14"/>
                  <a:pt x="38" y="14"/>
                  <a:pt x="38" y="14"/>
                </a:cubicBezTo>
                <a:cubicBezTo>
                  <a:pt x="33" y="14"/>
                  <a:pt x="33" y="14"/>
                  <a:pt x="33" y="14"/>
                </a:cubicBezTo>
                <a:cubicBezTo>
                  <a:pt x="33" y="0"/>
                  <a:pt x="33" y="0"/>
                  <a:pt x="33" y="0"/>
                </a:cubicBezTo>
                <a:cubicBezTo>
                  <a:pt x="56" y="0"/>
                  <a:pt x="56" y="0"/>
                  <a:pt x="56" y="0"/>
                </a:cubicBezTo>
                <a:cubicBezTo>
                  <a:pt x="56" y="14"/>
                  <a:pt x="56" y="14"/>
                  <a:pt x="56" y="14"/>
                </a:cubicBezTo>
                <a:cubicBezTo>
                  <a:pt x="50" y="14"/>
                  <a:pt x="50" y="14"/>
                  <a:pt x="50" y="14"/>
                </a:cubicBezTo>
                <a:cubicBezTo>
                  <a:pt x="55" y="43"/>
                  <a:pt x="55" y="43"/>
                  <a:pt x="55" y="43"/>
                </a:cubicBezTo>
                <a:cubicBezTo>
                  <a:pt x="164" y="43"/>
                  <a:pt x="164" y="43"/>
                  <a:pt x="164" y="43"/>
                </a:cubicBezTo>
                <a:cubicBezTo>
                  <a:pt x="174" y="43"/>
                  <a:pt x="182" y="46"/>
                  <a:pt x="188" y="53"/>
                </a:cubicBezTo>
                <a:cubicBezTo>
                  <a:pt x="194" y="59"/>
                  <a:pt x="198" y="67"/>
                  <a:pt x="198" y="76"/>
                </a:cubicBezTo>
                <a:cubicBezTo>
                  <a:pt x="198" y="150"/>
                  <a:pt x="198" y="150"/>
                  <a:pt x="198" y="150"/>
                </a:cubicBezTo>
                <a:cubicBezTo>
                  <a:pt x="198" y="159"/>
                  <a:pt x="194" y="168"/>
                  <a:pt x="188" y="174"/>
                </a:cubicBezTo>
                <a:cubicBezTo>
                  <a:pt x="186" y="175"/>
                  <a:pt x="184" y="177"/>
                  <a:pt x="182" y="178"/>
                </a:cubicBezTo>
                <a:close/>
                <a:moveTo>
                  <a:pt x="36" y="82"/>
                </a:moveTo>
                <a:cubicBezTo>
                  <a:pt x="28" y="82"/>
                  <a:pt x="22" y="88"/>
                  <a:pt x="22" y="96"/>
                </a:cubicBezTo>
                <a:cubicBezTo>
                  <a:pt x="22" y="103"/>
                  <a:pt x="28" y="110"/>
                  <a:pt x="36" y="110"/>
                </a:cubicBezTo>
                <a:cubicBezTo>
                  <a:pt x="43" y="110"/>
                  <a:pt x="49" y="103"/>
                  <a:pt x="49" y="96"/>
                </a:cubicBezTo>
                <a:cubicBezTo>
                  <a:pt x="49" y="88"/>
                  <a:pt x="43" y="82"/>
                  <a:pt x="36" y="82"/>
                </a:cubicBezTo>
                <a:close/>
                <a:moveTo>
                  <a:pt x="95" y="144"/>
                </a:moveTo>
                <a:cubicBezTo>
                  <a:pt x="89" y="155"/>
                  <a:pt x="89" y="155"/>
                  <a:pt x="89" y="155"/>
                </a:cubicBezTo>
                <a:cubicBezTo>
                  <a:pt x="97" y="162"/>
                  <a:pt x="97" y="162"/>
                  <a:pt x="97" y="162"/>
                </a:cubicBezTo>
                <a:cubicBezTo>
                  <a:pt x="108" y="155"/>
                  <a:pt x="108" y="155"/>
                  <a:pt x="108" y="155"/>
                </a:cubicBezTo>
                <a:cubicBezTo>
                  <a:pt x="116" y="159"/>
                  <a:pt x="124" y="161"/>
                  <a:pt x="132" y="161"/>
                </a:cubicBezTo>
                <a:cubicBezTo>
                  <a:pt x="141" y="161"/>
                  <a:pt x="150" y="158"/>
                  <a:pt x="157" y="154"/>
                </a:cubicBezTo>
                <a:cubicBezTo>
                  <a:pt x="168" y="162"/>
                  <a:pt x="168" y="162"/>
                  <a:pt x="168" y="162"/>
                </a:cubicBezTo>
                <a:cubicBezTo>
                  <a:pt x="176" y="155"/>
                  <a:pt x="176" y="155"/>
                  <a:pt x="176" y="155"/>
                </a:cubicBezTo>
                <a:cubicBezTo>
                  <a:pt x="170" y="143"/>
                  <a:pt x="170" y="143"/>
                  <a:pt x="170" y="143"/>
                </a:cubicBezTo>
                <a:cubicBezTo>
                  <a:pt x="177" y="135"/>
                  <a:pt x="182" y="124"/>
                  <a:pt x="182" y="112"/>
                </a:cubicBezTo>
                <a:cubicBezTo>
                  <a:pt x="182" y="100"/>
                  <a:pt x="177" y="89"/>
                  <a:pt x="170" y="81"/>
                </a:cubicBezTo>
                <a:cubicBezTo>
                  <a:pt x="176" y="70"/>
                  <a:pt x="176" y="70"/>
                  <a:pt x="176" y="70"/>
                </a:cubicBezTo>
                <a:cubicBezTo>
                  <a:pt x="168" y="63"/>
                  <a:pt x="168" y="63"/>
                  <a:pt x="168" y="63"/>
                </a:cubicBezTo>
                <a:cubicBezTo>
                  <a:pt x="158" y="70"/>
                  <a:pt x="158" y="70"/>
                  <a:pt x="158" y="70"/>
                </a:cubicBezTo>
                <a:cubicBezTo>
                  <a:pt x="151" y="65"/>
                  <a:pt x="142" y="63"/>
                  <a:pt x="132" y="63"/>
                </a:cubicBezTo>
                <a:cubicBezTo>
                  <a:pt x="123" y="63"/>
                  <a:pt x="114" y="65"/>
                  <a:pt x="107" y="70"/>
                </a:cubicBezTo>
                <a:cubicBezTo>
                  <a:pt x="97" y="63"/>
                  <a:pt x="97" y="63"/>
                  <a:pt x="97" y="63"/>
                </a:cubicBezTo>
                <a:cubicBezTo>
                  <a:pt x="89" y="70"/>
                  <a:pt x="89" y="70"/>
                  <a:pt x="89" y="70"/>
                </a:cubicBezTo>
                <a:cubicBezTo>
                  <a:pt x="95" y="80"/>
                  <a:pt x="95" y="80"/>
                  <a:pt x="95" y="80"/>
                </a:cubicBezTo>
                <a:cubicBezTo>
                  <a:pt x="88" y="89"/>
                  <a:pt x="83" y="100"/>
                  <a:pt x="83" y="112"/>
                </a:cubicBezTo>
                <a:cubicBezTo>
                  <a:pt x="83" y="124"/>
                  <a:pt x="88" y="135"/>
                  <a:pt x="95" y="144"/>
                </a:cubicBezTo>
                <a:close/>
                <a:moveTo>
                  <a:pt x="158" y="86"/>
                </a:moveTo>
                <a:cubicBezTo>
                  <a:pt x="151" y="80"/>
                  <a:pt x="142" y="76"/>
                  <a:pt x="132" y="76"/>
                </a:cubicBezTo>
                <a:cubicBezTo>
                  <a:pt x="122" y="76"/>
                  <a:pt x="113" y="80"/>
                  <a:pt x="107" y="86"/>
                </a:cubicBezTo>
                <a:cubicBezTo>
                  <a:pt x="100" y="93"/>
                  <a:pt x="96" y="102"/>
                  <a:pt x="96" y="112"/>
                </a:cubicBezTo>
                <a:cubicBezTo>
                  <a:pt x="96" y="122"/>
                  <a:pt x="100" y="131"/>
                  <a:pt x="107" y="137"/>
                </a:cubicBezTo>
                <a:cubicBezTo>
                  <a:pt x="113" y="144"/>
                  <a:pt x="122" y="148"/>
                  <a:pt x="132" y="148"/>
                </a:cubicBezTo>
                <a:cubicBezTo>
                  <a:pt x="142" y="148"/>
                  <a:pt x="151" y="144"/>
                  <a:pt x="158" y="137"/>
                </a:cubicBezTo>
                <a:cubicBezTo>
                  <a:pt x="164" y="131"/>
                  <a:pt x="168" y="122"/>
                  <a:pt x="168" y="112"/>
                </a:cubicBezTo>
                <a:cubicBezTo>
                  <a:pt x="168" y="102"/>
                  <a:pt x="164" y="93"/>
                  <a:pt x="158" y="86"/>
                </a:cubicBezTo>
                <a:close/>
                <a:moveTo>
                  <a:pt x="132" y="96"/>
                </a:moveTo>
                <a:cubicBezTo>
                  <a:pt x="124" y="96"/>
                  <a:pt x="117" y="103"/>
                  <a:pt x="117" y="112"/>
                </a:cubicBezTo>
                <a:cubicBezTo>
                  <a:pt x="117" y="120"/>
                  <a:pt x="124" y="127"/>
                  <a:pt x="132" y="127"/>
                </a:cubicBezTo>
                <a:cubicBezTo>
                  <a:pt x="141" y="127"/>
                  <a:pt x="148" y="120"/>
                  <a:pt x="148" y="112"/>
                </a:cubicBezTo>
                <a:cubicBezTo>
                  <a:pt x="148" y="103"/>
                  <a:pt x="141" y="96"/>
                  <a:pt x="132" y="96"/>
                </a:cubicBezTo>
                <a:close/>
                <a:moveTo>
                  <a:pt x="36" y="119"/>
                </a:moveTo>
                <a:cubicBezTo>
                  <a:pt x="28" y="119"/>
                  <a:pt x="22" y="125"/>
                  <a:pt x="22" y="133"/>
                </a:cubicBezTo>
                <a:cubicBezTo>
                  <a:pt x="22" y="140"/>
                  <a:pt x="28" y="146"/>
                  <a:pt x="36" y="146"/>
                </a:cubicBezTo>
                <a:cubicBezTo>
                  <a:pt x="43" y="146"/>
                  <a:pt x="49" y="140"/>
                  <a:pt x="49" y="133"/>
                </a:cubicBezTo>
                <a:cubicBezTo>
                  <a:pt x="49" y="125"/>
                  <a:pt x="43" y="119"/>
                  <a:pt x="36" y="119"/>
                </a:cubicBezTo>
                <a:close/>
                <a:moveTo>
                  <a:pt x="27" y="73"/>
                </a:moveTo>
                <a:cubicBezTo>
                  <a:pt x="44" y="70"/>
                  <a:pt x="60" y="81"/>
                  <a:pt x="58" y="97"/>
                </a:cubicBezTo>
                <a:cubicBezTo>
                  <a:pt x="63" y="96"/>
                  <a:pt x="66" y="95"/>
                  <a:pt x="70" y="94"/>
                </a:cubicBezTo>
                <a:cubicBezTo>
                  <a:pt x="68" y="73"/>
                  <a:pt x="46" y="65"/>
                  <a:pt x="27" y="73"/>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7" name="Freeform 155"/>
          <p:cNvSpPr>
            <a:spLocks noEditPoints="1"/>
          </p:cNvSpPr>
          <p:nvPr/>
        </p:nvSpPr>
        <p:spPr bwMode="auto">
          <a:xfrm>
            <a:off x="6629491" y="1361739"/>
            <a:ext cx="286844" cy="247810"/>
          </a:xfrm>
          <a:custGeom>
            <a:avLst/>
            <a:gdLst>
              <a:gd name="T0" fmla="*/ 193 w 205"/>
              <a:gd name="T1" fmla="*/ 0 h 177"/>
              <a:gd name="T2" fmla="*/ 205 w 205"/>
              <a:gd name="T3" fmla="*/ 115 h 177"/>
              <a:gd name="T4" fmla="*/ 171 w 205"/>
              <a:gd name="T5" fmla="*/ 128 h 177"/>
              <a:gd name="T6" fmla="*/ 45 w 205"/>
              <a:gd name="T7" fmla="*/ 89 h 177"/>
              <a:gd name="T8" fmla="*/ 12 w 205"/>
              <a:gd name="T9" fmla="*/ 128 h 177"/>
              <a:gd name="T10" fmla="*/ 0 w 205"/>
              <a:gd name="T11" fmla="*/ 13 h 177"/>
              <a:gd name="T12" fmla="*/ 64 w 205"/>
              <a:gd name="T13" fmla="*/ 128 h 177"/>
              <a:gd name="T14" fmla="*/ 63 w 205"/>
              <a:gd name="T15" fmla="*/ 144 h 177"/>
              <a:gd name="T16" fmla="*/ 67 w 205"/>
              <a:gd name="T17" fmla="*/ 156 h 177"/>
              <a:gd name="T18" fmla="*/ 86 w 205"/>
              <a:gd name="T19" fmla="*/ 176 h 177"/>
              <a:gd name="T20" fmla="*/ 105 w 205"/>
              <a:gd name="T21" fmla="*/ 160 h 177"/>
              <a:gd name="T22" fmla="*/ 108 w 205"/>
              <a:gd name="T23" fmla="*/ 146 h 177"/>
              <a:gd name="T24" fmla="*/ 118 w 205"/>
              <a:gd name="T25" fmla="*/ 128 h 177"/>
              <a:gd name="T26" fmla="*/ 99 w 205"/>
              <a:gd name="T27" fmla="*/ 139 h 177"/>
              <a:gd name="T28" fmla="*/ 97 w 205"/>
              <a:gd name="T29" fmla="*/ 151 h 177"/>
              <a:gd name="T30" fmla="*/ 90 w 205"/>
              <a:gd name="T31" fmla="*/ 165 h 177"/>
              <a:gd name="T32" fmla="*/ 83 w 205"/>
              <a:gd name="T33" fmla="*/ 165 h 177"/>
              <a:gd name="T34" fmla="*/ 76 w 205"/>
              <a:gd name="T35" fmla="*/ 153 h 177"/>
              <a:gd name="T36" fmla="*/ 64 w 205"/>
              <a:gd name="T37" fmla="*/ 128 h 177"/>
              <a:gd name="T38" fmla="*/ 170 w 205"/>
              <a:gd name="T39" fmla="*/ 52 h 177"/>
              <a:gd name="T40" fmla="*/ 185 w 205"/>
              <a:gd name="T41" fmla="*/ 68 h 177"/>
              <a:gd name="T42" fmla="*/ 165 w 205"/>
              <a:gd name="T43" fmla="*/ 36 h 177"/>
              <a:gd name="T44" fmla="*/ 109 w 205"/>
              <a:gd name="T45" fmla="*/ 52 h 177"/>
              <a:gd name="T46" fmla="*/ 95 w 205"/>
              <a:gd name="T47" fmla="*/ 36 h 177"/>
              <a:gd name="T48" fmla="*/ 96 w 205"/>
              <a:gd name="T49" fmla="*/ 68 h 177"/>
              <a:gd name="T50" fmla="*/ 147 w 205"/>
              <a:gd name="T51" fmla="*/ 45 h 177"/>
              <a:gd name="T52" fmla="*/ 132 w 205"/>
              <a:gd name="T53" fmla="*/ 45 h 177"/>
              <a:gd name="T54" fmla="*/ 129 w 205"/>
              <a:gd name="T55" fmla="*/ 52 h 177"/>
              <a:gd name="T56" fmla="*/ 139 w 205"/>
              <a:gd name="T57" fmla="*/ 62 h 177"/>
              <a:gd name="T58" fmla="*/ 147 w 205"/>
              <a:gd name="T59" fmla="*/ 59 h 177"/>
              <a:gd name="T60" fmla="*/ 147 w 205"/>
              <a:gd name="T61" fmla="*/ 45 h 177"/>
              <a:gd name="T62" fmla="*/ 28 w 205"/>
              <a:gd name="T63" fmla="*/ 52 h 177"/>
              <a:gd name="T64" fmla="*/ 18 w 205"/>
              <a:gd name="T65" fmla="*/ 36 h 177"/>
              <a:gd name="T66" fmla="*/ 32 w 205"/>
              <a:gd name="T67" fmla="*/ 68 h 177"/>
              <a:gd name="T68" fmla="*/ 64 w 205"/>
              <a:gd name="T69" fmla="*/ 41 h 177"/>
              <a:gd name="T70" fmla="*/ 56 w 205"/>
              <a:gd name="T71" fmla="*/ 45 h 177"/>
              <a:gd name="T72" fmla="*/ 56 w 205"/>
              <a:gd name="T73" fmla="*/ 60 h 177"/>
              <a:gd name="T74" fmla="*/ 64 w 205"/>
              <a:gd name="T75" fmla="*/ 63 h 177"/>
              <a:gd name="T76" fmla="*/ 71 w 205"/>
              <a:gd name="T77" fmla="*/ 60 h 177"/>
              <a:gd name="T78" fmla="*/ 71 w 205"/>
              <a:gd name="T79" fmla="*/ 45 h 177"/>
              <a:gd name="T80" fmla="*/ 143 w 205"/>
              <a:gd name="T81" fmla="*/ 94 h 177"/>
              <a:gd name="T82" fmla="*/ 143 w 205"/>
              <a:gd name="T83" fmla="*/ 107 h 177"/>
              <a:gd name="T84" fmla="*/ 143 w 205"/>
              <a:gd name="T85" fmla="*/ 94 h 177"/>
              <a:gd name="T86" fmla="*/ 148 w 205"/>
              <a:gd name="T87" fmla="*/ 116 h 177"/>
              <a:gd name="T88" fmla="*/ 161 w 205"/>
              <a:gd name="T89" fmla="*/ 116 h 177"/>
              <a:gd name="T90" fmla="*/ 64 w 205"/>
              <a:gd name="T91" fmla="*/ 94 h 177"/>
              <a:gd name="T92" fmla="*/ 64 w 205"/>
              <a:gd name="T93" fmla="*/ 107 h 177"/>
              <a:gd name="T94" fmla="*/ 64 w 205"/>
              <a:gd name="T95" fmla="*/ 94 h 177"/>
              <a:gd name="T96" fmla="*/ 46 w 205"/>
              <a:gd name="T97" fmla="*/ 116 h 177"/>
              <a:gd name="T98" fmla="*/ 59 w 205"/>
              <a:gd name="T99" fmla="*/ 116 h 177"/>
              <a:gd name="T100" fmla="*/ 13 w 205"/>
              <a:gd name="T101" fmla="*/ 109 h 177"/>
              <a:gd name="T102" fmla="*/ 13 w 205"/>
              <a:gd name="T103" fmla="*/ 120 h 177"/>
              <a:gd name="T104" fmla="*/ 13 w 205"/>
              <a:gd name="T105" fmla="*/ 109 h 177"/>
              <a:gd name="T106" fmla="*/ 7 w 205"/>
              <a:gd name="T107" fmla="*/ 12 h 177"/>
              <a:gd name="T108" fmla="*/ 19 w 205"/>
              <a:gd name="T109" fmla="*/ 12 h 177"/>
              <a:gd name="T110" fmla="*/ 193 w 205"/>
              <a:gd name="T111" fmla="*/ 7 h 177"/>
              <a:gd name="T112" fmla="*/ 193 w 205"/>
              <a:gd name="T113" fmla="*/ 18 h 177"/>
              <a:gd name="T114" fmla="*/ 193 w 205"/>
              <a:gd name="T115" fmla="*/ 7 h 177"/>
              <a:gd name="T116" fmla="*/ 187 w 205"/>
              <a:gd name="T117" fmla="*/ 114 h 177"/>
              <a:gd name="T118" fmla="*/ 199 w 205"/>
              <a:gd name="T119" fmla="*/ 11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177">
                <a:moveTo>
                  <a:pt x="12" y="0"/>
                </a:moveTo>
                <a:cubicBezTo>
                  <a:pt x="193" y="0"/>
                  <a:pt x="193" y="0"/>
                  <a:pt x="193" y="0"/>
                </a:cubicBezTo>
                <a:cubicBezTo>
                  <a:pt x="200" y="0"/>
                  <a:pt x="205" y="6"/>
                  <a:pt x="205" y="13"/>
                </a:cubicBezTo>
                <a:cubicBezTo>
                  <a:pt x="205" y="115"/>
                  <a:pt x="205" y="115"/>
                  <a:pt x="205" y="115"/>
                </a:cubicBezTo>
                <a:cubicBezTo>
                  <a:pt x="205" y="122"/>
                  <a:pt x="200" y="128"/>
                  <a:pt x="193" y="128"/>
                </a:cubicBezTo>
                <a:cubicBezTo>
                  <a:pt x="171" y="128"/>
                  <a:pt x="171" y="128"/>
                  <a:pt x="171" y="128"/>
                </a:cubicBezTo>
                <a:cubicBezTo>
                  <a:pt x="162" y="89"/>
                  <a:pt x="162" y="89"/>
                  <a:pt x="162" y="89"/>
                </a:cubicBezTo>
                <a:cubicBezTo>
                  <a:pt x="45" y="89"/>
                  <a:pt x="45" y="89"/>
                  <a:pt x="45" y="89"/>
                </a:cubicBezTo>
                <a:cubicBezTo>
                  <a:pt x="36" y="128"/>
                  <a:pt x="36" y="128"/>
                  <a:pt x="36" y="128"/>
                </a:cubicBezTo>
                <a:cubicBezTo>
                  <a:pt x="12" y="128"/>
                  <a:pt x="12" y="128"/>
                  <a:pt x="12" y="128"/>
                </a:cubicBezTo>
                <a:cubicBezTo>
                  <a:pt x="5" y="128"/>
                  <a:pt x="0" y="122"/>
                  <a:pt x="0" y="115"/>
                </a:cubicBezTo>
                <a:cubicBezTo>
                  <a:pt x="0" y="13"/>
                  <a:pt x="0" y="13"/>
                  <a:pt x="0" y="13"/>
                </a:cubicBezTo>
                <a:cubicBezTo>
                  <a:pt x="0" y="6"/>
                  <a:pt x="5" y="0"/>
                  <a:pt x="12" y="0"/>
                </a:cubicBezTo>
                <a:close/>
                <a:moveTo>
                  <a:pt x="64" y="128"/>
                </a:moveTo>
                <a:cubicBezTo>
                  <a:pt x="50" y="128"/>
                  <a:pt x="50" y="128"/>
                  <a:pt x="50" y="128"/>
                </a:cubicBezTo>
                <a:cubicBezTo>
                  <a:pt x="54" y="131"/>
                  <a:pt x="60" y="136"/>
                  <a:pt x="63" y="144"/>
                </a:cubicBezTo>
                <a:cubicBezTo>
                  <a:pt x="65" y="148"/>
                  <a:pt x="66" y="152"/>
                  <a:pt x="67" y="156"/>
                </a:cubicBezTo>
                <a:cubicBezTo>
                  <a:pt x="67" y="156"/>
                  <a:pt x="67" y="156"/>
                  <a:pt x="67" y="156"/>
                </a:cubicBezTo>
                <a:cubicBezTo>
                  <a:pt x="69" y="164"/>
                  <a:pt x="72" y="169"/>
                  <a:pt x="76" y="173"/>
                </a:cubicBezTo>
                <a:cubicBezTo>
                  <a:pt x="79" y="175"/>
                  <a:pt x="82" y="176"/>
                  <a:pt x="86" y="176"/>
                </a:cubicBezTo>
                <a:cubicBezTo>
                  <a:pt x="89" y="177"/>
                  <a:pt x="92" y="176"/>
                  <a:pt x="95" y="174"/>
                </a:cubicBezTo>
                <a:cubicBezTo>
                  <a:pt x="99" y="171"/>
                  <a:pt x="103" y="166"/>
                  <a:pt x="105" y="160"/>
                </a:cubicBezTo>
                <a:cubicBezTo>
                  <a:pt x="105" y="158"/>
                  <a:pt x="106" y="155"/>
                  <a:pt x="106" y="153"/>
                </a:cubicBezTo>
                <a:cubicBezTo>
                  <a:pt x="107" y="151"/>
                  <a:pt x="107" y="148"/>
                  <a:pt x="108" y="146"/>
                </a:cubicBezTo>
                <a:cubicBezTo>
                  <a:pt x="108" y="144"/>
                  <a:pt x="108" y="142"/>
                  <a:pt x="109" y="140"/>
                </a:cubicBezTo>
                <a:cubicBezTo>
                  <a:pt x="109" y="133"/>
                  <a:pt x="110" y="129"/>
                  <a:pt x="118" y="128"/>
                </a:cubicBezTo>
                <a:cubicBezTo>
                  <a:pt x="101" y="128"/>
                  <a:pt x="101" y="128"/>
                  <a:pt x="101" y="128"/>
                </a:cubicBezTo>
                <a:cubicBezTo>
                  <a:pt x="100" y="131"/>
                  <a:pt x="99" y="134"/>
                  <a:pt x="99" y="139"/>
                </a:cubicBezTo>
                <a:cubicBezTo>
                  <a:pt x="99" y="141"/>
                  <a:pt x="98" y="142"/>
                  <a:pt x="98" y="145"/>
                </a:cubicBezTo>
                <a:cubicBezTo>
                  <a:pt x="98" y="147"/>
                  <a:pt x="97" y="149"/>
                  <a:pt x="97" y="151"/>
                </a:cubicBezTo>
                <a:cubicBezTo>
                  <a:pt x="96" y="153"/>
                  <a:pt x="96" y="155"/>
                  <a:pt x="95" y="157"/>
                </a:cubicBezTo>
                <a:cubicBezTo>
                  <a:pt x="94" y="161"/>
                  <a:pt x="92" y="164"/>
                  <a:pt x="90" y="165"/>
                </a:cubicBezTo>
                <a:cubicBezTo>
                  <a:pt x="89" y="166"/>
                  <a:pt x="87" y="167"/>
                  <a:pt x="86" y="167"/>
                </a:cubicBezTo>
                <a:cubicBezTo>
                  <a:pt x="85" y="166"/>
                  <a:pt x="84" y="166"/>
                  <a:pt x="83" y="165"/>
                </a:cubicBezTo>
                <a:cubicBezTo>
                  <a:pt x="80" y="163"/>
                  <a:pt x="78" y="159"/>
                  <a:pt x="77" y="154"/>
                </a:cubicBezTo>
                <a:cubicBezTo>
                  <a:pt x="76" y="153"/>
                  <a:pt x="76" y="153"/>
                  <a:pt x="76" y="153"/>
                </a:cubicBezTo>
                <a:cubicBezTo>
                  <a:pt x="75" y="149"/>
                  <a:pt x="74" y="145"/>
                  <a:pt x="73" y="140"/>
                </a:cubicBezTo>
                <a:cubicBezTo>
                  <a:pt x="70" y="135"/>
                  <a:pt x="67" y="131"/>
                  <a:pt x="64" y="128"/>
                </a:cubicBezTo>
                <a:close/>
                <a:moveTo>
                  <a:pt x="165" y="36"/>
                </a:moveTo>
                <a:cubicBezTo>
                  <a:pt x="168" y="40"/>
                  <a:pt x="170" y="46"/>
                  <a:pt x="170" y="52"/>
                </a:cubicBezTo>
                <a:cubicBezTo>
                  <a:pt x="170" y="58"/>
                  <a:pt x="168" y="63"/>
                  <a:pt x="165" y="68"/>
                </a:cubicBezTo>
                <a:cubicBezTo>
                  <a:pt x="185" y="68"/>
                  <a:pt x="185" y="68"/>
                  <a:pt x="185" y="68"/>
                </a:cubicBezTo>
                <a:cubicBezTo>
                  <a:pt x="185" y="36"/>
                  <a:pt x="185" y="36"/>
                  <a:pt x="185" y="36"/>
                </a:cubicBezTo>
                <a:cubicBezTo>
                  <a:pt x="165" y="36"/>
                  <a:pt x="165" y="36"/>
                  <a:pt x="165" y="36"/>
                </a:cubicBezTo>
                <a:close/>
                <a:moveTo>
                  <a:pt x="114" y="68"/>
                </a:moveTo>
                <a:cubicBezTo>
                  <a:pt x="111" y="63"/>
                  <a:pt x="109" y="58"/>
                  <a:pt x="109" y="52"/>
                </a:cubicBezTo>
                <a:cubicBezTo>
                  <a:pt x="109" y="46"/>
                  <a:pt x="111" y="40"/>
                  <a:pt x="114" y="36"/>
                </a:cubicBezTo>
                <a:cubicBezTo>
                  <a:pt x="95" y="36"/>
                  <a:pt x="95" y="36"/>
                  <a:pt x="95" y="36"/>
                </a:cubicBezTo>
                <a:cubicBezTo>
                  <a:pt x="98" y="41"/>
                  <a:pt x="99" y="46"/>
                  <a:pt x="99" y="52"/>
                </a:cubicBezTo>
                <a:cubicBezTo>
                  <a:pt x="99" y="58"/>
                  <a:pt x="98" y="63"/>
                  <a:pt x="96" y="68"/>
                </a:cubicBezTo>
                <a:cubicBezTo>
                  <a:pt x="114" y="68"/>
                  <a:pt x="114" y="68"/>
                  <a:pt x="114" y="68"/>
                </a:cubicBezTo>
                <a:close/>
                <a:moveTo>
                  <a:pt x="147" y="45"/>
                </a:moveTo>
                <a:cubicBezTo>
                  <a:pt x="145" y="43"/>
                  <a:pt x="142" y="42"/>
                  <a:pt x="139" y="42"/>
                </a:cubicBezTo>
                <a:cubicBezTo>
                  <a:pt x="137" y="42"/>
                  <a:pt x="134" y="43"/>
                  <a:pt x="132" y="45"/>
                </a:cubicBezTo>
                <a:cubicBezTo>
                  <a:pt x="132" y="45"/>
                  <a:pt x="132" y="45"/>
                  <a:pt x="132" y="45"/>
                </a:cubicBezTo>
                <a:cubicBezTo>
                  <a:pt x="130" y="47"/>
                  <a:pt x="129" y="49"/>
                  <a:pt x="129" y="52"/>
                </a:cubicBezTo>
                <a:cubicBezTo>
                  <a:pt x="129" y="55"/>
                  <a:pt x="130" y="57"/>
                  <a:pt x="132" y="59"/>
                </a:cubicBezTo>
                <a:cubicBezTo>
                  <a:pt x="134" y="61"/>
                  <a:pt x="137" y="62"/>
                  <a:pt x="139" y="62"/>
                </a:cubicBezTo>
                <a:cubicBezTo>
                  <a:pt x="142" y="62"/>
                  <a:pt x="145" y="61"/>
                  <a:pt x="147" y="59"/>
                </a:cubicBezTo>
                <a:cubicBezTo>
                  <a:pt x="147" y="59"/>
                  <a:pt x="147" y="59"/>
                  <a:pt x="147" y="59"/>
                </a:cubicBezTo>
                <a:cubicBezTo>
                  <a:pt x="149" y="57"/>
                  <a:pt x="150" y="55"/>
                  <a:pt x="150" y="52"/>
                </a:cubicBezTo>
                <a:cubicBezTo>
                  <a:pt x="150" y="49"/>
                  <a:pt x="149" y="47"/>
                  <a:pt x="147" y="45"/>
                </a:cubicBezTo>
                <a:close/>
                <a:moveTo>
                  <a:pt x="32" y="68"/>
                </a:moveTo>
                <a:cubicBezTo>
                  <a:pt x="30" y="63"/>
                  <a:pt x="28" y="58"/>
                  <a:pt x="28" y="52"/>
                </a:cubicBezTo>
                <a:cubicBezTo>
                  <a:pt x="28" y="46"/>
                  <a:pt x="30" y="41"/>
                  <a:pt x="32" y="36"/>
                </a:cubicBezTo>
                <a:cubicBezTo>
                  <a:pt x="18" y="36"/>
                  <a:pt x="18" y="36"/>
                  <a:pt x="18" y="36"/>
                </a:cubicBezTo>
                <a:cubicBezTo>
                  <a:pt x="18" y="68"/>
                  <a:pt x="18" y="68"/>
                  <a:pt x="18" y="68"/>
                </a:cubicBezTo>
                <a:cubicBezTo>
                  <a:pt x="32" y="68"/>
                  <a:pt x="32" y="68"/>
                  <a:pt x="32" y="68"/>
                </a:cubicBezTo>
                <a:close/>
                <a:moveTo>
                  <a:pt x="71" y="44"/>
                </a:moveTo>
                <a:cubicBezTo>
                  <a:pt x="69" y="43"/>
                  <a:pt x="67" y="41"/>
                  <a:pt x="64" y="41"/>
                </a:cubicBezTo>
                <a:cubicBezTo>
                  <a:pt x="61" y="41"/>
                  <a:pt x="58" y="43"/>
                  <a:pt x="56" y="44"/>
                </a:cubicBezTo>
                <a:cubicBezTo>
                  <a:pt x="56" y="45"/>
                  <a:pt x="56" y="45"/>
                  <a:pt x="56" y="45"/>
                </a:cubicBezTo>
                <a:cubicBezTo>
                  <a:pt x="54" y="46"/>
                  <a:pt x="53" y="49"/>
                  <a:pt x="53" y="52"/>
                </a:cubicBezTo>
                <a:cubicBezTo>
                  <a:pt x="53" y="55"/>
                  <a:pt x="54" y="58"/>
                  <a:pt x="56" y="60"/>
                </a:cubicBezTo>
                <a:cubicBezTo>
                  <a:pt x="56" y="60"/>
                  <a:pt x="56" y="60"/>
                  <a:pt x="56" y="60"/>
                </a:cubicBezTo>
                <a:cubicBezTo>
                  <a:pt x="58" y="61"/>
                  <a:pt x="61" y="63"/>
                  <a:pt x="64" y="63"/>
                </a:cubicBezTo>
                <a:cubicBezTo>
                  <a:pt x="67" y="63"/>
                  <a:pt x="69" y="61"/>
                  <a:pt x="71" y="60"/>
                </a:cubicBezTo>
                <a:cubicBezTo>
                  <a:pt x="71" y="60"/>
                  <a:pt x="71" y="60"/>
                  <a:pt x="71" y="60"/>
                </a:cubicBezTo>
                <a:cubicBezTo>
                  <a:pt x="73" y="58"/>
                  <a:pt x="74" y="55"/>
                  <a:pt x="74" y="52"/>
                </a:cubicBezTo>
                <a:cubicBezTo>
                  <a:pt x="74" y="49"/>
                  <a:pt x="73" y="46"/>
                  <a:pt x="71" y="45"/>
                </a:cubicBezTo>
                <a:cubicBezTo>
                  <a:pt x="71" y="44"/>
                  <a:pt x="71" y="44"/>
                  <a:pt x="71" y="44"/>
                </a:cubicBezTo>
                <a:close/>
                <a:moveTo>
                  <a:pt x="143" y="94"/>
                </a:moveTo>
                <a:cubicBezTo>
                  <a:pt x="140" y="94"/>
                  <a:pt x="137" y="97"/>
                  <a:pt x="137" y="101"/>
                </a:cubicBezTo>
                <a:cubicBezTo>
                  <a:pt x="137" y="104"/>
                  <a:pt x="140" y="107"/>
                  <a:pt x="143" y="107"/>
                </a:cubicBezTo>
                <a:cubicBezTo>
                  <a:pt x="147" y="107"/>
                  <a:pt x="149" y="104"/>
                  <a:pt x="149" y="101"/>
                </a:cubicBezTo>
                <a:cubicBezTo>
                  <a:pt x="149" y="97"/>
                  <a:pt x="147" y="94"/>
                  <a:pt x="143" y="94"/>
                </a:cubicBezTo>
                <a:close/>
                <a:moveTo>
                  <a:pt x="154" y="110"/>
                </a:moveTo>
                <a:cubicBezTo>
                  <a:pt x="151" y="110"/>
                  <a:pt x="148" y="113"/>
                  <a:pt x="148" y="116"/>
                </a:cubicBezTo>
                <a:cubicBezTo>
                  <a:pt x="148" y="119"/>
                  <a:pt x="151" y="122"/>
                  <a:pt x="154" y="122"/>
                </a:cubicBezTo>
                <a:cubicBezTo>
                  <a:pt x="158" y="122"/>
                  <a:pt x="161" y="119"/>
                  <a:pt x="161" y="116"/>
                </a:cubicBezTo>
                <a:cubicBezTo>
                  <a:pt x="161" y="113"/>
                  <a:pt x="158" y="110"/>
                  <a:pt x="154" y="110"/>
                </a:cubicBezTo>
                <a:close/>
                <a:moveTo>
                  <a:pt x="64" y="94"/>
                </a:moveTo>
                <a:cubicBezTo>
                  <a:pt x="60" y="94"/>
                  <a:pt x="58" y="97"/>
                  <a:pt x="58" y="101"/>
                </a:cubicBezTo>
                <a:cubicBezTo>
                  <a:pt x="58" y="104"/>
                  <a:pt x="60" y="107"/>
                  <a:pt x="64" y="107"/>
                </a:cubicBezTo>
                <a:cubicBezTo>
                  <a:pt x="67" y="107"/>
                  <a:pt x="70" y="104"/>
                  <a:pt x="70" y="101"/>
                </a:cubicBezTo>
                <a:cubicBezTo>
                  <a:pt x="70" y="97"/>
                  <a:pt x="67" y="94"/>
                  <a:pt x="64" y="94"/>
                </a:cubicBezTo>
                <a:close/>
                <a:moveTo>
                  <a:pt x="53" y="110"/>
                </a:moveTo>
                <a:cubicBezTo>
                  <a:pt x="49" y="110"/>
                  <a:pt x="46" y="113"/>
                  <a:pt x="46" y="116"/>
                </a:cubicBezTo>
                <a:cubicBezTo>
                  <a:pt x="46" y="119"/>
                  <a:pt x="49" y="122"/>
                  <a:pt x="53" y="122"/>
                </a:cubicBezTo>
                <a:cubicBezTo>
                  <a:pt x="56" y="122"/>
                  <a:pt x="59" y="119"/>
                  <a:pt x="59" y="116"/>
                </a:cubicBezTo>
                <a:cubicBezTo>
                  <a:pt x="59" y="113"/>
                  <a:pt x="56" y="110"/>
                  <a:pt x="53" y="110"/>
                </a:cubicBezTo>
                <a:close/>
                <a:moveTo>
                  <a:pt x="13" y="109"/>
                </a:moveTo>
                <a:cubicBezTo>
                  <a:pt x="10" y="109"/>
                  <a:pt x="7" y="111"/>
                  <a:pt x="7" y="114"/>
                </a:cubicBezTo>
                <a:cubicBezTo>
                  <a:pt x="7" y="118"/>
                  <a:pt x="10" y="120"/>
                  <a:pt x="13" y="120"/>
                </a:cubicBezTo>
                <a:cubicBezTo>
                  <a:pt x="16" y="120"/>
                  <a:pt x="19" y="118"/>
                  <a:pt x="19" y="114"/>
                </a:cubicBezTo>
                <a:cubicBezTo>
                  <a:pt x="19" y="111"/>
                  <a:pt x="16" y="109"/>
                  <a:pt x="13" y="109"/>
                </a:cubicBezTo>
                <a:close/>
                <a:moveTo>
                  <a:pt x="13" y="7"/>
                </a:moveTo>
                <a:cubicBezTo>
                  <a:pt x="10" y="7"/>
                  <a:pt x="7" y="9"/>
                  <a:pt x="7" y="12"/>
                </a:cubicBezTo>
                <a:cubicBezTo>
                  <a:pt x="7" y="16"/>
                  <a:pt x="10" y="18"/>
                  <a:pt x="13" y="18"/>
                </a:cubicBezTo>
                <a:cubicBezTo>
                  <a:pt x="16" y="18"/>
                  <a:pt x="19" y="16"/>
                  <a:pt x="19" y="12"/>
                </a:cubicBezTo>
                <a:cubicBezTo>
                  <a:pt x="19" y="9"/>
                  <a:pt x="16" y="7"/>
                  <a:pt x="13" y="7"/>
                </a:cubicBezTo>
                <a:close/>
                <a:moveTo>
                  <a:pt x="193" y="7"/>
                </a:moveTo>
                <a:cubicBezTo>
                  <a:pt x="190" y="7"/>
                  <a:pt x="187" y="9"/>
                  <a:pt x="187" y="12"/>
                </a:cubicBezTo>
                <a:cubicBezTo>
                  <a:pt x="187" y="16"/>
                  <a:pt x="190" y="18"/>
                  <a:pt x="193" y="18"/>
                </a:cubicBezTo>
                <a:cubicBezTo>
                  <a:pt x="196" y="18"/>
                  <a:pt x="199" y="16"/>
                  <a:pt x="199" y="12"/>
                </a:cubicBezTo>
                <a:cubicBezTo>
                  <a:pt x="199" y="9"/>
                  <a:pt x="196" y="7"/>
                  <a:pt x="193" y="7"/>
                </a:cubicBezTo>
                <a:close/>
                <a:moveTo>
                  <a:pt x="193" y="109"/>
                </a:moveTo>
                <a:cubicBezTo>
                  <a:pt x="190" y="109"/>
                  <a:pt x="187" y="111"/>
                  <a:pt x="187" y="114"/>
                </a:cubicBezTo>
                <a:cubicBezTo>
                  <a:pt x="187" y="118"/>
                  <a:pt x="190" y="120"/>
                  <a:pt x="193" y="120"/>
                </a:cubicBezTo>
                <a:cubicBezTo>
                  <a:pt x="196" y="120"/>
                  <a:pt x="199" y="118"/>
                  <a:pt x="199" y="114"/>
                </a:cubicBezTo>
                <a:cubicBezTo>
                  <a:pt x="199" y="111"/>
                  <a:pt x="196" y="109"/>
                  <a:pt x="193" y="109"/>
                </a:cubicBezTo>
                <a:close/>
              </a:path>
            </a:pathLst>
          </a:custGeom>
          <a:solidFill>
            <a:srgbClr val="4FB663"/>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8" name="Freeform 156"/>
          <p:cNvSpPr>
            <a:spLocks noEditPoints="1"/>
          </p:cNvSpPr>
          <p:nvPr/>
        </p:nvSpPr>
        <p:spPr bwMode="auto">
          <a:xfrm>
            <a:off x="8171353" y="2813074"/>
            <a:ext cx="232433" cy="276198"/>
          </a:xfrm>
          <a:custGeom>
            <a:avLst/>
            <a:gdLst>
              <a:gd name="T0" fmla="*/ 83 w 166"/>
              <a:gd name="T1" fmla="*/ 0 h 197"/>
              <a:gd name="T2" fmla="*/ 124 w 166"/>
              <a:gd name="T3" fmla="*/ 41 h 197"/>
              <a:gd name="T4" fmla="*/ 136 w 166"/>
              <a:gd name="T5" fmla="*/ 59 h 197"/>
              <a:gd name="T6" fmla="*/ 156 w 166"/>
              <a:gd name="T7" fmla="*/ 42 h 197"/>
              <a:gd name="T8" fmla="*/ 166 w 166"/>
              <a:gd name="T9" fmla="*/ 59 h 197"/>
              <a:gd name="T10" fmla="*/ 156 w 166"/>
              <a:gd name="T11" fmla="*/ 73 h 197"/>
              <a:gd name="T12" fmla="*/ 135 w 166"/>
              <a:gd name="T13" fmla="*/ 138 h 197"/>
              <a:gd name="T14" fmla="*/ 94 w 166"/>
              <a:gd name="T15" fmla="*/ 174 h 197"/>
              <a:gd name="T16" fmla="*/ 135 w 166"/>
              <a:gd name="T17" fmla="*/ 197 h 197"/>
              <a:gd name="T18" fmla="*/ 33 w 166"/>
              <a:gd name="T19" fmla="*/ 174 h 197"/>
              <a:gd name="T20" fmla="*/ 71 w 166"/>
              <a:gd name="T21" fmla="*/ 158 h 197"/>
              <a:gd name="T22" fmla="*/ 11 w 166"/>
              <a:gd name="T23" fmla="*/ 86 h 197"/>
              <a:gd name="T24" fmla="*/ 0 w 166"/>
              <a:gd name="T25" fmla="*/ 73 h 197"/>
              <a:gd name="T26" fmla="*/ 11 w 166"/>
              <a:gd name="T27" fmla="*/ 59 h 197"/>
              <a:gd name="T28" fmla="*/ 31 w 166"/>
              <a:gd name="T29" fmla="*/ 42 h 197"/>
              <a:gd name="T30" fmla="*/ 42 w 166"/>
              <a:gd name="T31" fmla="*/ 59 h 197"/>
              <a:gd name="T32" fmla="*/ 54 w 166"/>
              <a:gd name="T33" fmla="*/ 12 h 197"/>
              <a:gd name="T34" fmla="*/ 101 w 166"/>
              <a:gd name="T35" fmla="*/ 26 h 197"/>
              <a:gd name="T36" fmla="*/ 90 w 166"/>
              <a:gd name="T37" fmla="*/ 26 h 197"/>
              <a:gd name="T38" fmla="*/ 83 w 166"/>
              <a:gd name="T39" fmla="*/ 19 h 197"/>
              <a:gd name="T40" fmla="*/ 71 w 166"/>
              <a:gd name="T41" fmla="*/ 22 h 197"/>
              <a:gd name="T42" fmla="*/ 68 w 166"/>
              <a:gd name="T43" fmla="*/ 31 h 197"/>
              <a:gd name="T44" fmla="*/ 62 w 166"/>
              <a:gd name="T45" fmla="*/ 33 h 197"/>
              <a:gd name="T46" fmla="*/ 68 w 166"/>
              <a:gd name="T47" fmla="*/ 38 h 197"/>
              <a:gd name="T48" fmla="*/ 61 w 166"/>
              <a:gd name="T49" fmla="*/ 43 h 197"/>
              <a:gd name="T50" fmla="*/ 106 w 166"/>
              <a:gd name="T51" fmla="*/ 59 h 197"/>
              <a:gd name="T52" fmla="*/ 103 w 166"/>
              <a:gd name="T53" fmla="*/ 44 h 197"/>
              <a:gd name="T54" fmla="*/ 103 w 166"/>
              <a:gd name="T55" fmla="*/ 33 h 197"/>
              <a:gd name="T56" fmla="*/ 101 w 166"/>
              <a:gd name="T57" fmla="*/ 26 h 197"/>
              <a:gd name="T58" fmla="*/ 76 w 166"/>
              <a:gd name="T59" fmla="*/ 26 h 197"/>
              <a:gd name="T60" fmla="*/ 87 w 166"/>
              <a:gd name="T61" fmla="*/ 26 h 197"/>
              <a:gd name="T62" fmla="*/ 89 w 166"/>
              <a:gd name="T63" fmla="*/ 33 h 197"/>
              <a:gd name="T64" fmla="*/ 89 w 166"/>
              <a:gd name="T65" fmla="*/ 44 h 197"/>
              <a:gd name="T66" fmla="*/ 89 w 166"/>
              <a:gd name="T67" fmla="*/ 33 h 197"/>
              <a:gd name="T68" fmla="*/ 70 w 166"/>
              <a:gd name="T69" fmla="*/ 38 h 197"/>
              <a:gd name="T70" fmla="*/ 80 w 166"/>
              <a:gd name="T71" fmla="*/ 38 h 197"/>
              <a:gd name="T72" fmla="*/ 97 w 166"/>
              <a:gd name="T73" fmla="*/ 45 h 197"/>
              <a:gd name="T74" fmla="*/ 97 w 166"/>
              <a:gd name="T75" fmla="*/ 56 h 197"/>
              <a:gd name="T76" fmla="*/ 97 w 166"/>
              <a:gd name="T77" fmla="*/ 45 h 197"/>
              <a:gd name="T78" fmla="*/ 78 w 166"/>
              <a:gd name="T79" fmla="*/ 50 h 197"/>
              <a:gd name="T80" fmla="*/ 88 w 166"/>
              <a:gd name="T81" fmla="*/ 50 h 197"/>
              <a:gd name="T82" fmla="*/ 69 w 166"/>
              <a:gd name="T83" fmla="*/ 45 h 197"/>
              <a:gd name="T84" fmla="*/ 69 w 166"/>
              <a:gd name="T85" fmla="*/ 56 h 197"/>
              <a:gd name="T86" fmla="*/ 69 w 166"/>
              <a:gd name="T87" fmla="*/ 45 h 197"/>
              <a:gd name="T88" fmla="*/ 124 w 166"/>
              <a:gd name="T89" fmla="*/ 84 h 197"/>
              <a:gd name="T90" fmla="*/ 83 w 166"/>
              <a:gd name="T91" fmla="*/ 124 h 197"/>
              <a:gd name="T92" fmla="*/ 54 w 166"/>
              <a:gd name="T93" fmla="*/ 112 h 197"/>
              <a:gd name="T94" fmla="*/ 42 w 166"/>
              <a:gd name="T95" fmla="*/ 73 h 197"/>
              <a:gd name="T96" fmla="*/ 31 w 166"/>
              <a:gd name="T97" fmla="*/ 86 h 197"/>
              <a:gd name="T98" fmla="*/ 83 w 166"/>
              <a:gd name="T99" fmla="*/ 139 h 197"/>
              <a:gd name="T100" fmla="*/ 121 w 166"/>
              <a:gd name="T101" fmla="*/ 124 h 197"/>
              <a:gd name="T102" fmla="*/ 136 w 166"/>
              <a:gd name="T103" fmla="*/ 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6" h="197">
                <a:moveTo>
                  <a:pt x="83" y="0"/>
                </a:moveTo>
                <a:cubicBezTo>
                  <a:pt x="83" y="0"/>
                  <a:pt x="83" y="0"/>
                  <a:pt x="83" y="0"/>
                </a:cubicBezTo>
                <a:cubicBezTo>
                  <a:pt x="95" y="0"/>
                  <a:pt x="105" y="5"/>
                  <a:pt x="112" y="12"/>
                </a:cubicBezTo>
                <a:cubicBezTo>
                  <a:pt x="120" y="20"/>
                  <a:pt x="124" y="30"/>
                  <a:pt x="124" y="41"/>
                </a:cubicBezTo>
                <a:cubicBezTo>
                  <a:pt x="124" y="59"/>
                  <a:pt x="124" y="59"/>
                  <a:pt x="124" y="59"/>
                </a:cubicBezTo>
                <a:cubicBezTo>
                  <a:pt x="136" y="59"/>
                  <a:pt x="136" y="59"/>
                  <a:pt x="136" y="59"/>
                </a:cubicBezTo>
                <a:cubicBezTo>
                  <a:pt x="136" y="42"/>
                  <a:pt x="136" y="42"/>
                  <a:pt x="136" y="42"/>
                </a:cubicBezTo>
                <a:cubicBezTo>
                  <a:pt x="156" y="42"/>
                  <a:pt x="156" y="42"/>
                  <a:pt x="156" y="42"/>
                </a:cubicBezTo>
                <a:cubicBezTo>
                  <a:pt x="156" y="59"/>
                  <a:pt x="156" y="59"/>
                  <a:pt x="156" y="59"/>
                </a:cubicBezTo>
                <a:cubicBezTo>
                  <a:pt x="166" y="59"/>
                  <a:pt x="166" y="59"/>
                  <a:pt x="166" y="59"/>
                </a:cubicBezTo>
                <a:cubicBezTo>
                  <a:pt x="166" y="73"/>
                  <a:pt x="166" y="73"/>
                  <a:pt x="166" y="73"/>
                </a:cubicBezTo>
                <a:cubicBezTo>
                  <a:pt x="156" y="73"/>
                  <a:pt x="156" y="73"/>
                  <a:pt x="156" y="73"/>
                </a:cubicBezTo>
                <a:cubicBezTo>
                  <a:pt x="156" y="86"/>
                  <a:pt x="156" y="86"/>
                  <a:pt x="156" y="86"/>
                </a:cubicBezTo>
                <a:cubicBezTo>
                  <a:pt x="156" y="106"/>
                  <a:pt x="148" y="125"/>
                  <a:pt x="135" y="138"/>
                </a:cubicBezTo>
                <a:cubicBezTo>
                  <a:pt x="124" y="148"/>
                  <a:pt x="110" y="156"/>
                  <a:pt x="94" y="158"/>
                </a:cubicBezTo>
                <a:cubicBezTo>
                  <a:pt x="94" y="174"/>
                  <a:pt x="94" y="174"/>
                  <a:pt x="94" y="174"/>
                </a:cubicBezTo>
                <a:cubicBezTo>
                  <a:pt x="135" y="174"/>
                  <a:pt x="135" y="174"/>
                  <a:pt x="135" y="174"/>
                </a:cubicBezTo>
                <a:cubicBezTo>
                  <a:pt x="135" y="197"/>
                  <a:pt x="135" y="197"/>
                  <a:pt x="135" y="197"/>
                </a:cubicBezTo>
                <a:cubicBezTo>
                  <a:pt x="33" y="197"/>
                  <a:pt x="33" y="197"/>
                  <a:pt x="33" y="197"/>
                </a:cubicBezTo>
                <a:cubicBezTo>
                  <a:pt x="33" y="174"/>
                  <a:pt x="33" y="174"/>
                  <a:pt x="33" y="174"/>
                </a:cubicBezTo>
                <a:cubicBezTo>
                  <a:pt x="71" y="174"/>
                  <a:pt x="71" y="174"/>
                  <a:pt x="71" y="174"/>
                </a:cubicBezTo>
                <a:cubicBezTo>
                  <a:pt x="71" y="158"/>
                  <a:pt x="71" y="158"/>
                  <a:pt x="71" y="158"/>
                </a:cubicBezTo>
                <a:cubicBezTo>
                  <a:pt x="56" y="155"/>
                  <a:pt x="43" y="148"/>
                  <a:pt x="32" y="138"/>
                </a:cubicBezTo>
                <a:cubicBezTo>
                  <a:pt x="19" y="125"/>
                  <a:pt x="11" y="106"/>
                  <a:pt x="11" y="86"/>
                </a:cubicBezTo>
                <a:cubicBezTo>
                  <a:pt x="11" y="73"/>
                  <a:pt x="11" y="73"/>
                  <a:pt x="11" y="73"/>
                </a:cubicBezTo>
                <a:cubicBezTo>
                  <a:pt x="0" y="73"/>
                  <a:pt x="0" y="73"/>
                  <a:pt x="0" y="73"/>
                </a:cubicBezTo>
                <a:cubicBezTo>
                  <a:pt x="0" y="59"/>
                  <a:pt x="0" y="59"/>
                  <a:pt x="0" y="59"/>
                </a:cubicBezTo>
                <a:cubicBezTo>
                  <a:pt x="11" y="59"/>
                  <a:pt x="11" y="59"/>
                  <a:pt x="11" y="59"/>
                </a:cubicBezTo>
                <a:cubicBezTo>
                  <a:pt x="11" y="42"/>
                  <a:pt x="11" y="42"/>
                  <a:pt x="11" y="42"/>
                </a:cubicBezTo>
                <a:cubicBezTo>
                  <a:pt x="31" y="42"/>
                  <a:pt x="31" y="42"/>
                  <a:pt x="31" y="42"/>
                </a:cubicBezTo>
                <a:cubicBezTo>
                  <a:pt x="31" y="59"/>
                  <a:pt x="31" y="59"/>
                  <a:pt x="31" y="59"/>
                </a:cubicBezTo>
                <a:cubicBezTo>
                  <a:pt x="42" y="59"/>
                  <a:pt x="42" y="59"/>
                  <a:pt x="42" y="59"/>
                </a:cubicBezTo>
                <a:cubicBezTo>
                  <a:pt x="42" y="41"/>
                  <a:pt x="42" y="41"/>
                  <a:pt x="42" y="41"/>
                </a:cubicBezTo>
                <a:cubicBezTo>
                  <a:pt x="42" y="30"/>
                  <a:pt x="47" y="20"/>
                  <a:pt x="54" y="12"/>
                </a:cubicBezTo>
                <a:cubicBezTo>
                  <a:pt x="62" y="5"/>
                  <a:pt x="72" y="0"/>
                  <a:pt x="83" y="0"/>
                </a:cubicBezTo>
                <a:close/>
                <a:moveTo>
                  <a:pt x="101" y="26"/>
                </a:moveTo>
                <a:cubicBezTo>
                  <a:pt x="100" y="29"/>
                  <a:pt x="98" y="31"/>
                  <a:pt x="95" y="31"/>
                </a:cubicBezTo>
                <a:cubicBezTo>
                  <a:pt x="93" y="31"/>
                  <a:pt x="90" y="29"/>
                  <a:pt x="90" y="26"/>
                </a:cubicBezTo>
                <a:cubicBezTo>
                  <a:pt x="90" y="24"/>
                  <a:pt x="92" y="22"/>
                  <a:pt x="94" y="21"/>
                </a:cubicBezTo>
                <a:cubicBezTo>
                  <a:pt x="91" y="19"/>
                  <a:pt x="87" y="19"/>
                  <a:pt x="83" y="19"/>
                </a:cubicBezTo>
                <a:cubicBezTo>
                  <a:pt x="83" y="19"/>
                  <a:pt x="83" y="19"/>
                  <a:pt x="83" y="19"/>
                </a:cubicBezTo>
                <a:cubicBezTo>
                  <a:pt x="79" y="19"/>
                  <a:pt x="75" y="20"/>
                  <a:pt x="71" y="22"/>
                </a:cubicBezTo>
                <a:cubicBezTo>
                  <a:pt x="72" y="23"/>
                  <a:pt x="73" y="24"/>
                  <a:pt x="73" y="26"/>
                </a:cubicBezTo>
                <a:cubicBezTo>
                  <a:pt x="73" y="29"/>
                  <a:pt x="71" y="31"/>
                  <a:pt x="68" y="31"/>
                </a:cubicBezTo>
                <a:cubicBezTo>
                  <a:pt x="66" y="31"/>
                  <a:pt x="65" y="30"/>
                  <a:pt x="64" y="29"/>
                </a:cubicBezTo>
                <a:cubicBezTo>
                  <a:pt x="63" y="31"/>
                  <a:pt x="63" y="32"/>
                  <a:pt x="62" y="33"/>
                </a:cubicBezTo>
                <a:cubicBezTo>
                  <a:pt x="62" y="33"/>
                  <a:pt x="63" y="33"/>
                  <a:pt x="63" y="33"/>
                </a:cubicBezTo>
                <a:cubicBezTo>
                  <a:pt x="66" y="33"/>
                  <a:pt x="68" y="35"/>
                  <a:pt x="68" y="38"/>
                </a:cubicBezTo>
                <a:cubicBezTo>
                  <a:pt x="68" y="41"/>
                  <a:pt x="66" y="44"/>
                  <a:pt x="63" y="44"/>
                </a:cubicBezTo>
                <a:cubicBezTo>
                  <a:pt x="62" y="44"/>
                  <a:pt x="61" y="43"/>
                  <a:pt x="61" y="43"/>
                </a:cubicBezTo>
                <a:cubicBezTo>
                  <a:pt x="61" y="59"/>
                  <a:pt x="61" y="59"/>
                  <a:pt x="61" y="59"/>
                </a:cubicBezTo>
                <a:cubicBezTo>
                  <a:pt x="106" y="59"/>
                  <a:pt x="106" y="59"/>
                  <a:pt x="106" y="59"/>
                </a:cubicBezTo>
                <a:cubicBezTo>
                  <a:pt x="106" y="42"/>
                  <a:pt x="106" y="42"/>
                  <a:pt x="106" y="42"/>
                </a:cubicBezTo>
                <a:cubicBezTo>
                  <a:pt x="105" y="43"/>
                  <a:pt x="104" y="44"/>
                  <a:pt x="103" y="44"/>
                </a:cubicBezTo>
                <a:cubicBezTo>
                  <a:pt x="100" y="44"/>
                  <a:pt x="98" y="41"/>
                  <a:pt x="98" y="38"/>
                </a:cubicBezTo>
                <a:cubicBezTo>
                  <a:pt x="98" y="35"/>
                  <a:pt x="100" y="33"/>
                  <a:pt x="103" y="33"/>
                </a:cubicBezTo>
                <a:cubicBezTo>
                  <a:pt x="104" y="33"/>
                  <a:pt x="104" y="33"/>
                  <a:pt x="105" y="33"/>
                </a:cubicBezTo>
                <a:cubicBezTo>
                  <a:pt x="104" y="31"/>
                  <a:pt x="102" y="29"/>
                  <a:pt x="101" y="26"/>
                </a:cubicBezTo>
                <a:close/>
                <a:moveTo>
                  <a:pt x="82" y="21"/>
                </a:moveTo>
                <a:cubicBezTo>
                  <a:pt x="79" y="21"/>
                  <a:pt x="76" y="23"/>
                  <a:pt x="76" y="26"/>
                </a:cubicBezTo>
                <a:cubicBezTo>
                  <a:pt x="76" y="29"/>
                  <a:pt x="79" y="31"/>
                  <a:pt x="82" y="31"/>
                </a:cubicBezTo>
                <a:cubicBezTo>
                  <a:pt x="85" y="31"/>
                  <a:pt x="87" y="29"/>
                  <a:pt x="87" y="26"/>
                </a:cubicBezTo>
                <a:cubicBezTo>
                  <a:pt x="87" y="23"/>
                  <a:pt x="85" y="21"/>
                  <a:pt x="82" y="21"/>
                </a:cubicBezTo>
                <a:close/>
                <a:moveTo>
                  <a:pt x="89" y="33"/>
                </a:moveTo>
                <a:cubicBezTo>
                  <a:pt x="86" y="33"/>
                  <a:pt x="84" y="35"/>
                  <a:pt x="84" y="38"/>
                </a:cubicBezTo>
                <a:cubicBezTo>
                  <a:pt x="84" y="41"/>
                  <a:pt x="86" y="44"/>
                  <a:pt x="89" y="44"/>
                </a:cubicBezTo>
                <a:cubicBezTo>
                  <a:pt x="92" y="44"/>
                  <a:pt x="94" y="41"/>
                  <a:pt x="94" y="38"/>
                </a:cubicBezTo>
                <a:cubicBezTo>
                  <a:pt x="94" y="35"/>
                  <a:pt x="92" y="33"/>
                  <a:pt x="89" y="33"/>
                </a:cubicBezTo>
                <a:close/>
                <a:moveTo>
                  <a:pt x="75" y="33"/>
                </a:moveTo>
                <a:cubicBezTo>
                  <a:pt x="72" y="33"/>
                  <a:pt x="70" y="35"/>
                  <a:pt x="70" y="38"/>
                </a:cubicBezTo>
                <a:cubicBezTo>
                  <a:pt x="70" y="41"/>
                  <a:pt x="72" y="44"/>
                  <a:pt x="75" y="44"/>
                </a:cubicBezTo>
                <a:cubicBezTo>
                  <a:pt x="78" y="44"/>
                  <a:pt x="80" y="41"/>
                  <a:pt x="80" y="38"/>
                </a:cubicBezTo>
                <a:cubicBezTo>
                  <a:pt x="80" y="35"/>
                  <a:pt x="78" y="33"/>
                  <a:pt x="75" y="33"/>
                </a:cubicBezTo>
                <a:close/>
                <a:moveTo>
                  <a:pt x="97" y="45"/>
                </a:moveTo>
                <a:cubicBezTo>
                  <a:pt x="94" y="45"/>
                  <a:pt x="92" y="47"/>
                  <a:pt x="92" y="50"/>
                </a:cubicBezTo>
                <a:cubicBezTo>
                  <a:pt x="92" y="53"/>
                  <a:pt x="94" y="56"/>
                  <a:pt x="97" y="56"/>
                </a:cubicBezTo>
                <a:cubicBezTo>
                  <a:pt x="100" y="56"/>
                  <a:pt x="102" y="53"/>
                  <a:pt x="102" y="50"/>
                </a:cubicBezTo>
                <a:cubicBezTo>
                  <a:pt x="102" y="47"/>
                  <a:pt x="100" y="45"/>
                  <a:pt x="97" y="45"/>
                </a:cubicBezTo>
                <a:close/>
                <a:moveTo>
                  <a:pt x="83" y="45"/>
                </a:moveTo>
                <a:cubicBezTo>
                  <a:pt x="80" y="45"/>
                  <a:pt x="78" y="47"/>
                  <a:pt x="78" y="50"/>
                </a:cubicBezTo>
                <a:cubicBezTo>
                  <a:pt x="78" y="53"/>
                  <a:pt x="80" y="56"/>
                  <a:pt x="83" y="56"/>
                </a:cubicBezTo>
                <a:cubicBezTo>
                  <a:pt x="86" y="56"/>
                  <a:pt x="88" y="53"/>
                  <a:pt x="88" y="50"/>
                </a:cubicBezTo>
                <a:cubicBezTo>
                  <a:pt x="88" y="47"/>
                  <a:pt x="86" y="45"/>
                  <a:pt x="83" y="45"/>
                </a:cubicBezTo>
                <a:close/>
                <a:moveTo>
                  <a:pt x="69" y="45"/>
                </a:moveTo>
                <a:cubicBezTo>
                  <a:pt x="66" y="45"/>
                  <a:pt x="64" y="47"/>
                  <a:pt x="64" y="50"/>
                </a:cubicBezTo>
                <a:cubicBezTo>
                  <a:pt x="64" y="53"/>
                  <a:pt x="66" y="56"/>
                  <a:pt x="69" y="56"/>
                </a:cubicBezTo>
                <a:cubicBezTo>
                  <a:pt x="72" y="56"/>
                  <a:pt x="74" y="53"/>
                  <a:pt x="74" y="50"/>
                </a:cubicBezTo>
                <a:cubicBezTo>
                  <a:pt x="74" y="47"/>
                  <a:pt x="72" y="45"/>
                  <a:pt x="69" y="45"/>
                </a:cubicBezTo>
                <a:close/>
                <a:moveTo>
                  <a:pt x="124" y="73"/>
                </a:moveTo>
                <a:cubicBezTo>
                  <a:pt x="124" y="84"/>
                  <a:pt x="124" y="84"/>
                  <a:pt x="124" y="84"/>
                </a:cubicBezTo>
                <a:cubicBezTo>
                  <a:pt x="124" y="95"/>
                  <a:pt x="120" y="105"/>
                  <a:pt x="112" y="112"/>
                </a:cubicBezTo>
                <a:cubicBezTo>
                  <a:pt x="105" y="120"/>
                  <a:pt x="95" y="124"/>
                  <a:pt x="83" y="124"/>
                </a:cubicBezTo>
                <a:cubicBezTo>
                  <a:pt x="83" y="124"/>
                  <a:pt x="83" y="124"/>
                  <a:pt x="83" y="124"/>
                </a:cubicBezTo>
                <a:cubicBezTo>
                  <a:pt x="72" y="124"/>
                  <a:pt x="62" y="120"/>
                  <a:pt x="54" y="112"/>
                </a:cubicBezTo>
                <a:cubicBezTo>
                  <a:pt x="47" y="105"/>
                  <a:pt x="42" y="95"/>
                  <a:pt x="42" y="84"/>
                </a:cubicBezTo>
                <a:cubicBezTo>
                  <a:pt x="42" y="73"/>
                  <a:pt x="42" y="73"/>
                  <a:pt x="42" y="73"/>
                </a:cubicBezTo>
                <a:cubicBezTo>
                  <a:pt x="31" y="73"/>
                  <a:pt x="31" y="73"/>
                  <a:pt x="31" y="73"/>
                </a:cubicBezTo>
                <a:cubicBezTo>
                  <a:pt x="31" y="86"/>
                  <a:pt x="31" y="86"/>
                  <a:pt x="31" y="86"/>
                </a:cubicBezTo>
                <a:cubicBezTo>
                  <a:pt x="31" y="101"/>
                  <a:pt x="37" y="114"/>
                  <a:pt x="46" y="124"/>
                </a:cubicBezTo>
                <a:cubicBezTo>
                  <a:pt x="56" y="133"/>
                  <a:pt x="69" y="139"/>
                  <a:pt x="83" y="139"/>
                </a:cubicBezTo>
                <a:cubicBezTo>
                  <a:pt x="83" y="139"/>
                  <a:pt x="83" y="139"/>
                  <a:pt x="83" y="139"/>
                </a:cubicBezTo>
                <a:cubicBezTo>
                  <a:pt x="98" y="139"/>
                  <a:pt x="111" y="133"/>
                  <a:pt x="121" y="124"/>
                </a:cubicBezTo>
                <a:cubicBezTo>
                  <a:pt x="130" y="114"/>
                  <a:pt x="136" y="101"/>
                  <a:pt x="136" y="86"/>
                </a:cubicBezTo>
                <a:cubicBezTo>
                  <a:pt x="136" y="73"/>
                  <a:pt x="136" y="73"/>
                  <a:pt x="136" y="73"/>
                </a:cubicBezTo>
                <a:lnTo>
                  <a:pt x="124" y="73"/>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69" name="Freeform 157"/>
          <p:cNvSpPr>
            <a:spLocks noEditPoints="1"/>
          </p:cNvSpPr>
          <p:nvPr/>
        </p:nvSpPr>
        <p:spPr bwMode="auto">
          <a:xfrm>
            <a:off x="8143555" y="3773179"/>
            <a:ext cx="292758" cy="285662"/>
          </a:xfrm>
          <a:custGeom>
            <a:avLst/>
            <a:gdLst>
              <a:gd name="T0" fmla="*/ 63 w 209"/>
              <a:gd name="T1" fmla="*/ 86 h 204"/>
              <a:gd name="T2" fmla="*/ 63 w 209"/>
              <a:gd name="T3" fmla="*/ 60 h 204"/>
              <a:gd name="T4" fmla="*/ 95 w 209"/>
              <a:gd name="T5" fmla="*/ 59 h 204"/>
              <a:gd name="T6" fmla="*/ 95 w 209"/>
              <a:gd name="T7" fmla="*/ 70 h 204"/>
              <a:gd name="T8" fmla="*/ 95 w 209"/>
              <a:gd name="T9" fmla="*/ 90 h 204"/>
              <a:gd name="T10" fmla="*/ 76 w 209"/>
              <a:gd name="T11" fmla="*/ 97 h 204"/>
              <a:gd name="T12" fmla="*/ 89 w 209"/>
              <a:gd name="T13" fmla="*/ 86 h 204"/>
              <a:gd name="T14" fmla="*/ 69 w 209"/>
              <a:gd name="T15" fmla="*/ 70 h 204"/>
              <a:gd name="T16" fmla="*/ 69 w 209"/>
              <a:gd name="T17" fmla="*/ 89 h 204"/>
              <a:gd name="T18" fmla="*/ 50 w 209"/>
              <a:gd name="T19" fmla="*/ 97 h 204"/>
              <a:gd name="T20" fmla="*/ 160 w 209"/>
              <a:gd name="T21" fmla="*/ 170 h 204"/>
              <a:gd name="T22" fmla="*/ 195 w 209"/>
              <a:gd name="T23" fmla="*/ 101 h 204"/>
              <a:gd name="T24" fmla="*/ 191 w 209"/>
              <a:gd name="T25" fmla="*/ 90 h 204"/>
              <a:gd name="T26" fmla="*/ 101 w 209"/>
              <a:gd name="T27" fmla="*/ 0 h 204"/>
              <a:gd name="T28" fmla="*/ 12 w 209"/>
              <a:gd name="T29" fmla="*/ 90 h 204"/>
              <a:gd name="T30" fmla="*/ 2 w 209"/>
              <a:gd name="T31" fmla="*/ 101 h 204"/>
              <a:gd name="T32" fmla="*/ 44 w 209"/>
              <a:gd name="T33" fmla="*/ 168 h 204"/>
              <a:gd name="T34" fmla="*/ 55 w 209"/>
              <a:gd name="T35" fmla="*/ 145 h 204"/>
              <a:gd name="T36" fmla="*/ 34 w 209"/>
              <a:gd name="T37" fmla="*/ 97 h 204"/>
              <a:gd name="T38" fmla="*/ 53 w 209"/>
              <a:gd name="T39" fmla="*/ 42 h 204"/>
              <a:gd name="T40" fmla="*/ 149 w 209"/>
              <a:gd name="T41" fmla="*/ 42 h 204"/>
              <a:gd name="T42" fmla="*/ 169 w 209"/>
              <a:gd name="T43" fmla="*/ 94 h 204"/>
              <a:gd name="T44" fmla="*/ 142 w 209"/>
              <a:gd name="T45" fmla="*/ 145 h 204"/>
              <a:gd name="T46" fmla="*/ 156 w 209"/>
              <a:gd name="T47" fmla="*/ 199 h 204"/>
              <a:gd name="T48" fmla="*/ 194 w 209"/>
              <a:gd name="T49" fmla="*/ 188 h 204"/>
              <a:gd name="T50" fmla="*/ 209 w 209"/>
              <a:gd name="T51" fmla="*/ 183 h 204"/>
              <a:gd name="T52" fmla="*/ 183 w 209"/>
              <a:gd name="T53" fmla="*/ 183 h 204"/>
              <a:gd name="T54" fmla="*/ 160 w 209"/>
              <a:gd name="T55" fmla="*/ 170 h 204"/>
              <a:gd name="T56" fmla="*/ 72 w 209"/>
              <a:gd name="T57" fmla="*/ 133 h 204"/>
              <a:gd name="T58" fmla="*/ 115 w 209"/>
              <a:gd name="T59" fmla="*/ 116 h 204"/>
              <a:gd name="T60" fmla="*/ 128 w 209"/>
              <a:gd name="T61" fmla="*/ 100 h 204"/>
              <a:gd name="T62" fmla="*/ 136 w 209"/>
              <a:gd name="T63" fmla="*/ 75 h 204"/>
              <a:gd name="T64" fmla="*/ 115 w 209"/>
              <a:gd name="T65" fmla="*/ 47 h 204"/>
              <a:gd name="T66" fmla="*/ 104 w 209"/>
              <a:gd name="T67" fmla="*/ 47 h 204"/>
              <a:gd name="T68" fmla="*/ 88 w 209"/>
              <a:gd name="T69" fmla="*/ 11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9" h="204">
                <a:moveTo>
                  <a:pt x="57" y="88"/>
                </a:moveTo>
                <a:cubicBezTo>
                  <a:pt x="59" y="87"/>
                  <a:pt x="61" y="86"/>
                  <a:pt x="63" y="86"/>
                </a:cubicBezTo>
                <a:cubicBezTo>
                  <a:pt x="63" y="70"/>
                  <a:pt x="63" y="70"/>
                  <a:pt x="63" y="70"/>
                </a:cubicBezTo>
                <a:cubicBezTo>
                  <a:pt x="63" y="60"/>
                  <a:pt x="63" y="60"/>
                  <a:pt x="63" y="60"/>
                </a:cubicBezTo>
                <a:cubicBezTo>
                  <a:pt x="63" y="59"/>
                  <a:pt x="63" y="59"/>
                  <a:pt x="63" y="59"/>
                </a:cubicBezTo>
                <a:cubicBezTo>
                  <a:pt x="95" y="59"/>
                  <a:pt x="95" y="59"/>
                  <a:pt x="95" y="59"/>
                </a:cubicBezTo>
                <a:cubicBezTo>
                  <a:pt x="95" y="60"/>
                  <a:pt x="95" y="60"/>
                  <a:pt x="95" y="60"/>
                </a:cubicBezTo>
                <a:cubicBezTo>
                  <a:pt x="95" y="70"/>
                  <a:pt x="95" y="70"/>
                  <a:pt x="95" y="70"/>
                </a:cubicBezTo>
                <a:cubicBezTo>
                  <a:pt x="95" y="90"/>
                  <a:pt x="95" y="90"/>
                  <a:pt x="95" y="90"/>
                </a:cubicBezTo>
                <a:cubicBezTo>
                  <a:pt x="95" y="90"/>
                  <a:pt x="95" y="90"/>
                  <a:pt x="95" y="90"/>
                </a:cubicBezTo>
                <a:cubicBezTo>
                  <a:pt x="95" y="92"/>
                  <a:pt x="92" y="96"/>
                  <a:pt x="88" y="98"/>
                </a:cubicBezTo>
                <a:cubicBezTo>
                  <a:pt x="83" y="100"/>
                  <a:pt x="77" y="100"/>
                  <a:pt x="76" y="97"/>
                </a:cubicBezTo>
                <a:cubicBezTo>
                  <a:pt x="75" y="94"/>
                  <a:pt x="78" y="90"/>
                  <a:pt x="83" y="88"/>
                </a:cubicBezTo>
                <a:cubicBezTo>
                  <a:pt x="85" y="87"/>
                  <a:pt x="87" y="86"/>
                  <a:pt x="89" y="86"/>
                </a:cubicBezTo>
                <a:cubicBezTo>
                  <a:pt x="89" y="70"/>
                  <a:pt x="89" y="70"/>
                  <a:pt x="89" y="70"/>
                </a:cubicBezTo>
                <a:cubicBezTo>
                  <a:pt x="69" y="70"/>
                  <a:pt x="69" y="70"/>
                  <a:pt x="69" y="70"/>
                </a:cubicBezTo>
                <a:cubicBezTo>
                  <a:pt x="69" y="89"/>
                  <a:pt x="69" y="89"/>
                  <a:pt x="69" y="89"/>
                </a:cubicBezTo>
                <a:cubicBezTo>
                  <a:pt x="69" y="89"/>
                  <a:pt x="69" y="89"/>
                  <a:pt x="69" y="89"/>
                </a:cubicBezTo>
                <a:cubicBezTo>
                  <a:pt x="69" y="92"/>
                  <a:pt x="66" y="96"/>
                  <a:pt x="62" y="98"/>
                </a:cubicBezTo>
                <a:cubicBezTo>
                  <a:pt x="57" y="100"/>
                  <a:pt x="51" y="100"/>
                  <a:pt x="50" y="97"/>
                </a:cubicBezTo>
                <a:cubicBezTo>
                  <a:pt x="49" y="94"/>
                  <a:pt x="52" y="90"/>
                  <a:pt x="57" y="88"/>
                </a:cubicBezTo>
                <a:close/>
                <a:moveTo>
                  <a:pt x="160" y="170"/>
                </a:moveTo>
                <a:cubicBezTo>
                  <a:pt x="169" y="173"/>
                  <a:pt x="169" y="173"/>
                  <a:pt x="169" y="173"/>
                </a:cubicBezTo>
                <a:cubicBezTo>
                  <a:pt x="188" y="155"/>
                  <a:pt x="196" y="131"/>
                  <a:pt x="195" y="101"/>
                </a:cubicBezTo>
                <a:cubicBezTo>
                  <a:pt x="191" y="100"/>
                  <a:pt x="191" y="100"/>
                  <a:pt x="191" y="100"/>
                </a:cubicBezTo>
                <a:cubicBezTo>
                  <a:pt x="191" y="96"/>
                  <a:pt x="191" y="93"/>
                  <a:pt x="191" y="90"/>
                </a:cubicBezTo>
                <a:cubicBezTo>
                  <a:pt x="191" y="65"/>
                  <a:pt x="181" y="43"/>
                  <a:pt x="165" y="26"/>
                </a:cubicBezTo>
                <a:cubicBezTo>
                  <a:pt x="149" y="10"/>
                  <a:pt x="126" y="0"/>
                  <a:pt x="101" y="0"/>
                </a:cubicBezTo>
                <a:cubicBezTo>
                  <a:pt x="77" y="0"/>
                  <a:pt x="54" y="10"/>
                  <a:pt x="38" y="26"/>
                </a:cubicBezTo>
                <a:cubicBezTo>
                  <a:pt x="22" y="43"/>
                  <a:pt x="12" y="65"/>
                  <a:pt x="12" y="90"/>
                </a:cubicBezTo>
                <a:cubicBezTo>
                  <a:pt x="12" y="92"/>
                  <a:pt x="12" y="95"/>
                  <a:pt x="12" y="98"/>
                </a:cubicBezTo>
                <a:cubicBezTo>
                  <a:pt x="2" y="101"/>
                  <a:pt x="2" y="101"/>
                  <a:pt x="2" y="101"/>
                </a:cubicBezTo>
                <a:cubicBezTo>
                  <a:pt x="0" y="131"/>
                  <a:pt x="9" y="155"/>
                  <a:pt x="27" y="173"/>
                </a:cubicBezTo>
                <a:cubicBezTo>
                  <a:pt x="44" y="168"/>
                  <a:pt x="44" y="168"/>
                  <a:pt x="44" y="168"/>
                </a:cubicBezTo>
                <a:cubicBezTo>
                  <a:pt x="44" y="168"/>
                  <a:pt x="44" y="168"/>
                  <a:pt x="44" y="168"/>
                </a:cubicBezTo>
                <a:cubicBezTo>
                  <a:pt x="54" y="164"/>
                  <a:pt x="59" y="154"/>
                  <a:pt x="55" y="145"/>
                </a:cubicBezTo>
                <a:cubicBezTo>
                  <a:pt x="42" y="106"/>
                  <a:pt x="42" y="106"/>
                  <a:pt x="42" y="106"/>
                </a:cubicBezTo>
                <a:cubicBezTo>
                  <a:pt x="40" y="102"/>
                  <a:pt x="37" y="99"/>
                  <a:pt x="34" y="97"/>
                </a:cubicBezTo>
                <a:cubicBezTo>
                  <a:pt x="34" y="94"/>
                  <a:pt x="33" y="92"/>
                  <a:pt x="33" y="90"/>
                </a:cubicBezTo>
                <a:cubicBezTo>
                  <a:pt x="33" y="71"/>
                  <a:pt x="41" y="54"/>
                  <a:pt x="53" y="42"/>
                </a:cubicBezTo>
                <a:cubicBezTo>
                  <a:pt x="66" y="29"/>
                  <a:pt x="83" y="22"/>
                  <a:pt x="101" y="22"/>
                </a:cubicBezTo>
                <a:cubicBezTo>
                  <a:pt x="120" y="22"/>
                  <a:pt x="137" y="29"/>
                  <a:pt x="149" y="42"/>
                </a:cubicBezTo>
                <a:cubicBezTo>
                  <a:pt x="162" y="54"/>
                  <a:pt x="169" y="71"/>
                  <a:pt x="169" y="90"/>
                </a:cubicBezTo>
                <a:cubicBezTo>
                  <a:pt x="169" y="91"/>
                  <a:pt x="169" y="93"/>
                  <a:pt x="169" y="94"/>
                </a:cubicBezTo>
                <a:cubicBezTo>
                  <a:pt x="163" y="95"/>
                  <a:pt x="157" y="100"/>
                  <a:pt x="155" y="106"/>
                </a:cubicBezTo>
                <a:cubicBezTo>
                  <a:pt x="142" y="145"/>
                  <a:pt x="142" y="145"/>
                  <a:pt x="142" y="145"/>
                </a:cubicBezTo>
                <a:cubicBezTo>
                  <a:pt x="138" y="154"/>
                  <a:pt x="143" y="163"/>
                  <a:pt x="151" y="167"/>
                </a:cubicBezTo>
                <a:cubicBezTo>
                  <a:pt x="147" y="175"/>
                  <a:pt x="140" y="193"/>
                  <a:pt x="156" y="199"/>
                </a:cubicBezTo>
                <a:cubicBezTo>
                  <a:pt x="168" y="204"/>
                  <a:pt x="179" y="197"/>
                  <a:pt x="188" y="191"/>
                </a:cubicBezTo>
                <a:cubicBezTo>
                  <a:pt x="190" y="190"/>
                  <a:pt x="192" y="189"/>
                  <a:pt x="194" y="188"/>
                </a:cubicBezTo>
                <a:cubicBezTo>
                  <a:pt x="197" y="186"/>
                  <a:pt x="200" y="185"/>
                  <a:pt x="201" y="187"/>
                </a:cubicBezTo>
                <a:cubicBezTo>
                  <a:pt x="209" y="183"/>
                  <a:pt x="209" y="183"/>
                  <a:pt x="209" y="183"/>
                </a:cubicBezTo>
                <a:cubicBezTo>
                  <a:pt x="204" y="173"/>
                  <a:pt x="197" y="175"/>
                  <a:pt x="189" y="180"/>
                </a:cubicBezTo>
                <a:cubicBezTo>
                  <a:pt x="187" y="181"/>
                  <a:pt x="185" y="182"/>
                  <a:pt x="183" y="183"/>
                </a:cubicBezTo>
                <a:cubicBezTo>
                  <a:pt x="176" y="188"/>
                  <a:pt x="167" y="194"/>
                  <a:pt x="159" y="191"/>
                </a:cubicBezTo>
                <a:cubicBezTo>
                  <a:pt x="152" y="188"/>
                  <a:pt x="157" y="175"/>
                  <a:pt x="160" y="170"/>
                </a:cubicBezTo>
                <a:close/>
                <a:moveTo>
                  <a:pt x="88" y="112"/>
                </a:moveTo>
                <a:cubicBezTo>
                  <a:pt x="77" y="117"/>
                  <a:pt x="70" y="127"/>
                  <a:pt x="72" y="133"/>
                </a:cubicBezTo>
                <a:cubicBezTo>
                  <a:pt x="75" y="139"/>
                  <a:pt x="87" y="140"/>
                  <a:pt x="98" y="135"/>
                </a:cubicBezTo>
                <a:cubicBezTo>
                  <a:pt x="109" y="130"/>
                  <a:pt x="116" y="122"/>
                  <a:pt x="115" y="116"/>
                </a:cubicBezTo>
                <a:cubicBezTo>
                  <a:pt x="115" y="82"/>
                  <a:pt x="115" y="82"/>
                  <a:pt x="115" y="82"/>
                </a:cubicBezTo>
                <a:cubicBezTo>
                  <a:pt x="127" y="84"/>
                  <a:pt x="134" y="85"/>
                  <a:pt x="128" y="100"/>
                </a:cubicBezTo>
                <a:cubicBezTo>
                  <a:pt x="132" y="102"/>
                  <a:pt x="132" y="102"/>
                  <a:pt x="132" y="102"/>
                </a:cubicBezTo>
                <a:cubicBezTo>
                  <a:pt x="141" y="93"/>
                  <a:pt x="144" y="86"/>
                  <a:pt x="136" y="75"/>
                </a:cubicBezTo>
                <a:cubicBezTo>
                  <a:pt x="131" y="66"/>
                  <a:pt x="120" y="57"/>
                  <a:pt x="115" y="47"/>
                </a:cubicBezTo>
                <a:cubicBezTo>
                  <a:pt x="115" y="47"/>
                  <a:pt x="115" y="47"/>
                  <a:pt x="115" y="47"/>
                </a:cubicBezTo>
                <a:cubicBezTo>
                  <a:pt x="115" y="47"/>
                  <a:pt x="115" y="47"/>
                  <a:pt x="115" y="47"/>
                </a:cubicBezTo>
                <a:cubicBezTo>
                  <a:pt x="104" y="47"/>
                  <a:pt x="104" y="47"/>
                  <a:pt x="104" y="47"/>
                </a:cubicBezTo>
                <a:cubicBezTo>
                  <a:pt x="104" y="109"/>
                  <a:pt x="104" y="109"/>
                  <a:pt x="104" y="109"/>
                </a:cubicBezTo>
                <a:cubicBezTo>
                  <a:pt x="99" y="109"/>
                  <a:pt x="94" y="110"/>
                  <a:pt x="88" y="112"/>
                </a:cubicBez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0" name="Freeform 158"/>
          <p:cNvSpPr>
            <a:spLocks noEditPoints="1"/>
          </p:cNvSpPr>
          <p:nvPr/>
        </p:nvSpPr>
        <p:spPr bwMode="auto">
          <a:xfrm>
            <a:off x="7034032" y="4222450"/>
            <a:ext cx="253133" cy="282704"/>
          </a:xfrm>
          <a:custGeom>
            <a:avLst/>
            <a:gdLst>
              <a:gd name="T0" fmla="*/ 39 w 181"/>
              <a:gd name="T1" fmla="*/ 37 h 202"/>
              <a:gd name="T2" fmla="*/ 15 w 181"/>
              <a:gd name="T3" fmla="*/ 55 h 202"/>
              <a:gd name="T4" fmla="*/ 83 w 181"/>
              <a:gd name="T5" fmla="*/ 121 h 202"/>
              <a:gd name="T6" fmla="*/ 79 w 181"/>
              <a:gd name="T7" fmla="*/ 84 h 202"/>
              <a:gd name="T8" fmla="*/ 59 w 181"/>
              <a:gd name="T9" fmla="*/ 84 h 202"/>
              <a:gd name="T10" fmla="*/ 47 w 181"/>
              <a:gd name="T11" fmla="*/ 62 h 202"/>
              <a:gd name="T12" fmla="*/ 47 w 181"/>
              <a:gd name="T13" fmla="*/ 37 h 202"/>
              <a:gd name="T14" fmla="*/ 47 w 181"/>
              <a:gd name="T15" fmla="*/ 0 h 202"/>
              <a:gd name="T16" fmla="*/ 181 w 181"/>
              <a:gd name="T17" fmla="*/ 84 h 202"/>
              <a:gd name="T18" fmla="*/ 97 w 181"/>
              <a:gd name="T19" fmla="*/ 202 h 202"/>
              <a:gd name="T20" fmla="*/ 0 w 181"/>
              <a:gd name="T21" fmla="*/ 37 h 202"/>
              <a:gd name="T22" fmla="*/ 66 w 181"/>
              <a:gd name="T23" fmla="*/ 59 h 202"/>
              <a:gd name="T24" fmla="*/ 93 w 181"/>
              <a:gd name="T25" fmla="*/ 58 h 202"/>
              <a:gd name="T26" fmla="*/ 91 w 181"/>
              <a:gd name="T27" fmla="*/ 45 h 202"/>
              <a:gd name="T28" fmla="*/ 77 w 181"/>
              <a:gd name="T29" fmla="*/ 28 h 202"/>
              <a:gd name="T30" fmla="*/ 79 w 181"/>
              <a:gd name="T31" fmla="*/ 22 h 202"/>
              <a:gd name="T32" fmla="*/ 81 w 181"/>
              <a:gd name="T33" fmla="*/ 33 h 202"/>
              <a:gd name="T34" fmla="*/ 92 w 181"/>
              <a:gd name="T35" fmla="*/ 24 h 202"/>
              <a:gd name="T36" fmla="*/ 66 w 181"/>
              <a:gd name="T37" fmla="*/ 25 h 202"/>
              <a:gd name="T38" fmla="*/ 68 w 181"/>
              <a:gd name="T39" fmla="*/ 36 h 202"/>
              <a:gd name="T40" fmla="*/ 81 w 181"/>
              <a:gd name="T41" fmla="*/ 52 h 202"/>
              <a:gd name="T42" fmla="*/ 79 w 181"/>
              <a:gd name="T43" fmla="*/ 60 h 202"/>
              <a:gd name="T44" fmla="*/ 77 w 181"/>
              <a:gd name="T45" fmla="*/ 46 h 202"/>
              <a:gd name="T46" fmla="*/ 136 w 181"/>
              <a:gd name="T47" fmla="*/ 68 h 202"/>
              <a:gd name="T48" fmla="*/ 120 w 181"/>
              <a:gd name="T49" fmla="*/ 15 h 202"/>
              <a:gd name="T50" fmla="*/ 110 w 181"/>
              <a:gd name="T51" fmla="*/ 15 h 202"/>
              <a:gd name="T52" fmla="*/ 95 w 181"/>
              <a:gd name="T53" fmla="*/ 68 h 202"/>
              <a:gd name="T54" fmla="*/ 104 w 181"/>
              <a:gd name="T55" fmla="*/ 38 h 202"/>
              <a:gd name="T56" fmla="*/ 119 w 181"/>
              <a:gd name="T57" fmla="*/ 68 h 202"/>
              <a:gd name="T58" fmla="*/ 125 w 181"/>
              <a:gd name="T59" fmla="*/ 68 h 202"/>
              <a:gd name="T60" fmla="*/ 138 w 181"/>
              <a:gd name="T61" fmla="*/ 46 h 202"/>
              <a:gd name="T62" fmla="*/ 151 w 181"/>
              <a:gd name="T63" fmla="*/ 68 h 202"/>
              <a:gd name="T64" fmla="*/ 165 w 181"/>
              <a:gd name="T65" fmla="*/ 51 h 202"/>
              <a:gd name="T66" fmla="*/ 153 w 181"/>
              <a:gd name="T67" fmla="*/ 35 h 202"/>
              <a:gd name="T68" fmla="*/ 149 w 181"/>
              <a:gd name="T69" fmla="*/ 25 h 202"/>
              <a:gd name="T70" fmla="*/ 153 w 181"/>
              <a:gd name="T71" fmla="*/ 23 h 202"/>
              <a:gd name="T72" fmla="*/ 164 w 181"/>
              <a:gd name="T73" fmla="*/ 33 h 202"/>
              <a:gd name="T74" fmla="*/ 151 w 181"/>
              <a:gd name="T75" fmla="*/ 14 h 202"/>
              <a:gd name="T76" fmla="*/ 138 w 181"/>
              <a:gd name="T77" fmla="*/ 31 h 202"/>
              <a:gd name="T78" fmla="*/ 149 w 181"/>
              <a:gd name="T79" fmla="*/ 46 h 202"/>
              <a:gd name="T80" fmla="*/ 153 w 181"/>
              <a:gd name="T81" fmla="*/ 59 h 202"/>
              <a:gd name="T82" fmla="*/ 149 w 181"/>
              <a:gd name="T83" fmla="*/ 59 h 202"/>
              <a:gd name="T84" fmla="*/ 138 w 181"/>
              <a:gd name="T85" fmla="*/ 46 h 202"/>
              <a:gd name="T86" fmla="*/ 16 w 181"/>
              <a:gd name="T87" fmla="*/ 144 h 202"/>
              <a:gd name="T88" fmla="*/ 43 w 181"/>
              <a:gd name="T89" fmla="*/ 132 h 202"/>
              <a:gd name="T90" fmla="*/ 55 w 181"/>
              <a:gd name="T91" fmla="*/ 132 h 202"/>
              <a:gd name="T92" fmla="*/ 83 w 181"/>
              <a:gd name="T93" fmla="*/ 144 h 202"/>
              <a:gd name="T94" fmla="*/ 55 w 181"/>
              <a:gd name="T95" fmla="*/ 132 h 202"/>
              <a:gd name="T96" fmla="*/ 16 w 181"/>
              <a:gd name="T97" fmla="*/ 166 h 202"/>
              <a:gd name="T98" fmla="*/ 43 w 181"/>
              <a:gd name="T99" fmla="*/ 154 h 202"/>
              <a:gd name="T100" fmla="*/ 55 w 181"/>
              <a:gd name="T101" fmla="*/ 154 h 202"/>
              <a:gd name="T102" fmla="*/ 83 w 181"/>
              <a:gd name="T103" fmla="*/ 166 h 202"/>
              <a:gd name="T104" fmla="*/ 55 w 181"/>
              <a:gd name="T105" fmla="*/ 154 h 202"/>
              <a:gd name="T106" fmla="*/ 16 w 181"/>
              <a:gd name="T107" fmla="*/ 188 h 202"/>
              <a:gd name="T108" fmla="*/ 43 w 181"/>
              <a:gd name="T109" fmla="*/ 176 h 202"/>
              <a:gd name="T110" fmla="*/ 55 w 181"/>
              <a:gd name="T111" fmla="*/ 176 h 202"/>
              <a:gd name="T112" fmla="*/ 83 w 181"/>
              <a:gd name="T113" fmla="*/ 188 h 202"/>
              <a:gd name="T114" fmla="*/ 55 w 181"/>
              <a:gd name="T115" fmla="*/ 17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1" h="202">
                <a:moveTo>
                  <a:pt x="0" y="37"/>
                </a:moveTo>
                <a:cubicBezTo>
                  <a:pt x="39" y="37"/>
                  <a:pt x="39" y="37"/>
                  <a:pt x="39" y="37"/>
                </a:cubicBezTo>
                <a:cubicBezTo>
                  <a:pt x="39" y="55"/>
                  <a:pt x="39" y="55"/>
                  <a:pt x="39" y="55"/>
                </a:cubicBezTo>
                <a:cubicBezTo>
                  <a:pt x="15" y="55"/>
                  <a:pt x="15" y="55"/>
                  <a:pt x="15" y="55"/>
                </a:cubicBezTo>
                <a:cubicBezTo>
                  <a:pt x="15" y="121"/>
                  <a:pt x="15" y="121"/>
                  <a:pt x="15" y="121"/>
                </a:cubicBezTo>
                <a:cubicBezTo>
                  <a:pt x="83" y="121"/>
                  <a:pt x="83" y="121"/>
                  <a:pt x="83" y="121"/>
                </a:cubicBezTo>
                <a:cubicBezTo>
                  <a:pt x="83" y="84"/>
                  <a:pt x="83" y="84"/>
                  <a:pt x="83" y="84"/>
                </a:cubicBezTo>
                <a:cubicBezTo>
                  <a:pt x="79" y="84"/>
                  <a:pt x="79" y="84"/>
                  <a:pt x="79" y="84"/>
                </a:cubicBezTo>
                <a:cubicBezTo>
                  <a:pt x="47" y="107"/>
                  <a:pt x="47" y="107"/>
                  <a:pt x="47" y="107"/>
                </a:cubicBezTo>
                <a:cubicBezTo>
                  <a:pt x="59" y="84"/>
                  <a:pt x="59" y="84"/>
                  <a:pt x="59" y="84"/>
                </a:cubicBezTo>
                <a:cubicBezTo>
                  <a:pt x="47" y="84"/>
                  <a:pt x="47" y="84"/>
                  <a:pt x="47" y="84"/>
                </a:cubicBezTo>
                <a:cubicBezTo>
                  <a:pt x="47" y="62"/>
                  <a:pt x="47" y="62"/>
                  <a:pt x="47" y="62"/>
                </a:cubicBezTo>
                <a:cubicBezTo>
                  <a:pt x="47" y="55"/>
                  <a:pt x="47" y="55"/>
                  <a:pt x="47" y="55"/>
                </a:cubicBezTo>
                <a:cubicBezTo>
                  <a:pt x="47" y="37"/>
                  <a:pt x="47" y="37"/>
                  <a:pt x="47" y="37"/>
                </a:cubicBezTo>
                <a:cubicBezTo>
                  <a:pt x="47" y="33"/>
                  <a:pt x="47" y="33"/>
                  <a:pt x="47" y="33"/>
                </a:cubicBezTo>
                <a:cubicBezTo>
                  <a:pt x="47" y="0"/>
                  <a:pt x="47" y="0"/>
                  <a:pt x="47" y="0"/>
                </a:cubicBezTo>
                <a:cubicBezTo>
                  <a:pt x="181" y="0"/>
                  <a:pt x="181" y="0"/>
                  <a:pt x="181" y="0"/>
                </a:cubicBezTo>
                <a:cubicBezTo>
                  <a:pt x="181" y="84"/>
                  <a:pt x="181" y="84"/>
                  <a:pt x="181" y="84"/>
                </a:cubicBezTo>
                <a:cubicBezTo>
                  <a:pt x="97" y="84"/>
                  <a:pt x="97" y="84"/>
                  <a:pt x="97" y="84"/>
                </a:cubicBezTo>
                <a:cubicBezTo>
                  <a:pt x="97" y="202"/>
                  <a:pt x="97" y="202"/>
                  <a:pt x="97" y="202"/>
                </a:cubicBezTo>
                <a:cubicBezTo>
                  <a:pt x="0" y="202"/>
                  <a:pt x="0" y="202"/>
                  <a:pt x="0" y="202"/>
                </a:cubicBezTo>
                <a:cubicBezTo>
                  <a:pt x="0" y="37"/>
                  <a:pt x="0" y="37"/>
                  <a:pt x="0" y="37"/>
                </a:cubicBezTo>
                <a:close/>
                <a:moveTo>
                  <a:pt x="66" y="46"/>
                </a:moveTo>
                <a:cubicBezTo>
                  <a:pt x="66" y="59"/>
                  <a:pt x="66" y="59"/>
                  <a:pt x="66" y="59"/>
                </a:cubicBezTo>
                <a:cubicBezTo>
                  <a:pt x="66" y="65"/>
                  <a:pt x="70" y="68"/>
                  <a:pt x="79" y="68"/>
                </a:cubicBezTo>
                <a:cubicBezTo>
                  <a:pt x="88" y="68"/>
                  <a:pt x="93" y="65"/>
                  <a:pt x="93" y="58"/>
                </a:cubicBezTo>
                <a:cubicBezTo>
                  <a:pt x="93" y="51"/>
                  <a:pt x="93" y="51"/>
                  <a:pt x="93" y="51"/>
                </a:cubicBezTo>
                <a:cubicBezTo>
                  <a:pt x="93" y="49"/>
                  <a:pt x="92" y="46"/>
                  <a:pt x="91" y="45"/>
                </a:cubicBezTo>
                <a:cubicBezTo>
                  <a:pt x="89" y="43"/>
                  <a:pt x="86" y="40"/>
                  <a:pt x="81" y="35"/>
                </a:cubicBezTo>
                <a:cubicBezTo>
                  <a:pt x="79" y="32"/>
                  <a:pt x="77" y="30"/>
                  <a:pt x="77" y="28"/>
                </a:cubicBezTo>
                <a:cubicBezTo>
                  <a:pt x="77" y="25"/>
                  <a:pt x="77" y="25"/>
                  <a:pt x="77" y="25"/>
                </a:cubicBezTo>
                <a:cubicBezTo>
                  <a:pt x="77" y="23"/>
                  <a:pt x="78" y="22"/>
                  <a:pt x="79" y="22"/>
                </a:cubicBezTo>
                <a:cubicBezTo>
                  <a:pt x="80" y="22"/>
                  <a:pt x="81" y="22"/>
                  <a:pt x="81" y="23"/>
                </a:cubicBezTo>
                <a:cubicBezTo>
                  <a:pt x="81" y="33"/>
                  <a:pt x="81" y="33"/>
                  <a:pt x="81" y="33"/>
                </a:cubicBezTo>
                <a:cubicBezTo>
                  <a:pt x="92" y="33"/>
                  <a:pt x="92" y="33"/>
                  <a:pt x="92" y="33"/>
                </a:cubicBezTo>
                <a:cubicBezTo>
                  <a:pt x="92" y="24"/>
                  <a:pt x="92" y="24"/>
                  <a:pt x="92" y="24"/>
                </a:cubicBezTo>
                <a:cubicBezTo>
                  <a:pt x="92" y="17"/>
                  <a:pt x="88" y="14"/>
                  <a:pt x="79" y="14"/>
                </a:cubicBezTo>
                <a:cubicBezTo>
                  <a:pt x="70" y="14"/>
                  <a:pt x="66" y="18"/>
                  <a:pt x="66" y="25"/>
                </a:cubicBezTo>
                <a:cubicBezTo>
                  <a:pt x="66" y="31"/>
                  <a:pt x="66" y="31"/>
                  <a:pt x="66" y="31"/>
                </a:cubicBezTo>
                <a:cubicBezTo>
                  <a:pt x="66" y="33"/>
                  <a:pt x="67" y="34"/>
                  <a:pt x="68" y="36"/>
                </a:cubicBezTo>
                <a:cubicBezTo>
                  <a:pt x="69" y="38"/>
                  <a:pt x="72" y="41"/>
                  <a:pt x="77" y="46"/>
                </a:cubicBezTo>
                <a:cubicBezTo>
                  <a:pt x="80" y="48"/>
                  <a:pt x="81" y="50"/>
                  <a:pt x="81" y="52"/>
                </a:cubicBezTo>
                <a:cubicBezTo>
                  <a:pt x="81" y="59"/>
                  <a:pt x="81" y="59"/>
                  <a:pt x="81" y="59"/>
                </a:cubicBezTo>
                <a:cubicBezTo>
                  <a:pt x="81" y="60"/>
                  <a:pt x="80" y="60"/>
                  <a:pt x="79" y="60"/>
                </a:cubicBezTo>
                <a:cubicBezTo>
                  <a:pt x="77" y="60"/>
                  <a:pt x="77" y="60"/>
                  <a:pt x="77" y="59"/>
                </a:cubicBezTo>
                <a:cubicBezTo>
                  <a:pt x="77" y="46"/>
                  <a:pt x="77" y="46"/>
                  <a:pt x="77" y="46"/>
                </a:cubicBezTo>
                <a:cubicBezTo>
                  <a:pt x="66" y="46"/>
                  <a:pt x="66" y="46"/>
                  <a:pt x="66" y="46"/>
                </a:cubicBezTo>
                <a:close/>
                <a:moveTo>
                  <a:pt x="136" y="68"/>
                </a:moveTo>
                <a:cubicBezTo>
                  <a:pt x="136" y="15"/>
                  <a:pt x="136" y="15"/>
                  <a:pt x="136" y="15"/>
                </a:cubicBezTo>
                <a:cubicBezTo>
                  <a:pt x="120" y="15"/>
                  <a:pt x="120" y="15"/>
                  <a:pt x="120" y="15"/>
                </a:cubicBezTo>
                <a:cubicBezTo>
                  <a:pt x="115" y="42"/>
                  <a:pt x="115" y="42"/>
                  <a:pt x="115" y="42"/>
                </a:cubicBezTo>
                <a:cubicBezTo>
                  <a:pt x="110" y="15"/>
                  <a:pt x="110" y="15"/>
                  <a:pt x="110" y="15"/>
                </a:cubicBezTo>
                <a:cubicBezTo>
                  <a:pt x="95" y="15"/>
                  <a:pt x="95" y="15"/>
                  <a:pt x="95" y="15"/>
                </a:cubicBezTo>
                <a:cubicBezTo>
                  <a:pt x="95" y="68"/>
                  <a:pt x="95" y="68"/>
                  <a:pt x="95" y="68"/>
                </a:cubicBezTo>
                <a:cubicBezTo>
                  <a:pt x="104" y="68"/>
                  <a:pt x="104" y="68"/>
                  <a:pt x="104" y="68"/>
                </a:cubicBezTo>
                <a:cubicBezTo>
                  <a:pt x="104" y="38"/>
                  <a:pt x="104" y="38"/>
                  <a:pt x="104" y="38"/>
                </a:cubicBezTo>
                <a:cubicBezTo>
                  <a:pt x="111" y="68"/>
                  <a:pt x="111" y="68"/>
                  <a:pt x="111" y="68"/>
                </a:cubicBezTo>
                <a:cubicBezTo>
                  <a:pt x="119" y="68"/>
                  <a:pt x="119" y="68"/>
                  <a:pt x="119" y="68"/>
                </a:cubicBezTo>
                <a:cubicBezTo>
                  <a:pt x="125" y="38"/>
                  <a:pt x="125" y="38"/>
                  <a:pt x="125" y="38"/>
                </a:cubicBezTo>
                <a:cubicBezTo>
                  <a:pt x="125" y="68"/>
                  <a:pt x="125" y="68"/>
                  <a:pt x="125" y="68"/>
                </a:cubicBezTo>
                <a:cubicBezTo>
                  <a:pt x="136" y="68"/>
                  <a:pt x="136" y="68"/>
                  <a:pt x="136" y="68"/>
                </a:cubicBezTo>
                <a:close/>
                <a:moveTo>
                  <a:pt x="138" y="46"/>
                </a:moveTo>
                <a:cubicBezTo>
                  <a:pt x="138" y="59"/>
                  <a:pt x="138" y="59"/>
                  <a:pt x="138" y="59"/>
                </a:cubicBezTo>
                <a:cubicBezTo>
                  <a:pt x="138" y="65"/>
                  <a:pt x="142" y="68"/>
                  <a:pt x="151" y="68"/>
                </a:cubicBezTo>
                <a:cubicBezTo>
                  <a:pt x="160" y="68"/>
                  <a:pt x="165" y="65"/>
                  <a:pt x="165" y="58"/>
                </a:cubicBezTo>
                <a:cubicBezTo>
                  <a:pt x="165" y="51"/>
                  <a:pt x="165" y="51"/>
                  <a:pt x="165" y="51"/>
                </a:cubicBezTo>
                <a:cubicBezTo>
                  <a:pt x="165" y="49"/>
                  <a:pt x="164" y="46"/>
                  <a:pt x="163" y="45"/>
                </a:cubicBezTo>
                <a:cubicBezTo>
                  <a:pt x="161" y="43"/>
                  <a:pt x="158" y="40"/>
                  <a:pt x="153" y="35"/>
                </a:cubicBezTo>
                <a:cubicBezTo>
                  <a:pt x="151" y="32"/>
                  <a:pt x="149" y="30"/>
                  <a:pt x="149" y="28"/>
                </a:cubicBezTo>
                <a:cubicBezTo>
                  <a:pt x="149" y="25"/>
                  <a:pt x="149" y="25"/>
                  <a:pt x="149" y="25"/>
                </a:cubicBezTo>
                <a:cubicBezTo>
                  <a:pt x="149" y="23"/>
                  <a:pt x="150" y="22"/>
                  <a:pt x="151" y="22"/>
                </a:cubicBezTo>
                <a:cubicBezTo>
                  <a:pt x="152" y="22"/>
                  <a:pt x="153" y="22"/>
                  <a:pt x="153" y="23"/>
                </a:cubicBezTo>
                <a:cubicBezTo>
                  <a:pt x="153" y="33"/>
                  <a:pt x="153" y="33"/>
                  <a:pt x="153" y="33"/>
                </a:cubicBezTo>
                <a:cubicBezTo>
                  <a:pt x="164" y="33"/>
                  <a:pt x="164" y="33"/>
                  <a:pt x="164" y="33"/>
                </a:cubicBezTo>
                <a:cubicBezTo>
                  <a:pt x="164" y="24"/>
                  <a:pt x="164" y="24"/>
                  <a:pt x="164" y="24"/>
                </a:cubicBezTo>
                <a:cubicBezTo>
                  <a:pt x="164" y="17"/>
                  <a:pt x="160" y="14"/>
                  <a:pt x="151" y="14"/>
                </a:cubicBezTo>
                <a:cubicBezTo>
                  <a:pt x="142" y="14"/>
                  <a:pt x="138" y="18"/>
                  <a:pt x="138" y="25"/>
                </a:cubicBezTo>
                <a:cubicBezTo>
                  <a:pt x="138" y="31"/>
                  <a:pt x="138" y="31"/>
                  <a:pt x="138" y="31"/>
                </a:cubicBezTo>
                <a:cubicBezTo>
                  <a:pt x="138" y="33"/>
                  <a:pt x="139" y="34"/>
                  <a:pt x="140" y="36"/>
                </a:cubicBezTo>
                <a:cubicBezTo>
                  <a:pt x="141" y="38"/>
                  <a:pt x="144" y="41"/>
                  <a:pt x="149" y="46"/>
                </a:cubicBezTo>
                <a:cubicBezTo>
                  <a:pt x="152" y="48"/>
                  <a:pt x="153" y="50"/>
                  <a:pt x="153" y="52"/>
                </a:cubicBezTo>
                <a:cubicBezTo>
                  <a:pt x="153" y="59"/>
                  <a:pt x="153" y="59"/>
                  <a:pt x="153" y="59"/>
                </a:cubicBezTo>
                <a:cubicBezTo>
                  <a:pt x="153" y="60"/>
                  <a:pt x="152" y="60"/>
                  <a:pt x="151" y="60"/>
                </a:cubicBezTo>
                <a:cubicBezTo>
                  <a:pt x="149" y="60"/>
                  <a:pt x="149" y="60"/>
                  <a:pt x="149" y="59"/>
                </a:cubicBezTo>
                <a:cubicBezTo>
                  <a:pt x="149" y="46"/>
                  <a:pt x="149" y="46"/>
                  <a:pt x="149" y="46"/>
                </a:cubicBezTo>
                <a:cubicBezTo>
                  <a:pt x="138" y="46"/>
                  <a:pt x="138" y="46"/>
                  <a:pt x="138" y="46"/>
                </a:cubicBezTo>
                <a:close/>
                <a:moveTo>
                  <a:pt x="16" y="132"/>
                </a:moveTo>
                <a:cubicBezTo>
                  <a:pt x="16" y="144"/>
                  <a:pt x="16" y="144"/>
                  <a:pt x="16" y="144"/>
                </a:cubicBezTo>
                <a:cubicBezTo>
                  <a:pt x="43" y="144"/>
                  <a:pt x="43" y="144"/>
                  <a:pt x="43" y="144"/>
                </a:cubicBezTo>
                <a:cubicBezTo>
                  <a:pt x="43" y="132"/>
                  <a:pt x="43" y="132"/>
                  <a:pt x="43" y="132"/>
                </a:cubicBezTo>
                <a:cubicBezTo>
                  <a:pt x="16" y="132"/>
                  <a:pt x="16" y="132"/>
                  <a:pt x="16" y="132"/>
                </a:cubicBezTo>
                <a:close/>
                <a:moveTo>
                  <a:pt x="55" y="132"/>
                </a:moveTo>
                <a:cubicBezTo>
                  <a:pt x="55" y="144"/>
                  <a:pt x="55" y="144"/>
                  <a:pt x="55" y="144"/>
                </a:cubicBezTo>
                <a:cubicBezTo>
                  <a:pt x="83" y="144"/>
                  <a:pt x="83" y="144"/>
                  <a:pt x="83" y="144"/>
                </a:cubicBezTo>
                <a:cubicBezTo>
                  <a:pt x="83" y="132"/>
                  <a:pt x="83" y="132"/>
                  <a:pt x="83" y="132"/>
                </a:cubicBezTo>
                <a:cubicBezTo>
                  <a:pt x="55" y="132"/>
                  <a:pt x="55" y="132"/>
                  <a:pt x="55" y="132"/>
                </a:cubicBezTo>
                <a:close/>
                <a:moveTo>
                  <a:pt x="16" y="154"/>
                </a:moveTo>
                <a:cubicBezTo>
                  <a:pt x="16" y="166"/>
                  <a:pt x="16" y="166"/>
                  <a:pt x="16" y="166"/>
                </a:cubicBezTo>
                <a:cubicBezTo>
                  <a:pt x="43" y="166"/>
                  <a:pt x="43" y="166"/>
                  <a:pt x="43" y="166"/>
                </a:cubicBezTo>
                <a:cubicBezTo>
                  <a:pt x="43" y="154"/>
                  <a:pt x="43" y="154"/>
                  <a:pt x="43" y="154"/>
                </a:cubicBezTo>
                <a:cubicBezTo>
                  <a:pt x="16" y="154"/>
                  <a:pt x="16" y="154"/>
                  <a:pt x="16" y="154"/>
                </a:cubicBezTo>
                <a:close/>
                <a:moveTo>
                  <a:pt x="55" y="154"/>
                </a:moveTo>
                <a:cubicBezTo>
                  <a:pt x="55" y="166"/>
                  <a:pt x="55" y="166"/>
                  <a:pt x="55" y="166"/>
                </a:cubicBezTo>
                <a:cubicBezTo>
                  <a:pt x="83" y="166"/>
                  <a:pt x="83" y="166"/>
                  <a:pt x="83" y="166"/>
                </a:cubicBezTo>
                <a:cubicBezTo>
                  <a:pt x="83" y="154"/>
                  <a:pt x="83" y="154"/>
                  <a:pt x="83" y="154"/>
                </a:cubicBezTo>
                <a:cubicBezTo>
                  <a:pt x="55" y="154"/>
                  <a:pt x="55" y="154"/>
                  <a:pt x="55" y="154"/>
                </a:cubicBezTo>
                <a:close/>
                <a:moveTo>
                  <a:pt x="16" y="176"/>
                </a:moveTo>
                <a:cubicBezTo>
                  <a:pt x="16" y="188"/>
                  <a:pt x="16" y="188"/>
                  <a:pt x="16" y="188"/>
                </a:cubicBezTo>
                <a:cubicBezTo>
                  <a:pt x="43" y="188"/>
                  <a:pt x="43" y="188"/>
                  <a:pt x="43" y="188"/>
                </a:cubicBezTo>
                <a:cubicBezTo>
                  <a:pt x="43" y="176"/>
                  <a:pt x="43" y="176"/>
                  <a:pt x="43" y="176"/>
                </a:cubicBezTo>
                <a:cubicBezTo>
                  <a:pt x="16" y="176"/>
                  <a:pt x="16" y="176"/>
                  <a:pt x="16" y="176"/>
                </a:cubicBezTo>
                <a:close/>
                <a:moveTo>
                  <a:pt x="55" y="176"/>
                </a:moveTo>
                <a:cubicBezTo>
                  <a:pt x="55" y="188"/>
                  <a:pt x="55" y="188"/>
                  <a:pt x="55" y="188"/>
                </a:cubicBezTo>
                <a:cubicBezTo>
                  <a:pt x="83" y="188"/>
                  <a:pt x="83" y="188"/>
                  <a:pt x="83" y="188"/>
                </a:cubicBezTo>
                <a:cubicBezTo>
                  <a:pt x="83" y="176"/>
                  <a:pt x="83" y="176"/>
                  <a:pt x="83" y="176"/>
                </a:cubicBezTo>
                <a:lnTo>
                  <a:pt x="55" y="176"/>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1" name="Freeform 159"/>
          <p:cNvSpPr>
            <a:spLocks noEditPoints="1"/>
          </p:cNvSpPr>
          <p:nvPr/>
        </p:nvSpPr>
        <p:spPr bwMode="auto">
          <a:xfrm>
            <a:off x="7409000" y="4214168"/>
            <a:ext cx="275607" cy="296307"/>
          </a:xfrm>
          <a:custGeom>
            <a:avLst/>
            <a:gdLst>
              <a:gd name="T0" fmla="*/ 16 w 197"/>
              <a:gd name="T1" fmla="*/ 45 h 212"/>
              <a:gd name="T2" fmla="*/ 55 w 197"/>
              <a:gd name="T3" fmla="*/ 30 h 212"/>
              <a:gd name="T4" fmla="*/ 53 w 197"/>
              <a:gd name="T5" fmla="*/ 25 h 212"/>
              <a:gd name="T6" fmla="*/ 14 w 197"/>
              <a:gd name="T7" fmla="*/ 40 h 212"/>
              <a:gd name="T8" fmla="*/ 16 w 197"/>
              <a:gd name="T9" fmla="*/ 45 h 212"/>
              <a:gd name="T10" fmla="*/ 105 w 197"/>
              <a:gd name="T11" fmla="*/ 169 h 212"/>
              <a:gd name="T12" fmla="*/ 113 w 197"/>
              <a:gd name="T13" fmla="*/ 179 h 212"/>
              <a:gd name="T14" fmla="*/ 118 w 197"/>
              <a:gd name="T15" fmla="*/ 182 h 212"/>
              <a:gd name="T16" fmla="*/ 119 w 197"/>
              <a:gd name="T17" fmla="*/ 181 h 212"/>
              <a:gd name="T18" fmla="*/ 125 w 197"/>
              <a:gd name="T19" fmla="*/ 172 h 212"/>
              <a:gd name="T20" fmla="*/ 133 w 197"/>
              <a:gd name="T21" fmla="*/ 139 h 212"/>
              <a:gd name="T22" fmla="*/ 137 w 197"/>
              <a:gd name="T23" fmla="*/ 118 h 212"/>
              <a:gd name="T24" fmla="*/ 197 w 197"/>
              <a:gd name="T25" fmla="*/ 94 h 212"/>
              <a:gd name="T26" fmla="*/ 189 w 197"/>
              <a:gd name="T27" fmla="*/ 122 h 212"/>
              <a:gd name="T28" fmla="*/ 166 w 197"/>
              <a:gd name="T29" fmla="*/ 126 h 212"/>
              <a:gd name="T30" fmla="*/ 162 w 197"/>
              <a:gd name="T31" fmla="*/ 144 h 212"/>
              <a:gd name="T32" fmla="*/ 152 w 197"/>
              <a:gd name="T33" fmla="*/ 184 h 212"/>
              <a:gd name="T34" fmla="*/ 138 w 197"/>
              <a:gd name="T35" fmla="*/ 204 h 212"/>
              <a:gd name="T36" fmla="*/ 114 w 197"/>
              <a:gd name="T37" fmla="*/ 211 h 212"/>
              <a:gd name="T38" fmla="*/ 93 w 197"/>
              <a:gd name="T39" fmla="*/ 201 h 212"/>
              <a:gd name="T40" fmla="*/ 77 w 197"/>
              <a:gd name="T41" fmla="*/ 180 h 212"/>
              <a:gd name="T42" fmla="*/ 50 w 197"/>
              <a:gd name="T43" fmla="*/ 182 h 212"/>
              <a:gd name="T44" fmla="*/ 18 w 197"/>
              <a:gd name="T45" fmla="*/ 101 h 212"/>
              <a:gd name="T46" fmla="*/ 24 w 197"/>
              <a:gd name="T47" fmla="*/ 98 h 212"/>
              <a:gd name="T48" fmla="*/ 14 w 197"/>
              <a:gd name="T49" fmla="*/ 73 h 212"/>
              <a:gd name="T50" fmla="*/ 14 w 197"/>
              <a:gd name="T51" fmla="*/ 69 h 212"/>
              <a:gd name="T52" fmla="*/ 14 w 197"/>
              <a:gd name="T53" fmla="*/ 64 h 212"/>
              <a:gd name="T54" fmla="*/ 9 w 197"/>
              <a:gd name="T55" fmla="*/ 58 h 212"/>
              <a:gd name="T56" fmla="*/ 7 w 197"/>
              <a:gd name="T57" fmla="*/ 56 h 212"/>
              <a:gd name="T58" fmla="*/ 0 w 197"/>
              <a:gd name="T59" fmla="*/ 39 h 212"/>
              <a:gd name="T60" fmla="*/ 0 w 197"/>
              <a:gd name="T61" fmla="*/ 37 h 212"/>
              <a:gd name="T62" fmla="*/ 1 w 197"/>
              <a:gd name="T63" fmla="*/ 20 h 212"/>
              <a:gd name="T64" fmla="*/ 5 w 197"/>
              <a:gd name="T65" fmla="*/ 15 h 212"/>
              <a:gd name="T66" fmla="*/ 43 w 197"/>
              <a:gd name="T67" fmla="*/ 0 h 212"/>
              <a:gd name="T68" fmla="*/ 50 w 197"/>
              <a:gd name="T69" fmla="*/ 1 h 212"/>
              <a:gd name="T70" fmla="*/ 61 w 197"/>
              <a:gd name="T71" fmla="*/ 13 h 212"/>
              <a:gd name="T72" fmla="*/ 62 w 197"/>
              <a:gd name="T73" fmla="*/ 15 h 212"/>
              <a:gd name="T74" fmla="*/ 69 w 197"/>
              <a:gd name="T75" fmla="*/ 31 h 212"/>
              <a:gd name="T76" fmla="*/ 69 w 197"/>
              <a:gd name="T77" fmla="*/ 34 h 212"/>
              <a:gd name="T78" fmla="*/ 69 w 197"/>
              <a:gd name="T79" fmla="*/ 40 h 212"/>
              <a:gd name="T80" fmla="*/ 74 w 197"/>
              <a:gd name="T81" fmla="*/ 46 h 212"/>
              <a:gd name="T82" fmla="*/ 76 w 197"/>
              <a:gd name="T83" fmla="*/ 48 h 212"/>
              <a:gd name="T84" fmla="*/ 86 w 197"/>
              <a:gd name="T85" fmla="*/ 74 h 212"/>
              <a:gd name="T86" fmla="*/ 92 w 197"/>
              <a:gd name="T87" fmla="*/ 71 h 212"/>
              <a:gd name="T88" fmla="*/ 124 w 197"/>
              <a:gd name="T89" fmla="*/ 152 h 212"/>
              <a:gd name="T90" fmla="*/ 105 w 197"/>
              <a:gd name="T91" fmla="*/ 169 h 212"/>
              <a:gd name="T92" fmla="*/ 35 w 197"/>
              <a:gd name="T93" fmla="*/ 94 h 212"/>
              <a:gd name="T94" fmla="*/ 75 w 197"/>
              <a:gd name="T95" fmla="*/ 78 h 212"/>
              <a:gd name="T96" fmla="*/ 67 w 197"/>
              <a:gd name="T97" fmla="*/ 58 h 212"/>
              <a:gd name="T98" fmla="*/ 27 w 197"/>
              <a:gd name="T99" fmla="*/ 74 h 212"/>
              <a:gd name="T100" fmla="*/ 35 w 197"/>
              <a:gd name="T101" fmla="*/ 94 h 212"/>
              <a:gd name="T102" fmla="*/ 44 w 197"/>
              <a:gd name="T103" fmla="*/ 12 h 212"/>
              <a:gd name="T104" fmla="*/ 46 w 197"/>
              <a:gd name="T105" fmla="*/ 15 h 212"/>
              <a:gd name="T106" fmla="*/ 13 w 197"/>
              <a:gd name="T107" fmla="*/ 28 h 212"/>
              <a:gd name="T108" fmla="*/ 13 w 197"/>
              <a:gd name="T109" fmla="*/ 25 h 212"/>
              <a:gd name="T110" fmla="*/ 44 w 197"/>
              <a:gd name="T111" fmla="*/ 12 h 212"/>
              <a:gd name="T112" fmla="*/ 57 w 197"/>
              <a:gd name="T113" fmla="*/ 42 h 212"/>
              <a:gd name="T114" fmla="*/ 58 w 197"/>
              <a:gd name="T115" fmla="*/ 45 h 212"/>
              <a:gd name="T116" fmla="*/ 60 w 197"/>
              <a:gd name="T117" fmla="*/ 48 h 212"/>
              <a:gd name="T118" fmla="*/ 26 w 197"/>
              <a:gd name="T119" fmla="*/ 62 h 212"/>
              <a:gd name="T120" fmla="*/ 25 w 197"/>
              <a:gd name="T121" fmla="*/ 59 h 212"/>
              <a:gd name="T122" fmla="*/ 23 w 197"/>
              <a:gd name="T123" fmla="*/ 56 h 212"/>
              <a:gd name="T124" fmla="*/ 57 w 197"/>
              <a:gd name="T125" fmla="*/ 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 h="212">
                <a:moveTo>
                  <a:pt x="16" y="45"/>
                </a:moveTo>
                <a:cubicBezTo>
                  <a:pt x="55" y="30"/>
                  <a:pt x="55" y="30"/>
                  <a:pt x="55" y="30"/>
                </a:cubicBezTo>
                <a:cubicBezTo>
                  <a:pt x="53" y="25"/>
                  <a:pt x="53" y="25"/>
                  <a:pt x="53" y="25"/>
                </a:cubicBezTo>
                <a:cubicBezTo>
                  <a:pt x="14" y="40"/>
                  <a:pt x="14" y="40"/>
                  <a:pt x="14" y="40"/>
                </a:cubicBezTo>
                <a:cubicBezTo>
                  <a:pt x="16" y="45"/>
                  <a:pt x="16" y="45"/>
                  <a:pt x="16" y="45"/>
                </a:cubicBezTo>
                <a:close/>
                <a:moveTo>
                  <a:pt x="105" y="169"/>
                </a:moveTo>
                <a:cubicBezTo>
                  <a:pt x="107" y="173"/>
                  <a:pt x="110" y="176"/>
                  <a:pt x="113" y="179"/>
                </a:cubicBezTo>
                <a:cubicBezTo>
                  <a:pt x="115" y="181"/>
                  <a:pt x="117" y="182"/>
                  <a:pt x="118" y="182"/>
                </a:cubicBezTo>
                <a:cubicBezTo>
                  <a:pt x="118" y="182"/>
                  <a:pt x="118" y="182"/>
                  <a:pt x="119" y="181"/>
                </a:cubicBezTo>
                <a:cubicBezTo>
                  <a:pt x="121" y="180"/>
                  <a:pt x="123" y="177"/>
                  <a:pt x="125" y="172"/>
                </a:cubicBezTo>
                <a:cubicBezTo>
                  <a:pt x="130" y="162"/>
                  <a:pt x="131" y="150"/>
                  <a:pt x="133" y="139"/>
                </a:cubicBezTo>
                <a:cubicBezTo>
                  <a:pt x="134" y="132"/>
                  <a:pt x="135" y="125"/>
                  <a:pt x="137" y="118"/>
                </a:cubicBezTo>
                <a:cubicBezTo>
                  <a:pt x="144" y="95"/>
                  <a:pt x="158" y="82"/>
                  <a:pt x="197" y="94"/>
                </a:cubicBezTo>
                <a:cubicBezTo>
                  <a:pt x="189" y="122"/>
                  <a:pt x="189" y="122"/>
                  <a:pt x="189" y="122"/>
                </a:cubicBezTo>
                <a:cubicBezTo>
                  <a:pt x="172" y="117"/>
                  <a:pt x="167" y="120"/>
                  <a:pt x="166" y="126"/>
                </a:cubicBezTo>
                <a:cubicBezTo>
                  <a:pt x="164" y="131"/>
                  <a:pt x="163" y="137"/>
                  <a:pt x="162" y="144"/>
                </a:cubicBezTo>
                <a:cubicBezTo>
                  <a:pt x="160" y="156"/>
                  <a:pt x="158" y="170"/>
                  <a:pt x="152" y="184"/>
                </a:cubicBezTo>
                <a:cubicBezTo>
                  <a:pt x="148" y="193"/>
                  <a:pt x="143" y="199"/>
                  <a:pt x="138" y="204"/>
                </a:cubicBezTo>
                <a:cubicBezTo>
                  <a:pt x="131" y="210"/>
                  <a:pt x="122" y="212"/>
                  <a:pt x="114" y="211"/>
                </a:cubicBezTo>
                <a:cubicBezTo>
                  <a:pt x="107" y="210"/>
                  <a:pt x="100" y="206"/>
                  <a:pt x="93" y="201"/>
                </a:cubicBezTo>
                <a:cubicBezTo>
                  <a:pt x="88" y="196"/>
                  <a:pt x="82" y="189"/>
                  <a:pt x="77" y="180"/>
                </a:cubicBezTo>
                <a:cubicBezTo>
                  <a:pt x="50" y="182"/>
                  <a:pt x="50" y="182"/>
                  <a:pt x="50" y="182"/>
                </a:cubicBezTo>
                <a:cubicBezTo>
                  <a:pt x="18" y="101"/>
                  <a:pt x="18" y="101"/>
                  <a:pt x="18" y="101"/>
                </a:cubicBezTo>
                <a:cubicBezTo>
                  <a:pt x="24" y="98"/>
                  <a:pt x="24" y="98"/>
                  <a:pt x="24" y="98"/>
                </a:cubicBezTo>
                <a:cubicBezTo>
                  <a:pt x="14" y="73"/>
                  <a:pt x="14" y="73"/>
                  <a:pt x="14" y="73"/>
                </a:cubicBezTo>
                <a:cubicBezTo>
                  <a:pt x="14" y="69"/>
                  <a:pt x="14" y="69"/>
                  <a:pt x="14" y="69"/>
                </a:cubicBezTo>
                <a:cubicBezTo>
                  <a:pt x="14" y="67"/>
                  <a:pt x="14" y="65"/>
                  <a:pt x="14" y="64"/>
                </a:cubicBezTo>
                <a:cubicBezTo>
                  <a:pt x="13" y="62"/>
                  <a:pt x="12" y="60"/>
                  <a:pt x="9" y="58"/>
                </a:cubicBezTo>
                <a:cubicBezTo>
                  <a:pt x="7" y="56"/>
                  <a:pt x="7" y="56"/>
                  <a:pt x="7" y="56"/>
                </a:cubicBezTo>
                <a:cubicBezTo>
                  <a:pt x="0" y="39"/>
                  <a:pt x="0" y="39"/>
                  <a:pt x="0" y="39"/>
                </a:cubicBezTo>
                <a:cubicBezTo>
                  <a:pt x="0" y="37"/>
                  <a:pt x="0" y="37"/>
                  <a:pt x="0" y="37"/>
                </a:cubicBezTo>
                <a:cubicBezTo>
                  <a:pt x="1" y="20"/>
                  <a:pt x="1" y="20"/>
                  <a:pt x="1" y="20"/>
                </a:cubicBezTo>
                <a:cubicBezTo>
                  <a:pt x="5" y="15"/>
                  <a:pt x="5" y="15"/>
                  <a:pt x="5" y="15"/>
                </a:cubicBezTo>
                <a:cubicBezTo>
                  <a:pt x="43" y="0"/>
                  <a:pt x="43" y="0"/>
                  <a:pt x="43" y="0"/>
                </a:cubicBezTo>
                <a:cubicBezTo>
                  <a:pt x="50" y="1"/>
                  <a:pt x="50" y="1"/>
                  <a:pt x="50" y="1"/>
                </a:cubicBezTo>
                <a:cubicBezTo>
                  <a:pt x="61" y="13"/>
                  <a:pt x="61" y="13"/>
                  <a:pt x="61" y="13"/>
                </a:cubicBezTo>
                <a:cubicBezTo>
                  <a:pt x="62" y="15"/>
                  <a:pt x="62" y="15"/>
                  <a:pt x="62" y="15"/>
                </a:cubicBezTo>
                <a:cubicBezTo>
                  <a:pt x="69" y="31"/>
                  <a:pt x="69" y="31"/>
                  <a:pt x="69" y="31"/>
                </a:cubicBezTo>
                <a:cubicBezTo>
                  <a:pt x="69" y="34"/>
                  <a:pt x="69" y="34"/>
                  <a:pt x="69" y="34"/>
                </a:cubicBezTo>
                <a:cubicBezTo>
                  <a:pt x="68" y="37"/>
                  <a:pt x="69" y="39"/>
                  <a:pt x="69" y="40"/>
                </a:cubicBezTo>
                <a:cubicBezTo>
                  <a:pt x="70" y="42"/>
                  <a:pt x="72" y="44"/>
                  <a:pt x="74" y="46"/>
                </a:cubicBezTo>
                <a:cubicBezTo>
                  <a:pt x="76" y="48"/>
                  <a:pt x="76" y="48"/>
                  <a:pt x="76" y="48"/>
                </a:cubicBezTo>
                <a:cubicBezTo>
                  <a:pt x="86" y="74"/>
                  <a:pt x="86" y="74"/>
                  <a:pt x="86" y="74"/>
                </a:cubicBezTo>
                <a:cubicBezTo>
                  <a:pt x="92" y="71"/>
                  <a:pt x="92" y="71"/>
                  <a:pt x="92" y="71"/>
                </a:cubicBezTo>
                <a:cubicBezTo>
                  <a:pt x="124" y="152"/>
                  <a:pt x="124" y="152"/>
                  <a:pt x="124" y="152"/>
                </a:cubicBezTo>
                <a:cubicBezTo>
                  <a:pt x="105" y="169"/>
                  <a:pt x="105" y="169"/>
                  <a:pt x="105" y="169"/>
                </a:cubicBezTo>
                <a:close/>
                <a:moveTo>
                  <a:pt x="35" y="94"/>
                </a:moveTo>
                <a:cubicBezTo>
                  <a:pt x="75" y="78"/>
                  <a:pt x="75" y="78"/>
                  <a:pt x="75" y="78"/>
                </a:cubicBezTo>
                <a:cubicBezTo>
                  <a:pt x="67" y="58"/>
                  <a:pt x="67" y="58"/>
                  <a:pt x="67" y="58"/>
                </a:cubicBezTo>
                <a:cubicBezTo>
                  <a:pt x="27" y="74"/>
                  <a:pt x="27" y="74"/>
                  <a:pt x="27" y="74"/>
                </a:cubicBezTo>
                <a:cubicBezTo>
                  <a:pt x="35" y="94"/>
                  <a:pt x="35" y="94"/>
                  <a:pt x="35" y="94"/>
                </a:cubicBezTo>
                <a:close/>
                <a:moveTo>
                  <a:pt x="44" y="12"/>
                </a:moveTo>
                <a:cubicBezTo>
                  <a:pt x="46" y="15"/>
                  <a:pt x="46" y="15"/>
                  <a:pt x="46" y="15"/>
                </a:cubicBezTo>
                <a:cubicBezTo>
                  <a:pt x="13" y="28"/>
                  <a:pt x="13" y="28"/>
                  <a:pt x="13" y="28"/>
                </a:cubicBezTo>
                <a:cubicBezTo>
                  <a:pt x="13" y="25"/>
                  <a:pt x="13" y="25"/>
                  <a:pt x="13" y="25"/>
                </a:cubicBezTo>
                <a:cubicBezTo>
                  <a:pt x="44" y="12"/>
                  <a:pt x="44" y="12"/>
                  <a:pt x="44" y="12"/>
                </a:cubicBezTo>
                <a:close/>
                <a:moveTo>
                  <a:pt x="57" y="42"/>
                </a:moveTo>
                <a:cubicBezTo>
                  <a:pt x="57" y="43"/>
                  <a:pt x="58" y="44"/>
                  <a:pt x="58" y="45"/>
                </a:cubicBezTo>
                <a:cubicBezTo>
                  <a:pt x="59" y="46"/>
                  <a:pt x="59" y="47"/>
                  <a:pt x="60" y="48"/>
                </a:cubicBezTo>
                <a:cubicBezTo>
                  <a:pt x="26" y="62"/>
                  <a:pt x="26" y="62"/>
                  <a:pt x="26" y="62"/>
                </a:cubicBezTo>
                <a:cubicBezTo>
                  <a:pt x="25" y="61"/>
                  <a:pt x="25" y="60"/>
                  <a:pt x="25" y="59"/>
                </a:cubicBezTo>
                <a:cubicBezTo>
                  <a:pt x="24" y="58"/>
                  <a:pt x="24" y="57"/>
                  <a:pt x="23" y="56"/>
                </a:cubicBezTo>
                <a:lnTo>
                  <a:pt x="57" y="42"/>
                </a:lnTo>
                <a:close/>
              </a:path>
            </a:pathLst>
          </a:custGeom>
          <a:solidFill>
            <a:srgbClr val="458994"/>
          </a:solidFill>
          <a:ln>
            <a:noFill/>
          </a:ln>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2" name="Freeform 164"/>
          <p:cNvSpPr>
            <a:spLocks noEditPoints="1"/>
          </p:cNvSpPr>
          <p:nvPr/>
        </p:nvSpPr>
        <p:spPr bwMode="auto">
          <a:xfrm>
            <a:off x="7762032" y="5248277"/>
            <a:ext cx="310325" cy="227145"/>
          </a:xfrm>
          <a:custGeom>
            <a:avLst/>
            <a:gdLst>
              <a:gd name="T0" fmla="*/ 431 w 582"/>
              <a:gd name="T1" fmla="*/ 85 h 426"/>
              <a:gd name="T2" fmla="*/ 450 w 582"/>
              <a:gd name="T3" fmla="*/ 104 h 426"/>
              <a:gd name="T4" fmla="*/ 450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6 w 582"/>
              <a:gd name="T17" fmla="*/ 0 h 426"/>
              <a:gd name="T18" fmla="*/ 443 w 582"/>
              <a:gd name="T19" fmla="*/ 57 h 426"/>
              <a:gd name="T20" fmla="*/ 556 w 582"/>
              <a:gd name="T21" fmla="*/ 57 h 426"/>
              <a:gd name="T22" fmla="*/ 566 w 582"/>
              <a:gd name="T23" fmla="*/ 66 h 426"/>
              <a:gd name="T24" fmla="*/ 566 w 582"/>
              <a:gd name="T25" fmla="*/ 128 h 426"/>
              <a:gd name="T26" fmla="*/ 478 w 582"/>
              <a:gd name="T27" fmla="*/ 128 h 426"/>
              <a:gd name="T28" fmla="*/ 556 w 582"/>
              <a:gd name="T29" fmla="*/ 144 h 426"/>
              <a:gd name="T30" fmla="*/ 566 w 582"/>
              <a:gd name="T31" fmla="*/ 154 h 426"/>
              <a:gd name="T32" fmla="*/ 566 w 582"/>
              <a:gd name="T33" fmla="*/ 215 h 426"/>
              <a:gd name="T34" fmla="*/ 478 w 582"/>
              <a:gd name="T35" fmla="*/ 215 h 426"/>
              <a:gd name="T36" fmla="*/ 386 w 582"/>
              <a:gd name="T37" fmla="*/ 386 h 426"/>
              <a:gd name="T38" fmla="*/ 386 w 582"/>
              <a:gd name="T39" fmla="*/ 426 h 426"/>
              <a:gd name="T40" fmla="*/ 564 w 582"/>
              <a:gd name="T41" fmla="*/ 241 h 426"/>
              <a:gd name="T42" fmla="*/ 528 w 582"/>
              <a:gd name="T43" fmla="*/ 260 h 426"/>
              <a:gd name="T44" fmla="*/ 528 w 582"/>
              <a:gd name="T45" fmla="*/ 241 h 426"/>
              <a:gd name="T46" fmla="*/ 564 w 582"/>
              <a:gd name="T47" fmla="*/ 275 h 426"/>
              <a:gd name="T48" fmla="*/ 528 w 582"/>
              <a:gd name="T49" fmla="*/ 296 h 426"/>
              <a:gd name="T50" fmla="*/ 528 w 582"/>
              <a:gd name="T51" fmla="*/ 275 h 426"/>
              <a:gd name="T52" fmla="*/ 547 w 582"/>
              <a:gd name="T53" fmla="*/ 76 h 426"/>
              <a:gd name="T54" fmla="*/ 478 w 582"/>
              <a:gd name="T55" fmla="*/ 111 h 426"/>
              <a:gd name="T56" fmla="*/ 478 w 582"/>
              <a:gd name="T57" fmla="*/ 76 h 426"/>
              <a:gd name="T58" fmla="*/ 547 w 582"/>
              <a:gd name="T59" fmla="*/ 161 h 426"/>
              <a:gd name="T60" fmla="*/ 478 w 582"/>
              <a:gd name="T61" fmla="*/ 196 h 426"/>
              <a:gd name="T62" fmla="*/ 478 w 582"/>
              <a:gd name="T63" fmla="*/ 161 h 426"/>
              <a:gd name="T64" fmla="*/ 152 w 582"/>
              <a:gd name="T65" fmla="*/ 405 h 426"/>
              <a:gd name="T66" fmla="*/ 296 w 582"/>
              <a:gd name="T67" fmla="*/ 369 h 426"/>
              <a:gd name="T68" fmla="*/ 325 w 582"/>
              <a:gd name="T69" fmla="*/ 405 h 426"/>
              <a:gd name="T70" fmla="*/ 119 w 582"/>
              <a:gd name="T71" fmla="*/ 426 h 426"/>
              <a:gd name="T72" fmla="*/ 119 w 582"/>
              <a:gd name="T73" fmla="*/ 405 h 426"/>
              <a:gd name="T74" fmla="*/ 53 w 582"/>
              <a:gd name="T75" fmla="*/ 133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1" y="85"/>
                </a:lnTo>
                <a:lnTo>
                  <a:pt x="450" y="85"/>
                </a:lnTo>
                <a:lnTo>
                  <a:pt x="450" y="104"/>
                </a:lnTo>
                <a:lnTo>
                  <a:pt x="450" y="338"/>
                </a:lnTo>
                <a:lnTo>
                  <a:pt x="450" y="357"/>
                </a:lnTo>
                <a:lnTo>
                  <a:pt x="431" y="357"/>
                </a:lnTo>
                <a:lnTo>
                  <a:pt x="19" y="357"/>
                </a:lnTo>
                <a:lnTo>
                  <a:pt x="0" y="357"/>
                </a:lnTo>
                <a:lnTo>
                  <a:pt x="0" y="338"/>
                </a:lnTo>
                <a:lnTo>
                  <a:pt x="0" y="104"/>
                </a:lnTo>
                <a:lnTo>
                  <a:pt x="0" y="85"/>
                </a:lnTo>
                <a:lnTo>
                  <a:pt x="19" y="85"/>
                </a:lnTo>
                <a:lnTo>
                  <a:pt x="19" y="85"/>
                </a:lnTo>
                <a:close/>
                <a:moveTo>
                  <a:pt x="386" y="426"/>
                </a:moveTo>
                <a:lnTo>
                  <a:pt x="582" y="426"/>
                </a:lnTo>
                <a:lnTo>
                  <a:pt x="582" y="0"/>
                </a:lnTo>
                <a:lnTo>
                  <a:pt x="386" y="0"/>
                </a:lnTo>
                <a:lnTo>
                  <a:pt x="386" y="57"/>
                </a:lnTo>
                <a:lnTo>
                  <a:pt x="443" y="57"/>
                </a:lnTo>
                <a:lnTo>
                  <a:pt x="478" y="57"/>
                </a:lnTo>
                <a:lnTo>
                  <a:pt x="556" y="57"/>
                </a:lnTo>
                <a:lnTo>
                  <a:pt x="566" y="57"/>
                </a:lnTo>
                <a:lnTo>
                  <a:pt x="566" y="66"/>
                </a:lnTo>
                <a:lnTo>
                  <a:pt x="566" y="118"/>
                </a:lnTo>
                <a:lnTo>
                  <a:pt x="566" y="128"/>
                </a:lnTo>
                <a:lnTo>
                  <a:pt x="556" y="128"/>
                </a:lnTo>
                <a:lnTo>
                  <a:pt x="478" y="128"/>
                </a:lnTo>
                <a:lnTo>
                  <a:pt x="478" y="144"/>
                </a:lnTo>
                <a:lnTo>
                  <a:pt x="556" y="144"/>
                </a:lnTo>
                <a:lnTo>
                  <a:pt x="566" y="144"/>
                </a:lnTo>
                <a:lnTo>
                  <a:pt x="566" y="154"/>
                </a:lnTo>
                <a:lnTo>
                  <a:pt x="566" y="206"/>
                </a:lnTo>
                <a:lnTo>
                  <a:pt x="566" y="215"/>
                </a:lnTo>
                <a:lnTo>
                  <a:pt x="556" y="215"/>
                </a:lnTo>
                <a:lnTo>
                  <a:pt x="478" y="215"/>
                </a:lnTo>
                <a:lnTo>
                  <a:pt x="478" y="386"/>
                </a:lnTo>
                <a:lnTo>
                  <a:pt x="386" y="386"/>
                </a:lnTo>
                <a:lnTo>
                  <a:pt x="386" y="426"/>
                </a:lnTo>
                <a:lnTo>
                  <a:pt x="386" y="426"/>
                </a:lnTo>
                <a:close/>
                <a:moveTo>
                  <a:pt x="528" y="241"/>
                </a:moveTo>
                <a:lnTo>
                  <a:pt x="564" y="241"/>
                </a:lnTo>
                <a:lnTo>
                  <a:pt x="564" y="260"/>
                </a:lnTo>
                <a:lnTo>
                  <a:pt x="528" y="260"/>
                </a:lnTo>
                <a:lnTo>
                  <a:pt x="528" y="241"/>
                </a:lnTo>
                <a:lnTo>
                  <a:pt x="528" y="241"/>
                </a:lnTo>
                <a:close/>
                <a:moveTo>
                  <a:pt x="528" y="275"/>
                </a:moveTo>
                <a:lnTo>
                  <a:pt x="564" y="275"/>
                </a:lnTo>
                <a:lnTo>
                  <a:pt x="564" y="296"/>
                </a:lnTo>
                <a:lnTo>
                  <a:pt x="528" y="296"/>
                </a:lnTo>
                <a:lnTo>
                  <a:pt x="528" y="275"/>
                </a:lnTo>
                <a:lnTo>
                  <a:pt x="528" y="275"/>
                </a:lnTo>
                <a:close/>
                <a:moveTo>
                  <a:pt x="478" y="76"/>
                </a:moveTo>
                <a:lnTo>
                  <a:pt x="547" y="76"/>
                </a:lnTo>
                <a:lnTo>
                  <a:pt x="547" y="111"/>
                </a:lnTo>
                <a:lnTo>
                  <a:pt x="478" y="111"/>
                </a:lnTo>
                <a:lnTo>
                  <a:pt x="478" y="76"/>
                </a:lnTo>
                <a:lnTo>
                  <a:pt x="478" y="76"/>
                </a:lnTo>
                <a:close/>
                <a:moveTo>
                  <a:pt x="478" y="161"/>
                </a:moveTo>
                <a:lnTo>
                  <a:pt x="547" y="161"/>
                </a:lnTo>
                <a:lnTo>
                  <a:pt x="547" y="196"/>
                </a:lnTo>
                <a:lnTo>
                  <a:pt x="478" y="196"/>
                </a:lnTo>
                <a:lnTo>
                  <a:pt x="478" y="161"/>
                </a:lnTo>
                <a:lnTo>
                  <a:pt x="478" y="161"/>
                </a:lnTo>
                <a:close/>
                <a:moveTo>
                  <a:pt x="119" y="405"/>
                </a:moveTo>
                <a:lnTo>
                  <a:pt x="152" y="405"/>
                </a:lnTo>
                <a:lnTo>
                  <a:pt x="152" y="369"/>
                </a:lnTo>
                <a:lnTo>
                  <a:pt x="296" y="369"/>
                </a:lnTo>
                <a:lnTo>
                  <a:pt x="296" y="405"/>
                </a:lnTo>
                <a:lnTo>
                  <a:pt x="325" y="405"/>
                </a:lnTo>
                <a:lnTo>
                  <a:pt x="325" y="426"/>
                </a:lnTo>
                <a:lnTo>
                  <a:pt x="119" y="426"/>
                </a:lnTo>
                <a:lnTo>
                  <a:pt x="119" y="405"/>
                </a:lnTo>
                <a:lnTo>
                  <a:pt x="119" y="405"/>
                </a:lnTo>
                <a:close/>
                <a:moveTo>
                  <a:pt x="400" y="133"/>
                </a:moveTo>
                <a:lnTo>
                  <a:pt x="53" y="133"/>
                </a:lnTo>
                <a:lnTo>
                  <a:pt x="53" y="312"/>
                </a:lnTo>
                <a:lnTo>
                  <a:pt x="400" y="312"/>
                </a:lnTo>
                <a:lnTo>
                  <a:pt x="400" y="133"/>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3" name="Freeform 165"/>
          <p:cNvSpPr>
            <a:spLocks noEditPoints="1"/>
          </p:cNvSpPr>
          <p:nvPr/>
        </p:nvSpPr>
        <p:spPr bwMode="auto">
          <a:xfrm>
            <a:off x="6997951" y="5217884"/>
            <a:ext cx="276200" cy="268735"/>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4" name="Freeform 166"/>
          <p:cNvSpPr>
            <a:spLocks noEditPoints="1"/>
          </p:cNvSpPr>
          <p:nvPr/>
        </p:nvSpPr>
        <p:spPr bwMode="auto">
          <a:xfrm>
            <a:off x="6583120" y="5195488"/>
            <a:ext cx="332719" cy="327920"/>
          </a:xfrm>
          <a:custGeom>
            <a:avLst/>
            <a:gdLst>
              <a:gd name="T0" fmla="*/ 81 w 264"/>
              <a:gd name="T1" fmla="*/ 4 h 260"/>
              <a:gd name="T2" fmla="*/ 133 w 264"/>
              <a:gd name="T3" fmla="*/ 57 h 260"/>
              <a:gd name="T4" fmla="*/ 133 w 264"/>
              <a:gd name="T5" fmla="*/ 62 h 260"/>
              <a:gd name="T6" fmla="*/ 118 w 264"/>
              <a:gd name="T7" fmla="*/ 100 h 260"/>
              <a:gd name="T8" fmla="*/ 99 w 264"/>
              <a:gd name="T9" fmla="*/ 81 h 260"/>
              <a:gd name="T10" fmla="*/ 89 w 264"/>
              <a:gd name="T11" fmla="*/ 55 h 260"/>
              <a:gd name="T12" fmla="*/ 63 w 264"/>
              <a:gd name="T13" fmla="*/ 45 h 260"/>
              <a:gd name="T14" fmla="*/ 45 w 264"/>
              <a:gd name="T15" fmla="*/ 26 h 260"/>
              <a:gd name="T16" fmla="*/ 81 w 264"/>
              <a:gd name="T17" fmla="*/ 4 h 260"/>
              <a:gd name="T18" fmla="*/ 60 w 264"/>
              <a:gd name="T19" fmla="*/ 56 h 260"/>
              <a:gd name="T20" fmla="*/ 64 w 264"/>
              <a:gd name="T21" fmla="*/ 80 h 260"/>
              <a:gd name="T22" fmla="*/ 87 w 264"/>
              <a:gd name="T23" fmla="*/ 84 h 260"/>
              <a:gd name="T24" fmla="*/ 84 w 264"/>
              <a:gd name="T25" fmla="*/ 60 h 260"/>
              <a:gd name="T26" fmla="*/ 60 w 264"/>
              <a:gd name="T27" fmla="*/ 56 h 260"/>
              <a:gd name="T28" fmla="*/ 4 w 264"/>
              <a:gd name="T29" fmla="*/ 94 h 260"/>
              <a:gd name="T30" fmla="*/ 0 w 264"/>
              <a:gd name="T31" fmla="*/ 108 h 260"/>
              <a:gd name="T32" fmla="*/ 128 w 264"/>
              <a:gd name="T33" fmla="*/ 236 h 260"/>
              <a:gd name="T34" fmla="*/ 237 w 264"/>
              <a:gd name="T35" fmla="*/ 127 h 260"/>
              <a:gd name="T36" fmla="*/ 111 w 264"/>
              <a:gd name="T37" fmla="*/ 0 h 260"/>
              <a:gd name="T38" fmla="*/ 97 w 264"/>
              <a:gd name="T39" fmla="*/ 4 h 260"/>
              <a:gd name="T40" fmla="*/ 142 w 264"/>
              <a:gd name="T41" fmla="*/ 49 h 260"/>
              <a:gd name="T42" fmla="*/ 144 w 264"/>
              <a:gd name="T43" fmla="*/ 51 h 260"/>
              <a:gd name="T44" fmla="*/ 144 w 264"/>
              <a:gd name="T45" fmla="*/ 54 h 260"/>
              <a:gd name="T46" fmla="*/ 144 w 264"/>
              <a:gd name="T47" fmla="*/ 64 h 260"/>
              <a:gd name="T48" fmla="*/ 118 w 264"/>
              <a:gd name="T49" fmla="*/ 118 h 260"/>
              <a:gd name="T50" fmla="*/ 66 w 264"/>
              <a:gd name="T51" fmla="*/ 143 h 260"/>
              <a:gd name="T52" fmla="*/ 56 w 264"/>
              <a:gd name="T53" fmla="*/ 143 h 260"/>
              <a:gd name="T54" fmla="*/ 53 w 264"/>
              <a:gd name="T55" fmla="*/ 142 h 260"/>
              <a:gd name="T56" fmla="*/ 51 w 264"/>
              <a:gd name="T57" fmla="*/ 140 h 260"/>
              <a:gd name="T58" fmla="*/ 4 w 264"/>
              <a:gd name="T59" fmla="*/ 94 h 260"/>
              <a:gd name="T60" fmla="*/ 31 w 264"/>
              <a:gd name="T61" fmla="*/ 40 h 260"/>
              <a:gd name="T62" fmla="*/ 7 w 264"/>
              <a:gd name="T63" fmla="*/ 77 h 260"/>
              <a:gd name="T64" fmla="*/ 60 w 264"/>
              <a:gd name="T65" fmla="*/ 130 h 260"/>
              <a:gd name="T66" fmla="*/ 64 w 264"/>
              <a:gd name="T67" fmla="*/ 130 h 260"/>
              <a:gd name="T68" fmla="*/ 104 w 264"/>
              <a:gd name="T69" fmla="*/ 114 h 260"/>
              <a:gd name="T70" fmla="*/ 86 w 264"/>
              <a:gd name="T71" fmla="*/ 95 h 260"/>
              <a:gd name="T72" fmla="*/ 59 w 264"/>
              <a:gd name="T73" fmla="*/ 85 h 260"/>
              <a:gd name="T74" fmla="*/ 49 w 264"/>
              <a:gd name="T75" fmla="*/ 58 h 260"/>
              <a:gd name="T76" fmla="*/ 31 w 264"/>
              <a:gd name="T77" fmla="*/ 4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260">
                <a:moveTo>
                  <a:pt x="81" y="4"/>
                </a:moveTo>
                <a:cubicBezTo>
                  <a:pt x="133" y="57"/>
                  <a:pt x="133" y="57"/>
                  <a:pt x="133" y="57"/>
                </a:cubicBezTo>
                <a:cubicBezTo>
                  <a:pt x="133" y="58"/>
                  <a:pt x="133" y="60"/>
                  <a:pt x="133" y="62"/>
                </a:cubicBezTo>
                <a:cubicBezTo>
                  <a:pt x="132" y="76"/>
                  <a:pt x="126" y="89"/>
                  <a:pt x="118" y="100"/>
                </a:cubicBezTo>
                <a:cubicBezTo>
                  <a:pt x="99" y="81"/>
                  <a:pt x="99" y="81"/>
                  <a:pt x="99" y="81"/>
                </a:cubicBezTo>
                <a:cubicBezTo>
                  <a:pt x="100" y="73"/>
                  <a:pt x="97" y="63"/>
                  <a:pt x="89" y="55"/>
                </a:cubicBezTo>
                <a:cubicBezTo>
                  <a:pt x="81" y="47"/>
                  <a:pt x="71" y="44"/>
                  <a:pt x="63" y="45"/>
                </a:cubicBezTo>
                <a:cubicBezTo>
                  <a:pt x="45" y="26"/>
                  <a:pt x="45" y="26"/>
                  <a:pt x="45" y="26"/>
                </a:cubicBezTo>
                <a:cubicBezTo>
                  <a:pt x="55" y="17"/>
                  <a:pt x="67" y="10"/>
                  <a:pt x="81" y="4"/>
                </a:cubicBezTo>
                <a:close/>
                <a:moveTo>
                  <a:pt x="60" y="56"/>
                </a:moveTo>
                <a:cubicBezTo>
                  <a:pt x="54" y="62"/>
                  <a:pt x="56" y="73"/>
                  <a:pt x="64" y="80"/>
                </a:cubicBezTo>
                <a:cubicBezTo>
                  <a:pt x="71" y="88"/>
                  <a:pt x="82" y="90"/>
                  <a:pt x="87" y="84"/>
                </a:cubicBezTo>
                <a:cubicBezTo>
                  <a:pt x="93" y="78"/>
                  <a:pt x="91" y="68"/>
                  <a:pt x="84" y="60"/>
                </a:cubicBezTo>
                <a:cubicBezTo>
                  <a:pt x="76" y="52"/>
                  <a:pt x="65" y="51"/>
                  <a:pt x="60" y="56"/>
                </a:cubicBezTo>
                <a:close/>
                <a:moveTo>
                  <a:pt x="4" y="94"/>
                </a:moveTo>
                <a:cubicBezTo>
                  <a:pt x="3" y="98"/>
                  <a:pt x="1" y="103"/>
                  <a:pt x="0" y="108"/>
                </a:cubicBezTo>
                <a:cubicBezTo>
                  <a:pt x="128" y="236"/>
                  <a:pt x="128" y="236"/>
                  <a:pt x="128" y="236"/>
                </a:cubicBezTo>
                <a:cubicBezTo>
                  <a:pt x="186" y="260"/>
                  <a:pt x="264" y="193"/>
                  <a:pt x="237" y="127"/>
                </a:cubicBezTo>
                <a:cubicBezTo>
                  <a:pt x="111" y="0"/>
                  <a:pt x="111" y="0"/>
                  <a:pt x="111" y="0"/>
                </a:cubicBezTo>
                <a:cubicBezTo>
                  <a:pt x="106" y="1"/>
                  <a:pt x="102" y="3"/>
                  <a:pt x="97" y="4"/>
                </a:cubicBezTo>
                <a:cubicBezTo>
                  <a:pt x="142" y="49"/>
                  <a:pt x="142" y="49"/>
                  <a:pt x="142" y="49"/>
                </a:cubicBezTo>
                <a:cubicBezTo>
                  <a:pt x="144" y="51"/>
                  <a:pt x="144" y="51"/>
                  <a:pt x="144" y="51"/>
                </a:cubicBezTo>
                <a:cubicBezTo>
                  <a:pt x="144" y="54"/>
                  <a:pt x="144" y="54"/>
                  <a:pt x="144" y="54"/>
                </a:cubicBezTo>
                <a:cubicBezTo>
                  <a:pt x="145" y="58"/>
                  <a:pt x="145" y="61"/>
                  <a:pt x="144" y="64"/>
                </a:cubicBezTo>
                <a:cubicBezTo>
                  <a:pt x="143" y="85"/>
                  <a:pt x="133" y="104"/>
                  <a:pt x="118" y="118"/>
                </a:cubicBezTo>
                <a:cubicBezTo>
                  <a:pt x="103" y="132"/>
                  <a:pt x="84" y="141"/>
                  <a:pt x="66" y="143"/>
                </a:cubicBezTo>
                <a:cubicBezTo>
                  <a:pt x="62" y="143"/>
                  <a:pt x="59" y="143"/>
                  <a:pt x="56" y="143"/>
                </a:cubicBezTo>
                <a:cubicBezTo>
                  <a:pt x="53" y="142"/>
                  <a:pt x="53" y="142"/>
                  <a:pt x="53" y="142"/>
                </a:cubicBezTo>
                <a:cubicBezTo>
                  <a:pt x="51" y="140"/>
                  <a:pt x="51" y="140"/>
                  <a:pt x="51" y="140"/>
                </a:cubicBezTo>
                <a:cubicBezTo>
                  <a:pt x="4" y="94"/>
                  <a:pt x="4" y="94"/>
                  <a:pt x="4" y="94"/>
                </a:cubicBezTo>
                <a:close/>
                <a:moveTo>
                  <a:pt x="31" y="40"/>
                </a:moveTo>
                <a:cubicBezTo>
                  <a:pt x="21" y="51"/>
                  <a:pt x="13" y="63"/>
                  <a:pt x="7" y="77"/>
                </a:cubicBezTo>
                <a:cubicBezTo>
                  <a:pt x="60" y="130"/>
                  <a:pt x="60" y="130"/>
                  <a:pt x="60" y="130"/>
                </a:cubicBezTo>
                <a:cubicBezTo>
                  <a:pt x="61" y="130"/>
                  <a:pt x="63" y="130"/>
                  <a:pt x="64" y="130"/>
                </a:cubicBezTo>
                <a:cubicBezTo>
                  <a:pt x="78" y="129"/>
                  <a:pt x="92" y="123"/>
                  <a:pt x="104" y="114"/>
                </a:cubicBezTo>
                <a:cubicBezTo>
                  <a:pt x="86" y="95"/>
                  <a:pt x="86" y="95"/>
                  <a:pt x="86" y="95"/>
                </a:cubicBezTo>
                <a:cubicBezTo>
                  <a:pt x="77" y="97"/>
                  <a:pt x="67" y="93"/>
                  <a:pt x="59" y="85"/>
                </a:cubicBezTo>
                <a:cubicBezTo>
                  <a:pt x="50" y="77"/>
                  <a:pt x="47" y="66"/>
                  <a:pt x="49" y="58"/>
                </a:cubicBezTo>
                <a:lnTo>
                  <a:pt x="31" y="40"/>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5" name="Freeform 167"/>
          <p:cNvSpPr>
            <a:spLocks noEditPoints="1"/>
          </p:cNvSpPr>
          <p:nvPr/>
        </p:nvSpPr>
        <p:spPr bwMode="auto">
          <a:xfrm>
            <a:off x="8558105" y="5668321"/>
            <a:ext cx="298061" cy="307658"/>
          </a:xfrm>
          <a:custGeom>
            <a:avLst/>
            <a:gdLst>
              <a:gd name="T0" fmla="*/ 9 w 236"/>
              <a:gd name="T1" fmla="*/ 81 h 244"/>
              <a:gd name="T2" fmla="*/ 31 w 236"/>
              <a:gd name="T3" fmla="*/ 81 h 244"/>
              <a:gd name="T4" fmla="*/ 31 w 236"/>
              <a:gd name="T5" fmla="*/ 113 h 244"/>
              <a:gd name="T6" fmla="*/ 38 w 236"/>
              <a:gd name="T7" fmla="*/ 113 h 244"/>
              <a:gd name="T8" fmla="*/ 38 w 236"/>
              <a:gd name="T9" fmla="*/ 6 h 244"/>
              <a:gd name="T10" fmla="*/ 38 w 236"/>
              <a:gd name="T11" fmla="*/ 0 h 244"/>
              <a:gd name="T12" fmla="*/ 43 w 236"/>
              <a:gd name="T13" fmla="*/ 0 h 244"/>
              <a:gd name="T14" fmla="*/ 154 w 236"/>
              <a:gd name="T15" fmla="*/ 0 h 244"/>
              <a:gd name="T16" fmla="*/ 156 w 236"/>
              <a:gd name="T17" fmla="*/ 0 h 244"/>
              <a:gd name="T18" fmla="*/ 157 w 236"/>
              <a:gd name="T19" fmla="*/ 1 h 244"/>
              <a:gd name="T20" fmla="*/ 197 w 236"/>
              <a:gd name="T21" fmla="*/ 22 h 244"/>
              <a:gd name="T22" fmla="*/ 200 w 236"/>
              <a:gd name="T23" fmla="*/ 23 h 244"/>
              <a:gd name="T24" fmla="*/ 200 w 236"/>
              <a:gd name="T25" fmla="*/ 27 h 244"/>
              <a:gd name="T26" fmla="*/ 200 w 236"/>
              <a:gd name="T27" fmla="*/ 113 h 244"/>
              <a:gd name="T28" fmla="*/ 206 w 236"/>
              <a:gd name="T29" fmla="*/ 113 h 244"/>
              <a:gd name="T30" fmla="*/ 206 w 236"/>
              <a:gd name="T31" fmla="*/ 81 h 244"/>
              <a:gd name="T32" fmla="*/ 229 w 236"/>
              <a:gd name="T33" fmla="*/ 81 h 244"/>
              <a:gd name="T34" fmla="*/ 229 w 236"/>
              <a:gd name="T35" fmla="*/ 197 h 244"/>
              <a:gd name="T36" fmla="*/ 200 w 236"/>
              <a:gd name="T37" fmla="*/ 197 h 244"/>
              <a:gd name="T38" fmla="*/ 200 w 236"/>
              <a:gd name="T39" fmla="*/ 244 h 244"/>
              <a:gd name="T40" fmla="*/ 38 w 236"/>
              <a:gd name="T41" fmla="*/ 244 h 244"/>
              <a:gd name="T42" fmla="*/ 38 w 236"/>
              <a:gd name="T43" fmla="*/ 197 h 244"/>
              <a:gd name="T44" fmla="*/ 9 w 236"/>
              <a:gd name="T45" fmla="*/ 197 h 244"/>
              <a:gd name="T46" fmla="*/ 9 w 236"/>
              <a:gd name="T47" fmla="*/ 81 h 244"/>
              <a:gd name="T48" fmla="*/ 184 w 236"/>
              <a:gd name="T49" fmla="*/ 174 h 244"/>
              <a:gd name="T50" fmla="*/ 53 w 236"/>
              <a:gd name="T51" fmla="*/ 174 h 244"/>
              <a:gd name="T52" fmla="*/ 53 w 236"/>
              <a:gd name="T53" fmla="*/ 228 h 244"/>
              <a:gd name="T54" fmla="*/ 184 w 236"/>
              <a:gd name="T55" fmla="*/ 228 h 244"/>
              <a:gd name="T56" fmla="*/ 184 w 236"/>
              <a:gd name="T57" fmla="*/ 174 h 244"/>
              <a:gd name="T58" fmla="*/ 53 w 236"/>
              <a:gd name="T59" fmla="*/ 113 h 244"/>
              <a:gd name="T60" fmla="*/ 185 w 236"/>
              <a:gd name="T61" fmla="*/ 113 h 244"/>
              <a:gd name="T62" fmla="*/ 185 w 236"/>
              <a:gd name="T63" fmla="*/ 34 h 244"/>
              <a:gd name="T64" fmla="*/ 153 w 236"/>
              <a:gd name="T65" fmla="*/ 16 h 244"/>
              <a:gd name="T66" fmla="*/ 53 w 236"/>
              <a:gd name="T67" fmla="*/ 16 h 244"/>
              <a:gd name="T68" fmla="*/ 53 w 236"/>
              <a:gd name="T69" fmla="*/ 113 h 244"/>
              <a:gd name="T70" fmla="*/ 181 w 236"/>
              <a:gd name="T71" fmla="*/ 132 h 244"/>
              <a:gd name="T72" fmla="*/ 181 w 236"/>
              <a:gd name="T73" fmla="*/ 143 h 244"/>
              <a:gd name="T74" fmla="*/ 189 w 236"/>
              <a:gd name="T75" fmla="*/ 143 h 244"/>
              <a:gd name="T76" fmla="*/ 200 w 236"/>
              <a:gd name="T77" fmla="*/ 143 h 244"/>
              <a:gd name="T78" fmla="*/ 206 w 236"/>
              <a:gd name="T79" fmla="*/ 143 h 244"/>
              <a:gd name="T80" fmla="*/ 206 w 236"/>
              <a:gd name="T81" fmla="*/ 132 h 244"/>
              <a:gd name="T82" fmla="*/ 200 w 236"/>
              <a:gd name="T83" fmla="*/ 132 h 244"/>
              <a:gd name="T84" fmla="*/ 189 w 236"/>
              <a:gd name="T85" fmla="*/ 132 h 244"/>
              <a:gd name="T86" fmla="*/ 181 w 236"/>
              <a:gd name="T87" fmla="*/ 1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44">
                <a:moveTo>
                  <a:pt x="9" y="81"/>
                </a:moveTo>
                <a:cubicBezTo>
                  <a:pt x="31" y="81"/>
                  <a:pt x="31" y="81"/>
                  <a:pt x="31" y="81"/>
                </a:cubicBezTo>
                <a:cubicBezTo>
                  <a:pt x="31" y="113"/>
                  <a:pt x="31" y="113"/>
                  <a:pt x="31" y="113"/>
                </a:cubicBezTo>
                <a:cubicBezTo>
                  <a:pt x="38" y="113"/>
                  <a:pt x="38" y="113"/>
                  <a:pt x="38" y="113"/>
                </a:cubicBezTo>
                <a:cubicBezTo>
                  <a:pt x="38" y="6"/>
                  <a:pt x="38" y="6"/>
                  <a:pt x="38" y="6"/>
                </a:cubicBezTo>
                <a:cubicBezTo>
                  <a:pt x="38" y="0"/>
                  <a:pt x="38" y="0"/>
                  <a:pt x="38" y="0"/>
                </a:cubicBezTo>
                <a:cubicBezTo>
                  <a:pt x="43" y="0"/>
                  <a:pt x="43" y="0"/>
                  <a:pt x="43" y="0"/>
                </a:cubicBezTo>
                <a:cubicBezTo>
                  <a:pt x="154" y="0"/>
                  <a:pt x="154" y="0"/>
                  <a:pt x="154" y="0"/>
                </a:cubicBezTo>
                <a:cubicBezTo>
                  <a:pt x="156" y="0"/>
                  <a:pt x="156" y="0"/>
                  <a:pt x="156" y="0"/>
                </a:cubicBezTo>
                <a:cubicBezTo>
                  <a:pt x="157" y="1"/>
                  <a:pt x="157" y="1"/>
                  <a:pt x="157" y="1"/>
                </a:cubicBezTo>
                <a:cubicBezTo>
                  <a:pt x="197" y="22"/>
                  <a:pt x="197" y="22"/>
                  <a:pt x="197" y="22"/>
                </a:cubicBezTo>
                <a:cubicBezTo>
                  <a:pt x="200" y="23"/>
                  <a:pt x="200" y="23"/>
                  <a:pt x="200" y="23"/>
                </a:cubicBezTo>
                <a:cubicBezTo>
                  <a:pt x="200" y="27"/>
                  <a:pt x="200" y="27"/>
                  <a:pt x="200" y="27"/>
                </a:cubicBezTo>
                <a:cubicBezTo>
                  <a:pt x="200" y="113"/>
                  <a:pt x="200" y="113"/>
                  <a:pt x="200" y="113"/>
                </a:cubicBezTo>
                <a:cubicBezTo>
                  <a:pt x="206" y="113"/>
                  <a:pt x="206" y="113"/>
                  <a:pt x="206" y="113"/>
                </a:cubicBezTo>
                <a:cubicBezTo>
                  <a:pt x="206" y="81"/>
                  <a:pt x="206" y="81"/>
                  <a:pt x="206" y="81"/>
                </a:cubicBezTo>
                <a:cubicBezTo>
                  <a:pt x="229" y="81"/>
                  <a:pt x="229" y="81"/>
                  <a:pt x="229" y="81"/>
                </a:cubicBezTo>
                <a:cubicBezTo>
                  <a:pt x="235" y="120"/>
                  <a:pt x="236" y="158"/>
                  <a:pt x="229" y="197"/>
                </a:cubicBezTo>
                <a:cubicBezTo>
                  <a:pt x="200" y="197"/>
                  <a:pt x="200" y="197"/>
                  <a:pt x="200" y="197"/>
                </a:cubicBezTo>
                <a:cubicBezTo>
                  <a:pt x="200" y="244"/>
                  <a:pt x="200" y="244"/>
                  <a:pt x="200" y="244"/>
                </a:cubicBezTo>
                <a:cubicBezTo>
                  <a:pt x="146" y="244"/>
                  <a:pt x="92" y="244"/>
                  <a:pt x="38" y="244"/>
                </a:cubicBezTo>
                <a:cubicBezTo>
                  <a:pt x="38" y="197"/>
                  <a:pt x="38" y="197"/>
                  <a:pt x="38" y="197"/>
                </a:cubicBezTo>
                <a:cubicBezTo>
                  <a:pt x="9" y="197"/>
                  <a:pt x="9" y="197"/>
                  <a:pt x="9" y="197"/>
                </a:cubicBezTo>
                <a:cubicBezTo>
                  <a:pt x="0" y="159"/>
                  <a:pt x="0" y="120"/>
                  <a:pt x="9" y="81"/>
                </a:cubicBezTo>
                <a:close/>
                <a:moveTo>
                  <a:pt x="184" y="174"/>
                </a:moveTo>
                <a:cubicBezTo>
                  <a:pt x="53" y="174"/>
                  <a:pt x="53" y="174"/>
                  <a:pt x="53" y="174"/>
                </a:cubicBezTo>
                <a:cubicBezTo>
                  <a:pt x="53" y="228"/>
                  <a:pt x="53" y="228"/>
                  <a:pt x="53" y="228"/>
                </a:cubicBezTo>
                <a:cubicBezTo>
                  <a:pt x="184" y="228"/>
                  <a:pt x="184" y="228"/>
                  <a:pt x="184" y="228"/>
                </a:cubicBezTo>
                <a:cubicBezTo>
                  <a:pt x="184" y="174"/>
                  <a:pt x="184" y="174"/>
                  <a:pt x="184" y="174"/>
                </a:cubicBezTo>
                <a:close/>
                <a:moveTo>
                  <a:pt x="53" y="113"/>
                </a:moveTo>
                <a:cubicBezTo>
                  <a:pt x="185" y="113"/>
                  <a:pt x="185" y="113"/>
                  <a:pt x="185" y="113"/>
                </a:cubicBezTo>
                <a:cubicBezTo>
                  <a:pt x="185" y="34"/>
                  <a:pt x="185" y="34"/>
                  <a:pt x="185" y="34"/>
                </a:cubicBezTo>
                <a:cubicBezTo>
                  <a:pt x="153" y="16"/>
                  <a:pt x="153" y="16"/>
                  <a:pt x="153" y="16"/>
                </a:cubicBezTo>
                <a:cubicBezTo>
                  <a:pt x="53" y="16"/>
                  <a:pt x="53" y="16"/>
                  <a:pt x="53" y="16"/>
                </a:cubicBezTo>
                <a:cubicBezTo>
                  <a:pt x="53" y="113"/>
                  <a:pt x="53" y="113"/>
                  <a:pt x="53" y="113"/>
                </a:cubicBezTo>
                <a:close/>
                <a:moveTo>
                  <a:pt x="181" y="132"/>
                </a:moveTo>
                <a:cubicBezTo>
                  <a:pt x="181" y="143"/>
                  <a:pt x="181" y="143"/>
                  <a:pt x="181" y="143"/>
                </a:cubicBezTo>
                <a:cubicBezTo>
                  <a:pt x="189" y="143"/>
                  <a:pt x="189" y="143"/>
                  <a:pt x="189" y="143"/>
                </a:cubicBezTo>
                <a:cubicBezTo>
                  <a:pt x="200" y="143"/>
                  <a:pt x="200" y="143"/>
                  <a:pt x="200" y="143"/>
                </a:cubicBezTo>
                <a:cubicBezTo>
                  <a:pt x="206" y="143"/>
                  <a:pt x="206" y="143"/>
                  <a:pt x="206" y="143"/>
                </a:cubicBezTo>
                <a:cubicBezTo>
                  <a:pt x="206" y="132"/>
                  <a:pt x="206" y="132"/>
                  <a:pt x="206" y="132"/>
                </a:cubicBezTo>
                <a:cubicBezTo>
                  <a:pt x="200" y="132"/>
                  <a:pt x="200" y="132"/>
                  <a:pt x="200" y="132"/>
                </a:cubicBezTo>
                <a:cubicBezTo>
                  <a:pt x="189" y="132"/>
                  <a:pt x="189" y="132"/>
                  <a:pt x="189" y="132"/>
                </a:cubicBezTo>
                <a:lnTo>
                  <a:pt x="181" y="132"/>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6" name="Freeform 168"/>
          <p:cNvSpPr>
            <a:spLocks noEditPoints="1"/>
          </p:cNvSpPr>
          <p:nvPr/>
        </p:nvSpPr>
        <p:spPr bwMode="auto">
          <a:xfrm>
            <a:off x="8540509" y="5243479"/>
            <a:ext cx="324188" cy="225545"/>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7" name="Freeform 170"/>
          <p:cNvSpPr>
            <a:spLocks noEditPoints="1"/>
          </p:cNvSpPr>
          <p:nvPr/>
        </p:nvSpPr>
        <p:spPr bwMode="auto">
          <a:xfrm>
            <a:off x="7766299" y="5688583"/>
            <a:ext cx="288463" cy="273533"/>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8" name="Freeform 171"/>
          <p:cNvSpPr>
            <a:spLocks noEditPoints="1"/>
          </p:cNvSpPr>
          <p:nvPr/>
        </p:nvSpPr>
        <p:spPr bwMode="auto">
          <a:xfrm>
            <a:off x="6654570" y="5664586"/>
            <a:ext cx="177023" cy="321522"/>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79" name="Freeform 172"/>
          <p:cNvSpPr>
            <a:spLocks noEditPoints="1"/>
          </p:cNvSpPr>
          <p:nvPr/>
        </p:nvSpPr>
        <p:spPr bwMode="auto">
          <a:xfrm>
            <a:off x="7388789" y="5668321"/>
            <a:ext cx="265002" cy="304993"/>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0" name="Freeform 173"/>
          <p:cNvSpPr>
            <a:spLocks noEditPoints="1"/>
          </p:cNvSpPr>
          <p:nvPr/>
        </p:nvSpPr>
        <p:spPr bwMode="auto">
          <a:xfrm>
            <a:off x="8143273" y="5708844"/>
            <a:ext cx="324188" cy="240475"/>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1" name="Freeform 174"/>
          <p:cNvSpPr>
            <a:spLocks noEditPoints="1"/>
          </p:cNvSpPr>
          <p:nvPr/>
        </p:nvSpPr>
        <p:spPr bwMode="auto">
          <a:xfrm>
            <a:off x="6194414" y="5724839"/>
            <a:ext cx="295395" cy="203151"/>
          </a:xfrm>
          <a:custGeom>
            <a:avLst/>
            <a:gdLst>
              <a:gd name="T0" fmla="*/ 29 w 234"/>
              <a:gd name="T1" fmla="*/ 12 h 161"/>
              <a:gd name="T2" fmla="*/ 71 w 234"/>
              <a:gd name="T3" fmla="*/ 9 h 161"/>
              <a:gd name="T4" fmla="*/ 76 w 234"/>
              <a:gd name="T5" fmla="*/ 14 h 161"/>
              <a:gd name="T6" fmla="*/ 76 w 234"/>
              <a:gd name="T7" fmla="*/ 22 h 161"/>
              <a:gd name="T8" fmla="*/ 72 w 234"/>
              <a:gd name="T9" fmla="*/ 27 h 161"/>
              <a:gd name="T10" fmla="*/ 30 w 234"/>
              <a:gd name="T11" fmla="*/ 29 h 161"/>
              <a:gd name="T12" fmla="*/ 25 w 234"/>
              <a:gd name="T13" fmla="*/ 25 h 161"/>
              <a:gd name="T14" fmla="*/ 25 w 234"/>
              <a:gd name="T15" fmla="*/ 16 h 161"/>
              <a:gd name="T16" fmla="*/ 29 w 234"/>
              <a:gd name="T17" fmla="*/ 12 h 161"/>
              <a:gd name="T18" fmla="*/ 234 w 234"/>
              <a:gd name="T19" fmla="*/ 34 h 161"/>
              <a:gd name="T20" fmla="*/ 186 w 234"/>
              <a:gd name="T21" fmla="*/ 31 h 161"/>
              <a:gd name="T22" fmla="*/ 176 w 234"/>
              <a:gd name="T23" fmla="*/ 0 h 161"/>
              <a:gd name="T24" fmla="*/ 103 w 234"/>
              <a:gd name="T25" fmla="*/ 0 h 161"/>
              <a:gd name="T26" fmla="*/ 95 w 234"/>
              <a:gd name="T27" fmla="*/ 31 h 161"/>
              <a:gd name="T28" fmla="*/ 1 w 234"/>
              <a:gd name="T29" fmla="*/ 37 h 161"/>
              <a:gd name="T30" fmla="*/ 1 w 234"/>
              <a:gd name="T31" fmla="*/ 159 h 161"/>
              <a:gd name="T32" fmla="*/ 88 w 234"/>
              <a:gd name="T33" fmla="*/ 159 h 161"/>
              <a:gd name="T34" fmla="*/ 85 w 234"/>
              <a:gd name="T35" fmla="*/ 156 h 161"/>
              <a:gd name="T36" fmla="*/ 63 w 234"/>
              <a:gd name="T37" fmla="*/ 103 h 161"/>
              <a:gd name="T38" fmla="*/ 85 w 234"/>
              <a:gd name="T39" fmla="*/ 50 h 161"/>
              <a:gd name="T40" fmla="*/ 138 w 234"/>
              <a:gd name="T41" fmla="*/ 28 h 161"/>
              <a:gd name="T42" fmla="*/ 191 w 234"/>
              <a:gd name="T43" fmla="*/ 50 h 161"/>
              <a:gd name="T44" fmla="*/ 213 w 234"/>
              <a:gd name="T45" fmla="*/ 103 h 161"/>
              <a:gd name="T46" fmla="*/ 191 w 234"/>
              <a:gd name="T47" fmla="*/ 156 h 161"/>
              <a:gd name="T48" fmla="*/ 188 w 234"/>
              <a:gd name="T49" fmla="*/ 159 h 161"/>
              <a:gd name="T50" fmla="*/ 234 w 234"/>
              <a:gd name="T51" fmla="*/ 159 h 161"/>
              <a:gd name="T52" fmla="*/ 234 w 234"/>
              <a:gd name="T53" fmla="*/ 49 h 161"/>
              <a:gd name="T54" fmla="*/ 234 w 234"/>
              <a:gd name="T55" fmla="*/ 46 h 161"/>
              <a:gd name="T56" fmla="*/ 234 w 234"/>
              <a:gd name="T57" fmla="*/ 34 h 161"/>
              <a:gd name="T58" fmla="*/ 84 w 234"/>
              <a:gd name="T59" fmla="*/ 97 h 161"/>
              <a:gd name="T60" fmla="*/ 118 w 234"/>
              <a:gd name="T61" fmla="*/ 84 h 161"/>
              <a:gd name="T62" fmla="*/ 98 w 234"/>
              <a:gd name="T63" fmla="*/ 143 h 161"/>
              <a:gd name="T64" fmla="*/ 84 w 234"/>
              <a:gd name="T65" fmla="*/ 97 h 161"/>
              <a:gd name="T66" fmla="*/ 105 w 234"/>
              <a:gd name="T67" fmla="*/ 148 h 161"/>
              <a:gd name="T68" fmla="*/ 110 w 234"/>
              <a:gd name="T69" fmla="*/ 111 h 161"/>
              <a:gd name="T70" fmla="*/ 151 w 234"/>
              <a:gd name="T71" fmla="*/ 157 h 161"/>
              <a:gd name="T72" fmla="*/ 105 w 234"/>
              <a:gd name="T73" fmla="*/ 148 h 161"/>
              <a:gd name="T74" fmla="*/ 159 w 234"/>
              <a:gd name="T75" fmla="*/ 155 h 161"/>
              <a:gd name="T76" fmla="*/ 130 w 234"/>
              <a:gd name="T77" fmla="*/ 131 h 161"/>
              <a:gd name="T78" fmla="*/ 190 w 234"/>
              <a:gd name="T79" fmla="*/ 119 h 161"/>
              <a:gd name="T80" fmla="*/ 159 w 234"/>
              <a:gd name="T81" fmla="*/ 155 h 161"/>
              <a:gd name="T82" fmla="*/ 192 w 234"/>
              <a:gd name="T83" fmla="*/ 111 h 161"/>
              <a:gd name="T84" fmla="*/ 157 w 234"/>
              <a:gd name="T85" fmla="*/ 124 h 161"/>
              <a:gd name="T86" fmla="*/ 177 w 234"/>
              <a:gd name="T87" fmla="*/ 66 h 161"/>
              <a:gd name="T88" fmla="*/ 192 w 234"/>
              <a:gd name="T89" fmla="*/ 111 h 161"/>
              <a:gd name="T90" fmla="*/ 171 w 234"/>
              <a:gd name="T91" fmla="*/ 61 h 161"/>
              <a:gd name="T92" fmla="*/ 165 w 234"/>
              <a:gd name="T93" fmla="*/ 97 h 161"/>
              <a:gd name="T94" fmla="*/ 124 w 234"/>
              <a:gd name="T95" fmla="*/ 51 h 161"/>
              <a:gd name="T96" fmla="*/ 171 w 234"/>
              <a:gd name="T97" fmla="*/ 61 h 161"/>
              <a:gd name="T98" fmla="*/ 117 w 234"/>
              <a:gd name="T99" fmla="*/ 54 h 161"/>
              <a:gd name="T100" fmla="*/ 145 w 234"/>
              <a:gd name="T101" fmla="*/ 77 h 161"/>
              <a:gd name="T102" fmla="*/ 85 w 234"/>
              <a:gd name="T103" fmla="*/ 89 h 161"/>
              <a:gd name="T104" fmla="*/ 117 w 234"/>
              <a:gd name="T105" fmla="*/ 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161">
                <a:moveTo>
                  <a:pt x="29" y="12"/>
                </a:moveTo>
                <a:cubicBezTo>
                  <a:pt x="71" y="9"/>
                  <a:pt x="71" y="9"/>
                  <a:pt x="71" y="9"/>
                </a:cubicBezTo>
                <a:cubicBezTo>
                  <a:pt x="74" y="9"/>
                  <a:pt x="76" y="11"/>
                  <a:pt x="76" y="14"/>
                </a:cubicBezTo>
                <a:cubicBezTo>
                  <a:pt x="76" y="22"/>
                  <a:pt x="76" y="22"/>
                  <a:pt x="76" y="22"/>
                </a:cubicBezTo>
                <a:cubicBezTo>
                  <a:pt x="77" y="25"/>
                  <a:pt x="75" y="27"/>
                  <a:pt x="72" y="27"/>
                </a:cubicBezTo>
                <a:cubicBezTo>
                  <a:pt x="30" y="29"/>
                  <a:pt x="30" y="29"/>
                  <a:pt x="30" y="29"/>
                </a:cubicBezTo>
                <a:cubicBezTo>
                  <a:pt x="28" y="29"/>
                  <a:pt x="25" y="27"/>
                  <a:pt x="25" y="25"/>
                </a:cubicBezTo>
                <a:cubicBezTo>
                  <a:pt x="25" y="16"/>
                  <a:pt x="25" y="16"/>
                  <a:pt x="25" y="16"/>
                </a:cubicBezTo>
                <a:cubicBezTo>
                  <a:pt x="25" y="14"/>
                  <a:pt x="27" y="12"/>
                  <a:pt x="29" y="12"/>
                </a:cubicBezTo>
                <a:close/>
                <a:moveTo>
                  <a:pt x="234" y="34"/>
                </a:moveTo>
                <a:cubicBezTo>
                  <a:pt x="186" y="31"/>
                  <a:pt x="186" y="31"/>
                  <a:pt x="186" y="31"/>
                </a:cubicBezTo>
                <a:cubicBezTo>
                  <a:pt x="176" y="0"/>
                  <a:pt x="176" y="0"/>
                  <a:pt x="176" y="0"/>
                </a:cubicBezTo>
                <a:cubicBezTo>
                  <a:pt x="103" y="0"/>
                  <a:pt x="103" y="0"/>
                  <a:pt x="103" y="0"/>
                </a:cubicBezTo>
                <a:cubicBezTo>
                  <a:pt x="95" y="31"/>
                  <a:pt x="95" y="31"/>
                  <a:pt x="95" y="31"/>
                </a:cubicBezTo>
                <a:cubicBezTo>
                  <a:pt x="1" y="37"/>
                  <a:pt x="1" y="37"/>
                  <a:pt x="1" y="37"/>
                </a:cubicBezTo>
                <a:cubicBezTo>
                  <a:pt x="0" y="77"/>
                  <a:pt x="1" y="118"/>
                  <a:pt x="1" y="159"/>
                </a:cubicBezTo>
                <a:cubicBezTo>
                  <a:pt x="30" y="159"/>
                  <a:pt x="59" y="159"/>
                  <a:pt x="88" y="159"/>
                </a:cubicBezTo>
                <a:cubicBezTo>
                  <a:pt x="87" y="158"/>
                  <a:pt x="86" y="157"/>
                  <a:pt x="85" y="156"/>
                </a:cubicBezTo>
                <a:cubicBezTo>
                  <a:pt x="71" y="142"/>
                  <a:pt x="63" y="123"/>
                  <a:pt x="63" y="103"/>
                </a:cubicBezTo>
                <a:cubicBezTo>
                  <a:pt x="63" y="83"/>
                  <a:pt x="71" y="64"/>
                  <a:pt x="85" y="50"/>
                </a:cubicBezTo>
                <a:cubicBezTo>
                  <a:pt x="99" y="36"/>
                  <a:pt x="118" y="28"/>
                  <a:pt x="138" y="28"/>
                </a:cubicBezTo>
                <a:cubicBezTo>
                  <a:pt x="158" y="28"/>
                  <a:pt x="177" y="36"/>
                  <a:pt x="191" y="50"/>
                </a:cubicBezTo>
                <a:cubicBezTo>
                  <a:pt x="205" y="64"/>
                  <a:pt x="213" y="83"/>
                  <a:pt x="213" y="103"/>
                </a:cubicBezTo>
                <a:cubicBezTo>
                  <a:pt x="213" y="123"/>
                  <a:pt x="205" y="142"/>
                  <a:pt x="191" y="156"/>
                </a:cubicBezTo>
                <a:cubicBezTo>
                  <a:pt x="190" y="157"/>
                  <a:pt x="189" y="158"/>
                  <a:pt x="188" y="159"/>
                </a:cubicBezTo>
                <a:cubicBezTo>
                  <a:pt x="203" y="159"/>
                  <a:pt x="219" y="159"/>
                  <a:pt x="234" y="159"/>
                </a:cubicBezTo>
                <a:cubicBezTo>
                  <a:pt x="234" y="123"/>
                  <a:pt x="234" y="86"/>
                  <a:pt x="234" y="49"/>
                </a:cubicBezTo>
                <a:cubicBezTo>
                  <a:pt x="234" y="46"/>
                  <a:pt x="234" y="46"/>
                  <a:pt x="234" y="46"/>
                </a:cubicBezTo>
                <a:cubicBezTo>
                  <a:pt x="234" y="34"/>
                  <a:pt x="234" y="34"/>
                  <a:pt x="234" y="34"/>
                </a:cubicBezTo>
                <a:close/>
                <a:moveTo>
                  <a:pt x="84" y="97"/>
                </a:moveTo>
                <a:cubicBezTo>
                  <a:pt x="95" y="91"/>
                  <a:pt x="106" y="87"/>
                  <a:pt x="118" y="84"/>
                </a:cubicBezTo>
                <a:cubicBezTo>
                  <a:pt x="104" y="103"/>
                  <a:pt x="98" y="122"/>
                  <a:pt x="98" y="143"/>
                </a:cubicBezTo>
                <a:cubicBezTo>
                  <a:pt x="88" y="132"/>
                  <a:pt x="82" y="118"/>
                  <a:pt x="84" y="97"/>
                </a:cubicBezTo>
                <a:close/>
                <a:moveTo>
                  <a:pt x="105" y="148"/>
                </a:moveTo>
                <a:cubicBezTo>
                  <a:pt x="105" y="135"/>
                  <a:pt x="107" y="123"/>
                  <a:pt x="110" y="111"/>
                </a:cubicBezTo>
                <a:cubicBezTo>
                  <a:pt x="119" y="133"/>
                  <a:pt x="133" y="148"/>
                  <a:pt x="151" y="157"/>
                </a:cubicBezTo>
                <a:cubicBezTo>
                  <a:pt x="137" y="161"/>
                  <a:pt x="122" y="160"/>
                  <a:pt x="105" y="148"/>
                </a:cubicBezTo>
                <a:close/>
                <a:moveTo>
                  <a:pt x="159" y="155"/>
                </a:moveTo>
                <a:cubicBezTo>
                  <a:pt x="148" y="148"/>
                  <a:pt x="138" y="140"/>
                  <a:pt x="130" y="131"/>
                </a:cubicBezTo>
                <a:cubicBezTo>
                  <a:pt x="153" y="134"/>
                  <a:pt x="173" y="130"/>
                  <a:pt x="190" y="119"/>
                </a:cubicBezTo>
                <a:cubicBezTo>
                  <a:pt x="186" y="133"/>
                  <a:pt x="178" y="146"/>
                  <a:pt x="159" y="155"/>
                </a:cubicBezTo>
                <a:close/>
                <a:moveTo>
                  <a:pt x="192" y="111"/>
                </a:moveTo>
                <a:cubicBezTo>
                  <a:pt x="181" y="118"/>
                  <a:pt x="169" y="122"/>
                  <a:pt x="157" y="124"/>
                </a:cubicBezTo>
                <a:cubicBezTo>
                  <a:pt x="171" y="106"/>
                  <a:pt x="177" y="87"/>
                  <a:pt x="177" y="66"/>
                </a:cubicBezTo>
                <a:cubicBezTo>
                  <a:pt x="187" y="77"/>
                  <a:pt x="194" y="91"/>
                  <a:pt x="192" y="111"/>
                </a:cubicBezTo>
                <a:close/>
                <a:moveTo>
                  <a:pt x="171" y="61"/>
                </a:moveTo>
                <a:cubicBezTo>
                  <a:pt x="171" y="74"/>
                  <a:pt x="168" y="86"/>
                  <a:pt x="165" y="97"/>
                </a:cubicBezTo>
                <a:cubicBezTo>
                  <a:pt x="156" y="76"/>
                  <a:pt x="142" y="61"/>
                  <a:pt x="124" y="51"/>
                </a:cubicBezTo>
                <a:cubicBezTo>
                  <a:pt x="139" y="48"/>
                  <a:pt x="154" y="49"/>
                  <a:pt x="171" y="61"/>
                </a:cubicBezTo>
                <a:close/>
                <a:moveTo>
                  <a:pt x="117" y="54"/>
                </a:moveTo>
                <a:cubicBezTo>
                  <a:pt x="128" y="60"/>
                  <a:pt x="137" y="68"/>
                  <a:pt x="145" y="77"/>
                </a:cubicBezTo>
                <a:cubicBezTo>
                  <a:pt x="122" y="74"/>
                  <a:pt x="102" y="79"/>
                  <a:pt x="85" y="89"/>
                </a:cubicBezTo>
                <a:cubicBezTo>
                  <a:pt x="89" y="75"/>
                  <a:pt x="98" y="63"/>
                  <a:pt x="117" y="54"/>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2" name="Freeform 176"/>
          <p:cNvSpPr>
            <a:spLocks noEditPoints="1"/>
          </p:cNvSpPr>
          <p:nvPr/>
        </p:nvSpPr>
        <p:spPr bwMode="auto">
          <a:xfrm>
            <a:off x="6204545" y="5205621"/>
            <a:ext cx="291129" cy="292729"/>
          </a:xfrm>
          <a:custGeom>
            <a:avLst/>
            <a:gdLst>
              <a:gd name="T0" fmla="*/ 0 w 231"/>
              <a:gd name="T1" fmla="*/ 117 h 232"/>
              <a:gd name="T2" fmla="*/ 37 w 231"/>
              <a:gd name="T3" fmla="*/ 121 h 232"/>
              <a:gd name="T4" fmla="*/ 37 w 231"/>
              <a:gd name="T5" fmla="*/ 165 h 232"/>
              <a:gd name="T6" fmla="*/ 96 w 231"/>
              <a:gd name="T7" fmla="*/ 151 h 232"/>
              <a:gd name="T8" fmla="*/ 96 w 231"/>
              <a:gd name="T9" fmla="*/ 135 h 232"/>
              <a:gd name="T10" fmla="*/ 89 w 231"/>
              <a:gd name="T11" fmla="*/ 135 h 232"/>
              <a:gd name="T12" fmla="*/ 89 w 231"/>
              <a:gd name="T13" fmla="*/ 114 h 232"/>
              <a:gd name="T14" fmla="*/ 55 w 231"/>
              <a:gd name="T15" fmla="*/ 109 h 232"/>
              <a:gd name="T16" fmla="*/ 36 w 231"/>
              <a:gd name="T17" fmla="*/ 91 h 232"/>
              <a:gd name="T18" fmla="*/ 42 w 231"/>
              <a:gd name="T19" fmla="*/ 52 h 232"/>
              <a:gd name="T20" fmla="*/ 157 w 231"/>
              <a:gd name="T21" fmla="*/ 70 h 232"/>
              <a:gd name="T22" fmla="*/ 160 w 231"/>
              <a:gd name="T23" fmla="*/ 63 h 232"/>
              <a:gd name="T24" fmla="*/ 31 w 231"/>
              <a:gd name="T25" fmla="*/ 42 h 232"/>
              <a:gd name="T26" fmla="*/ 52 w 231"/>
              <a:gd name="T27" fmla="*/ 5 h 232"/>
              <a:gd name="T28" fmla="*/ 66 w 231"/>
              <a:gd name="T29" fmla="*/ 0 h 232"/>
              <a:gd name="T30" fmla="*/ 187 w 231"/>
              <a:gd name="T31" fmla="*/ 19 h 232"/>
              <a:gd name="T32" fmla="*/ 198 w 231"/>
              <a:gd name="T33" fmla="*/ 21 h 232"/>
              <a:gd name="T34" fmla="*/ 211 w 231"/>
              <a:gd name="T35" fmla="*/ 23 h 232"/>
              <a:gd name="T36" fmla="*/ 231 w 231"/>
              <a:gd name="T37" fmla="*/ 26 h 232"/>
              <a:gd name="T38" fmla="*/ 230 w 231"/>
              <a:gd name="T39" fmla="*/ 44 h 232"/>
              <a:gd name="T40" fmla="*/ 208 w 231"/>
              <a:gd name="T41" fmla="*/ 69 h 232"/>
              <a:gd name="T42" fmla="*/ 198 w 231"/>
              <a:gd name="T43" fmla="*/ 67 h 232"/>
              <a:gd name="T44" fmla="*/ 203 w 231"/>
              <a:gd name="T45" fmla="*/ 37 h 232"/>
              <a:gd name="T46" fmla="*/ 221 w 231"/>
              <a:gd name="T47" fmla="*/ 40 h 232"/>
              <a:gd name="T48" fmla="*/ 222 w 231"/>
              <a:gd name="T49" fmla="*/ 34 h 232"/>
              <a:gd name="T50" fmla="*/ 194 w 231"/>
              <a:gd name="T51" fmla="*/ 29 h 232"/>
              <a:gd name="T52" fmla="*/ 193 w 231"/>
              <a:gd name="T53" fmla="*/ 30 h 232"/>
              <a:gd name="T54" fmla="*/ 174 w 231"/>
              <a:gd name="T55" fmla="*/ 53 h 232"/>
              <a:gd name="T56" fmla="*/ 181 w 231"/>
              <a:gd name="T57" fmla="*/ 80 h 232"/>
              <a:gd name="T58" fmla="*/ 164 w 231"/>
              <a:gd name="T59" fmla="*/ 105 h 232"/>
              <a:gd name="T60" fmla="*/ 157 w 231"/>
              <a:gd name="T61" fmla="*/ 96 h 232"/>
              <a:gd name="T62" fmla="*/ 155 w 231"/>
              <a:gd name="T63" fmla="*/ 108 h 232"/>
              <a:gd name="T64" fmla="*/ 174 w 231"/>
              <a:gd name="T65" fmla="*/ 128 h 232"/>
              <a:gd name="T66" fmla="*/ 124 w 231"/>
              <a:gd name="T67" fmla="*/ 120 h 232"/>
              <a:gd name="T68" fmla="*/ 124 w 231"/>
              <a:gd name="T69" fmla="*/ 135 h 232"/>
              <a:gd name="T70" fmla="*/ 117 w 231"/>
              <a:gd name="T71" fmla="*/ 135 h 232"/>
              <a:gd name="T72" fmla="*/ 117 w 231"/>
              <a:gd name="T73" fmla="*/ 164 h 232"/>
              <a:gd name="T74" fmla="*/ 37 w 231"/>
              <a:gd name="T75" fmla="*/ 183 h 232"/>
              <a:gd name="T76" fmla="*/ 37 w 231"/>
              <a:gd name="T77" fmla="*/ 226 h 232"/>
              <a:gd name="T78" fmla="*/ 0 w 231"/>
              <a:gd name="T79" fmla="*/ 232 h 232"/>
              <a:gd name="T80" fmla="*/ 0 w 231"/>
              <a:gd name="T81" fmla="*/ 117 h 232"/>
              <a:gd name="T82" fmla="*/ 170 w 231"/>
              <a:gd name="T83" fmla="*/ 67 h 232"/>
              <a:gd name="T84" fmla="*/ 163 w 231"/>
              <a:gd name="T85" fmla="*/ 78 h 232"/>
              <a:gd name="T86" fmla="*/ 166 w 231"/>
              <a:gd name="T87" fmla="*/ 90 h 232"/>
              <a:gd name="T88" fmla="*/ 174 w 231"/>
              <a:gd name="T89" fmla="*/ 79 h 232"/>
              <a:gd name="T90" fmla="*/ 170 w 231"/>
              <a:gd name="T91" fmla="*/ 67 h 232"/>
              <a:gd name="T92" fmla="*/ 169 w 231"/>
              <a:gd name="T93" fmla="*/ 123 h 232"/>
              <a:gd name="T94" fmla="*/ 176 w 231"/>
              <a:gd name="T95" fmla="*/ 129 h 232"/>
              <a:gd name="T96" fmla="*/ 198 w 231"/>
              <a:gd name="T97" fmla="*/ 115 h 232"/>
              <a:gd name="T98" fmla="*/ 205 w 231"/>
              <a:gd name="T99" fmla="*/ 74 h 232"/>
              <a:gd name="T100" fmla="*/ 196 w 231"/>
              <a:gd name="T101" fmla="*/ 72 h 232"/>
              <a:gd name="T102" fmla="*/ 190 w 231"/>
              <a:gd name="T103" fmla="*/ 110 h 232"/>
              <a:gd name="T104" fmla="*/ 169 w 231"/>
              <a:gd name="T10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1" h="232">
                <a:moveTo>
                  <a:pt x="0" y="117"/>
                </a:moveTo>
                <a:cubicBezTo>
                  <a:pt x="37" y="121"/>
                  <a:pt x="37" y="121"/>
                  <a:pt x="37" y="121"/>
                </a:cubicBezTo>
                <a:cubicBezTo>
                  <a:pt x="37" y="165"/>
                  <a:pt x="37" y="165"/>
                  <a:pt x="37" y="165"/>
                </a:cubicBezTo>
                <a:cubicBezTo>
                  <a:pt x="96" y="151"/>
                  <a:pt x="96" y="151"/>
                  <a:pt x="96" y="151"/>
                </a:cubicBezTo>
                <a:cubicBezTo>
                  <a:pt x="96" y="135"/>
                  <a:pt x="96" y="135"/>
                  <a:pt x="96" y="135"/>
                </a:cubicBezTo>
                <a:cubicBezTo>
                  <a:pt x="89" y="135"/>
                  <a:pt x="89" y="135"/>
                  <a:pt x="89" y="135"/>
                </a:cubicBezTo>
                <a:cubicBezTo>
                  <a:pt x="89" y="114"/>
                  <a:pt x="89" y="114"/>
                  <a:pt x="89" y="114"/>
                </a:cubicBezTo>
                <a:cubicBezTo>
                  <a:pt x="55" y="109"/>
                  <a:pt x="55" y="109"/>
                  <a:pt x="55" y="109"/>
                </a:cubicBezTo>
                <a:cubicBezTo>
                  <a:pt x="36" y="91"/>
                  <a:pt x="36" y="91"/>
                  <a:pt x="36" y="91"/>
                </a:cubicBezTo>
                <a:cubicBezTo>
                  <a:pt x="42" y="52"/>
                  <a:pt x="42" y="52"/>
                  <a:pt x="42" y="52"/>
                </a:cubicBezTo>
                <a:cubicBezTo>
                  <a:pt x="157" y="70"/>
                  <a:pt x="157" y="70"/>
                  <a:pt x="157" y="70"/>
                </a:cubicBezTo>
                <a:cubicBezTo>
                  <a:pt x="158" y="68"/>
                  <a:pt x="159" y="65"/>
                  <a:pt x="160" y="63"/>
                </a:cubicBezTo>
                <a:cubicBezTo>
                  <a:pt x="31" y="42"/>
                  <a:pt x="31" y="42"/>
                  <a:pt x="31" y="42"/>
                </a:cubicBezTo>
                <a:cubicBezTo>
                  <a:pt x="52" y="5"/>
                  <a:pt x="52" y="5"/>
                  <a:pt x="52" y="5"/>
                </a:cubicBezTo>
                <a:cubicBezTo>
                  <a:pt x="66" y="0"/>
                  <a:pt x="66" y="0"/>
                  <a:pt x="66" y="0"/>
                </a:cubicBezTo>
                <a:cubicBezTo>
                  <a:pt x="187" y="19"/>
                  <a:pt x="187" y="19"/>
                  <a:pt x="187" y="19"/>
                </a:cubicBezTo>
                <a:cubicBezTo>
                  <a:pt x="198" y="21"/>
                  <a:pt x="198" y="21"/>
                  <a:pt x="198" y="21"/>
                </a:cubicBezTo>
                <a:cubicBezTo>
                  <a:pt x="211" y="23"/>
                  <a:pt x="211" y="23"/>
                  <a:pt x="211" y="23"/>
                </a:cubicBezTo>
                <a:cubicBezTo>
                  <a:pt x="231" y="26"/>
                  <a:pt x="231" y="26"/>
                  <a:pt x="231" y="26"/>
                </a:cubicBezTo>
                <a:cubicBezTo>
                  <a:pt x="230" y="44"/>
                  <a:pt x="230" y="44"/>
                  <a:pt x="230" y="44"/>
                </a:cubicBezTo>
                <a:cubicBezTo>
                  <a:pt x="208" y="69"/>
                  <a:pt x="208" y="69"/>
                  <a:pt x="208" y="69"/>
                </a:cubicBezTo>
                <a:cubicBezTo>
                  <a:pt x="198" y="67"/>
                  <a:pt x="198" y="67"/>
                  <a:pt x="198" y="67"/>
                </a:cubicBezTo>
                <a:cubicBezTo>
                  <a:pt x="203" y="37"/>
                  <a:pt x="203" y="37"/>
                  <a:pt x="203" y="37"/>
                </a:cubicBezTo>
                <a:cubicBezTo>
                  <a:pt x="221" y="40"/>
                  <a:pt x="221" y="40"/>
                  <a:pt x="221" y="40"/>
                </a:cubicBezTo>
                <a:cubicBezTo>
                  <a:pt x="222" y="34"/>
                  <a:pt x="222" y="34"/>
                  <a:pt x="222" y="34"/>
                </a:cubicBezTo>
                <a:cubicBezTo>
                  <a:pt x="194" y="29"/>
                  <a:pt x="194" y="29"/>
                  <a:pt x="194" y="29"/>
                </a:cubicBezTo>
                <a:cubicBezTo>
                  <a:pt x="193" y="30"/>
                  <a:pt x="193" y="30"/>
                  <a:pt x="193" y="30"/>
                </a:cubicBezTo>
                <a:cubicBezTo>
                  <a:pt x="174" y="53"/>
                  <a:pt x="174" y="53"/>
                  <a:pt x="174" y="53"/>
                </a:cubicBezTo>
                <a:cubicBezTo>
                  <a:pt x="180" y="55"/>
                  <a:pt x="183" y="67"/>
                  <a:pt x="181" y="80"/>
                </a:cubicBezTo>
                <a:cubicBezTo>
                  <a:pt x="178" y="95"/>
                  <a:pt x="171" y="106"/>
                  <a:pt x="164" y="105"/>
                </a:cubicBezTo>
                <a:cubicBezTo>
                  <a:pt x="161" y="104"/>
                  <a:pt x="158" y="101"/>
                  <a:pt x="157" y="96"/>
                </a:cubicBezTo>
                <a:cubicBezTo>
                  <a:pt x="155" y="108"/>
                  <a:pt x="155" y="108"/>
                  <a:pt x="155" y="108"/>
                </a:cubicBezTo>
                <a:cubicBezTo>
                  <a:pt x="174" y="128"/>
                  <a:pt x="174" y="128"/>
                  <a:pt x="174" y="128"/>
                </a:cubicBezTo>
                <a:cubicBezTo>
                  <a:pt x="124" y="120"/>
                  <a:pt x="124" y="120"/>
                  <a:pt x="124" y="120"/>
                </a:cubicBezTo>
                <a:cubicBezTo>
                  <a:pt x="124" y="135"/>
                  <a:pt x="124" y="135"/>
                  <a:pt x="124" y="135"/>
                </a:cubicBezTo>
                <a:cubicBezTo>
                  <a:pt x="117" y="135"/>
                  <a:pt x="117" y="135"/>
                  <a:pt x="117" y="135"/>
                </a:cubicBezTo>
                <a:cubicBezTo>
                  <a:pt x="117" y="164"/>
                  <a:pt x="117" y="164"/>
                  <a:pt x="117" y="164"/>
                </a:cubicBezTo>
                <a:cubicBezTo>
                  <a:pt x="37" y="183"/>
                  <a:pt x="37" y="183"/>
                  <a:pt x="37" y="183"/>
                </a:cubicBezTo>
                <a:cubicBezTo>
                  <a:pt x="37" y="226"/>
                  <a:pt x="37" y="226"/>
                  <a:pt x="37" y="226"/>
                </a:cubicBezTo>
                <a:cubicBezTo>
                  <a:pt x="0" y="232"/>
                  <a:pt x="0" y="232"/>
                  <a:pt x="0" y="232"/>
                </a:cubicBezTo>
                <a:cubicBezTo>
                  <a:pt x="0" y="117"/>
                  <a:pt x="0" y="117"/>
                  <a:pt x="0" y="117"/>
                </a:cubicBezTo>
                <a:close/>
                <a:moveTo>
                  <a:pt x="170" y="67"/>
                </a:moveTo>
                <a:cubicBezTo>
                  <a:pt x="167" y="67"/>
                  <a:pt x="164" y="71"/>
                  <a:pt x="163" y="78"/>
                </a:cubicBezTo>
                <a:cubicBezTo>
                  <a:pt x="162" y="84"/>
                  <a:pt x="163" y="89"/>
                  <a:pt x="166" y="90"/>
                </a:cubicBezTo>
                <a:cubicBezTo>
                  <a:pt x="169" y="90"/>
                  <a:pt x="173" y="86"/>
                  <a:pt x="174" y="79"/>
                </a:cubicBezTo>
                <a:cubicBezTo>
                  <a:pt x="175" y="73"/>
                  <a:pt x="173" y="68"/>
                  <a:pt x="170" y="67"/>
                </a:cubicBezTo>
                <a:close/>
                <a:moveTo>
                  <a:pt x="169" y="123"/>
                </a:moveTo>
                <a:cubicBezTo>
                  <a:pt x="176" y="129"/>
                  <a:pt x="176" y="129"/>
                  <a:pt x="176" y="129"/>
                </a:cubicBezTo>
                <a:cubicBezTo>
                  <a:pt x="198" y="115"/>
                  <a:pt x="198" y="115"/>
                  <a:pt x="198" y="115"/>
                </a:cubicBezTo>
                <a:cubicBezTo>
                  <a:pt x="205" y="74"/>
                  <a:pt x="205" y="74"/>
                  <a:pt x="205" y="74"/>
                </a:cubicBezTo>
                <a:cubicBezTo>
                  <a:pt x="196" y="72"/>
                  <a:pt x="196" y="72"/>
                  <a:pt x="196" y="72"/>
                </a:cubicBezTo>
                <a:cubicBezTo>
                  <a:pt x="190" y="110"/>
                  <a:pt x="190" y="110"/>
                  <a:pt x="190" y="110"/>
                </a:cubicBezTo>
                <a:lnTo>
                  <a:pt x="169" y="123"/>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3" name="Freeform 177"/>
          <p:cNvSpPr>
            <a:spLocks noEditPoints="1"/>
          </p:cNvSpPr>
          <p:nvPr/>
        </p:nvSpPr>
        <p:spPr bwMode="auto">
          <a:xfrm>
            <a:off x="7679603" y="4706770"/>
            <a:ext cx="359379" cy="368444"/>
          </a:xfrm>
          <a:custGeom>
            <a:avLst/>
            <a:gdLst>
              <a:gd name="T0" fmla="*/ 276 w 285"/>
              <a:gd name="T1" fmla="*/ 0 h 292"/>
              <a:gd name="T2" fmla="*/ 285 w 285"/>
              <a:gd name="T3" fmla="*/ 7 h 292"/>
              <a:gd name="T4" fmla="*/ 284 w 285"/>
              <a:gd name="T5" fmla="*/ 16 h 292"/>
              <a:gd name="T6" fmla="*/ 274 w 285"/>
              <a:gd name="T7" fmla="*/ 17 h 292"/>
              <a:gd name="T8" fmla="*/ 261 w 285"/>
              <a:gd name="T9" fmla="*/ 45 h 292"/>
              <a:gd name="T10" fmla="*/ 253 w 285"/>
              <a:gd name="T11" fmla="*/ 44 h 292"/>
              <a:gd name="T12" fmla="*/ 195 w 285"/>
              <a:gd name="T13" fmla="*/ 108 h 292"/>
              <a:gd name="T14" fmla="*/ 197 w 285"/>
              <a:gd name="T15" fmla="*/ 128 h 292"/>
              <a:gd name="T16" fmla="*/ 221 w 285"/>
              <a:gd name="T17" fmla="*/ 128 h 292"/>
              <a:gd name="T18" fmla="*/ 191 w 285"/>
              <a:gd name="T19" fmla="*/ 154 h 292"/>
              <a:gd name="T20" fmla="*/ 162 w 285"/>
              <a:gd name="T21" fmla="*/ 219 h 292"/>
              <a:gd name="T22" fmla="*/ 69 w 285"/>
              <a:gd name="T23" fmla="*/ 130 h 292"/>
              <a:gd name="T24" fmla="*/ 133 w 285"/>
              <a:gd name="T25" fmla="*/ 97 h 292"/>
              <a:gd name="T26" fmla="*/ 166 w 285"/>
              <a:gd name="T27" fmla="*/ 47 h 292"/>
              <a:gd name="T28" fmla="*/ 167 w 285"/>
              <a:gd name="T29" fmla="*/ 58 h 292"/>
              <a:gd name="T30" fmla="*/ 176 w 285"/>
              <a:gd name="T31" fmla="*/ 90 h 292"/>
              <a:gd name="T32" fmla="*/ 238 w 285"/>
              <a:gd name="T33" fmla="*/ 30 h 292"/>
              <a:gd name="T34" fmla="*/ 235 w 285"/>
              <a:gd name="T35" fmla="*/ 22 h 292"/>
              <a:gd name="T36" fmla="*/ 268 w 285"/>
              <a:gd name="T37" fmla="*/ 1 h 292"/>
              <a:gd name="T38" fmla="*/ 276 w 285"/>
              <a:gd name="T39" fmla="*/ 0 h 292"/>
              <a:gd name="T40" fmla="*/ 133 w 285"/>
              <a:gd name="T41" fmla="*/ 127 h 292"/>
              <a:gd name="T42" fmla="*/ 128 w 285"/>
              <a:gd name="T43" fmla="*/ 132 h 292"/>
              <a:gd name="T44" fmla="*/ 155 w 285"/>
              <a:gd name="T45" fmla="*/ 156 h 292"/>
              <a:gd name="T46" fmla="*/ 160 w 285"/>
              <a:gd name="T47" fmla="*/ 151 h 292"/>
              <a:gd name="T48" fmla="*/ 133 w 285"/>
              <a:gd name="T49" fmla="*/ 127 h 292"/>
              <a:gd name="T50" fmla="*/ 149 w 285"/>
              <a:gd name="T51" fmla="*/ 108 h 292"/>
              <a:gd name="T52" fmla="*/ 144 w 285"/>
              <a:gd name="T53" fmla="*/ 113 h 292"/>
              <a:gd name="T54" fmla="*/ 171 w 285"/>
              <a:gd name="T55" fmla="*/ 138 h 292"/>
              <a:gd name="T56" fmla="*/ 176 w 285"/>
              <a:gd name="T57" fmla="*/ 132 h 292"/>
              <a:gd name="T58" fmla="*/ 149 w 285"/>
              <a:gd name="T59" fmla="*/ 108 h 292"/>
              <a:gd name="T60" fmla="*/ 98 w 285"/>
              <a:gd name="T61" fmla="*/ 165 h 292"/>
              <a:gd name="T62" fmla="*/ 87 w 285"/>
              <a:gd name="T63" fmla="*/ 176 h 292"/>
              <a:gd name="T64" fmla="*/ 116 w 285"/>
              <a:gd name="T65" fmla="*/ 203 h 292"/>
              <a:gd name="T66" fmla="*/ 126 w 285"/>
              <a:gd name="T67" fmla="*/ 192 h 292"/>
              <a:gd name="T68" fmla="*/ 152 w 285"/>
              <a:gd name="T69" fmla="*/ 184 h 292"/>
              <a:gd name="T70" fmla="*/ 153 w 285"/>
              <a:gd name="T71" fmla="*/ 184 h 292"/>
              <a:gd name="T72" fmla="*/ 154 w 285"/>
              <a:gd name="T73" fmla="*/ 183 h 292"/>
              <a:gd name="T74" fmla="*/ 155 w 285"/>
              <a:gd name="T75" fmla="*/ 181 h 292"/>
              <a:gd name="T76" fmla="*/ 158 w 285"/>
              <a:gd name="T77" fmla="*/ 182 h 292"/>
              <a:gd name="T78" fmla="*/ 164 w 285"/>
              <a:gd name="T79" fmla="*/ 169 h 292"/>
              <a:gd name="T80" fmla="*/ 154 w 285"/>
              <a:gd name="T81" fmla="*/ 164 h 292"/>
              <a:gd name="T82" fmla="*/ 148 w 285"/>
              <a:gd name="T83" fmla="*/ 177 h 292"/>
              <a:gd name="T84" fmla="*/ 150 w 285"/>
              <a:gd name="T85" fmla="*/ 178 h 292"/>
              <a:gd name="T86" fmla="*/ 149 w 285"/>
              <a:gd name="T87" fmla="*/ 179 h 292"/>
              <a:gd name="T88" fmla="*/ 122 w 285"/>
              <a:gd name="T89" fmla="*/ 187 h 292"/>
              <a:gd name="T90" fmla="*/ 98 w 285"/>
              <a:gd name="T91" fmla="*/ 16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5" h="292">
                <a:moveTo>
                  <a:pt x="276" y="0"/>
                </a:moveTo>
                <a:cubicBezTo>
                  <a:pt x="285" y="7"/>
                  <a:pt x="285" y="7"/>
                  <a:pt x="285" y="7"/>
                </a:cubicBezTo>
                <a:cubicBezTo>
                  <a:pt x="284" y="16"/>
                  <a:pt x="284" y="16"/>
                  <a:pt x="284" y="16"/>
                </a:cubicBezTo>
                <a:cubicBezTo>
                  <a:pt x="274" y="17"/>
                  <a:pt x="274" y="17"/>
                  <a:pt x="274" y="17"/>
                </a:cubicBezTo>
                <a:cubicBezTo>
                  <a:pt x="261" y="45"/>
                  <a:pt x="261" y="45"/>
                  <a:pt x="261" y="45"/>
                </a:cubicBezTo>
                <a:cubicBezTo>
                  <a:pt x="253" y="44"/>
                  <a:pt x="253" y="44"/>
                  <a:pt x="253" y="44"/>
                </a:cubicBezTo>
                <a:cubicBezTo>
                  <a:pt x="195" y="108"/>
                  <a:pt x="195" y="108"/>
                  <a:pt x="195" y="108"/>
                </a:cubicBezTo>
                <a:cubicBezTo>
                  <a:pt x="191" y="119"/>
                  <a:pt x="193" y="124"/>
                  <a:pt x="197" y="128"/>
                </a:cubicBezTo>
                <a:cubicBezTo>
                  <a:pt x="208" y="138"/>
                  <a:pt x="221" y="126"/>
                  <a:pt x="221" y="128"/>
                </a:cubicBezTo>
                <a:cubicBezTo>
                  <a:pt x="224" y="152"/>
                  <a:pt x="201" y="150"/>
                  <a:pt x="191" y="154"/>
                </a:cubicBezTo>
                <a:cubicBezTo>
                  <a:pt x="161" y="168"/>
                  <a:pt x="181" y="188"/>
                  <a:pt x="162" y="219"/>
                </a:cubicBezTo>
                <a:cubicBezTo>
                  <a:pt x="122" y="292"/>
                  <a:pt x="0" y="177"/>
                  <a:pt x="69" y="130"/>
                </a:cubicBezTo>
                <a:cubicBezTo>
                  <a:pt x="99" y="110"/>
                  <a:pt x="124" y="127"/>
                  <a:pt x="133" y="97"/>
                </a:cubicBezTo>
                <a:cubicBezTo>
                  <a:pt x="139" y="81"/>
                  <a:pt x="150" y="47"/>
                  <a:pt x="166" y="47"/>
                </a:cubicBezTo>
                <a:cubicBezTo>
                  <a:pt x="172" y="48"/>
                  <a:pt x="169" y="54"/>
                  <a:pt x="167" y="58"/>
                </a:cubicBezTo>
                <a:cubicBezTo>
                  <a:pt x="163" y="68"/>
                  <a:pt x="161" y="82"/>
                  <a:pt x="176" y="90"/>
                </a:cubicBezTo>
                <a:cubicBezTo>
                  <a:pt x="238" y="30"/>
                  <a:pt x="238" y="30"/>
                  <a:pt x="238" y="30"/>
                </a:cubicBezTo>
                <a:cubicBezTo>
                  <a:pt x="235" y="22"/>
                  <a:pt x="235" y="22"/>
                  <a:pt x="235" y="22"/>
                </a:cubicBezTo>
                <a:cubicBezTo>
                  <a:pt x="268" y="1"/>
                  <a:pt x="268" y="1"/>
                  <a:pt x="268" y="1"/>
                </a:cubicBezTo>
                <a:cubicBezTo>
                  <a:pt x="276" y="0"/>
                  <a:pt x="276" y="0"/>
                  <a:pt x="276" y="0"/>
                </a:cubicBezTo>
                <a:close/>
                <a:moveTo>
                  <a:pt x="133" y="127"/>
                </a:moveTo>
                <a:cubicBezTo>
                  <a:pt x="128" y="132"/>
                  <a:pt x="128" y="132"/>
                  <a:pt x="128" y="132"/>
                </a:cubicBezTo>
                <a:cubicBezTo>
                  <a:pt x="155" y="156"/>
                  <a:pt x="155" y="156"/>
                  <a:pt x="155" y="156"/>
                </a:cubicBezTo>
                <a:cubicBezTo>
                  <a:pt x="160" y="151"/>
                  <a:pt x="160" y="151"/>
                  <a:pt x="160" y="151"/>
                </a:cubicBezTo>
                <a:cubicBezTo>
                  <a:pt x="133" y="127"/>
                  <a:pt x="133" y="127"/>
                  <a:pt x="133" y="127"/>
                </a:cubicBezTo>
                <a:close/>
                <a:moveTo>
                  <a:pt x="149" y="108"/>
                </a:moveTo>
                <a:cubicBezTo>
                  <a:pt x="144" y="113"/>
                  <a:pt x="144" y="113"/>
                  <a:pt x="144" y="113"/>
                </a:cubicBezTo>
                <a:cubicBezTo>
                  <a:pt x="171" y="138"/>
                  <a:pt x="171" y="138"/>
                  <a:pt x="171" y="138"/>
                </a:cubicBezTo>
                <a:cubicBezTo>
                  <a:pt x="176" y="132"/>
                  <a:pt x="176" y="132"/>
                  <a:pt x="176" y="132"/>
                </a:cubicBezTo>
                <a:cubicBezTo>
                  <a:pt x="149" y="108"/>
                  <a:pt x="149" y="108"/>
                  <a:pt x="149" y="108"/>
                </a:cubicBezTo>
                <a:close/>
                <a:moveTo>
                  <a:pt x="98" y="165"/>
                </a:moveTo>
                <a:cubicBezTo>
                  <a:pt x="87" y="176"/>
                  <a:pt x="87" y="176"/>
                  <a:pt x="87" y="176"/>
                </a:cubicBezTo>
                <a:cubicBezTo>
                  <a:pt x="116" y="203"/>
                  <a:pt x="116" y="203"/>
                  <a:pt x="116" y="203"/>
                </a:cubicBezTo>
                <a:cubicBezTo>
                  <a:pt x="126" y="192"/>
                  <a:pt x="126" y="192"/>
                  <a:pt x="126" y="192"/>
                </a:cubicBezTo>
                <a:cubicBezTo>
                  <a:pt x="152" y="184"/>
                  <a:pt x="152" y="184"/>
                  <a:pt x="152" y="184"/>
                </a:cubicBezTo>
                <a:cubicBezTo>
                  <a:pt x="153" y="184"/>
                  <a:pt x="153" y="184"/>
                  <a:pt x="153" y="184"/>
                </a:cubicBezTo>
                <a:cubicBezTo>
                  <a:pt x="154" y="183"/>
                  <a:pt x="154" y="183"/>
                  <a:pt x="154" y="183"/>
                </a:cubicBezTo>
                <a:cubicBezTo>
                  <a:pt x="155" y="181"/>
                  <a:pt x="155" y="181"/>
                  <a:pt x="155" y="181"/>
                </a:cubicBezTo>
                <a:cubicBezTo>
                  <a:pt x="158" y="182"/>
                  <a:pt x="158" y="182"/>
                  <a:pt x="158" y="182"/>
                </a:cubicBezTo>
                <a:cubicBezTo>
                  <a:pt x="164" y="169"/>
                  <a:pt x="164" y="169"/>
                  <a:pt x="164" y="169"/>
                </a:cubicBezTo>
                <a:cubicBezTo>
                  <a:pt x="154" y="164"/>
                  <a:pt x="154" y="164"/>
                  <a:pt x="154" y="164"/>
                </a:cubicBezTo>
                <a:cubicBezTo>
                  <a:pt x="148" y="177"/>
                  <a:pt x="148" y="177"/>
                  <a:pt x="148" y="177"/>
                </a:cubicBezTo>
                <a:cubicBezTo>
                  <a:pt x="150" y="178"/>
                  <a:pt x="150" y="178"/>
                  <a:pt x="150" y="178"/>
                </a:cubicBezTo>
                <a:cubicBezTo>
                  <a:pt x="149" y="179"/>
                  <a:pt x="149" y="179"/>
                  <a:pt x="149" y="179"/>
                </a:cubicBezTo>
                <a:cubicBezTo>
                  <a:pt x="122" y="187"/>
                  <a:pt x="122" y="187"/>
                  <a:pt x="122" y="187"/>
                </a:cubicBezTo>
                <a:lnTo>
                  <a:pt x="98" y="165"/>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4" name="Freeform 178"/>
          <p:cNvSpPr>
            <a:spLocks noEditPoints="1"/>
          </p:cNvSpPr>
          <p:nvPr/>
        </p:nvSpPr>
        <p:spPr bwMode="auto">
          <a:xfrm>
            <a:off x="7353816" y="4729700"/>
            <a:ext cx="290596" cy="268735"/>
          </a:xfrm>
          <a:custGeom>
            <a:avLst/>
            <a:gdLst>
              <a:gd name="T0" fmla="*/ 54 w 230"/>
              <a:gd name="T1" fmla="*/ 65 h 213"/>
              <a:gd name="T2" fmla="*/ 28 w 230"/>
              <a:gd name="T3" fmla="*/ 84 h 213"/>
              <a:gd name="T4" fmla="*/ 0 w 230"/>
              <a:gd name="T5" fmla="*/ 57 h 213"/>
              <a:gd name="T6" fmla="*/ 28 w 230"/>
              <a:gd name="T7" fmla="*/ 30 h 213"/>
              <a:gd name="T8" fmla="*/ 53 w 230"/>
              <a:gd name="T9" fmla="*/ 47 h 213"/>
              <a:gd name="T10" fmla="*/ 77 w 230"/>
              <a:gd name="T11" fmla="*/ 47 h 213"/>
              <a:gd name="T12" fmla="*/ 97 w 230"/>
              <a:gd name="T13" fmla="*/ 14 h 213"/>
              <a:gd name="T14" fmla="*/ 100 w 230"/>
              <a:gd name="T15" fmla="*/ 10 h 213"/>
              <a:gd name="T16" fmla="*/ 105 w 230"/>
              <a:gd name="T17" fmla="*/ 10 h 213"/>
              <a:gd name="T18" fmla="*/ 138 w 230"/>
              <a:gd name="T19" fmla="*/ 10 h 213"/>
              <a:gd name="T20" fmla="*/ 154 w 230"/>
              <a:gd name="T21" fmla="*/ 0 h 213"/>
              <a:gd name="T22" fmla="*/ 173 w 230"/>
              <a:gd name="T23" fmla="*/ 19 h 213"/>
              <a:gd name="T24" fmla="*/ 154 w 230"/>
              <a:gd name="T25" fmla="*/ 37 h 213"/>
              <a:gd name="T26" fmla="*/ 138 w 230"/>
              <a:gd name="T27" fmla="*/ 28 h 213"/>
              <a:gd name="T28" fmla="*/ 110 w 230"/>
              <a:gd name="T29" fmla="*/ 28 h 213"/>
              <a:gd name="T30" fmla="*/ 98 w 230"/>
              <a:gd name="T31" fmla="*/ 47 h 213"/>
              <a:gd name="T32" fmla="*/ 189 w 230"/>
              <a:gd name="T33" fmla="*/ 47 h 213"/>
              <a:gd name="T34" fmla="*/ 189 w 230"/>
              <a:gd name="T35" fmla="*/ 33 h 213"/>
              <a:gd name="T36" fmla="*/ 210 w 230"/>
              <a:gd name="T37" fmla="*/ 45 h 213"/>
              <a:gd name="T38" fmla="*/ 230 w 230"/>
              <a:gd name="T39" fmla="*/ 57 h 213"/>
              <a:gd name="T40" fmla="*/ 210 w 230"/>
              <a:gd name="T41" fmla="*/ 69 h 213"/>
              <a:gd name="T42" fmla="*/ 189 w 230"/>
              <a:gd name="T43" fmla="*/ 81 h 213"/>
              <a:gd name="T44" fmla="*/ 189 w 230"/>
              <a:gd name="T45" fmla="*/ 65 h 213"/>
              <a:gd name="T46" fmla="*/ 121 w 230"/>
              <a:gd name="T47" fmla="*/ 65 h 213"/>
              <a:gd name="T48" fmla="*/ 132 w 230"/>
              <a:gd name="T49" fmla="*/ 85 h 213"/>
              <a:gd name="T50" fmla="*/ 142 w 230"/>
              <a:gd name="T51" fmla="*/ 85 h 213"/>
              <a:gd name="T52" fmla="*/ 142 w 230"/>
              <a:gd name="T53" fmla="*/ 78 h 213"/>
              <a:gd name="T54" fmla="*/ 173 w 230"/>
              <a:gd name="T55" fmla="*/ 78 h 213"/>
              <a:gd name="T56" fmla="*/ 173 w 230"/>
              <a:gd name="T57" fmla="*/ 109 h 213"/>
              <a:gd name="T58" fmla="*/ 142 w 230"/>
              <a:gd name="T59" fmla="*/ 109 h 213"/>
              <a:gd name="T60" fmla="*/ 142 w 230"/>
              <a:gd name="T61" fmla="*/ 103 h 213"/>
              <a:gd name="T62" fmla="*/ 127 w 230"/>
              <a:gd name="T63" fmla="*/ 103 h 213"/>
              <a:gd name="T64" fmla="*/ 121 w 230"/>
              <a:gd name="T65" fmla="*/ 103 h 213"/>
              <a:gd name="T66" fmla="*/ 119 w 230"/>
              <a:gd name="T67" fmla="*/ 98 h 213"/>
              <a:gd name="T68" fmla="*/ 101 w 230"/>
              <a:gd name="T69" fmla="*/ 65 h 213"/>
              <a:gd name="T70" fmla="*/ 54 w 230"/>
              <a:gd name="T71" fmla="*/ 65 h 213"/>
              <a:gd name="T72" fmla="*/ 25 w 230"/>
              <a:gd name="T73" fmla="*/ 139 h 213"/>
              <a:gd name="T74" fmla="*/ 208 w 230"/>
              <a:gd name="T75" fmla="*/ 139 h 213"/>
              <a:gd name="T76" fmla="*/ 208 w 230"/>
              <a:gd name="T77" fmla="*/ 213 h 213"/>
              <a:gd name="T78" fmla="*/ 25 w 230"/>
              <a:gd name="T79" fmla="*/ 213 h 213"/>
              <a:gd name="T80" fmla="*/ 25 w 230"/>
              <a:gd name="T81" fmla="*/ 139 h 213"/>
              <a:gd name="T82" fmla="*/ 50 w 230"/>
              <a:gd name="T83" fmla="*/ 156 h 213"/>
              <a:gd name="T84" fmla="*/ 50 w 230"/>
              <a:gd name="T85" fmla="*/ 175 h 213"/>
              <a:gd name="T86" fmla="*/ 181 w 230"/>
              <a:gd name="T87" fmla="*/ 175 h 213"/>
              <a:gd name="T88" fmla="*/ 181 w 230"/>
              <a:gd name="T89" fmla="*/ 156 h 213"/>
              <a:gd name="T90" fmla="*/ 50 w 230"/>
              <a:gd name="T91" fmla="*/ 15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13">
                <a:moveTo>
                  <a:pt x="54" y="65"/>
                </a:moveTo>
                <a:cubicBezTo>
                  <a:pt x="50" y="76"/>
                  <a:pt x="40" y="84"/>
                  <a:pt x="28" y="84"/>
                </a:cubicBezTo>
                <a:cubicBezTo>
                  <a:pt x="13" y="84"/>
                  <a:pt x="0" y="72"/>
                  <a:pt x="0" y="57"/>
                </a:cubicBezTo>
                <a:cubicBezTo>
                  <a:pt x="0" y="42"/>
                  <a:pt x="13" y="30"/>
                  <a:pt x="28" y="30"/>
                </a:cubicBezTo>
                <a:cubicBezTo>
                  <a:pt x="39" y="30"/>
                  <a:pt x="49" y="37"/>
                  <a:pt x="53" y="47"/>
                </a:cubicBezTo>
                <a:cubicBezTo>
                  <a:pt x="77" y="47"/>
                  <a:pt x="77" y="47"/>
                  <a:pt x="77" y="47"/>
                </a:cubicBezTo>
                <a:cubicBezTo>
                  <a:pt x="97" y="14"/>
                  <a:pt x="97" y="14"/>
                  <a:pt x="97" y="14"/>
                </a:cubicBezTo>
                <a:cubicBezTo>
                  <a:pt x="100" y="10"/>
                  <a:pt x="100" y="10"/>
                  <a:pt x="100" y="10"/>
                </a:cubicBezTo>
                <a:cubicBezTo>
                  <a:pt x="105" y="10"/>
                  <a:pt x="105" y="10"/>
                  <a:pt x="105" y="10"/>
                </a:cubicBezTo>
                <a:cubicBezTo>
                  <a:pt x="138" y="10"/>
                  <a:pt x="138" y="10"/>
                  <a:pt x="138" y="10"/>
                </a:cubicBezTo>
                <a:cubicBezTo>
                  <a:pt x="141" y="4"/>
                  <a:pt x="147" y="0"/>
                  <a:pt x="154" y="0"/>
                </a:cubicBezTo>
                <a:cubicBezTo>
                  <a:pt x="164" y="0"/>
                  <a:pt x="173" y="8"/>
                  <a:pt x="173" y="19"/>
                </a:cubicBezTo>
                <a:cubicBezTo>
                  <a:pt x="173" y="29"/>
                  <a:pt x="164" y="37"/>
                  <a:pt x="154" y="37"/>
                </a:cubicBezTo>
                <a:cubicBezTo>
                  <a:pt x="147" y="37"/>
                  <a:pt x="141" y="33"/>
                  <a:pt x="138" y="28"/>
                </a:cubicBezTo>
                <a:cubicBezTo>
                  <a:pt x="110" y="28"/>
                  <a:pt x="110" y="28"/>
                  <a:pt x="110" y="28"/>
                </a:cubicBezTo>
                <a:cubicBezTo>
                  <a:pt x="98" y="47"/>
                  <a:pt x="98" y="47"/>
                  <a:pt x="98" y="47"/>
                </a:cubicBezTo>
                <a:cubicBezTo>
                  <a:pt x="189" y="47"/>
                  <a:pt x="189" y="47"/>
                  <a:pt x="189" y="47"/>
                </a:cubicBezTo>
                <a:cubicBezTo>
                  <a:pt x="189" y="33"/>
                  <a:pt x="189" y="33"/>
                  <a:pt x="189" y="33"/>
                </a:cubicBezTo>
                <a:cubicBezTo>
                  <a:pt x="210" y="45"/>
                  <a:pt x="210" y="45"/>
                  <a:pt x="210" y="45"/>
                </a:cubicBezTo>
                <a:cubicBezTo>
                  <a:pt x="230" y="57"/>
                  <a:pt x="230" y="57"/>
                  <a:pt x="230" y="57"/>
                </a:cubicBezTo>
                <a:cubicBezTo>
                  <a:pt x="210" y="69"/>
                  <a:pt x="210" y="69"/>
                  <a:pt x="210" y="69"/>
                </a:cubicBezTo>
                <a:cubicBezTo>
                  <a:pt x="189" y="81"/>
                  <a:pt x="189" y="81"/>
                  <a:pt x="189" y="81"/>
                </a:cubicBezTo>
                <a:cubicBezTo>
                  <a:pt x="189" y="65"/>
                  <a:pt x="189" y="65"/>
                  <a:pt x="189" y="65"/>
                </a:cubicBezTo>
                <a:cubicBezTo>
                  <a:pt x="121" y="65"/>
                  <a:pt x="121" y="65"/>
                  <a:pt x="121" y="65"/>
                </a:cubicBezTo>
                <a:cubicBezTo>
                  <a:pt x="132" y="85"/>
                  <a:pt x="132" y="85"/>
                  <a:pt x="132" y="85"/>
                </a:cubicBezTo>
                <a:cubicBezTo>
                  <a:pt x="142" y="85"/>
                  <a:pt x="142" y="85"/>
                  <a:pt x="142" y="85"/>
                </a:cubicBezTo>
                <a:cubicBezTo>
                  <a:pt x="142" y="78"/>
                  <a:pt x="142" y="78"/>
                  <a:pt x="142" y="78"/>
                </a:cubicBezTo>
                <a:cubicBezTo>
                  <a:pt x="173" y="78"/>
                  <a:pt x="173" y="78"/>
                  <a:pt x="173" y="78"/>
                </a:cubicBezTo>
                <a:cubicBezTo>
                  <a:pt x="173" y="109"/>
                  <a:pt x="173" y="109"/>
                  <a:pt x="173" y="109"/>
                </a:cubicBezTo>
                <a:cubicBezTo>
                  <a:pt x="142" y="109"/>
                  <a:pt x="142" y="109"/>
                  <a:pt x="142" y="109"/>
                </a:cubicBezTo>
                <a:cubicBezTo>
                  <a:pt x="142" y="103"/>
                  <a:pt x="142" y="103"/>
                  <a:pt x="142" y="103"/>
                </a:cubicBezTo>
                <a:cubicBezTo>
                  <a:pt x="127" y="103"/>
                  <a:pt x="127" y="103"/>
                  <a:pt x="127" y="103"/>
                </a:cubicBezTo>
                <a:cubicBezTo>
                  <a:pt x="121" y="103"/>
                  <a:pt x="121" y="103"/>
                  <a:pt x="121" y="103"/>
                </a:cubicBezTo>
                <a:cubicBezTo>
                  <a:pt x="119" y="98"/>
                  <a:pt x="119" y="98"/>
                  <a:pt x="119" y="98"/>
                </a:cubicBezTo>
                <a:cubicBezTo>
                  <a:pt x="101" y="65"/>
                  <a:pt x="101" y="65"/>
                  <a:pt x="101" y="65"/>
                </a:cubicBezTo>
                <a:cubicBezTo>
                  <a:pt x="54" y="65"/>
                  <a:pt x="54" y="65"/>
                  <a:pt x="54" y="65"/>
                </a:cubicBezTo>
                <a:close/>
                <a:moveTo>
                  <a:pt x="25" y="139"/>
                </a:moveTo>
                <a:cubicBezTo>
                  <a:pt x="208" y="139"/>
                  <a:pt x="208" y="139"/>
                  <a:pt x="208" y="139"/>
                </a:cubicBezTo>
                <a:cubicBezTo>
                  <a:pt x="208" y="213"/>
                  <a:pt x="208" y="213"/>
                  <a:pt x="208" y="213"/>
                </a:cubicBezTo>
                <a:cubicBezTo>
                  <a:pt x="25" y="213"/>
                  <a:pt x="25" y="213"/>
                  <a:pt x="25" y="213"/>
                </a:cubicBezTo>
                <a:cubicBezTo>
                  <a:pt x="25" y="139"/>
                  <a:pt x="25" y="139"/>
                  <a:pt x="25" y="139"/>
                </a:cubicBezTo>
                <a:close/>
                <a:moveTo>
                  <a:pt x="50" y="156"/>
                </a:moveTo>
                <a:cubicBezTo>
                  <a:pt x="50" y="175"/>
                  <a:pt x="50" y="175"/>
                  <a:pt x="50" y="175"/>
                </a:cubicBezTo>
                <a:cubicBezTo>
                  <a:pt x="181" y="175"/>
                  <a:pt x="181" y="175"/>
                  <a:pt x="181" y="175"/>
                </a:cubicBezTo>
                <a:cubicBezTo>
                  <a:pt x="181" y="156"/>
                  <a:pt x="181" y="156"/>
                  <a:pt x="181" y="156"/>
                </a:cubicBezTo>
                <a:lnTo>
                  <a:pt x="50" y="156"/>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5" name="Freeform 179"/>
          <p:cNvSpPr>
            <a:spLocks noEditPoints="1"/>
          </p:cNvSpPr>
          <p:nvPr/>
        </p:nvSpPr>
        <p:spPr bwMode="auto">
          <a:xfrm>
            <a:off x="6996885" y="5778161"/>
            <a:ext cx="117305" cy="201551"/>
          </a:xfrm>
          <a:custGeom>
            <a:avLst/>
            <a:gdLst>
              <a:gd name="T0" fmla="*/ 8 w 93"/>
              <a:gd name="T1" fmla="*/ 0 h 160"/>
              <a:gd name="T2" fmla="*/ 85 w 93"/>
              <a:gd name="T3" fmla="*/ 0 h 160"/>
              <a:gd name="T4" fmla="*/ 93 w 93"/>
              <a:gd name="T5" fmla="*/ 0 h 160"/>
              <a:gd name="T6" fmla="*/ 93 w 93"/>
              <a:gd name="T7" fmla="*/ 8 h 160"/>
              <a:gd name="T8" fmla="*/ 93 w 93"/>
              <a:gd name="T9" fmla="*/ 136 h 160"/>
              <a:gd name="T10" fmla="*/ 93 w 93"/>
              <a:gd name="T11" fmla="*/ 142 h 160"/>
              <a:gd name="T12" fmla="*/ 88 w 93"/>
              <a:gd name="T13" fmla="*/ 144 h 160"/>
              <a:gd name="T14" fmla="*/ 4 w 93"/>
              <a:gd name="T15" fmla="*/ 144 h 160"/>
              <a:gd name="T16" fmla="*/ 0 w 93"/>
              <a:gd name="T17" fmla="*/ 141 h 160"/>
              <a:gd name="T18" fmla="*/ 0 w 93"/>
              <a:gd name="T19" fmla="*/ 136 h 160"/>
              <a:gd name="T20" fmla="*/ 0 w 93"/>
              <a:gd name="T21" fmla="*/ 8 h 160"/>
              <a:gd name="T22" fmla="*/ 0 w 93"/>
              <a:gd name="T23" fmla="*/ 0 h 160"/>
              <a:gd name="T24" fmla="*/ 8 w 93"/>
              <a:gd name="T25" fmla="*/ 0 h 160"/>
              <a:gd name="T26" fmla="*/ 76 w 93"/>
              <a:gd name="T27" fmla="*/ 17 h 160"/>
              <a:gd name="T28" fmla="*/ 17 w 93"/>
              <a:gd name="T29" fmla="*/ 17 h 160"/>
              <a:gd name="T30" fmla="*/ 17 w 93"/>
              <a:gd name="T31" fmla="*/ 131 h 160"/>
              <a:gd name="T32" fmla="*/ 76 w 93"/>
              <a:gd name="T33" fmla="*/ 131 h 160"/>
              <a:gd name="T34" fmla="*/ 76 w 93"/>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6" name="Freeform 180"/>
          <p:cNvSpPr>
            <a:spLocks noEditPoints="1"/>
          </p:cNvSpPr>
          <p:nvPr/>
        </p:nvSpPr>
        <p:spPr bwMode="auto">
          <a:xfrm>
            <a:off x="7018212" y="5713642"/>
            <a:ext cx="71982" cy="74648"/>
          </a:xfrm>
          <a:custGeom>
            <a:avLst/>
            <a:gdLst>
              <a:gd name="T0" fmla="*/ 0 w 135"/>
              <a:gd name="T1" fmla="*/ 140 h 140"/>
              <a:gd name="T2" fmla="*/ 135 w 135"/>
              <a:gd name="T3" fmla="*/ 140 h 140"/>
              <a:gd name="T4" fmla="*/ 135 w 135"/>
              <a:gd name="T5" fmla="*/ 0 h 140"/>
              <a:gd name="T6" fmla="*/ 0 w 135"/>
              <a:gd name="T7" fmla="*/ 0 h 140"/>
              <a:gd name="T8" fmla="*/ 0 w 135"/>
              <a:gd name="T9" fmla="*/ 140 h 140"/>
              <a:gd name="T10" fmla="*/ 0 w 135"/>
              <a:gd name="T11" fmla="*/ 140 h 140"/>
              <a:gd name="T12" fmla="*/ 21 w 135"/>
              <a:gd name="T13" fmla="*/ 57 h 140"/>
              <a:gd name="T14" fmla="*/ 54 w 135"/>
              <a:gd name="T15" fmla="*/ 57 h 140"/>
              <a:gd name="T16" fmla="*/ 54 w 135"/>
              <a:gd name="T17" fmla="*/ 71 h 140"/>
              <a:gd name="T18" fmla="*/ 21 w 135"/>
              <a:gd name="T19" fmla="*/ 71 h 140"/>
              <a:gd name="T20" fmla="*/ 21 w 135"/>
              <a:gd name="T21" fmla="*/ 57 h 140"/>
              <a:gd name="T22" fmla="*/ 21 w 135"/>
              <a:gd name="T23" fmla="*/ 57 h 140"/>
              <a:gd name="T24" fmla="*/ 80 w 135"/>
              <a:gd name="T25" fmla="*/ 57 h 140"/>
              <a:gd name="T26" fmla="*/ 113 w 135"/>
              <a:gd name="T27" fmla="*/ 57 h 140"/>
              <a:gd name="T28" fmla="*/ 113 w 135"/>
              <a:gd name="T29" fmla="*/ 71 h 140"/>
              <a:gd name="T30" fmla="*/ 80 w 135"/>
              <a:gd name="T31" fmla="*/ 71 h 140"/>
              <a:gd name="T32" fmla="*/ 80 w 135"/>
              <a:gd name="T33"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40">
                <a:moveTo>
                  <a:pt x="0" y="140"/>
                </a:moveTo>
                <a:lnTo>
                  <a:pt x="135" y="140"/>
                </a:lnTo>
                <a:lnTo>
                  <a:pt x="135" y="0"/>
                </a:lnTo>
                <a:lnTo>
                  <a:pt x="0" y="0"/>
                </a:lnTo>
                <a:lnTo>
                  <a:pt x="0" y="140"/>
                </a:lnTo>
                <a:lnTo>
                  <a:pt x="0" y="140"/>
                </a:lnTo>
                <a:close/>
                <a:moveTo>
                  <a:pt x="21" y="57"/>
                </a:moveTo>
                <a:lnTo>
                  <a:pt x="54" y="57"/>
                </a:lnTo>
                <a:lnTo>
                  <a:pt x="54" y="71"/>
                </a:lnTo>
                <a:lnTo>
                  <a:pt x="21" y="71"/>
                </a:lnTo>
                <a:lnTo>
                  <a:pt x="21" y="57"/>
                </a:lnTo>
                <a:lnTo>
                  <a:pt x="21" y="57"/>
                </a:lnTo>
                <a:close/>
                <a:moveTo>
                  <a:pt x="80" y="57"/>
                </a:moveTo>
                <a:lnTo>
                  <a:pt x="113" y="57"/>
                </a:lnTo>
                <a:lnTo>
                  <a:pt x="113" y="71"/>
                </a:lnTo>
                <a:lnTo>
                  <a:pt x="80" y="71"/>
                </a:lnTo>
                <a:lnTo>
                  <a:pt x="80" y="57"/>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7" name="Freeform 181"/>
          <p:cNvSpPr>
            <a:spLocks noEditPoints="1"/>
          </p:cNvSpPr>
          <p:nvPr/>
        </p:nvSpPr>
        <p:spPr bwMode="auto">
          <a:xfrm>
            <a:off x="7142981" y="5778161"/>
            <a:ext cx="118371" cy="201551"/>
          </a:xfrm>
          <a:custGeom>
            <a:avLst/>
            <a:gdLst>
              <a:gd name="T0" fmla="*/ 9 w 94"/>
              <a:gd name="T1" fmla="*/ 0 h 160"/>
              <a:gd name="T2" fmla="*/ 85 w 94"/>
              <a:gd name="T3" fmla="*/ 0 h 160"/>
              <a:gd name="T4" fmla="*/ 94 w 94"/>
              <a:gd name="T5" fmla="*/ 0 h 160"/>
              <a:gd name="T6" fmla="*/ 94 w 94"/>
              <a:gd name="T7" fmla="*/ 8 h 160"/>
              <a:gd name="T8" fmla="*/ 94 w 94"/>
              <a:gd name="T9" fmla="*/ 136 h 160"/>
              <a:gd name="T10" fmla="*/ 94 w 94"/>
              <a:gd name="T11" fmla="*/ 142 h 160"/>
              <a:gd name="T12" fmla="*/ 89 w 94"/>
              <a:gd name="T13" fmla="*/ 144 h 160"/>
              <a:gd name="T14" fmla="*/ 4 w 94"/>
              <a:gd name="T15" fmla="*/ 144 h 160"/>
              <a:gd name="T16" fmla="*/ 0 w 94"/>
              <a:gd name="T17" fmla="*/ 141 h 160"/>
              <a:gd name="T18" fmla="*/ 0 w 94"/>
              <a:gd name="T19" fmla="*/ 136 h 160"/>
              <a:gd name="T20" fmla="*/ 0 w 94"/>
              <a:gd name="T21" fmla="*/ 8 h 160"/>
              <a:gd name="T22" fmla="*/ 0 w 94"/>
              <a:gd name="T23" fmla="*/ 0 h 160"/>
              <a:gd name="T24" fmla="*/ 9 w 94"/>
              <a:gd name="T25" fmla="*/ 0 h 160"/>
              <a:gd name="T26" fmla="*/ 76 w 94"/>
              <a:gd name="T27" fmla="*/ 17 h 160"/>
              <a:gd name="T28" fmla="*/ 17 w 94"/>
              <a:gd name="T29" fmla="*/ 17 h 160"/>
              <a:gd name="T30" fmla="*/ 17 w 94"/>
              <a:gd name="T31" fmla="*/ 131 h 160"/>
              <a:gd name="T32" fmla="*/ 76 w 94"/>
              <a:gd name="T33" fmla="*/ 131 h 160"/>
              <a:gd name="T34" fmla="*/ 76 w 94"/>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8" name="Freeform 182"/>
          <p:cNvSpPr>
            <a:spLocks noEditPoints="1"/>
          </p:cNvSpPr>
          <p:nvPr/>
        </p:nvSpPr>
        <p:spPr bwMode="auto">
          <a:xfrm>
            <a:off x="7142981" y="5664588"/>
            <a:ext cx="118371" cy="106108"/>
          </a:xfrm>
          <a:custGeom>
            <a:avLst/>
            <a:gdLst>
              <a:gd name="T0" fmla="*/ 85 w 94"/>
              <a:gd name="T1" fmla="*/ 84 h 84"/>
              <a:gd name="T2" fmla="*/ 9 w 94"/>
              <a:gd name="T3" fmla="*/ 84 h 84"/>
              <a:gd name="T4" fmla="*/ 0 w 94"/>
              <a:gd name="T5" fmla="*/ 84 h 84"/>
              <a:gd name="T6" fmla="*/ 0 w 94"/>
              <a:gd name="T7" fmla="*/ 76 h 84"/>
              <a:gd name="T8" fmla="*/ 0 w 94"/>
              <a:gd name="T9" fmla="*/ 24 h 84"/>
              <a:gd name="T10" fmla="*/ 0 w 94"/>
              <a:gd name="T11" fmla="*/ 19 h 84"/>
              <a:gd name="T12" fmla="*/ 5 w 94"/>
              <a:gd name="T13" fmla="*/ 17 h 84"/>
              <a:gd name="T14" fmla="*/ 89 w 94"/>
              <a:gd name="T15" fmla="*/ 17 h 84"/>
              <a:gd name="T16" fmla="*/ 94 w 94"/>
              <a:gd name="T17" fmla="*/ 19 h 84"/>
              <a:gd name="T18" fmla="*/ 94 w 94"/>
              <a:gd name="T19" fmla="*/ 24 h 84"/>
              <a:gd name="T20" fmla="*/ 94 w 94"/>
              <a:gd name="T21" fmla="*/ 76 h 84"/>
              <a:gd name="T22" fmla="*/ 94 w 94"/>
              <a:gd name="T23" fmla="*/ 84 h 84"/>
              <a:gd name="T24" fmla="*/ 85 w 94"/>
              <a:gd name="T25" fmla="*/ 84 h 84"/>
              <a:gd name="T26" fmla="*/ 17 w 94"/>
              <a:gd name="T27" fmla="*/ 67 h 84"/>
              <a:gd name="T28" fmla="*/ 76 w 94"/>
              <a:gd name="T29" fmla="*/ 67 h 84"/>
              <a:gd name="T30" fmla="*/ 76 w 94"/>
              <a:gd name="T31" fmla="*/ 29 h 84"/>
              <a:gd name="T32" fmla="*/ 17 w 94"/>
              <a:gd name="T33" fmla="*/ 30 h 84"/>
              <a:gd name="T34" fmla="*/ 17 w 94"/>
              <a:gd name="T3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89" name="Freeform 199"/>
          <p:cNvSpPr>
            <a:spLocks noEditPoints="1"/>
          </p:cNvSpPr>
          <p:nvPr/>
        </p:nvSpPr>
        <p:spPr bwMode="auto">
          <a:xfrm>
            <a:off x="8159803" y="5243477"/>
            <a:ext cx="297527" cy="222879"/>
          </a:xfrm>
          <a:custGeom>
            <a:avLst/>
            <a:gdLst>
              <a:gd name="T0" fmla="*/ 3 w 236"/>
              <a:gd name="T1" fmla="*/ 55 h 177"/>
              <a:gd name="T2" fmla="*/ 15 w 236"/>
              <a:gd name="T3" fmla="*/ 80 h 177"/>
              <a:gd name="T4" fmla="*/ 25 w 236"/>
              <a:gd name="T5" fmla="*/ 83 h 177"/>
              <a:gd name="T6" fmla="*/ 59 w 236"/>
              <a:gd name="T7" fmla="*/ 74 h 177"/>
              <a:gd name="T8" fmla="*/ 66 w 236"/>
              <a:gd name="T9" fmla="*/ 66 h 177"/>
              <a:gd name="T10" fmla="*/ 66 w 236"/>
              <a:gd name="T11" fmla="*/ 47 h 177"/>
              <a:gd name="T12" fmla="*/ 170 w 236"/>
              <a:gd name="T13" fmla="*/ 47 h 177"/>
              <a:gd name="T14" fmla="*/ 169 w 236"/>
              <a:gd name="T15" fmla="*/ 66 h 177"/>
              <a:gd name="T16" fmla="*/ 176 w 236"/>
              <a:gd name="T17" fmla="*/ 74 h 177"/>
              <a:gd name="T18" fmla="*/ 211 w 236"/>
              <a:gd name="T19" fmla="*/ 83 h 177"/>
              <a:gd name="T20" fmla="*/ 220 w 236"/>
              <a:gd name="T21" fmla="*/ 80 h 177"/>
              <a:gd name="T22" fmla="*/ 232 w 236"/>
              <a:gd name="T23" fmla="*/ 55 h 177"/>
              <a:gd name="T24" fmla="*/ 229 w 236"/>
              <a:gd name="T25" fmla="*/ 42 h 177"/>
              <a:gd name="T26" fmla="*/ 6 w 236"/>
              <a:gd name="T27" fmla="*/ 42 h 177"/>
              <a:gd name="T28" fmla="*/ 3 w 236"/>
              <a:gd name="T29" fmla="*/ 55 h 177"/>
              <a:gd name="T30" fmla="*/ 82 w 236"/>
              <a:gd name="T31" fmla="*/ 55 h 177"/>
              <a:gd name="T32" fmla="*/ 119 w 236"/>
              <a:gd name="T33" fmla="*/ 50 h 177"/>
              <a:gd name="T34" fmla="*/ 155 w 236"/>
              <a:gd name="T35" fmla="*/ 55 h 177"/>
              <a:gd name="T36" fmla="*/ 155 w 236"/>
              <a:gd name="T37" fmla="*/ 74 h 177"/>
              <a:gd name="T38" fmla="*/ 166 w 236"/>
              <a:gd name="T39" fmla="*/ 86 h 177"/>
              <a:gd name="T40" fmla="*/ 196 w 236"/>
              <a:gd name="T41" fmla="*/ 92 h 177"/>
              <a:gd name="T42" fmla="*/ 205 w 236"/>
              <a:gd name="T43" fmla="*/ 103 h 177"/>
              <a:gd name="T44" fmla="*/ 205 w 236"/>
              <a:gd name="T45" fmla="*/ 158 h 177"/>
              <a:gd name="T46" fmla="*/ 119 w 236"/>
              <a:gd name="T47" fmla="*/ 158 h 177"/>
              <a:gd name="T48" fmla="*/ 32 w 236"/>
              <a:gd name="T49" fmla="*/ 158 h 177"/>
              <a:gd name="T50" fmla="*/ 32 w 236"/>
              <a:gd name="T51" fmla="*/ 103 h 177"/>
              <a:gd name="T52" fmla="*/ 42 w 236"/>
              <a:gd name="T53" fmla="*/ 92 h 177"/>
              <a:gd name="T54" fmla="*/ 72 w 236"/>
              <a:gd name="T55" fmla="*/ 86 h 177"/>
              <a:gd name="T56" fmla="*/ 82 w 236"/>
              <a:gd name="T57" fmla="*/ 74 h 177"/>
              <a:gd name="T58" fmla="*/ 82 w 236"/>
              <a:gd name="T59" fmla="*/ 55 h 177"/>
              <a:gd name="T60" fmla="*/ 119 w 236"/>
              <a:gd name="T61" fmla="*/ 77 h 177"/>
              <a:gd name="T62" fmla="*/ 144 w 236"/>
              <a:gd name="T63" fmla="*/ 87 h 177"/>
              <a:gd name="T64" fmla="*/ 155 w 236"/>
              <a:gd name="T65" fmla="*/ 112 h 177"/>
              <a:gd name="T66" fmla="*/ 151 w 236"/>
              <a:gd name="T67" fmla="*/ 128 h 177"/>
              <a:gd name="T68" fmla="*/ 137 w 236"/>
              <a:gd name="T69" fmla="*/ 121 h 177"/>
              <a:gd name="T70" fmla="*/ 139 w 236"/>
              <a:gd name="T71" fmla="*/ 112 h 177"/>
              <a:gd name="T72" fmla="*/ 133 w 236"/>
              <a:gd name="T73" fmla="*/ 98 h 177"/>
              <a:gd name="T74" fmla="*/ 119 w 236"/>
              <a:gd name="T75" fmla="*/ 92 h 177"/>
              <a:gd name="T76" fmla="*/ 105 w 236"/>
              <a:gd name="T77" fmla="*/ 98 h 177"/>
              <a:gd name="T78" fmla="*/ 99 w 236"/>
              <a:gd name="T79" fmla="*/ 112 h 177"/>
              <a:gd name="T80" fmla="*/ 105 w 236"/>
              <a:gd name="T81" fmla="*/ 126 h 177"/>
              <a:gd name="T82" fmla="*/ 119 w 236"/>
              <a:gd name="T83" fmla="*/ 132 h 177"/>
              <a:gd name="T84" fmla="*/ 132 w 236"/>
              <a:gd name="T85" fmla="*/ 127 h 177"/>
              <a:gd name="T86" fmla="*/ 143 w 236"/>
              <a:gd name="T87" fmla="*/ 138 h 177"/>
              <a:gd name="T88" fmla="*/ 119 w 236"/>
              <a:gd name="T89" fmla="*/ 147 h 177"/>
              <a:gd name="T90" fmla="*/ 94 w 236"/>
              <a:gd name="T91" fmla="*/ 137 h 177"/>
              <a:gd name="T92" fmla="*/ 84 w 236"/>
              <a:gd name="T93" fmla="*/ 112 h 177"/>
              <a:gd name="T94" fmla="*/ 94 w 236"/>
              <a:gd name="T95" fmla="*/ 87 h 177"/>
              <a:gd name="T96" fmla="*/ 119 w 236"/>
              <a:gd name="T97" fmla="*/ 77 h 177"/>
              <a:gd name="T98" fmla="*/ 194 w 236"/>
              <a:gd name="T99" fmla="*/ 162 h 177"/>
              <a:gd name="T100" fmla="*/ 173 w 236"/>
              <a:gd name="T101" fmla="*/ 162 h 177"/>
              <a:gd name="T102" fmla="*/ 173 w 236"/>
              <a:gd name="T103" fmla="*/ 177 h 177"/>
              <a:gd name="T104" fmla="*/ 188 w 236"/>
              <a:gd name="T105" fmla="*/ 177 h 177"/>
              <a:gd name="T106" fmla="*/ 194 w 236"/>
              <a:gd name="T107" fmla="*/ 162 h 177"/>
              <a:gd name="T108" fmla="*/ 44 w 236"/>
              <a:gd name="T109" fmla="*/ 162 h 177"/>
              <a:gd name="T110" fmla="*/ 65 w 236"/>
              <a:gd name="T111" fmla="*/ 162 h 177"/>
              <a:gd name="T112" fmla="*/ 65 w 236"/>
              <a:gd name="T113" fmla="*/ 177 h 177"/>
              <a:gd name="T114" fmla="*/ 50 w 236"/>
              <a:gd name="T115" fmla="*/ 177 h 177"/>
              <a:gd name="T116" fmla="*/ 44 w 236"/>
              <a:gd name="T117" fmla="*/ 1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 h="177">
                <a:moveTo>
                  <a:pt x="3" y="55"/>
                </a:moveTo>
                <a:cubicBezTo>
                  <a:pt x="7" y="63"/>
                  <a:pt x="11" y="71"/>
                  <a:pt x="15" y="80"/>
                </a:cubicBezTo>
                <a:cubicBezTo>
                  <a:pt x="17" y="83"/>
                  <a:pt x="20" y="84"/>
                  <a:pt x="25" y="83"/>
                </a:cubicBezTo>
                <a:cubicBezTo>
                  <a:pt x="36" y="80"/>
                  <a:pt x="48" y="77"/>
                  <a:pt x="59" y="74"/>
                </a:cubicBezTo>
                <a:cubicBezTo>
                  <a:pt x="64" y="72"/>
                  <a:pt x="66" y="69"/>
                  <a:pt x="66" y="66"/>
                </a:cubicBezTo>
                <a:cubicBezTo>
                  <a:pt x="66" y="60"/>
                  <a:pt x="66" y="53"/>
                  <a:pt x="66" y="47"/>
                </a:cubicBezTo>
                <a:cubicBezTo>
                  <a:pt x="96" y="33"/>
                  <a:pt x="139" y="33"/>
                  <a:pt x="170" y="47"/>
                </a:cubicBezTo>
                <a:cubicBezTo>
                  <a:pt x="170" y="53"/>
                  <a:pt x="169" y="60"/>
                  <a:pt x="169" y="66"/>
                </a:cubicBezTo>
                <a:cubicBezTo>
                  <a:pt x="169" y="69"/>
                  <a:pt x="171" y="72"/>
                  <a:pt x="176" y="74"/>
                </a:cubicBezTo>
                <a:cubicBezTo>
                  <a:pt x="188" y="77"/>
                  <a:pt x="199" y="80"/>
                  <a:pt x="211" y="83"/>
                </a:cubicBezTo>
                <a:cubicBezTo>
                  <a:pt x="215" y="84"/>
                  <a:pt x="219" y="83"/>
                  <a:pt x="220" y="80"/>
                </a:cubicBezTo>
                <a:cubicBezTo>
                  <a:pt x="224" y="71"/>
                  <a:pt x="228" y="63"/>
                  <a:pt x="232" y="55"/>
                </a:cubicBezTo>
                <a:cubicBezTo>
                  <a:pt x="236" y="48"/>
                  <a:pt x="234" y="45"/>
                  <a:pt x="229" y="42"/>
                </a:cubicBezTo>
                <a:cubicBezTo>
                  <a:pt x="155" y="0"/>
                  <a:pt x="81" y="0"/>
                  <a:pt x="6" y="42"/>
                </a:cubicBezTo>
                <a:cubicBezTo>
                  <a:pt x="1" y="45"/>
                  <a:pt x="0" y="48"/>
                  <a:pt x="3" y="55"/>
                </a:cubicBezTo>
                <a:close/>
                <a:moveTo>
                  <a:pt x="82" y="55"/>
                </a:moveTo>
                <a:cubicBezTo>
                  <a:pt x="94" y="51"/>
                  <a:pt x="106" y="49"/>
                  <a:pt x="119" y="50"/>
                </a:cubicBezTo>
                <a:cubicBezTo>
                  <a:pt x="131" y="49"/>
                  <a:pt x="143" y="51"/>
                  <a:pt x="155" y="55"/>
                </a:cubicBezTo>
                <a:cubicBezTo>
                  <a:pt x="155" y="62"/>
                  <a:pt x="155" y="68"/>
                  <a:pt x="155" y="74"/>
                </a:cubicBezTo>
                <a:cubicBezTo>
                  <a:pt x="156" y="82"/>
                  <a:pt x="160" y="85"/>
                  <a:pt x="166" y="86"/>
                </a:cubicBezTo>
                <a:cubicBezTo>
                  <a:pt x="176" y="88"/>
                  <a:pt x="186" y="90"/>
                  <a:pt x="196" y="92"/>
                </a:cubicBezTo>
                <a:cubicBezTo>
                  <a:pt x="202" y="93"/>
                  <a:pt x="206" y="97"/>
                  <a:pt x="205" y="103"/>
                </a:cubicBezTo>
                <a:cubicBezTo>
                  <a:pt x="205" y="122"/>
                  <a:pt x="205" y="140"/>
                  <a:pt x="205" y="158"/>
                </a:cubicBezTo>
                <a:cubicBezTo>
                  <a:pt x="119" y="158"/>
                  <a:pt x="119" y="158"/>
                  <a:pt x="119" y="158"/>
                </a:cubicBezTo>
                <a:cubicBezTo>
                  <a:pt x="32" y="158"/>
                  <a:pt x="32" y="158"/>
                  <a:pt x="32" y="158"/>
                </a:cubicBezTo>
                <a:cubicBezTo>
                  <a:pt x="32" y="140"/>
                  <a:pt x="32" y="122"/>
                  <a:pt x="32" y="103"/>
                </a:cubicBezTo>
                <a:cubicBezTo>
                  <a:pt x="32" y="97"/>
                  <a:pt x="36" y="93"/>
                  <a:pt x="42" y="92"/>
                </a:cubicBezTo>
                <a:cubicBezTo>
                  <a:pt x="52" y="90"/>
                  <a:pt x="62" y="88"/>
                  <a:pt x="72" y="86"/>
                </a:cubicBezTo>
                <a:cubicBezTo>
                  <a:pt x="78" y="85"/>
                  <a:pt x="82" y="82"/>
                  <a:pt x="82" y="74"/>
                </a:cubicBezTo>
                <a:cubicBezTo>
                  <a:pt x="82" y="68"/>
                  <a:pt x="82" y="62"/>
                  <a:pt x="82" y="55"/>
                </a:cubicBezTo>
                <a:close/>
                <a:moveTo>
                  <a:pt x="119" y="77"/>
                </a:moveTo>
                <a:cubicBezTo>
                  <a:pt x="129" y="77"/>
                  <a:pt x="138" y="81"/>
                  <a:pt x="144" y="87"/>
                </a:cubicBezTo>
                <a:cubicBezTo>
                  <a:pt x="151" y="93"/>
                  <a:pt x="155" y="102"/>
                  <a:pt x="155" y="112"/>
                </a:cubicBezTo>
                <a:cubicBezTo>
                  <a:pt x="155" y="118"/>
                  <a:pt x="153" y="123"/>
                  <a:pt x="151" y="128"/>
                </a:cubicBezTo>
                <a:cubicBezTo>
                  <a:pt x="137" y="121"/>
                  <a:pt x="137" y="121"/>
                  <a:pt x="137" y="121"/>
                </a:cubicBezTo>
                <a:cubicBezTo>
                  <a:pt x="138" y="119"/>
                  <a:pt x="139" y="115"/>
                  <a:pt x="139" y="112"/>
                </a:cubicBezTo>
                <a:cubicBezTo>
                  <a:pt x="139" y="106"/>
                  <a:pt x="137" y="102"/>
                  <a:pt x="133" y="98"/>
                </a:cubicBezTo>
                <a:cubicBezTo>
                  <a:pt x="130" y="94"/>
                  <a:pt x="125" y="92"/>
                  <a:pt x="119" y="92"/>
                </a:cubicBezTo>
                <a:cubicBezTo>
                  <a:pt x="114" y="92"/>
                  <a:pt x="109" y="94"/>
                  <a:pt x="105" y="98"/>
                </a:cubicBezTo>
                <a:cubicBezTo>
                  <a:pt x="102" y="102"/>
                  <a:pt x="99" y="106"/>
                  <a:pt x="99" y="112"/>
                </a:cubicBezTo>
                <a:cubicBezTo>
                  <a:pt x="99" y="117"/>
                  <a:pt x="102" y="122"/>
                  <a:pt x="105" y="126"/>
                </a:cubicBezTo>
                <a:cubicBezTo>
                  <a:pt x="109" y="130"/>
                  <a:pt x="114" y="132"/>
                  <a:pt x="119" y="132"/>
                </a:cubicBezTo>
                <a:cubicBezTo>
                  <a:pt x="124" y="132"/>
                  <a:pt x="128" y="130"/>
                  <a:pt x="132" y="127"/>
                </a:cubicBezTo>
                <a:cubicBezTo>
                  <a:pt x="143" y="138"/>
                  <a:pt x="143" y="138"/>
                  <a:pt x="143" y="138"/>
                </a:cubicBezTo>
                <a:cubicBezTo>
                  <a:pt x="136" y="144"/>
                  <a:pt x="128" y="147"/>
                  <a:pt x="119" y="147"/>
                </a:cubicBezTo>
                <a:cubicBezTo>
                  <a:pt x="109" y="147"/>
                  <a:pt x="101" y="143"/>
                  <a:pt x="94" y="137"/>
                </a:cubicBezTo>
                <a:cubicBezTo>
                  <a:pt x="88" y="131"/>
                  <a:pt x="84" y="122"/>
                  <a:pt x="84" y="112"/>
                </a:cubicBezTo>
                <a:cubicBezTo>
                  <a:pt x="84" y="102"/>
                  <a:pt x="88" y="93"/>
                  <a:pt x="94" y="87"/>
                </a:cubicBezTo>
                <a:cubicBezTo>
                  <a:pt x="101" y="81"/>
                  <a:pt x="109" y="77"/>
                  <a:pt x="119" y="77"/>
                </a:cubicBezTo>
                <a:close/>
                <a:moveTo>
                  <a:pt x="194" y="162"/>
                </a:moveTo>
                <a:cubicBezTo>
                  <a:pt x="187" y="162"/>
                  <a:pt x="180" y="162"/>
                  <a:pt x="173" y="162"/>
                </a:cubicBezTo>
                <a:cubicBezTo>
                  <a:pt x="173" y="167"/>
                  <a:pt x="173" y="172"/>
                  <a:pt x="173" y="177"/>
                </a:cubicBezTo>
                <a:cubicBezTo>
                  <a:pt x="178" y="177"/>
                  <a:pt x="183" y="177"/>
                  <a:pt x="188" y="177"/>
                </a:cubicBezTo>
                <a:cubicBezTo>
                  <a:pt x="190" y="172"/>
                  <a:pt x="192" y="167"/>
                  <a:pt x="194" y="162"/>
                </a:cubicBezTo>
                <a:close/>
                <a:moveTo>
                  <a:pt x="44" y="162"/>
                </a:moveTo>
                <a:cubicBezTo>
                  <a:pt x="51" y="162"/>
                  <a:pt x="58" y="162"/>
                  <a:pt x="65" y="162"/>
                </a:cubicBezTo>
                <a:cubicBezTo>
                  <a:pt x="65" y="167"/>
                  <a:pt x="65" y="172"/>
                  <a:pt x="65" y="177"/>
                </a:cubicBezTo>
                <a:cubicBezTo>
                  <a:pt x="60" y="177"/>
                  <a:pt x="55" y="177"/>
                  <a:pt x="50" y="177"/>
                </a:cubicBezTo>
                <a:cubicBezTo>
                  <a:pt x="48" y="172"/>
                  <a:pt x="46" y="167"/>
                  <a:pt x="44" y="162"/>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0" name="Freeform 200"/>
          <p:cNvSpPr>
            <a:spLocks noEditPoints="1"/>
          </p:cNvSpPr>
          <p:nvPr/>
        </p:nvSpPr>
        <p:spPr bwMode="auto">
          <a:xfrm>
            <a:off x="7372793" y="5202953"/>
            <a:ext cx="294861" cy="311391"/>
          </a:xfrm>
          <a:custGeom>
            <a:avLst/>
            <a:gdLst>
              <a:gd name="T0" fmla="*/ 66 w 234"/>
              <a:gd name="T1" fmla="*/ 58 h 247"/>
              <a:gd name="T2" fmla="*/ 54 w 234"/>
              <a:gd name="T3" fmla="*/ 66 h 247"/>
              <a:gd name="T4" fmla="*/ 74 w 234"/>
              <a:gd name="T5" fmla="*/ 44 h 247"/>
              <a:gd name="T6" fmla="*/ 82 w 234"/>
              <a:gd name="T7" fmla="*/ 56 h 247"/>
              <a:gd name="T8" fmla="*/ 74 w 234"/>
              <a:gd name="T9" fmla="*/ 44 h 247"/>
              <a:gd name="T10" fmla="*/ 59 w 234"/>
              <a:gd name="T11" fmla="*/ 88 h 247"/>
              <a:gd name="T12" fmla="*/ 47 w 234"/>
              <a:gd name="T13" fmla="*/ 96 h 247"/>
              <a:gd name="T14" fmla="*/ 67 w 234"/>
              <a:gd name="T15" fmla="*/ 73 h 247"/>
              <a:gd name="T16" fmla="*/ 76 w 234"/>
              <a:gd name="T17" fmla="*/ 85 h 247"/>
              <a:gd name="T18" fmla="*/ 67 w 234"/>
              <a:gd name="T19" fmla="*/ 73 h 247"/>
              <a:gd name="T20" fmla="*/ 95 w 234"/>
              <a:gd name="T21" fmla="*/ 63 h 247"/>
              <a:gd name="T22" fmla="*/ 83 w 234"/>
              <a:gd name="T23" fmla="*/ 71 h 247"/>
              <a:gd name="T24" fmla="*/ 61 w 234"/>
              <a:gd name="T25" fmla="*/ 102 h 247"/>
              <a:gd name="T26" fmla="*/ 69 w 234"/>
              <a:gd name="T27" fmla="*/ 114 h 247"/>
              <a:gd name="T28" fmla="*/ 61 w 234"/>
              <a:gd name="T29" fmla="*/ 102 h 247"/>
              <a:gd name="T30" fmla="*/ 89 w 234"/>
              <a:gd name="T31" fmla="*/ 92 h 247"/>
              <a:gd name="T32" fmla="*/ 77 w 234"/>
              <a:gd name="T33" fmla="*/ 100 h 247"/>
              <a:gd name="T34" fmla="*/ 97 w 234"/>
              <a:gd name="T35" fmla="*/ 77 h 247"/>
              <a:gd name="T36" fmla="*/ 105 w 234"/>
              <a:gd name="T37" fmla="*/ 89 h 247"/>
              <a:gd name="T38" fmla="*/ 97 w 234"/>
              <a:gd name="T39" fmla="*/ 77 h 247"/>
              <a:gd name="T40" fmla="*/ 83 w 234"/>
              <a:gd name="T41" fmla="*/ 122 h 247"/>
              <a:gd name="T42" fmla="*/ 71 w 234"/>
              <a:gd name="T43" fmla="*/ 130 h 247"/>
              <a:gd name="T44" fmla="*/ 91 w 234"/>
              <a:gd name="T45" fmla="*/ 107 h 247"/>
              <a:gd name="T46" fmla="*/ 99 w 234"/>
              <a:gd name="T47" fmla="*/ 119 h 247"/>
              <a:gd name="T48" fmla="*/ 91 w 234"/>
              <a:gd name="T49" fmla="*/ 107 h 247"/>
              <a:gd name="T50" fmla="*/ 119 w 234"/>
              <a:gd name="T51" fmla="*/ 97 h 247"/>
              <a:gd name="T52" fmla="*/ 107 w 234"/>
              <a:gd name="T53" fmla="*/ 105 h 247"/>
              <a:gd name="T54" fmla="*/ 115 w 234"/>
              <a:gd name="T55" fmla="*/ 182 h 247"/>
              <a:gd name="T56" fmla="*/ 94 w 234"/>
              <a:gd name="T57" fmla="*/ 151 h 247"/>
              <a:gd name="T58" fmla="*/ 115 w 234"/>
              <a:gd name="T59" fmla="*/ 182 h 247"/>
              <a:gd name="T60" fmla="*/ 48 w 234"/>
              <a:gd name="T61" fmla="*/ 70 h 247"/>
              <a:gd name="T62" fmla="*/ 36 w 234"/>
              <a:gd name="T63" fmla="*/ 79 h 247"/>
              <a:gd name="T64" fmla="*/ 11 w 234"/>
              <a:gd name="T65" fmla="*/ 31 h 247"/>
              <a:gd name="T66" fmla="*/ 130 w 234"/>
              <a:gd name="T67" fmla="*/ 237 h 247"/>
              <a:gd name="T68" fmla="*/ 169 w 234"/>
              <a:gd name="T69" fmla="*/ 232 h 247"/>
              <a:gd name="T70" fmla="*/ 134 w 234"/>
              <a:gd name="T71" fmla="*/ 181 h 247"/>
              <a:gd name="T72" fmla="*/ 125 w 234"/>
              <a:gd name="T73" fmla="*/ 165 h 247"/>
              <a:gd name="T74" fmla="*/ 96 w 234"/>
              <a:gd name="T75" fmla="*/ 146 h 247"/>
              <a:gd name="T76" fmla="*/ 123 w 234"/>
              <a:gd name="T77" fmla="*/ 126 h 247"/>
              <a:gd name="T78" fmla="*/ 128 w 234"/>
              <a:gd name="T79" fmla="*/ 92 h 247"/>
              <a:gd name="T80" fmla="*/ 72 w 234"/>
              <a:gd name="T81" fmla="*/ 11 h 247"/>
              <a:gd name="T82" fmla="*/ 11 w 234"/>
              <a:gd name="T83" fmla="*/ 31 h 247"/>
              <a:gd name="T84" fmla="*/ 219 w 234"/>
              <a:gd name="T85" fmla="*/ 135 h 247"/>
              <a:gd name="T86" fmla="*/ 199 w 234"/>
              <a:gd name="T87" fmla="*/ 236 h 247"/>
              <a:gd name="T88" fmla="*/ 127 w 234"/>
              <a:gd name="T89" fmla="*/ 138 h 247"/>
              <a:gd name="T90" fmla="*/ 166 w 234"/>
              <a:gd name="T91" fmla="*/ 157 h 247"/>
              <a:gd name="T92" fmla="*/ 155 w 234"/>
              <a:gd name="T93" fmla="*/ 1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4" h="247">
                <a:moveTo>
                  <a:pt x="56" y="56"/>
                </a:moveTo>
                <a:cubicBezTo>
                  <a:pt x="59" y="54"/>
                  <a:pt x="63" y="55"/>
                  <a:pt x="66" y="58"/>
                </a:cubicBezTo>
                <a:cubicBezTo>
                  <a:pt x="68" y="61"/>
                  <a:pt x="67" y="66"/>
                  <a:pt x="64" y="68"/>
                </a:cubicBezTo>
                <a:cubicBezTo>
                  <a:pt x="61" y="70"/>
                  <a:pt x="56" y="70"/>
                  <a:pt x="54" y="66"/>
                </a:cubicBezTo>
                <a:cubicBezTo>
                  <a:pt x="51" y="63"/>
                  <a:pt x="52" y="58"/>
                  <a:pt x="56" y="56"/>
                </a:cubicBezTo>
                <a:close/>
                <a:moveTo>
                  <a:pt x="74" y="44"/>
                </a:moveTo>
                <a:cubicBezTo>
                  <a:pt x="77" y="41"/>
                  <a:pt x="81" y="42"/>
                  <a:pt x="84" y="46"/>
                </a:cubicBezTo>
                <a:cubicBezTo>
                  <a:pt x="86" y="49"/>
                  <a:pt x="85" y="53"/>
                  <a:pt x="82" y="56"/>
                </a:cubicBezTo>
                <a:cubicBezTo>
                  <a:pt x="78" y="58"/>
                  <a:pt x="74" y="57"/>
                  <a:pt x="72" y="54"/>
                </a:cubicBezTo>
                <a:cubicBezTo>
                  <a:pt x="69" y="51"/>
                  <a:pt x="70" y="46"/>
                  <a:pt x="74" y="44"/>
                </a:cubicBezTo>
                <a:close/>
                <a:moveTo>
                  <a:pt x="49" y="86"/>
                </a:moveTo>
                <a:cubicBezTo>
                  <a:pt x="53" y="83"/>
                  <a:pt x="57" y="84"/>
                  <a:pt x="59" y="88"/>
                </a:cubicBezTo>
                <a:cubicBezTo>
                  <a:pt x="62" y="91"/>
                  <a:pt x="61" y="95"/>
                  <a:pt x="57" y="98"/>
                </a:cubicBezTo>
                <a:cubicBezTo>
                  <a:pt x="54" y="100"/>
                  <a:pt x="50" y="99"/>
                  <a:pt x="47" y="96"/>
                </a:cubicBezTo>
                <a:cubicBezTo>
                  <a:pt x="45" y="92"/>
                  <a:pt x="46" y="88"/>
                  <a:pt x="49" y="86"/>
                </a:cubicBezTo>
                <a:close/>
                <a:moveTo>
                  <a:pt x="67" y="73"/>
                </a:moveTo>
                <a:cubicBezTo>
                  <a:pt x="71" y="71"/>
                  <a:pt x="75" y="72"/>
                  <a:pt x="77" y="75"/>
                </a:cubicBezTo>
                <a:cubicBezTo>
                  <a:pt x="80" y="78"/>
                  <a:pt x="79" y="83"/>
                  <a:pt x="76" y="85"/>
                </a:cubicBezTo>
                <a:cubicBezTo>
                  <a:pt x="72" y="87"/>
                  <a:pt x="68" y="87"/>
                  <a:pt x="66" y="83"/>
                </a:cubicBezTo>
                <a:cubicBezTo>
                  <a:pt x="63" y="80"/>
                  <a:pt x="64" y="75"/>
                  <a:pt x="67" y="73"/>
                </a:cubicBezTo>
                <a:close/>
                <a:moveTo>
                  <a:pt x="85" y="61"/>
                </a:moveTo>
                <a:cubicBezTo>
                  <a:pt x="89" y="59"/>
                  <a:pt x="93" y="59"/>
                  <a:pt x="95" y="63"/>
                </a:cubicBezTo>
                <a:cubicBezTo>
                  <a:pt x="98" y="66"/>
                  <a:pt x="97" y="70"/>
                  <a:pt x="94" y="73"/>
                </a:cubicBezTo>
                <a:cubicBezTo>
                  <a:pt x="90" y="75"/>
                  <a:pt x="86" y="74"/>
                  <a:pt x="83" y="71"/>
                </a:cubicBezTo>
                <a:cubicBezTo>
                  <a:pt x="81" y="68"/>
                  <a:pt x="82" y="63"/>
                  <a:pt x="85" y="61"/>
                </a:cubicBezTo>
                <a:close/>
                <a:moveTo>
                  <a:pt x="61" y="102"/>
                </a:moveTo>
                <a:cubicBezTo>
                  <a:pt x="57" y="104"/>
                  <a:pt x="56" y="109"/>
                  <a:pt x="59" y="112"/>
                </a:cubicBezTo>
                <a:cubicBezTo>
                  <a:pt x="61" y="116"/>
                  <a:pt x="66" y="116"/>
                  <a:pt x="69" y="114"/>
                </a:cubicBezTo>
                <a:cubicBezTo>
                  <a:pt x="72" y="112"/>
                  <a:pt x="73" y="107"/>
                  <a:pt x="71" y="104"/>
                </a:cubicBezTo>
                <a:cubicBezTo>
                  <a:pt x="68" y="101"/>
                  <a:pt x="64" y="100"/>
                  <a:pt x="61" y="102"/>
                </a:cubicBezTo>
                <a:close/>
                <a:moveTo>
                  <a:pt x="79" y="90"/>
                </a:moveTo>
                <a:cubicBezTo>
                  <a:pt x="82" y="87"/>
                  <a:pt x="87" y="88"/>
                  <a:pt x="89" y="92"/>
                </a:cubicBezTo>
                <a:cubicBezTo>
                  <a:pt x="91" y="95"/>
                  <a:pt x="90" y="99"/>
                  <a:pt x="87" y="102"/>
                </a:cubicBezTo>
                <a:cubicBezTo>
                  <a:pt x="84" y="104"/>
                  <a:pt x="79" y="103"/>
                  <a:pt x="77" y="100"/>
                </a:cubicBezTo>
                <a:cubicBezTo>
                  <a:pt x="75" y="96"/>
                  <a:pt x="75" y="92"/>
                  <a:pt x="79" y="90"/>
                </a:cubicBezTo>
                <a:close/>
                <a:moveTo>
                  <a:pt x="97" y="77"/>
                </a:moveTo>
                <a:cubicBezTo>
                  <a:pt x="100" y="75"/>
                  <a:pt x="105" y="76"/>
                  <a:pt x="107" y="79"/>
                </a:cubicBezTo>
                <a:cubicBezTo>
                  <a:pt x="109" y="82"/>
                  <a:pt x="108" y="87"/>
                  <a:pt x="105" y="89"/>
                </a:cubicBezTo>
                <a:cubicBezTo>
                  <a:pt x="102" y="92"/>
                  <a:pt x="97" y="91"/>
                  <a:pt x="95" y="87"/>
                </a:cubicBezTo>
                <a:cubicBezTo>
                  <a:pt x="93" y="84"/>
                  <a:pt x="93" y="80"/>
                  <a:pt x="97" y="77"/>
                </a:cubicBezTo>
                <a:close/>
                <a:moveTo>
                  <a:pt x="73" y="120"/>
                </a:moveTo>
                <a:cubicBezTo>
                  <a:pt x="76" y="118"/>
                  <a:pt x="81" y="119"/>
                  <a:pt x="83" y="122"/>
                </a:cubicBezTo>
                <a:cubicBezTo>
                  <a:pt x="85" y="125"/>
                  <a:pt x="84" y="130"/>
                  <a:pt x="81" y="132"/>
                </a:cubicBezTo>
                <a:cubicBezTo>
                  <a:pt x="78" y="134"/>
                  <a:pt x="73" y="133"/>
                  <a:pt x="71" y="130"/>
                </a:cubicBezTo>
                <a:cubicBezTo>
                  <a:pt x="69" y="127"/>
                  <a:pt x="70" y="122"/>
                  <a:pt x="73" y="120"/>
                </a:cubicBezTo>
                <a:close/>
                <a:moveTo>
                  <a:pt x="91" y="107"/>
                </a:moveTo>
                <a:cubicBezTo>
                  <a:pt x="94" y="105"/>
                  <a:pt x="99" y="106"/>
                  <a:pt x="101" y="109"/>
                </a:cubicBezTo>
                <a:cubicBezTo>
                  <a:pt x="103" y="113"/>
                  <a:pt x="103" y="117"/>
                  <a:pt x="99" y="119"/>
                </a:cubicBezTo>
                <a:cubicBezTo>
                  <a:pt x="96" y="122"/>
                  <a:pt x="91" y="121"/>
                  <a:pt x="89" y="118"/>
                </a:cubicBezTo>
                <a:cubicBezTo>
                  <a:pt x="87" y="114"/>
                  <a:pt x="88" y="110"/>
                  <a:pt x="91" y="107"/>
                </a:cubicBezTo>
                <a:close/>
                <a:moveTo>
                  <a:pt x="109" y="95"/>
                </a:moveTo>
                <a:cubicBezTo>
                  <a:pt x="112" y="93"/>
                  <a:pt x="117" y="94"/>
                  <a:pt x="119" y="97"/>
                </a:cubicBezTo>
                <a:cubicBezTo>
                  <a:pt x="121" y="100"/>
                  <a:pt x="121" y="105"/>
                  <a:pt x="117" y="107"/>
                </a:cubicBezTo>
                <a:cubicBezTo>
                  <a:pt x="114" y="109"/>
                  <a:pt x="109" y="109"/>
                  <a:pt x="107" y="105"/>
                </a:cubicBezTo>
                <a:cubicBezTo>
                  <a:pt x="105" y="102"/>
                  <a:pt x="106" y="97"/>
                  <a:pt x="109" y="95"/>
                </a:cubicBezTo>
                <a:close/>
                <a:moveTo>
                  <a:pt x="115" y="182"/>
                </a:moveTo>
                <a:cubicBezTo>
                  <a:pt x="109" y="181"/>
                  <a:pt x="103" y="177"/>
                  <a:pt x="99" y="171"/>
                </a:cubicBezTo>
                <a:cubicBezTo>
                  <a:pt x="95" y="165"/>
                  <a:pt x="94" y="158"/>
                  <a:pt x="94" y="151"/>
                </a:cubicBezTo>
                <a:cubicBezTo>
                  <a:pt x="120" y="156"/>
                  <a:pt x="120" y="156"/>
                  <a:pt x="120" y="156"/>
                </a:cubicBezTo>
                <a:cubicBezTo>
                  <a:pt x="115" y="182"/>
                  <a:pt x="115" y="182"/>
                  <a:pt x="115" y="182"/>
                </a:cubicBezTo>
                <a:close/>
                <a:moveTo>
                  <a:pt x="37" y="69"/>
                </a:moveTo>
                <a:cubicBezTo>
                  <a:pt x="41" y="66"/>
                  <a:pt x="45" y="67"/>
                  <a:pt x="48" y="70"/>
                </a:cubicBezTo>
                <a:cubicBezTo>
                  <a:pt x="50" y="74"/>
                  <a:pt x="49" y="78"/>
                  <a:pt x="46" y="81"/>
                </a:cubicBezTo>
                <a:cubicBezTo>
                  <a:pt x="42" y="83"/>
                  <a:pt x="38" y="82"/>
                  <a:pt x="36" y="79"/>
                </a:cubicBezTo>
                <a:cubicBezTo>
                  <a:pt x="33" y="75"/>
                  <a:pt x="34" y="71"/>
                  <a:pt x="37" y="69"/>
                </a:cubicBezTo>
                <a:close/>
                <a:moveTo>
                  <a:pt x="11" y="31"/>
                </a:moveTo>
                <a:cubicBezTo>
                  <a:pt x="2" y="37"/>
                  <a:pt x="0" y="48"/>
                  <a:pt x="6" y="56"/>
                </a:cubicBezTo>
                <a:cubicBezTo>
                  <a:pt x="130" y="237"/>
                  <a:pt x="130" y="237"/>
                  <a:pt x="130" y="237"/>
                </a:cubicBezTo>
                <a:cubicBezTo>
                  <a:pt x="136" y="245"/>
                  <a:pt x="148" y="247"/>
                  <a:pt x="156" y="241"/>
                </a:cubicBezTo>
                <a:cubicBezTo>
                  <a:pt x="169" y="232"/>
                  <a:pt x="169" y="232"/>
                  <a:pt x="169" y="232"/>
                </a:cubicBezTo>
                <a:cubicBezTo>
                  <a:pt x="161" y="226"/>
                  <a:pt x="160" y="220"/>
                  <a:pt x="155" y="205"/>
                </a:cubicBezTo>
                <a:cubicBezTo>
                  <a:pt x="146" y="198"/>
                  <a:pt x="137" y="185"/>
                  <a:pt x="134" y="181"/>
                </a:cubicBezTo>
                <a:cubicBezTo>
                  <a:pt x="130" y="183"/>
                  <a:pt x="126" y="184"/>
                  <a:pt x="121" y="183"/>
                </a:cubicBezTo>
                <a:cubicBezTo>
                  <a:pt x="125" y="165"/>
                  <a:pt x="125" y="165"/>
                  <a:pt x="125" y="165"/>
                </a:cubicBezTo>
                <a:cubicBezTo>
                  <a:pt x="122" y="160"/>
                  <a:pt x="120" y="155"/>
                  <a:pt x="118" y="150"/>
                </a:cubicBezTo>
                <a:cubicBezTo>
                  <a:pt x="96" y="146"/>
                  <a:pt x="96" y="146"/>
                  <a:pt x="96" y="146"/>
                </a:cubicBezTo>
                <a:cubicBezTo>
                  <a:pt x="97" y="140"/>
                  <a:pt x="101" y="134"/>
                  <a:pt x="107" y="131"/>
                </a:cubicBezTo>
                <a:cubicBezTo>
                  <a:pt x="112" y="127"/>
                  <a:pt x="117" y="126"/>
                  <a:pt x="123" y="126"/>
                </a:cubicBezTo>
                <a:cubicBezTo>
                  <a:pt x="142" y="113"/>
                  <a:pt x="142" y="113"/>
                  <a:pt x="142" y="113"/>
                </a:cubicBezTo>
                <a:cubicBezTo>
                  <a:pt x="128" y="92"/>
                  <a:pt x="128" y="92"/>
                  <a:pt x="128" y="92"/>
                </a:cubicBezTo>
                <a:cubicBezTo>
                  <a:pt x="128" y="92"/>
                  <a:pt x="128" y="92"/>
                  <a:pt x="128" y="92"/>
                </a:cubicBezTo>
                <a:cubicBezTo>
                  <a:pt x="72" y="11"/>
                  <a:pt x="72" y="11"/>
                  <a:pt x="72" y="11"/>
                </a:cubicBezTo>
                <a:cubicBezTo>
                  <a:pt x="66" y="3"/>
                  <a:pt x="55" y="0"/>
                  <a:pt x="46" y="6"/>
                </a:cubicBezTo>
                <a:cubicBezTo>
                  <a:pt x="11" y="31"/>
                  <a:pt x="11" y="31"/>
                  <a:pt x="11" y="31"/>
                </a:cubicBezTo>
                <a:close/>
                <a:moveTo>
                  <a:pt x="205" y="120"/>
                </a:moveTo>
                <a:cubicBezTo>
                  <a:pt x="212" y="122"/>
                  <a:pt x="217" y="127"/>
                  <a:pt x="219" y="135"/>
                </a:cubicBezTo>
                <a:cubicBezTo>
                  <a:pt x="227" y="165"/>
                  <a:pt x="226" y="180"/>
                  <a:pt x="234" y="211"/>
                </a:cubicBezTo>
                <a:cubicBezTo>
                  <a:pt x="199" y="236"/>
                  <a:pt x="199" y="236"/>
                  <a:pt x="199" y="236"/>
                </a:cubicBezTo>
                <a:cubicBezTo>
                  <a:pt x="180" y="229"/>
                  <a:pt x="169" y="217"/>
                  <a:pt x="166" y="198"/>
                </a:cubicBezTo>
                <a:cubicBezTo>
                  <a:pt x="144" y="176"/>
                  <a:pt x="140" y="171"/>
                  <a:pt x="127" y="138"/>
                </a:cubicBezTo>
                <a:cubicBezTo>
                  <a:pt x="139" y="130"/>
                  <a:pt x="139" y="130"/>
                  <a:pt x="139" y="130"/>
                </a:cubicBezTo>
                <a:cubicBezTo>
                  <a:pt x="153" y="140"/>
                  <a:pt x="157" y="143"/>
                  <a:pt x="166" y="157"/>
                </a:cubicBezTo>
                <a:cubicBezTo>
                  <a:pt x="181" y="147"/>
                  <a:pt x="181" y="147"/>
                  <a:pt x="181" y="147"/>
                </a:cubicBezTo>
                <a:cubicBezTo>
                  <a:pt x="155" y="109"/>
                  <a:pt x="155" y="109"/>
                  <a:pt x="155" y="109"/>
                </a:cubicBezTo>
                <a:cubicBezTo>
                  <a:pt x="172" y="112"/>
                  <a:pt x="188" y="116"/>
                  <a:pt x="205" y="120"/>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1" name="Freeform 201"/>
          <p:cNvSpPr>
            <a:spLocks noEditPoints="1"/>
          </p:cNvSpPr>
          <p:nvPr/>
        </p:nvSpPr>
        <p:spPr bwMode="auto">
          <a:xfrm>
            <a:off x="8523132" y="4775022"/>
            <a:ext cx="304459" cy="200485"/>
          </a:xfrm>
          <a:custGeom>
            <a:avLst/>
            <a:gdLst>
              <a:gd name="T0" fmla="*/ 14 w 241"/>
              <a:gd name="T1" fmla="*/ 0 h 159"/>
              <a:gd name="T2" fmla="*/ 55 w 241"/>
              <a:gd name="T3" fmla="*/ 0 h 159"/>
              <a:gd name="T4" fmla="*/ 69 w 241"/>
              <a:gd name="T5" fmla="*/ 13 h 159"/>
              <a:gd name="T6" fmla="*/ 69 w 241"/>
              <a:gd name="T7" fmla="*/ 145 h 159"/>
              <a:gd name="T8" fmla="*/ 55 w 241"/>
              <a:gd name="T9" fmla="*/ 159 h 159"/>
              <a:gd name="T10" fmla="*/ 14 w 241"/>
              <a:gd name="T11" fmla="*/ 159 h 159"/>
              <a:gd name="T12" fmla="*/ 0 w 241"/>
              <a:gd name="T13" fmla="*/ 145 h 159"/>
              <a:gd name="T14" fmla="*/ 0 w 241"/>
              <a:gd name="T15" fmla="*/ 13 h 159"/>
              <a:gd name="T16" fmla="*/ 14 w 241"/>
              <a:gd name="T17" fmla="*/ 0 h 159"/>
              <a:gd name="T18" fmla="*/ 74 w 241"/>
              <a:gd name="T19" fmla="*/ 46 h 159"/>
              <a:gd name="T20" fmla="*/ 84 w 241"/>
              <a:gd name="T21" fmla="*/ 46 h 159"/>
              <a:gd name="T22" fmla="*/ 84 w 241"/>
              <a:gd name="T23" fmla="*/ 41 h 159"/>
              <a:gd name="T24" fmla="*/ 99 w 241"/>
              <a:gd name="T25" fmla="*/ 25 h 159"/>
              <a:gd name="T26" fmla="*/ 226 w 241"/>
              <a:gd name="T27" fmla="*/ 25 h 159"/>
              <a:gd name="T28" fmla="*/ 241 w 241"/>
              <a:gd name="T29" fmla="*/ 41 h 159"/>
              <a:gd name="T30" fmla="*/ 241 w 241"/>
              <a:gd name="T31" fmla="*/ 114 h 159"/>
              <a:gd name="T32" fmla="*/ 226 w 241"/>
              <a:gd name="T33" fmla="*/ 130 h 159"/>
              <a:gd name="T34" fmla="*/ 99 w 241"/>
              <a:gd name="T35" fmla="*/ 130 h 159"/>
              <a:gd name="T36" fmla="*/ 84 w 241"/>
              <a:gd name="T37" fmla="*/ 114 h 159"/>
              <a:gd name="T38" fmla="*/ 84 w 241"/>
              <a:gd name="T39" fmla="*/ 66 h 159"/>
              <a:gd name="T40" fmla="*/ 74 w 241"/>
              <a:gd name="T41" fmla="*/ 66 h 159"/>
              <a:gd name="T42" fmla="*/ 74 w 241"/>
              <a:gd name="T43" fmla="*/ 46 h 159"/>
              <a:gd name="T44" fmla="*/ 116 w 241"/>
              <a:gd name="T45" fmla="*/ 32 h 159"/>
              <a:gd name="T46" fmla="*/ 103 w 241"/>
              <a:gd name="T47" fmla="*/ 44 h 159"/>
              <a:gd name="T48" fmla="*/ 107 w 241"/>
              <a:gd name="T49" fmla="*/ 43 h 159"/>
              <a:gd name="T50" fmla="*/ 212 w 241"/>
              <a:gd name="T51" fmla="*/ 43 h 159"/>
              <a:gd name="T52" fmla="*/ 224 w 241"/>
              <a:gd name="T53" fmla="*/ 56 h 159"/>
              <a:gd name="T54" fmla="*/ 224 w 241"/>
              <a:gd name="T55" fmla="*/ 117 h 159"/>
              <a:gd name="T56" fmla="*/ 224 w 241"/>
              <a:gd name="T57" fmla="*/ 118 h 159"/>
              <a:gd name="T58" fmla="*/ 233 w 241"/>
              <a:gd name="T59" fmla="*/ 106 h 159"/>
              <a:gd name="T60" fmla="*/ 233 w 241"/>
              <a:gd name="T61" fmla="*/ 45 h 159"/>
              <a:gd name="T62" fmla="*/ 220 w 241"/>
              <a:gd name="T63" fmla="*/ 32 h 159"/>
              <a:gd name="T64" fmla="*/ 116 w 241"/>
              <a:gd name="T65" fmla="*/ 32 h 159"/>
              <a:gd name="T66" fmla="*/ 34 w 241"/>
              <a:gd name="T67" fmla="*/ 16 h 159"/>
              <a:gd name="T68" fmla="*/ 14 w 241"/>
              <a:gd name="T69" fmla="*/ 24 h 159"/>
              <a:gd name="T70" fmla="*/ 6 w 241"/>
              <a:gd name="T71" fmla="*/ 43 h 159"/>
              <a:gd name="T72" fmla="*/ 14 w 241"/>
              <a:gd name="T73" fmla="*/ 63 h 159"/>
              <a:gd name="T74" fmla="*/ 34 w 241"/>
              <a:gd name="T75" fmla="*/ 71 h 159"/>
              <a:gd name="T76" fmla="*/ 54 w 241"/>
              <a:gd name="T77" fmla="*/ 63 h 159"/>
              <a:gd name="T78" fmla="*/ 62 w 241"/>
              <a:gd name="T79" fmla="*/ 43 h 159"/>
              <a:gd name="T80" fmla="*/ 54 w 241"/>
              <a:gd name="T81" fmla="*/ 24 h 159"/>
              <a:gd name="T82" fmla="*/ 34 w 241"/>
              <a:gd name="T83" fmla="*/ 16 h 159"/>
              <a:gd name="T84" fmla="*/ 46 w 241"/>
              <a:gd name="T85" fmla="*/ 32 h 159"/>
              <a:gd name="T86" fmla="*/ 34 w 241"/>
              <a:gd name="T87" fmla="*/ 27 h 159"/>
              <a:gd name="T88" fmla="*/ 22 w 241"/>
              <a:gd name="T89" fmla="*/ 32 h 159"/>
              <a:gd name="T90" fmla="*/ 17 w 241"/>
              <a:gd name="T91" fmla="*/ 43 h 159"/>
              <a:gd name="T92" fmla="*/ 22 w 241"/>
              <a:gd name="T93" fmla="*/ 55 h 159"/>
              <a:gd name="T94" fmla="*/ 34 w 241"/>
              <a:gd name="T95" fmla="*/ 60 h 159"/>
              <a:gd name="T96" fmla="*/ 46 w 241"/>
              <a:gd name="T97" fmla="*/ 55 h 159"/>
              <a:gd name="T98" fmla="*/ 51 w 241"/>
              <a:gd name="T99" fmla="*/ 43 h 159"/>
              <a:gd name="T100" fmla="*/ 46 w 241"/>
              <a:gd name="T101" fmla="*/ 3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1" h="159">
                <a:moveTo>
                  <a:pt x="14" y="0"/>
                </a:moveTo>
                <a:cubicBezTo>
                  <a:pt x="55" y="0"/>
                  <a:pt x="55" y="0"/>
                  <a:pt x="55" y="0"/>
                </a:cubicBezTo>
                <a:cubicBezTo>
                  <a:pt x="62" y="0"/>
                  <a:pt x="69" y="6"/>
                  <a:pt x="69" y="13"/>
                </a:cubicBezTo>
                <a:cubicBezTo>
                  <a:pt x="69" y="145"/>
                  <a:pt x="69" y="145"/>
                  <a:pt x="69" y="145"/>
                </a:cubicBezTo>
                <a:cubicBezTo>
                  <a:pt x="69" y="153"/>
                  <a:pt x="62" y="159"/>
                  <a:pt x="55" y="159"/>
                </a:cubicBezTo>
                <a:cubicBezTo>
                  <a:pt x="14" y="159"/>
                  <a:pt x="14" y="159"/>
                  <a:pt x="14" y="159"/>
                </a:cubicBezTo>
                <a:cubicBezTo>
                  <a:pt x="6" y="159"/>
                  <a:pt x="0" y="153"/>
                  <a:pt x="0" y="145"/>
                </a:cubicBezTo>
                <a:cubicBezTo>
                  <a:pt x="0" y="13"/>
                  <a:pt x="0" y="13"/>
                  <a:pt x="0" y="13"/>
                </a:cubicBezTo>
                <a:cubicBezTo>
                  <a:pt x="0" y="6"/>
                  <a:pt x="6" y="0"/>
                  <a:pt x="14" y="0"/>
                </a:cubicBezTo>
                <a:close/>
                <a:moveTo>
                  <a:pt x="74" y="46"/>
                </a:moveTo>
                <a:cubicBezTo>
                  <a:pt x="84" y="46"/>
                  <a:pt x="84" y="46"/>
                  <a:pt x="84" y="46"/>
                </a:cubicBezTo>
                <a:cubicBezTo>
                  <a:pt x="84" y="41"/>
                  <a:pt x="84" y="41"/>
                  <a:pt x="84" y="41"/>
                </a:cubicBezTo>
                <a:cubicBezTo>
                  <a:pt x="84" y="32"/>
                  <a:pt x="91" y="25"/>
                  <a:pt x="99" y="25"/>
                </a:cubicBezTo>
                <a:cubicBezTo>
                  <a:pt x="226" y="25"/>
                  <a:pt x="226" y="25"/>
                  <a:pt x="226" y="25"/>
                </a:cubicBezTo>
                <a:cubicBezTo>
                  <a:pt x="234" y="25"/>
                  <a:pt x="241" y="32"/>
                  <a:pt x="241" y="41"/>
                </a:cubicBezTo>
                <a:cubicBezTo>
                  <a:pt x="241" y="114"/>
                  <a:pt x="241" y="114"/>
                  <a:pt x="241" y="114"/>
                </a:cubicBezTo>
                <a:cubicBezTo>
                  <a:pt x="241" y="123"/>
                  <a:pt x="234" y="130"/>
                  <a:pt x="226" y="130"/>
                </a:cubicBezTo>
                <a:cubicBezTo>
                  <a:pt x="99" y="130"/>
                  <a:pt x="99" y="130"/>
                  <a:pt x="99" y="130"/>
                </a:cubicBezTo>
                <a:cubicBezTo>
                  <a:pt x="91" y="130"/>
                  <a:pt x="84" y="123"/>
                  <a:pt x="84" y="114"/>
                </a:cubicBezTo>
                <a:cubicBezTo>
                  <a:pt x="84" y="66"/>
                  <a:pt x="84" y="66"/>
                  <a:pt x="84" y="66"/>
                </a:cubicBezTo>
                <a:cubicBezTo>
                  <a:pt x="74" y="66"/>
                  <a:pt x="74" y="66"/>
                  <a:pt x="74" y="66"/>
                </a:cubicBezTo>
                <a:cubicBezTo>
                  <a:pt x="74" y="46"/>
                  <a:pt x="74" y="46"/>
                  <a:pt x="74" y="46"/>
                </a:cubicBezTo>
                <a:close/>
                <a:moveTo>
                  <a:pt x="116" y="32"/>
                </a:moveTo>
                <a:cubicBezTo>
                  <a:pt x="109" y="32"/>
                  <a:pt x="103" y="37"/>
                  <a:pt x="103" y="44"/>
                </a:cubicBezTo>
                <a:cubicBezTo>
                  <a:pt x="104" y="44"/>
                  <a:pt x="105" y="43"/>
                  <a:pt x="107" y="43"/>
                </a:cubicBezTo>
                <a:cubicBezTo>
                  <a:pt x="212" y="43"/>
                  <a:pt x="212" y="43"/>
                  <a:pt x="212" y="43"/>
                </a:cubicBezTo>
                <a:cubicBezTo>
                  <a:pt x="219" y="43"/>
                  <a:pt x="224" y="49"/>
                  <a:pt x="224" y="56"/>
                </a:cubicBezTo>
                <a:cubicBezTo>
                  <a:pt x="224" y="117"/>
                  <a:pt x="224" y="117"/>
                  <a:pt x="224" y="117"/>
                </a:cubicBezTo>
                <a:cubicBezTo>
                  <a:pt x="224" y="118"/>
                  <a:pt x="224" y="118"/>
                  <a:pt x="224" y="118"/>
                </a:cubicBezTo>
                <a:cubicBezTo>
                  <a:pt x="230" y="116"/>
                  <a:pt x="233" y="112"/>
                  <a:pt x="233" y="106"/>
                </a:cubicBezTo>
                <a:cubicBezTo>
                  <a:pt x="233" y="45"/>
                  <a:pt x="233" y="45"/>
                  <a:pt x="233" y="45"/>
                </a:cubicBezTo>
                <a:cubicBezTo>
                  <a:pt x="233" y="38"/>
                  <a:pt x="228" y="32"/>
                  <a:pt x="220" y="32"/>
                </a:cubicBezTo>
                <a:cubicBezTo>
                  <a:pt x="116" y="32"/>
                  <a:pt x="116" y="32"/>
                  <a:pt x="116" y="32"/>
                </a:cubicBezTo>
                <a:close/>
                <a:moveTo>
                  <a:pt x="34" y="16"/>
                </a:moveTo>
                <a:cubicBezTo>
                  <a:pt x="26" y="16"/>
                  <a:pt x="19" y="19"/>
                  <a:pt x="14" y="24"/>
                </a:cubicBezTo>
                <a:cubicBezTo>
                  <a:pt x="9" y="29"/>
                  <a:pt x="6" y="36"/>
                  <a:pt x="6" y="43"/>
                </a:cubicBezTo>
                <a:cubicBezTo>
                  <a:pt x="6" y="51"/>
                  <a:pt x="9" y="58"/>
                  <a:pt x="14" y="63"/>
                </a:cubicBezTo>
                <a:cubicBezTo>
                  <a:pt x="19" y="68"/>
                  <a:pt x="26" y="71"/>
                  <a:pt x="34" y="71"/>
                </a:cubicBezTo>
                <a:cubicBezTo>
                  <a:pt x="42" y="71"/>
                  <a:pt x="49" y="68"/>
                  <a:pt x="54" y="63"/>
                </a:cubicBezTo>
                <a:cubicBezTo>
                  <a:pt x="59" y="58"/>
                  <a:pt x="62" y="51"/>
                  <a:pt x="62" y="43"/>
                </a:cubicBezTo>
                <a:cubicBezTo>
                  <a:pt x="62" y="36"/>
                  <a:pt x="59" y="29"/>
                  <a:pt x="54" y="24"/>
                </a:cubicBezTo>
                <a:cubicBezTo>
                  <a:pt x="49" y="19"/>
                  <a:pt x="42" y="16"/>
                  <a:pt x="34" y="16"/>
                </a:cubicBezTo>
                <a:close/>
                <a:moveTo>
                  <a:pt x="46" y="32"/>
                </a:moveTo>
                <a:cubicBezTo>
                  <a:pt x="43" y="29"/>
                  <a:pt x="39" y="27"/>
                  <a:pt x="34" y="27"/>
                </a:cubicBezTo>
                <a:cubicBezTo>
                  <a:pt x="29" y="27"/>
                  <a:pt x="25" y="29"/>
                  <a:pt x="22" y="32"/>
                </a:cubicBezTo>
                <a:cubicBezTo>
                  <a:pt x="19" y="35"/>
                  <a:pt x="17" y="39"/>
                  <a:pt x="17" y="43"/>
                </a:cubicBezTo>
                <a:cubicBezTo>
                  <a:pt x="17" y="48"/>
                  <a:pt x="19" y="52"/>
                  <a:pt x="22" y="55"/>
                </a:cubicBezTo>
                <a:cubicBezTo>
                  <a:pt x="25" y="58"/>
                  <a:pt x="29" y="60"/>
                  <a:pt x="34" y="60"/>
                </a:cubicBezTo>
                <a:cubicBezTo>
                  <a:pt x="39" y="60"/>
                  <a:pt x="43" y="58"/>
                  <a:pt x="46" y="55"/>
                </a:cubicBezTo>
                <a:cubicBezTo>
                  <a:pt x="49" y="52"/>
                  <a:pt x="51" y="48"/>
                  <a:pt x="51" y="43"/>
                </a:cubicBezTo>
                <a:cubicBezTo>
                  <a:pt x="51" y="39"/>
                  <a:pt x="49" y="35"/>
                  <a:pt x="46" y="32"/>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2" name="Freeform 202"/>
          <p:cNvSpPr>
            <a:spLocks noEditPoints="1"/>
          </p:cNvSpPr>
          <p:nvPr/>
        </p:nvSpPr>
        <p:spPr bwMode="auto">
          <a:xfrm>
            <a:off x="6198363" y="4736097"/>
            <a:ext cx="249006" cy="263402"/>
          </a:xfrm>
          <a:custGeom>
            <a:avLst/>
            <a:gdLst>
              <a:gd name="T0" fmla="*/ 113 w 197"/>
              <a:gd name="T1" fmla="*/ 183 h 209"/>
              <a:gd name="T2" fmla="*/ 77 w 197"/>
              <a:gd name="T3" fmla="*/ 195 h 209"/>
              <a:gd name="T4" fmla="*/ 13 w 197"/>
              <a:gd name="T5" fmla="*/ 135 h 209"/>
              <a:gd name="T6" fmla="*/ 16 w 197"/>
              <a:gd name="T7" fmla="*/ 96 h 209"/>
              <a:gd name="T8" fmla="*/ 20 w 197"/>
              <a:gd name="T9" fmla="*/ 83 h 209"/>
              <a:gd name="T10" fmla="*/ 125 w 197"/>
              <a:gd name="T11" fmla="*/ 178 h 209"/>
              <a:gd name="T12" fmla="*/ 115 w 197"/>
              <a:gd name="T13" fmla="*/ 46 h 209"/>
              <a:gd name="T14" fmla="*/ 115 w 197"/>
              <a:gd name="T15" fmla="*/ 65 h 209"/>
              <a:gd name="T16" fmla="*/ 131 w 197"/>
              <a:gd name="T17" fmla="*/ 52 h 209"/>
              <a:gd name="T18" fmla="*/ 139 w 197"/>
              <a:gd name="T19" fmla="*/ 23 h 209"/>
              <a:gd name="T20" fmla="*/ 143 w 197"/>
              <a:gd name="T21" fmla="*/ 28 h 209"/>
              <a:gd name="T22" fmla="*/ 131 w 197"/>
              <a:gd name="T23" fmla="*/ 7 h 209"/>
              <a:gd name="T24" fmla="*/ 127 w 197"/>
              <a:gd name="T25" fmla="*/ 0 h 209"/>
              <a:gd name="T26" fmla="*/ 124 w 197"/>
              <a:gd name="T27" fmla="*/ 45 h 209"/>
              <a:gd name="T28" fmla="*/ 146 w 197"/>
              <a:gd name="T29" fmla="*/ 81 h 209"/>
              <a:gd name="T30" fmla="*/ 146 w 197"/>
              <a:gd name="T31" fmla="*/ 114 h 209"/>
              <a:gd name="T32" fmla="*/ 173 w 197"/>
              <a:gd name="T33" fmla="*/ 91 h 209"/>
              <a:gd name="T34" fmla="*/ 187 w 197"/>
              <a:gd name="T35" fmla="*/ 42 h 209"/>
              <a:gd name="T36" fmla="*/ 195 w 197"/>
              <a:gd name="T37" fmla="*/ 49 h 209"/>
              <a:gd name="T38" fmla="*/ 173 w 197"/>
              <a:gd name="T39" fmla="*/ 14 h 209"/>
              <a:gd name="T40" fmla="*/ 167 w 197"/>
              <a:gd name="T41" fmla="*/ 1 h 209"/>
              <a:gd name="T42" fmla="*/ 161 w 197"/>
              <a:gd name="T43" fmla="*/ 80 h 209"/>
              <a:gd name="T44" fmla="*/ 90 w 197"/>
              <a:gd name="T45" fmla="*/ 203 h 209"/>
              <a:gd name="T46" fmla="*/ 39 w 197"/>
              <a:gd name="T47" fmla="*/ 174 h 209"/>
              <a:gd name="T48" fmla="*/ 5 w 197"/>
              <a:gd name="T49" fmla="*/ 127 h 209"/>
              <a:gd name="T50" fmla="*/ 31 w 197"/>
              <a:gd name="T51" fmla="*/ 183 h 209"/>
              <a:gd name="T52" fmla="*/ 89 w 197"/>
              <a:gd name="T53" fmla="*/ 204 h 209"/>
              <a:gd name="T54" fmla="*/ 59 w 197"/>
              <a:gd name="T55" fmla="*/ 92 h 209"/>
              <a:gd name="T56" fmla="*/ 114 w 197"/>
              <a:gd name="T57" fmla="*/ 141 h 209"/>
              <a:gd name="T58" fmla="*/ 59 w 197"/>
              <a:gd name="T59" fmla="*/ 92 h 209"/>
              <a:gd name="T60" fmla="*/ 121 w 197"/>
              <a:gd name="T61" fmla="*/ 72 h 209"/>
              <a:gd name="T62" fmla="*/ 113 w 197"/>
              <a:gd name="T63" fmla="*/ 74 h 209"/>
              <a:gd name="T64" fmla="*/ 123 w 197"/>
              <a:gd name="T65" fmla="*/ 83 h 209"/>
              <a:gd name="T66" fmla="*/ 123 w 197"/>
              <a:gd name="T67" fmla="*/ 74 h 209"/>
              <a:gd name="T68" fmla="*/ 158 w 197"/>
              <a:gd name="T69" fmla="*/ 128 h 209"/>
              <a:gd name="T70" fmla="*/ 132 w 197"/>
              <a:gd name="T71" fmla="*/ 158 h 209"/>
              <a:gd name="T72" fmla="*/ 39 w 197"/>
              <a:gd name="T73" fmla="*/ 74 h 209"/>
              <a:gd name="T74" fmla="*/ 66 w 197"/>
              <a:gd name="T75" fmla="*/ 44 h 209"/>
              <a:gd name="T76" fmla="*/ 94 w 197"/>
              <a:gd name="T77" fmla="*/ 51 h 209"/>
              <a:gd name="T78" fmla="*/ 24 w 197"/>
              <a:gd name="T79" fmla="*/ 39 h 209"/>
              <a:gd name="T80" fmla="*/ 68 w 197"/>
              <a:gd name="T81" fmla="*/ 135 h 209"/>
              <a:gd name="T82" fmla="*/ 167 w 197"/>
              <a:gd name="T83" fmla="*/ 169 h 209"/>
              <a:gd name="T84" fmla="*/ 160 w 197"/>
              <a:gd name="T85" fmla="*/ 11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209">
                <a:moveTo>
                  <a:pt x="153" y="183"/>
                </a:moveTo>
                <a:cubicBezTo>
                  <a:pt x="144" y="190"/>
                  <a:pt x="130" y="189"/>
                  <a:pt x="113" y="183"/>
                </a:cubicBezTo>
                <a:cubicBezTo>
                  <a:pt x="111" y="183"/>
                  <a:pt x="110" y="182"/>
                  <a:pt x="108" y="181"/>
                </a:cubicBezTo>
                <a:cubicBezTo>
                  <a:pt x="77" y="195"/>
                  <a:pt x="77" y="195"/>
                  <a:pt x="77" y="195"/>
                </a:cubicBezTo>
                <a:cubicBezTo>
                  <a:pt x="66" y="190"/>
                  <a:pt x="56" y="183"/>
                  <a:pt x="42" y="170"/>
                </a:cubicBezTo>
                <a:cubicBezTo>
                  <a:pt x="31" y="161"/>
                  <a:pt x="18" y="145"/>
                  <a:pt x="13" y="135"/>
                </a:cubicBezTo>
                <a:cubicBezTo>
                  <a:pt x="22" y="105"/>
                  <a:pt x="22" y="105"/>
                  <a:pt x="22" y="105"/>
                </a:cubicBezTo>
                <a:cubicBezTo>
                  <a:pt x="20" y="102"/>
                  <a:pt x="18" y="99"/>
                  <a:pt x="16" y="96"/>
                </a:cubicBezTo>
                <a:cubicBezTo>
                  <a:pt x="8" y="80"/>
                  <a:pt x="7" y="65"/>
                  <a:pt x="13" y="56"/>
                </a:cubicBezTo>
                <a:cubicBezTo>
                  <a:pt x="12" y="63"/>
                  <a:pt x="15" y="72"/>
                  <a:pt x="20" y="83"/>
                </a:cubicBezTo>
                <a:cubicBezTo>
                  <a:pt x="28" y="101"/>
                  <a:pt x="44" y="121"/>
                  <a:pt x="64" y="140"/>
                </a:cubicBezTo>
                <a:cubicBezTo>
                  <a:pt x="85" y="158"/>
                  <a:pt x="107" y="172"/>
                  <a:pt x="125" y="178"/>
                </a:cubicBezTo>
                <a:cubicBezTo>
                  <a:pt x="136" y="183"/>
                  <a:pt x="146" y="184"/>
                  <a:pt x="153" y="183"/>
                </a:cubicBezTo>
                <a:close/>
                <a:moveTo>
                  <a:pt x="115" y="46"/>
                </a:moveTo>
                <a:cubicBezTo>
                  <a:pt x="106" y="48"/>
                  <a:pt x="100" y="54"/>
                  <a:pt x="100" y="59"/>
                </a:cubicBezTo>
                <a:cubicBezTo>
                  <a:pt x="100" y="64"/>
                  <a:pt x="106" y="67"/>
                  <a:pt x="115" y="65"/>
                </a:cubicBezTo>
                <a:cubicBezTo>
                  <a:pt x="123" y="63"/>
                  <a:pt x="129" y="58"/>
                  <a:pt x="130" y="53"/>
                </a:cubicBezTo>
                <a:cubicBezTo>
                  <a:pt x="130" y="53"/>
                  <a:pt x="131" y="52"/>
                  <a:pt x="131" y="52"/>
                </a:cubicBezTo>
                <a:cubicBezTo>
                  <a:pt x="131" y="22"/>
                  <a:pt x="131" y="22"/>
                  <a:pt x="131" y="22"/>
                </a:cubicBezTo>
                <a:cubicBezTo>
                  <a:pt x="133" y="22"/>
                  <a:pt x="137" y="22"/>
                  <a:pt x="139" y="23"/>
                </a:cubicBezTo>
                <a:cubicBezTo>
                  <a:pt x="142" y="25"/>
                  <a:pt x="139" y="32"/>
                  <a:pt x="139" y="32"/>
                </a:cubicBezTo>
                <a:cubicBezTo>
                  <a:pt x="139" y="32"/>
                  <a:pt x="142" y="31"/>
                  <a:pt x="143" y="28"/>
                </a:cubicBezTo>
                <a:cubicBezTo>
                  <a:pt x="144" y="24"/>
                  <a:pt x="141" y="19"/>
                  <a:pt x="135" y="15"/>
                </a:cubicBezTo>
                <a:cubicBezTo>
                  <a:pt x="133" y="12"/>
                  <a:pt x="131" y="10"/>
                  <a:pt x="131" y="7"/>
                </a:cubicBezTo>
                <a:cubicBezTo>
                  <a:pt x="131" y="3"/>
                  <a:pt x="131" y="3"/>
                  <a:pt x="131" y="3"/>
                </a:cubicBezTo>
                <a:cubicBezTo>
                  <a:pt x="131" y="1"/>
                  <a:pt x="129" y="0"/>
                  <a:pt x="127" y="0"/>
                </a:cubicBezTo>
                <a:cubicBezTo>
                  <a:pt x="125" y="0"/>
                  <a:pt x="124" y="1"/>
                  <a:pt x="124" y="3"/>
                </a:cubicBezTo>
                <a:cubicBezTo>
                  <a:pt x="124" y="45"/>
                  <a:pt x="124" y="45"/>
                  <a:pt x="124" y="45"/>
                </a:cubicBezTo>
                <a:cubicBezTo>
                  <a:pt x="121" y="45"/>
                  <a:pt x="118" y="45"/>
                  <a:pt x="115" y="46"/>
                </a:cubicBezTo>
                <a:close/>
                <a:moveTo>
                  <a:pt x="146" y="81"/>
                </a:moveTo>
                <a:cubicBezTo>
                  <a:pt x="131" y="85"/>
                  <a:pt x="119" y="95"/>
                  <a:pt x="119" y="104"/>
                </a:cubicBezTo>
                <a:cubicBezTo>
                  <a:pt x="119" y="113"/>
                  <a:pt x="131" y="118"/>
                  <a:pt x="146" y="114"/>
                </a:cubicBezTo>
                <a:cubicBezTo>
                  <a:pt x="159" y="111"/>
                  <a:pt x="170" y="102"/>
                  <a:pt x="172" y="94"/>
                </a:cubicBezTo>
                <a:cubicBezTo>
                  <a:pt x="173" y="93"/>
                  <a:pt x="173" y="92"/>
                  <a:pt x="173" y="91"/>
                </a:cubicBezTo>
                <a:cubicBezTo>
                  <a:pt x="173" y="40"/>
                  <a:pt x="173" y="40"/>
                  <a:pt x="173" y="40"/>
                </a:cubicBezTo>
                <a:cubicBezTo>
                  <a:pt x="177" y="40"/>
                  <a:pt x="183" y="40"/>
                  <a:pt x="187" y="42"/>
                </a:cubicBezTo>
                <a:cubicBezTo>
                  <a:pt x="193" y="45"/>
                  <a:pt x="188" y="58"/>
                  <a:pt x="188" y="58"/>
                </a:cubicBezTo>
                <a:cubicBezTo>
                  <a:pt x="188" y="58"/>
                  <a:pt x="194" y="56"/>
                  <a:pt x="195" y="49"/>
                </a:cubicBezTo>
                <a:cubicBezTo>
                  <a:pt x="197" y="43"/>
                  <a:pt x="192" y="35"/>
                  <a:pt x="181" y="27"/>
                </a:cubicBezTo>
                <a:cubicBezTo>
                  <a:pt x="176" y="23"/>
                  <a:pt x="174" y="18"/>
                  <a:pt x="173" y="14"/>
                </a:cubicBezTo>
                <a:cubicBezTo>
                  <a:pt x="173" y="7"/>
                  <a:pt x="173" y="7"/>
                  <a:pt x="173" y="7"/>
                </a:cubicBezTo>
                <a:cubicBezTo>
                  <a:pt x="173" y="4"/>
                  <a:pt x="170" y="1"/>
                  <a:pt x="167" y="1"/>
                </a:cubicBezTo>
                <a:cubicBezTo>
                  <a:pt x="164" y="1"/>
                  <a:pt x="161" y="4"/>
                  <a:pt x="161" y="7"/>
                </a:cubicBezTo>
                <a:cubicBezTo>
                  <a:pt x="161" y="80"/>
                  <a:pt x="161" y="80"/>
                  <a:pt x="161" y="80"/>
                </a:cubicBezTo>
                <a:cubicBezTo>
                  <a:pt x="157" y="80"/>
                  <a:pt x="151" y="80"/>
                  <a:pt x="146" y="81"/>
                </a:cubicBezTo>
                <a:close/>
                <a:moveTo>
                  <a:pt x="90" y="203"/>
                </a:moveTo>
                <a:cubicBezTo>
                  <a:pt x="87" y="203"/>
                  <a:pt x="82" y="201"/>
                  <a:pt x="77" y="199"/>
                </a:cubicBezTo>
                <a:cubicBezTo>
                  <a:pt x="66" y="195"/>
                  <a:pt x="52" y="186"/>
                  <a:pt x="39" y="174"/>
                </a:cubicBezTo>
                <a:cubicBezTo>
                  <a:pt x="25" y="161"/>
                  <a:pt x="15" y="149"/>
                  <a:pt x="9" y="138"/>
                </a:cubicBezTo>
                <a:cubicBezTo>
                  <a:pt x="7" y="134"/>
                  <a:pt x="6" y="130"/>
                  <a:pt x="5" y="127"/>
                </a:cubicBezTo>
                <a:cubicBezTo>
                  <a:pt x="0" y="133"/>
                  <a:pt x="1" y="142"/>
                  <a:pt x="6" y="153"/>
                </a:cubicBezTo>
                <a:cubicBezTo>
                  <a:pt x="11" y="163"/>
                  <a:pt x="20" y="173"/>
                  <a:pt x="31" y="183"/>
                </a:cubicBezTo>
                <a:cubicBezTo>
                  <a:pt x="42" y="193"/>
                  <a:pt x="53" y="201"/>
                  <a:pt x="63" y="205"/>
                </a:cubicBezTo>
                <a:cubicBezTo>
                  <a:pt x="75" y="209"/>
                  <a:pt x="84" y="209"/>
                  <a:pt x="89" y="204"/>
                </a:cubicBezTo>
                <a:cubicBezTo>
                  <a:pt x="90" y="203"/>
                  <a:pt x="90" y="203"/>
                  <a:pt x="90" y="203"/>
                </a:cubicBezTo>
                <a:close/>
                <a:moveTo>
                  <a:pt x="59" y="92"/>
                </a:moveTo>
                <a:cubicBezTo>
                  <a:pt x="66" y="100"/>
                  <a:pt x="74" y="109"/>
                  <a:pt x="83" y="118"/>
                </a:cubicBezTo>
                <a:cubicBezTo>
                  <a:pt x="94" y="127"/>
                  <a:pt x="104" y="135"/>
                  <a:pt x="114" y="141"/>
                </a:cubicBezTo>
                <a:cubicBezTo>
                  <a:pt x="117" y="130"/>
                  <a:pt x="111" y="115"/>
                  <a:pt x="98" y="104"/>
                </a:cubicBezTo>
                <a:cubicBezTo>
                  <a:pt x="86" y="92"/>
                  <a:pt x="70" y="88"/>
                  <a:pt x="59" y="92"/>
                </a:cubicBezTo>
                <a:close/>
                <a:moveTo>
                  <a:pt x="123" y="74"/>
                </a:moveTo>
                <a:cubicBezTo>
                  <a:pt x="123" y="73"/>
                  <a:pt x="122" y="72"/>
                  <a:pt x="121" y="72"/>
                </a:cubicBezTo>
                <a:cubicBezTo>
                  <a:pt x="120" y="72"/>
                  <a:pt x="118" y="73"/>
                  <a:pt x="117" y="73"/>
                </a:cubicBezTo>
                <a:cubicBezTo>
                  <a:pt x="116" y="73"/>
                  <a:pt x="114" y="73"/>
                  <a:pt x="113" y="74"/>
                </a:cubicBezTo>
                <a:cubicBezTo>
                  <a:pt x="115" y="75"/>
                  <a:pt x="117" y="77"/>
                  <a:pt x="119" y="79"/>
                </a:cubicBezTo>
                <a:cubicBezTo>
                  <a:pt x="120" y="80"/>
                  <a:pt x="122" y="81"/>
                  <a:pt x="123" y="83"/>
                </a:cubicBezTo>
                <a:cubicBezTo>
                  <a:pt x="125" y="81"/>
                  <a:pt x="127" y="80"/>
                  <a:pt x="129" y="79"/>
                </a:cubicBezTo>
                <a:cubicBezTo>
                  <a:pt x="127" y="77"/>
                  <a:pt x="125" y="76"/>
                  <a:pt x="123" y="74"/>
                </a:cubicBezTo>
                <a:close/>
                <a:moveTo>
                  <a:pt x="154" y="120"/>
                </a:moveTo>
                <a:cubicBezTo>
                  <a:pt x="156" y="123"/>
                  <a:pt x="157" y="126"/>
                  <a:pt x="158" y="128"/>
                </a:cubicBezTo>
                <a:cubicBezTo>
                  <a:pt x="165" y="142"/>
                  <a:pt x="167" y="153"/>
                  <a:pt x="162" y="158"/>
                </a:cubicBezTo>
                <a:cubicBezTo>
                  <a:pt x="157" y="164"/>
                  <a:pt x="146" y="163"/>
                  <a:pt x="132" y="158"/>
                </a:cubicBezTo>
                <a:cubicBezTo>
                  <a:pt x="116" y="152"/>
                  <a:pt x="97" y="140"/>
                  <a:pt x="79" y="123"/>
                </a:cubicBezTo>
                <a:cubicBezTo>
                  <a:pt x="60" y="107"/>
                  <a:pt x="47" y="89"/>
                  <a:pt x="39" y="74"/>
                </a:cubicBezTo>
                <a:cubicBezTo>
                  <a:pt x="32" y="60"/>
                  <a:pt x="30" y="49"/>
                  <a:pt x="35" y="44"/>
                </a:cubicBezTo>
                <a:cubicBezTo>
                  <a:pt x="40" y="38"/>
                  <a:pt x="52" y="39"/>
                  <a:pt x="66" y="44"/>
                </a:cubicBezTo>
                <a:cubicBezTo>
                  <a:pt x="74" y="47"/>
                  <a:pt x="82" y="52"/>
                  <a:pt x="91" y="57"/>
                </a:cubicBezTo>
                <a:cubicBezTo>
                  <a:pt x="92" y="55"/>
                  <a:pt x="92" y="53"/>
                  <a:pt x="94" y="51"/>
                </a:cubicBezTo>
                <a:cubicBezTo>
                  <a:pt x="84" y="45"/>
                  <a:pt x="75" y="40"/>
                  <a:pt x="67" y="37"/>
                </a:cubicBezTo>
                <a:cubicBezTo>
                  <a:pt x="48" y="30"/>
                  <a:pt x="32" y="30"/>
                  <a:pt x="24" y="39"/>
                </a:cubicBezTo>
                <a:cubicBezTo>
                  <a:pt x="16" y="48"/>
                  <a:pt x="17" y="64"/>
                  <a:pt x="26" y="82"/>
                </a:cubicBezTo>
                <a:cubicBezTo>
                  <a:pt x="34" y="99"/>
                  <a:pt x="49" y="117"/>
                  <a:pt x="68" y="135"/>
                </a:cubicBezTo>
                <a:cubicBezTo>
                  <a:pt x="87" y="152"/>
                  <a:pt x="107" y="165"/>
                  <a:pt x="125" y="171"/>
                </a:cubicBezTo>
                <a:cubicBezTo>
                  <a:pt x="143" y="178"/>
                  <a:pt x="159" y="178"/>
                  <a:pt x="167" y="169"/>
                </a:cubicBezTo>
                <a:cubicBezTo>
                  <a:pt x="176" y="160"/>
                  <a:pt x="174" y="144"/>
                  <a:pt x="165" y="126"/>
                </a:cubicBezTo>
                <a:cubicBezTo>
                  <a:pt x="164" y="124"/>
                  <a:pt x="162" y="121"/>
                  <a:pt x="160" y="118"/>
                </a:cubicBezTo>
                <a:cubicBezTo>
                  <a:pt x="158" y="119"/>
                  <a:pt x="156" y="120"/>
                  <a:pt x="154" y="120"/>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3" name="Freeform 203"/>
          <p:cNvSpPr>
            <a:spLocks noEditPoints="1"/>
          </p:cNvSpPr>
          <p:nvPr/>
        </p:nvSpPr>
        <p:spPr bwMode="auto">
          <a:xfrm>
            <a:off x="7009901" y="4710503"/>
            <a:ext cx="216481" cy="305526"/>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4" name="Freeform 204"/>
          <p:cNvSpPr>
            <a:spLocks noEditPoints="1"/>
          </p:cNvSpPr>
          <p:nvPr/>
        </p:nvSpPr>
        <p:spPr bwMode="auto">
          <a:xfrm>
            <a:off x="6574274" y="4733432"/>
            <a:ext cx="276733" cy="275133"/>
          </a:xfrm>
          <a:custGeom>
            <a:avLst/>
            <a:gdLst>
              <a:gd name="T0" fmla="*/ 109 w 219"/>
              <a:gd name="T1" fmla="*/ 0 h 218"/>
              <a:gd name="T2" fmla="*/ 219 w 219"/>
              <a:gd name="T3" fmla="*/ 109 h 218"/>
              <a:gd name="T4" fmla="*/ 109 w 219"/>
              <a:gd name="T5" fmla="*/ 218 h 218"/>
              <a:gd name="T6" fmla="*/ 0 w 219"/>
              <a:gd name="T7" fmla="*/ 109 h 218"/>
              <a:gd name="T8" fmla="*/ 109 w 219"/>
              <a:gd name="T9" fmla="*/ 0 h 218"/>
              <a:gd name="T10" fmla="*/ 146 w 219"/>
              <a:gd name="T11" fmla="*/ 52 h 218"/>
              <a:gd name="T12" fmla="*/ 137 w 219"/>
              <a:gd name="T13" fmla="*/ 66 h 218"/>
              <a:gd name="T14" fmla="*/ 145 w 219"/>
              <a:gd name="T15" fmla="*/ 73 h 218"/>
              <a:gd name="T16" fmla="*/ 160 w 219"/>
              <a:gd name="T17" fmla="*/ 109 h 218"/>
              <a:gd name="T18" fmla="*/ 145 w 219"/>
              <a:gd name="T19" fmla="*/ 144 h 218"/>
              <a:gd name="T20" fmla="*/ 110 w 219"/>
              <a:gd name="T21" fmla="*/ 159 h 218"/>
              <a:gd name="T22" fmla="*/ 74 w 219"/>
              <a:gd name="T23" fmla="*/ 144 h 218"/>
              <a:gd name="T24" fmla="*/ 60 w 219"/>
              <a:gd name="T25" fmla="*/ 109 h 218"/>
              <a:gd name="T26" fmla="*/ 74 w 219"/>
              <a:gd name="T27" fmla="*/ 73 h 218"/>
              <a:gd name="T28" fmla="*/ 81 w 219"/>
              <a:gd name="T29" fmla="*/ 67 h 218"/>
              <a:gd name="T30" fmla="*/ 73 w 219"/>
              <a:gd name="T31" fmla="*/ 53 h 218"/>
              <a:gd name="T32" fmla="*/ 62 w 219"/>
              <a:gd name="T33" fmla="*/ 61 h 218"/>
              <a:gd name="T34" fmla="*/ 43 w 219"/>
              <a:gd name="T35" fmla="*/ 109 h 218"/>
              <a:gd name="T36" fmla="*/ 62 w 219"/>
              <a:gd name="T37" fmla="*/ 156 h 218"/>
              <a:gd name="T38" fmla="*/ 110 w 219"/>
              <a:gd name="T39" fmla="*/ 176 h 218"/>
              <a:gd name="T40" fmla="*/ 157 w 219"/>
              <a:gd name="T41" fmla="*/ 156 h 218"/>
              <a:gd name="T42" fmla="*/ 177 w 219"/>
              <a:gd name="T43" fmla="*/ 109 h 218"/>
              <a:gd name="T44" fmla="*/ 157 w 219"/>
              <a:gd name="T45" fmla="*/ 61 h 218"/>
              <a:gd name="T46" fmla="*/ 146 w 219"/>
              <a:gd name="T47" fmla="*/ 52 h 218"/>
              <a:gd name="T48" fmla="*/ 100 w 219"/>
              <a:gd name="T49" fmla="*/ 15 h 218"/>
              <a:gd name="T50" fmla="*/ 100 w 219"/>
              <a:gd name="T51" fmla="*/ 98 h 218"/>
              <a:gd name="T52" fmla="*/ 118 w 219"/>
              <a:gd name="T53" fmla="*/ 98 h 218"/>
              <a:gd name="T54" fmla="*/ 118 w 219"/>
              <a:gd name="T55" fmla="*/ 15 h 218"/>
              <a:gd name="T56" fmla="*/ 100 w 219"/>
              <a:gd name="T57" fmla="*/ 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9" h="218">
                <a:moveTo>
                  <a:pt x="109" y="0"/>
                </a:moveTo>
                <a:cubicBezTo>
                  <a:pt x="170" y="0"/>
                  <a:pt x="219" y="49"/>
                  <a:pt x="219" y="109"/>
                </a:cubicBezTo>
                <a:cubicBezTo>
                  <a:pt x="219" y="169"/>
                  <a:pt x="170" y="218"/>
                  <a:pt x="109" y="218"/>
                </a:cubicBezTo>
                <a:cubicBezTo>
                  <a:pt x="49" y="218"/>
                  <a:pt x="0" y="169"/>
                  <a:pt x="0" y="109"/>
                </a:cubicBezTo>
                <a:cubicBezTo>
                  <a:pt x="0" y="49"/>
                  <a:pt x="49" y="0"/>
                  <a:pt x="109" y="0"/>
                </a:cubicBezTo>
                <a:close/>
                <a:moveTo>
                  <a:pt x="146" y="52"/>
                </a:moveTo>
                <a:cubicBezTo>
                  <a:pt x="137" y="66"/>
                  <a:pt x="137" y="66"/>
                  <a:pt x="137" y="66"/>
                </a:cubicBezTo>
                <a:cubicBezTo>
                  <a:pt x="140" y="68"/>
                  <a:pt x="143" y="71"/>
                  <a:pt x="145" y="73"/>
                </a:cubicBezTo>
                <a:cubicBezTo>
                  <a:pt x="154" y="82"/>
                  <a:pt x="160" y="95"/>
                  <a:pt x="160" y="109"/>
                </a:cubicBezTo>
                <a:cubicBezTo>
                  <a:pt x="160" y="122"/>
                  <a:pt x="154" y="135"/>
                  <a:pt x="145" y="144"/>
                </a:cubicBezTo>
                <a:cubicBezTo>
                  <a:pt x="136" y="153"/>
                  <a:pt x="124" y="159"/>
                  <a:pt x="110" y="159"/>
                </a:cubicBezTo>
                <a:cubicBezTo>
                  <a:pt x="96" y="159"/>
                  <a:pt x="83" y="153"/>
                  <a:pt x="74" y="144"/>
                </a:cubicBezTo>
                <a:cubicBezTo>
                  <a:pt x="65" y="135"/>
                  <a:pt x="60" y="122"/>
                  <a:pt x="60" y="109"/>
                </a:cubicBezTo>
                <a:cubicBezTo>
                  <a:pt x="60" y="95"/>
                  <a:pt x="65" y="82"/>
                  <a:pt x="74" y="73"/>
                </a:cubicBezTo>
                <a:cubicBezTo>
                  <a:pt x="76" y="71"/>
                  <a:pt x="79" y="69"/>
                  <a:pt x="81" y="67"/>
                </a:cubicBezTo>
                <a:cubicBezTo>
                  <a:pt x="73" y="53"/>
                  <a:pt x="73" y="53"/>
                  <a:pt x="73" y="53"/>
                </a:cubicBezTo>
                <a:cubicBezTo>
                  <a:pt x="69" y="55"/>
                  <a:pt x="65" y="58"/>
                  <a:pt x="62" y="61"/>
                </a:cubicBezTo>
                <a:cubicBezTo>
                  <a:pt x="50" y="73"/>
                  <a:pt x="43" y="90"/>
                  <a:pt x="43" y="109"/>
                </a:cubicBezTo>
                <a:cubicBezTo>
                  <a:pt x="43" y="127"/>
                  <a:pt x="50" y="144"/>
                  <a:pt x="62" y="156"/>
                </a:cubicBezTo>
                <a:cubicBezTo>
                  <a:pt x="74" y="168"/>
                  <a:pt x="91" y="176"/>
                  <a:pt x="110" y="176"/>
                </a:cubicBezTo>
                <a:cubicBezTo>
                  <a:pt x="128" y="176"/>
                  <a:pt x="145" y="168"/>
                  <a:pt x="157" y="156"/>
                </a:cubicBezTo>
                <a:cubicBezTo>
                  <a:pt x="170" y="144"/>
                  <a:pt x="177" y="127"/>
                  <a:pt x="177" y="109"/>
                </a:cubicBezTo>
                <a:cubicBezTo>
                  <a:pt x="177" y="90"/>
                  <a:pt x="170" y="73"/>
                  <a:pt x="157" y="61"/>
                </a:cubicBezTo>
                <a:cubicBezTo>
                  <a:pt x="154" y="57"/>
                  <a:pt x="150" y="54"/>
                  <a:pt x="146" y="52"/>
                </a:cubicBezTo>
                <a:close/>
                <a:moveTo>
                  <a:pt x="100" y="15"/>
                </a:moveTo>
                <a:cubicBezTo>
                  <a:pt x="100" y="98"/>
                  <a:pt x="100" y="98"/>
                  <a:pt x="100" y="98"/>
                </a:cubicBezTo>
                <a:cubicBezTo>
                  <a:pt x="118" y="98"/>
                  <a:pt x="118" y="98"/>
                  <a:pt x="118" y="98"/>
                </a:cubicBezTo>
                <a:cubicBezTo>
                  <a:pt x="118" y="15"/>
                  <a:pt x="118" y="15"/>
                  <a:pt x="118" y="15"/>
                </a:cubicBezTo>
                <a:lnTo>
                  <a:pt x="100" y="15"/>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5" name="Freeform 205"/>
          <p:cNvSpPr>
            <a:spLocks noEditPoints="1"/>
          </p:cNvSpPr>
          <p:nvPr/>
        </p:nvSpPr>
        <p:spPr bwMode="auto">
          <a:xfrm>
            <a:off x="8184015" y="4720633"/>
            <a:ext cx="190354" cy="296462"/>
          </a:xfrm>
          <a:custGeom>
            <a:avLst/>
            <a:gdLst>
              <a:gd name="T0" fmla="*/ 136 w 151"/>
              <a:gd name="T1" fmla="*/ 83 h 235"/>
              <a:gd name="T2" fmla="*/ 127 w 151"/>
              <a:gd name="T3" fmla="*/ 124 h 235"/>
              <a:gd name="T4" fmla="*/ 14 w 151"/>
              <a:gd name="T5" fmla="*/ 114 h 235"/>
              <a:gd name="T6" fmla="*/ 14 w 151"/>
              <a:gd name="T7" fmla="*/ 81 h 235"/>
              <a:gd name="T8" fmla="*/ 67 w 151"/>
              <a:gd name="T9" fmla="*/ 73 h 235"/>
              <a:gd name="T10" fmla="*/ 133 w 151"/>
              <a:gd name="T11" fmla="*/ 73 h 235"/>
              <a:gd name="T12" fmla="*/ 151 w 151"/>
              <a:gd name="T13" fmla="*/ 24 h 235"/>
              <a:gd name="T14" fmla="*/ 132 w 151"/>
              <a:gd name="T15" fmla="*/ 39 h 235"/>
              <a:gd name="T16" fmla="*/ 34 w 151"/>
              <a:gd name="T17" fmla="*/ 0 h 235"/>
              <a:gd name="T18" fmla="*/ 4 w 151"/>
              <a:gd name="T19" fmla="*/ 24 h 235"/>
              <a:gd name="T20" fmla="*/ 6 w 151"/>
              <a:gd name="T21" fmla="*/ 60 h 235"/>
              <a:gd name="T22" fmla="*/ 67 w 151"/>
              <a:gd name="T23" fmla="*/ 73 h 235"/>
              <a:gd name="T24" fmla="*/ 46 w 151"/>
              <a:gd name="T25" fmla="*/ 130 h 235"/>
              <a:gd name="T26" fmla="*/ 40 w 151"/>
              <a:gd name="T27" fmla="*/ 156 h 235"/>
              <a:gd name="T28" fmla="*/ 24 w 151"/>
              <a:gd name="T29" fmla="*/ 130 h 235"/>
              <a:gd name="T30" fmla="*/ 30 w 151"/>
              <a:gd name="T31" fmla="*/ 156 h 235"/>
              <a:gd name="T32" fmla="*/ 24 w 151"/>
              <a:gd name="T33" fmla="*/ 130 h 235"/>
              <a:gd name="T34" fmla="*/ 63 w 151"/>
              <a:gd name="T35" fmla="*/ 130 h 235"/>
              <a:gd name="T36" fmla="*/ 56 w 151"/>
              <a:gd name="T37" fmla="*/ 156 h 235"/>
              <a:gd name="T38" fmla="*/ 72 w 151"/>
              <a:gd name="T39" fmla="*/ 130 h 235"/>
              <a:gd name="T40" fmla="*/ 79 w 151"/>
              <a:gd name="T41" fmla="*/ 156 h 235"/>
              <a:gd name="T42" fmla="*/ 72 w 151"/>
              <a:gd name="T43" fmla="*/ 130 h 235"/>
              <a:gd name="T44" fmla="*/ 95 w 151"/>
              <a:gd name="T45" fmla="*/ 130 h 235"/>
              <a:gd name="T46" fmla="*/ 89 w 151"/>
              <a:gd name="T47" fmla="*/ 156 h 235"/>
              <a:gd name="T48" fmla="*/ 105 w 151"/>
              <a:gd name="T49" fmla="*/ 130 h 235"/>
              <a:gd name="T50" fmla="*/ 112 w 151"/>
              <a:gd name="T51" fmla="*/ 156 h 235"/>
              <a:gd name="T52" fmla="*/ 105 w 151"/>
              <a:gd name="T53" fmla="*/ 130 h 235"/>
              <a:gd name="T54" fmla="*/ 128 w 151"/>
              <a:gd name="T55" fmla="*/ 130 h 235"/>
              <a:gd name="T56" fmla="*/ 121 w 151"/>
              <a:gd name="T57" fmla="*/ 156 h 235"/>
              <a:gd name="T58" fmla="*/ 23 w 151"/>
              <a:gd name="T59" fmla="*/ 222 h 235"/>
              <a:gd name="T60" fmla="*/ 125 w 151"/>
              <a:gd name="T61" fmla="*/ 235 h 235"/>
              <a:gd name="T62" fmla="*/ 23 w 151"/>
              <a:gd name="T63" fmla="*/ 222 h 235"/>
              <a:gd name="T64" fmla="*/ 127 w 151"/>
              <a:gd name="T65" fmla="*/ 162 h 235"/>
              <a:gd name="T66" fmla="*/ 136 w 151"/>
              <a:gd name="T67" fmla="*/ 203 h 235"/>
              <a:gd name="T68" fmla="*/ 23 w 151"/>
              <a:gd name="T69" fmla="*/ 212 h 235"/>
              <a:gd name="T70" fmla="*/ 14 w 151"/>
              <a:gd name="T71" fmla="*/ 171 h 235"/>
              <a:gd name="T72" fmla="*/ 82 w 151"/>
              <a:gd name="T73" fmla="*/ 172 h 235"/>
              <a:gd name="T74" fmla="*/ 120 w 151"/>
              <a:gd name="T75" fmla="*/ 188 h 235"/>
              <a:gd name="T76" fmla="*/ 82 w 151"/>
              <a:gd name="T77" fmla="*/ 17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235">
                <a:moveTo>
                  <a:pt x="136" y="81"/>
                </a:moveTo>
                <a:cubicBezTo>
                  <a:pt x="136" y="82"/>
                  <a:pt x="136" y="82"/>
                  <a:pt x="136" y="83"/>
                </a:cubicBezTo>
                <a:cubicBezTo>
                  <a:pt x="136" y="114"/>
                  <a:pt x="136" y="114"/>
                  <a:pt x="136" y="114"/>
                </a:cubicBezTo>
                <a:cubicBezTo>
                  <a:pt x="136" y="120"/>
                  <a:pt x="132" y="124"/>
                  <a:pt x="127" y="124"/>
                </a:cubicBezTo>
                <a:cubicBezTo>
                  <a:pt x="23" y="124"/>
                  <a:pt x="23" y="124"/>
                  <a:pt x="23" y="124"/>
                </a:cubicBezTo>
                <a:cubicBezTo>
                  <a:pt x="18" y="124"/>
                  <a:pt x="14" y="120"/>
                  <a:pt x="14" y="114"/>
                </a:cubicBezTo>
                <a:cubicBezTo>
                  <a:pt x="14" y="83"/>
                  <a:pt x="14" y="83"/>
                  <a:pt x="14" y="83"/>
                </a:cubicBezTo>
                <a:cubicBezTo>
                  <a:pt x="14" y="82"/>
                  <a:pt x="14" y="82"/>
                  <a:pt x="14" y="81"/>
                </a:cubicBezTo>
                <a:cubicBezTo>
                  <a:pt x="136" y="81"/>
                  <a:pt x="136" y="81"/>
                  <a:pt x="136" y="81"/>
                </a:cubicBezTo>
                <a:close/>
                <a:moveTo>
                  <a:pt x="67" y="73"/>
                </a:moveTo>
                <a:cubicBezTo>
                  <a:pt x="83" y="73"/>
                  <a:pt x="83" y="73"/>
                  <a:pt x="83" y="73"/>
                </a:cubicBezTo>
                <a:cubicBezTo>
                  <a:pt x="133" y="73"/>
                  <a:pt x="133" y="73"/>
                  <a:pt x="133" y="73"/>
                </a:cubicBezTo>
                <a:cubicBezTo>
                  <a:pt x="144" y="60"/>
                  <a:pt x="144" y="60"/>
                  <a:pt x="144" y="60"/>
                </a:cubicBezTo>
                <a:cubicBezTo>
                  <a:pt x="151" y="24"/>
                  <a:pt x="151" y="24"/>
                  <a:pt x="151" y="24"/>
                </a:cubicBezTo>
                <a:cubicBezTo>
                  <a:pt x="147" y="24"/>
                  <a:pt x="147" y="24"/>
                  <a:pt x="147" y="24"/>
                </a:cubicBezTo>
                <a:cubicBezTo>
                  <a:pt x="132" y="39"/>
                  <a:pt x="132" y="39"/>
                  <a:pt x="132" y="39"/>
                </a:cubicBezTo>
                <a:cubicBezTo>
                  <a:pt x="130" y="28"/>
                  <a:pt x="129" y="14"/>
                  <a:pt x="116" y="0"/>
                </a:cubicBezTo>
                <a:cubicBezTo>
                  <a:pt x="34" y="0"/>
                  <a:pt x="34" y="0"/>
                  <a:pt x="34" y="0"/>
                </a:cubicBezTo>
                <a:cubicBezTo>
                  <a:pt x="22" y="14"/>
                  <a:pt x="21" y="28"/>
                  <a:pt x="19" y="39"/>
                </a:cubicBezTo>
                <a:cubicBezTo>
                  <a:pt x="4" y="24"/>
                  <a:pt x="4" y="24"/>
                  <a:pt x="4" y="24"/>
                </a:cubicBezTo>
                <a:cubicBezTo>
                  <a:pt x="0" y="24"/>
                  <a:pt x="0" y="24"/>
                  <a:pt x="0" y="24"/>
                </a:cubicBezTo>
                <a:cubicBezTo>
                  <a:pt x="6" y="60"/>
                  <a:pt x="6" y="60"/>
                  <a:pt x="6" y="60"/>
                </a:cubicBezTo>
                <a:cubicBezTo>
                  <a:pt x="18" y="73"/>
                  <a:pt x="18" y="73"/>
                  <a:pt x="18" y="73"/>
                </a:cubicBezTo>
                <a:cubicBezTo>
                  <a:pt x="67" y="73"/>
                  <a:pt x="67" y="73"/>
                  <a:pt x="67" y="73"/>
                </a:cubicBezTo>
                <a:close/>
                <a:moveTo>
                  <a:pt x="40" y="130"/>
                </a:moveTo>
                <a:cubicBezTo>
                  <a:pt x="42" y="130"/>
                  <a:pt x="44" y="130"/>
                  <a:pt x="46" y="130"/>
                </a:cubicBezTo>
                <a:cubicBezTo>
                  <a:pt x="46" y="139"/>
                  <a:pt x="46" y="147"/>
                  <a:pt x="46" y="156"/>
                </a:cubicBezTo>
                <a:cubicBezTo>
                  <a:pt x="44" y="156"/>
                  <a:pt x="42" y="156"/>
                  <a:pt x="40" y="156"/>
                </a:cubicBezTo>
                <a:cubicBezTo>
                  <a:pt x="40" y="147"/>
                  <a:pt x="40" y="139"/>
                  <a:pt x="40" y="130"/>
                </a:cubicBezTo>
                <a:close/>
                <a:moveTo>
                  <a:pt x="24" y="130"/>
                </a:moveTo>
                <a:cubicBezTo>
                  <a:pt x="30" y="130"/>
                  <a:pt x="30" y="130"/>
                  <a:pt x="30" y="130"/>
                </a:cubicBezTo>
                <a:cubicBezTo>
                  <a:pt x="30" y="156"/>
                  <a:pt x="30" y="156"/>
                  <a:pt x="30" y="156"/>
                </a:cubicBezTo>
                <a:cubicBezTo>
                  <a:pt x="24" y="156"/>
                  <a:pt x="24" y="156"/>
                  <a:pt x="24" y="156"/>
                </a:cubicBezTo>
                <a:cubicBezTo>
                  <a:pt x="24" y="130"/>
                  <a:pt x="24" y="130"/>
                  <a:pt x="24" y="130"/>
                </a:cubicBezTo>
                <a:close/>
                <a:moveTo>
                  <a:pt x="56" y="130"/>
                </a:moveTo>
                <a:cubicBezTo>
                  <a:pt x="58" y="130"/>
                  <a:pt x="61" y="130"/>
                  <a:pt x="63" y="130"/>
                </a:cubicBezTo>
                <a:cubicBezTo>
                  <a:pt x="63" y="139"/>
                  <a:pt x="63" y="147"/>
                  <a:pt x="63" y="156"/>
                </a:cubicBezTo>
                <a:cubicBezTo>
                  <a:pt x="61" y="156"/>
                  <a:pt x="58" y="156"/>
                  <a:pt x="56" y="156"/>
                </a:cubicBezTo>
                <a:cubicBezTo>
                  <a:pt x="56" y="147"/>
                  <a:pt x="56" y="139"/>
                  <a:pt x="56" y="130"/>
                </a:cubicBezTo>
                <a:close/>
                <a:moveTo>
                  <a:pt x="72" y="130"/>
                </a:moveTo>
                <a:cubicBezTo>
                  <a:pt x="75" y="130"/>
                  <a:pt x="77" y="130"/>
                  <a:pt x="79" y="130"/>
                </a:cubicBezTo>
                <a:cubicBezTo>
                  <a:pt x="79" y="139"/>
                  <a:pt x="79" y="147"/>
                  <a:pt x="79" y="156"/>
                </a:cubicBezTo>
                <a:cubicBezTo>
                  <a:pt x="77" y="156"/>
                  <a:pt x="75" y="156"/>
                  <a:pt x="72" y="156"/>
                </a:cubicBezTo>
                <a:cubicBezTo>
                  <a:pt x="72" y="147"/>
                  <a:pt x="72" y="139"/>
                  <a:pt x="72" y="130"/>
                </a:cubicBezTo>
                <a:close/>
                <a:moveTo>
                  <a:pt x="89" y="130"/>
                </a:moveTo>
                <a:cubicBezTo>
                  <a:pt x="91" y="130"/>
                  <a:pt x="93" y="130"/>
                  <a:pt x="95" y="130"/>
                </a:cubicBezTo>
                <a:cubicBezTo>
                  <a:pt x="95" y="139"/>
                  <a:pt x="95" y="147"/>
                  <a:pt x="95" y="156"/>
                </a:cubicBezTo>
                <a:cubicBezTo>
                  <a:pt x="93" y="156"/>
                  <a:pt x="91" y="156"/>
                  <a:pt x="89" y="156"/>
                </a:cubicBezTo>
                <a:cubicBezTo>
                  <a:pt x="89" y="147"/>
                  <a:pt x="89" y="139"/>
                  <a:pt x="89" y="130"/>
                </a:cubicBezTo>
                <a:close/>
                <a:moveTo>
                  <a:pt x="105" y="130"/>
                </a:moveTo>
                <a:cubicBezTo>
                  <a:pt x="107" y="130"/>
                  <a:pt x="109" y="130"/>
                  <a:pt x="112" y="130"/>
                </a:cubicBezTo>
                <a:cubicBezTo>
                  <a:pt x="112" y="139"/>
                  <a:pt x="112" y="147"/>
                  <a:pt x="112" y="156"/>
                </a:cubicBezTo>
                <a:cubicBezTo>
                  <a:pt x="109" y="156"/>
                  <a:pt x="107" y="156"/>
                  <a:pt x="105" y="156"/>
                </a:cubicBezTo>
                <a:cubicBezTo>
                  <a:pt x="105" y="147"/>
                  <a:pt x="105" y="139"/>
                  <a:pt x="105" y="130"/>
                </a:cubicBezTo>
                <a:close/>
                <a:moveTo>
                  <a:pt x="121" y="130"/>
                </a:moveTo>
                <a:cubicBezTo>
                  <a:pt x="128" y="130"/>
                  <a:pt x="128" y="130"/>
                  <a:pt x="128" y="130"/>
                </a:cubicBezTo>
                <a:cubicBezTo>
                  <a:pt x="128" y="156"/>
                  <a:pt x="128" y="156"/>
                  <a:pt x="128" y="156"/>
                </a:cubicBezTo>
                <a:cubicBezTo>
                  <a:pt x="121" y="156"/>
                  <a:pt x="121" y="156"/>
                  <a:pt x="121" y="156"/>
                </a:cubicBezTo>
                <a:cubicBezTo>
                  <a:pt x="121" y="130"/>
                  <a:pt x="121" y="130"/>
                  <a:pt x="121" y="130"/>
                </a:cubicBezTo>
                <a:close/>
                <a:moveTo>
                  <a:pt x="23" y="222"/>
                </a:moveTo>
                <a:cubicBezTo>
                  <a:pt x="125" y="222"/>
                  <a:pt x="125" y="222"/>
                  <a:pt x="125" y="222"/>
                </a:cubicBezTo>
                <a:cubicBezTo>
                  <a:pt x="125" y="235"/>
                  <a:pt x="125" y="235"/>
                  <a:pt x="125" y="235"/>
                </a:cubicBezTo>
                <a:cubicBezTo>
                  <a:pt x="23" y="235"/>
                  <a:pt x="23" y="235"/>
                  <a:pt x="23" y="235"/>
                </a:cubicBezTo>
                <a:cubicBezTo>
                  <a:pt x="23" y="222"/>
                  <a:pt x="23" y="222"/>
                  <a:pt x="23" y="222"/>
                </a:cubicBezTo>
                <a:close/>
                <a:moveTo>
                  <a:pt x="23" y="162"/>
                </a:moveTo>
                <a:cubicBezTo>
                  <a:pt x="127" y="162"/>
                  <a:pt x="127" y="162"/>
                  <a:pt x="127" y="162"/>
                </a:cubicBezTo>
                <a:cubicBezTo>
                  <a:pt x="132" y="162"/>
                  <a:pt x="136" y="166"/>
                  <a:pt x="136" y="171"/>
                </a:cubicBezTo>
                <a:cubicBezTo>
                  <a:pt x="136" y="203"/>
                  <a:pt x="136" y="203"/>
                  <a:pt x="136" y="203"/>
                </a:cubicBezTo>
                <a:cubicBezTo>
                  <a:pt x="136" y="208"/>
                  <a:pt x="132" y="212"/>
                  <a:pt x="127" y="212"/>
                </a:cubicBezTo>
                <a:cubicBezTo>
                  <a:pt x="23" y="212"/>
                  <a:pt x="23" y="212"/>
                  <a:pt x="23" y="212"/>
                </a:cubicBezTo>
                <a:cubicBezTo>
                  <a:pt x="18" y="212"/>
                  <a:pt x="14" y="208"/>
                  <a:pt x="14" y="203"/>
                </a:cubicBezTo>
                <a:cubicBezTo>
                  <a:pt x="14" y="171"/>
                  <a:pt x="14" y="171"/>
                  <a:pt x="14" y="171"/>
                </a:cubicBezTo>
                <a:cubicBezTo>
                  <a:pt x="14" y="166"/>
                  <a:pt x="18" y="162"/>
                  <a:pt x="23" y="162"/>
                </a:cubicBezTo>
                <a:close/>
                <a:moveTo>
                  <a:pt x="82" y="172"/>
                </a:moveTo>
                <a:cubicBezTo>
                  <a:pt x="82" y="188"/>
                  <a:pt x="82" y="188"/>
                  <a:pt x="82" y="188"/>
                </a:cubicBezTo>
                <a:cubicBezTo>
                  <a:pt x="120" y="188"/>
                  <a:pt x="120" y="188"/>
                  <a:pt x="120" y="188"/>
                </a:cubicBezTo>
                <a:cubicBezTo>
                  <a:pt x="120" y="172"/>
                  <a:pt x="120" y="172"/>
                  <a:pt x="120" y="172"/>
                </a:cubicBezTo>
                <a:lnTo>
                  <a:pt x="82" y="172"/>
                </a:lnTo>
                <a:close/>
              </a:path>
            </a:pathLst>
          </a:custGeom>
          <a:solidFill>
            <a:srgbClr val="FB7F6B"/>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196" name="标题 1"/>
          <p:cNvSpPr txBox="1">
            <a:spLocks/>
          </p:cNvSpPr>
          <p:nvPr/>
        </p:nvSpPr>
        <p:spPr bwMode="auto">
          <a:xfrm>
            <a:off x="155704" y="386110"/>
            <a:ext cx="2512100" cy="9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综艺简体" pitchFamily="1" charset="-122"/>
              </a:defRPr>
            </a:lvl2pPr>
            <a:lvl3pPr algn="ctr" rtl="0" eaLnBrk="0" fontAlgn="base" hangingPunct="0">
              <a:spcBef>
                <a:spcPct val="0"/>
              </a:spcBef>
              <a:spcAft>
                <a:spcPct val="0"/>
              </a:spcAft>
              <a:defRPr sz="4400">
                <a:solidFill>
                  <a:schemeClr val="tx1"/>
                </a:solidFill>
                <a:latin typeface="Calibri" pitchFamily="34" charset="0"/>
                <a:ea typeface="方正综艺简体" pitchFamily="1" charset="-122"/>
              </a:defRPr>
            </a:lvl3pPr>
            <a:lvl4pPr algn="ctr" rtl="0" eaLnBrk="0" fontAlgn="base" hangingPunct="0">
              <a:spcBef>
                <a:spcPct val="0"/>
              </a:spcBef>
              <a:spcAft>
                <a:spcPct val="0"/>
              </a:spcAft>
              <a:defRPr sz="4400">
                <a:solidFill>
                  <a:schemeClr val="tx1"/>
                </a:solidFill>
                <a:latin typeface="Calibri" pitchFamily="34" charset="0"/>
                <a:ea typeface="方正综艺简体" pitchFamily="1" charset="-122"/>
              </a:defRPr>
            </a:lvl4pPr>
            <a:lvl5pPr algn="ctr" rtl="0" eaLnBrk="0" fontAlgn="base" hangingPunct="0">
              <a:spcBef>
                <a:spcPct val="0"/>
              </a:spcBef>
              <a:spcAft>
                <a:spcPct val="0"/>
              </a:spcAft>
              <a:defRPr sz="4400">
                <a:solidFill>
                  <a:schemeClr val="tx1"/>
                </a:solidFill>
                <a:latin typeface="Calibri" pitchFamily="34" charset="0"/>
                <a:ea typeface="方正综艺简体" pitchFamily="1" charset="-122"/>
              </a:defRPr>
            </a:lvl5pPr>
            <a:lvl6pPr marL="457200" algn="ctr" rtl="0" fontAlgn="base">
              <a:spcBef>
                <a:spcPct val="0"/>
              </a:spcBef>
              <a:spcAft>
                <a:spcPct val="0"/>
              </a:spcAft>
              <a:defRPr sz="4400">
                <a:solidFill>
                  <a:schemeClr val="tx1"/>
                </a:solidFill>
                <a:latin typeface="Calibri" pitchFamily="34" charset="0"/>
                <a:ea typeface="方正综艺简体" pitchFamily="1" charset="-122"/>
              </a:defRPr>
            </a:lvl6pPr>
            <a:lvl7pPr marL="914400" algn="ctr" rtl="0" fontAlgn="base">
              <a:spcBef>
                <a:spcPct val="0"/>
              </a:spcBef>
              <a:spcAft>
                <a:spcPct val="0"/>
              </a:spcAft>
              <a:defRPr sz="4400">
                <a:solidFill>
                  <a:schemeClr val="tx1"/>
                </a:solidFill>
                <a:latin typeface="Calibri" pitchFamily="34" charset="0"/>
                <a:ea typeface="方正综艺简体" pitchFamily="1" charset="-122"/>
              </a:defRPr>
            </a:lvl7pPr>
            <a:lvl8pPr marL="1371600" algn="ctr" rtl="0" fontAlgn="base">
              <a:spcBef>
                <a:spcPct val="0"/>
              </a:spcBef>
              <a:spcAft>
                <a:spcPct val="0"/>
              </a:spcAft>
              <a:defRPr sz="4400">
                <a:solidFill>
                  <a:schemeClr val="tx1"/>
                </a:solidFill>
                <a:latin typeface="Calibri" pitchFamily="34" charset="0"/>
                <a:ea typeface="方正综艺简体" pitchFamily="1" charset="-122"/>
              </a:defRPr>
            </a:lvl8pPr>
            <a:lvl9pPr marL="1828800" algn="ctr" rtl="0" fontAlgn="base">
              <a:spcBef>
                <a:spcPct val="0"/>
              </a:spcBef>
              <a:spcAft>
                <a:spcPct val="0"/>
              </a:spcAft>
              <a:defRPr sz="4400">
                <a:solidFill>
                  <a:schemeClr val="tx1"/>
                </a:solidFill>
                <a:latin typeface="Calibri" pitchFamily="34" charset="0"/>
                <a:ea typeface="方正综艺简体" pitchFamily="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0" cap="none" spc="0" normalizeH="0" baseline="0" noProof="0" dirty="0" smtClean="0">
                <a:ln>
                  <a:noFill/>
                </a:ln>
                <a:solidFill>
                  <a:srgbClr val="C00000"/>
                </a:solidFill>
                <a:effectLst/>
                <a:uLnTx/>
                <a:uFillTx/>
                <a:latin typeface="微软雅黑"/>
                <a:ea typeface="微软雅黑"/>
                <a:cs typeface="+mj-cs"/>
              </a:rPr>
              <a:t>赠备用图标</a:t>
            </a:r>
            <a:endParaRPr kumimoji="0" lang="zh-CN" altLang="zh-CN" sz="3600" b="0" i="0" u="none" strike="noStrike" kern="0" cap="none" spc="0" normalizeH="0" baseline="0" noProof="0" dirty="0" smtClean="0">
              <a:ln>
                <a:noFill/>
              </a:ln>
              <a:solidFill>
                <a:srgbClr val="C00000"/>
              </a:solidFill>
              <a:effectLst/>
              <a:uLnTx/>
              <a:uFillTx/>
              <a:latin typeface="微软雅黑"/>
              <a:ea typeface="微软雅黑"/>
              <a:cs typeface="+mj-cs"/>
            </a:endParaRPr>
          </a:p>
        </p:txBody>
      </p:sp>
    </p:spTree>
    <p:extLst>
      <p:ext uri="{BB962C8B-B14F-4D97-AF65-F5344CB8AC3E}">
        <p14:creationId xmlns:p14="http://schemas.microsoft.com/office/powerpoint/2010/main" val="111268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155704" y="-60689"/>
            <a:ext cx="2512100" cy="9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综艺简体" pitchFamily="1" charset="-122"/>
              </a:defRPr>
            </a:lvl2pPr>
            <a:lvl3pPr algn="ctr" rtl="0" eaLnBrk="0" fontAlgn="base" hangingPunct="0">
              <a:spcBef>
                <a:spcPct val="0"/>
              </a:spcBef>
              <a:spcAft>
                <a:spcPct val="0"/>
              </a:spcAft>
              <a:defRPr sz="4400">
                <a:solidFill>
                  <a:schemeClr val="tx1"/>
                </a:solidFill>
                <a:latin typeface="Calibri" pitchFamily="34" charset="0"/>
                <a:ea typeface="方正综艺简体" pitchFamily="1" charset="-122"/>
              </a:defRPr>
            </a:lvl3pPr>
            <a:lvl4pPr algn="ctr" rtl="0" eaLnBrk="0" fontAlgn="base" hangingPunct="0">
              <a:spcBef>
                <a:spcPct val="0"/>
              </a:spcBef>
              <a:spcAft>
                <a:spcPct val="0"/>
              </a:spcAft>
              <a:defRPr sz="4400">
                <a:solidFill>
                  <a:schemeClr val="tx1"/>
                </a:solidFill>
                <a:latin typeface="Calibri" pitchFamily="34" charset="0"/>
                <a:ea typeface="方正综艺简体" pitchFamily="1" charset="-122"/>
              </a:defRPr>
            </a:lvl4pPr>
            <a:lvl5pPr algn="ctr" rtl="0" eaLnBrk="0" fontAlgn="base" hangingPunct="0">
              <a:spcBef>
                <a:spcPct val="0"/>
              </a:spcBef>
              <a:spcAft>
                <a:spcPct val="0"/>
              </a:spcAft>
              <a:defRPr sz="4400">
                <a:solidFill>
                  <a:schemeClr val="tx1"/>
                </a:solidFill>
                <a:latin typeface="Calibri" pitchFamily="34" charset="0"/>
                <a:ea typeface="方正综艺简体" pitchFamily="1" charset="-122"/>
              </a:defRPr>
            </a:lvl5pPr>
            <a:lvl6pPr marL="457200" algn="ctr" rtl="0" fontAlgn="base">
              <a:spcBef>
                <a:spcPct val="0"/>
              </a:spcBef>
              <a:spcAft>
                <a:spcPct val="0"/>
              </a:spcAft>
              <a:defRPr sz="4400">
                <a:solidFill>
                  <a:schemeClr val="tx1"/>
                </a:solidFill>
                <a:latin typeface="Calibri" pitchFamily="34" charset="0"/>
                <a:ea typeface="方正综艺简体" pitchFamily="1" charset="-122"/>
              </a:defRPr>
            </a:lvl6pPr>
            <a:lvl7pPr marL="914400" algn="ctr" rtl="0" fontAlgn="base">
              <a:spcBef>
                <a:spcPct val="0"/>
              </a:spcBef>
              <a:spcAft>
                <a:spcPct val="0"/>
              </a:spcAft>
              <a:defRPr sz="4400">
                <a:solidFill>
                  <a:schemeClr val="tx1"/>
                </a:solidFill>
                <a:latin typeface="Calibri" pitchFamily="34" charset="0"/>
                <a:ea typeface="方正综艺简体" pitchFamily="1" charset="-122"/>
              </a:defRPr>
            </a:lvl7pPr>
            <a:lvl8pPr marL="1371600" algn="ctr" rtl="0" fontAlgn="base">
              <a:spcBef>
                <a:spcPct val="0"/>
              </a:spcBef>
              <a:spcAft>
                <a:spcPct val="0"/>
              </a:spcAft>
              <a:defRPr sz="4400">
                <a:solidFill>
                  <a:schemeClr val="tx1"/>
                </a:solidFill>
                <a:latin typeface="Calibri" pitchFamily="34" charset="0"/>
                <a:ea typeface="方正综艺简体" pitchFamily="1" charset="-122"/>
              </a:defRPr>
            </a:lvl8pPr>
            <a:lvl9pPr marL="1828800" algn="ctr" rtl="0" fontAlgn="base">
              <a:spcBef>
                <a:spcPct val="0"/>
              </a:spcBef>
              <a:spcAft>
                <a:spcPct val="0"/>
              </a:spcAft>
              <a:defRPr sz="4400">
                <a:solidFill>
                  <a:schemeClr val="tx1"/>
                </a:solidFill>
                <a:latin typeface="Calibri" pitchFamily="34" charset="0"/>
                <a:ea typeface="方正综艺简体" pitchFamily="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0" cap="none" spc="0" normalizeH="0" baseline="0" noProof="0" dirty="0" smtClean="0">
                <a:ln>
                  <a:noFill/>
                </a:ln>
                <a:solidFill>
                  <a:srgbClr val="C00000"/>
                </a:solidFill>
                <a:effectLst/>
                <a:uLnTx/>
                <a:uFillTx/>
                <a:latin typeface="微软雅黑"/>
                <a:ea typeface="微软雅黑"/>
                <a:cs typeface="+mj-cs"/>
              </a:rPr>
              <a:t>赠备用图标</a:t>
            </a:r>
            <a:endParaRPr kumimoji="0" lang="zh-CN" altLang="zh-CN" sz="3600" b="0" i="0" u="none" strike="noStrike" kern="0" cap="none" spc="0" normalizeH="0" baseline="0" noProof="0" dirty="0" smtClean="0">
              <a:ln>
                <a:noFill/>
              </a:ln>
              <a:solidFill>
                <a:srgbClr val="C00000"/>
              </a:solidFill>
              <a:effectLst/>
              <a:uLnTx/>
              <a:uFillTx/>
              <a:latin typeface="微软雅黑"/>
              <a:ea typeface="微软雅黑"/>
              <a:cs typeface="+mj-cs"/>
            </a:endParaRPr>
          </a:p>
        </p:txBody>
      </p:sp>
      <p:sp>
        <p:nvSpPr>
          <p:cNvPr id="63" name="Freeform 9"/>
          <p:cNvSpPr>
            <a:spLocks noEditPoints="1"/>
          </p:cNvSpPr>
          <p:nvPr/>
        </p:nvSpPr>
        <p:spPr bwMode="auto">
          <a:xfrm>
            <a:off x="4884564" y="2842318"/>
            <a:ext cx="319088" cy="261938"/>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4" name="Freeform 14"/>
          <p:cNvSpPr>
            <a:spLocks noEditPoints="1"/>
          </p:cNvSpPr>
          <p:nvPr/>
        </p:nvSpPr>
        <p:spPr bwMode="auto">
          <a:xfrm>
            <a:off x="3492722" y="2244625"/>
            <a:ext cx="275034" cy="32980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5" name="Freeform 20"/>
          <p:cNvSpPr>
            <a:spLocks/>
          </p:cNvSpPr>
          <p:nvPr/>
        </p:nvSpPr>
        <p:spPr bwMode="auto">
          <a:xfrm>
            <a:off x="4869085" y="2289869"/>
            <a:ext cx="323850" cy="238125"/>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6" name="Freeform 22"/>
          <p:cNvSpPr>
            <a:spLocks noEditPoints="1"/>
          </p:cNvSpPr>
          <p:nvPr/>
        </p:nvSpPr>
        <p:spPr bwMode="auto">
          <a:xfrm>
            <a:off x="4921475" y="3416202"/>
            <a:ext cx="241697" cy="294085"/>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7" name="Freeform 23"/>
          <p:cNvSpPr>
            <a:spLocks noEditPoints="1"/>
          </p:cNvSpPr>
          <p:nvPr/>
        </p:nvSpPr>
        <p:spPr bwMode="auto">
          <a:xfrm>
            <a:off x="4149949" y="3416198"/>
            <a:ext cx="341709" cy="248841"/>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8" name="Freeform 24"/>
          <p:cNvSpPr>
            <a:spLocks noEditPoints="1"/>
          </p:cNvSpPr>
          <p:nvPr/>
        </p:nvSpPr>
        <p:spPr bwMode="auto">
          <a:xfrm>
            <a:off x="3501060" y="3391195"/>
            <a:ext cx="307181" cy="319088"/>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9" name="Freeform 25"/>
          <p:cNvSpPr>
            <a:spLocks noEditPoints="1"/>
          </p:cNvSpPr>
          <p:nvPr/>
        </p:nvSpPr>
        <p:spPr bwMode="auto">
          <a:xfrm>
            <a:off x="4210668" y="2782786"/>
            <a:ext cx="291704" cy="346472"/>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0" name="Freeform 26"/>
          <p:cNvSpPr>
            <a:spLocks noEditPoints="1"/>
          </p:cNvSpPr>
          <p:nvPr/>
        </p:nvSpPr>
        <p:spPr bwMode="auto">
          <a:xfrm>
            <a:off x="4186857" y="2289870"/>
            <a:ext cx="319088" cy="294085"/>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1" name="Freeform 27"/>
          <p:cNvSpPr>
            <a:spLocks noEditPoints="1"/>
          </p:cNvSpPr>
          <p:nvPr/>
        </p:nvSpPr>
        <p:spPr bwMode="auto">
          <a:xfrm>
            <a:off x="3489152" y="2857798"/>
            <a:ext cx="311944" cy="252413"/>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2" name="Freeform 28"/>
          <p:cNvSpPr>
            <a:spLocks noEditPoints="1"/>
          </p:cNvSpPr>
          <p:nvPr/>
        </p:nvSpPr>
        <p:spPr bwMode="auto">
          <a:xfrm>
            <a:off x="4158284" y="1724323"/>
            <a:ext cx="404813" cy="24884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3" name="Freeform 29"/>
          <p:cNvSpPr>
            <a:spLocks noEditPoints="1"/>
          </p:cNvSpPr>
          <p:nvPr/>
        </p:nvSpPr>
        <p:spPr bwMode="auto">
          <a:xfrm>
            <a:off x="2079450" y="2275581"/>
            <a:ext cx="300038" cy="273844"/>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4" name="Freeform 31"/>
          <p:cNvSpPr>
            <a:spLocks noEditPoints="1"/>
          </p:cNvSpPr>
          <p:nvPr/>
        </p:nvSpPr>
        <p:spPr bwMode="auto">
          <a:xfrm>
            <a:off x="2792635" y="2250577"/>
            <a:ext cx="341709" cy="285750"/>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5" name="Freeform 32"/>
          <p:cNvSpPr>
            <a:spLocks noEditPoints="1"/>
          </p:cNvSpPr>
          <p:nvPr/>
        </p:nvSpPr>
        <p:spPr bwMode="auto">
          <a:xfrm>
            <a:off x="2063974" y="3411437"/>
            <a:ext cx="352425" cy="286941"/>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6" name="Freeform 33"/>
          <p:cNvSpPr>
            <a:spLocks noEditPoints="1"/>
          </p:cNvSpPr>
          <p:nvPr/>
        </p:nvSpPr>
        <p:spPr bwMode="auto">
          <a:xfrm>
            <a:off x="4839322" y="1736230"/>
            <a:ext cx="435769" cy="230981"/>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7" name="Freeform 34"/>
          <p:cNvSpPr>
            <a:spLocks noEditPoints="1"/>
          </p:cNvSpPr>
          <p:nvPr/>
        </p:nvSpPr>
        <p:spPr bwMode="auto">
          <a:xfrm>
            <a:off x="2834310" y="2820889"/>
            <a:ext cx="250031" cy="326231"/>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8" name="Freeform 35"/>
          <p:cNvSpPr>
            <a:spLocks noEditPoints="1"/>
          </p:cNvSpPr>
          <p:nvPr/>
        </p:nvSpPr>
        <p:spPr bwMode="auto">
          <a:xfrm>
            <a:off x="2049685" y="2860179"/>
            <a:ext cx="390525" cy="244078"/>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79" name="Freeform 36"/>
          <p:cNvSpPr>
            <a:spLocks noEditPoints="1"/>
          </p:cNvSpPr>
          <p:nvPr/>
        </p:nvSpPr>
        <p:spPr bwMode="auto">
          <a:xfrm>
            <a:off x="1355553" y="2823271"/>
            <a:ext cx="364331" cy="298847"/>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0" name="Freeform 37"/>
          <p:cNvSpPr>
            <a:spLocks noEditPoints="1"/>
          </p:cNvSpPr>
          <p:nvPr/>
        </p:nvSpPr>
        <p:spPr bwMode="auto">
          <a:xfrm>
            <a:off x="4936950" y="1138536"/>
            <a:ext cx="209550" cy="283369"/>
          </a:xfrm>
          <a:custGeom>
            <a:avLst/>
            <a:gdLst>
              <a:gd name="T0" fmla="*/ 97 w 132"/>
              <a:gd name="T1" fmla="*/ 47 h 217"/>
              <a:gd name="T2" fmla="*/ 132 w 132"/>
              <a:gd name="T3" fmla="*/ 170 h 217"/>
              <a:gd name="T4" fmla="*/ 130 w 132"/>
              <a:gd name="T5" fmla="*/ 182 h 217"/>
              <a:gd name="T6" fmla="*/ 71 w 132"/>
              <a:gd name="T7" fmla="*/ 217 h 217"/>
              <a:gd name="T8" fmla="*/ 61 w 132"/>
              <a:gd name="T9" fmla="*/ 217 h 217"/>
              <a:gd name="T10" fmla="*/ 5 w 132"/>
              <a:gd name="T11" fmla="*/ 182 h 217"/>
              <a:gd name="T12" fmla="*/ 0 w 132"/>
              <a:gd name="T13" fmla="*/ 170 h 217"/>
              <a:gd name="T14" fmla="*/ 38 w 132"/>
              <a:gd name="T15" fmla="*/ 47 h 217"/>
              <a:gd name="T16" fmla="*/ 26 w 132"/>
              <a:gd name="T17" fmla="*/ 40 h 217"/>
              <a:gd name="T18" fmla="*/ 26 w 132"/>
              <a:gd name="T19" fmla="*/ 24 h 217"/>
              <a:gd name="T20" fmla="*/ 61 w 132"/>
              <a:gd name="T21" fmla="*/ 0 h 217"/>
              <a:gd name="T22" fmla="*/ 71 w 132"/>
              <a:gd name="T23" fmla="*/ 0 h 217"/>
              <a:gd name="T24" fmla="*/ 109 w 132"/>
              <a:gd name="T25" fmla="*/ 24 h 217"/>
              <a:gd name="T26" fmla="*/ 109 w 132"/>
              <a:gd name="T27" fmla="*/ 40 h 217"/>
              <a:gd name="T28" fmla="*/ 97 w 132"/>
              <a:gd name="T29" fmla="*/ 47 h 217"/>
              <a:gd name="T30" fmla="*/ 49 w 132"/>
              <a:gd name="T31" fmla="*/ 187 h 217"/>
              <a:gd name="T32" fmla="*/ 85 w 132"/>
              <a:gd name="T33" fmla="*/ 187 h 217"/>
              <a:gd name="T34" fmla="*/ 113 w 132"/>
              <a:gd name="T35" fmla="*/ 168 h 217"/>
              <a:gd name="T36" fmla="*/ 111 w 132"/>
              <a:gd name="T37" fmla="*/ 161 h 217"/>
              <a:gd name="T38" fmla="*/ 24 w 132"/>
              <a:gd name="T39" fmla="*/ 161 h 217"/>
              <a:gd name="T40" fmla="*/ 21 w 132"/>
              <a:gd name="T41" fmla="*/ 168 h 217"/>
              <a:gd name="T42" fmla="*/ 49 w 132"/>
              <a:gd name="T43" fmla="*/ 187 h 217"/>
              <a:gd name="T44" fmla="*/ 54 w 132"/>
              <a:gd name="T45" fmla="*/ 40 h 217"/>
              <a:gd name="T46" fmla="*/ 78 w 132"/>
              <a:gd name="T47" fmla="*/ 40 h 217"/>
              <a:gd name="T48" fmla="*/ 80 w 132"/>
              <a:gd name="T49" fmla="*/ 35 h 217"/>
              <a:gd name="T50" fmla="*/ 85 w 132"/>
              <a:gd name="T51" fmla="*/ 33 h 217"/>
              <a:gd name="T52" fmla="*/ 66 w 132"/>
              <a:gd name="T53" fmla="*/ 19 h 217"/>
              <a:gd name="T54" fmla="*/ 47 w 132"/>
              <a:gd name="T55" fmla="*/ 33 h 217"/>
              <a:gd name="T56" fmla="*/ 54 w 132"/>
              <a:gd name="T57" fmla="*/ 35 h 217"/>
              <a:gd name="T58" fmla="*/ 54 w 132"/>
              <a:gd name="T59" fmla="*/ 40 h 217"/>
              <a:gd name="T60" fmla="*/ 83 w 132"/>
              <a:gd name="T61" fmla="*/ 68 h 217"/>
              <a:gd name="T62" fmla="*/ 52 w 132"/>
              <a:gd name="T63" fmla="*/ 68 h 217"/>
              <a:gd name="T64" fmla="*/ 47 w 132"/>
              <a:gd name="T65" fmla="*/ 83 h 217"/>
              <a:gd name="T66" fmla="*/ 87 w 132"/>
              <a:gd name="T67" fmla="*/ 83 h 217"/>
              <a:gd name="T68" fmla="*/ 83 w 132"/>
              <a:gd name="T69" fmla="*/ 68 h 217"/>
              <a:gd name="T70" fmla="*/ 94 w 132"/>
              <a:gd name="T71" fmla="*/ 111 h 217"/>
              <a:gd name="T72" fmla="*/ 38 w 132"/>
              <a:gd name="T73" fmla="*/ 111 h 217"/>
              <a:gd name="T74" fmla="*/ 31 w 132"/>
              <a:gd name="T75" fmla="*/ 132 h 217"/>
              <a:gd name="T76" fmla="*/ 101 w 132"/>
              <a:gd name="T77" fmla="*/ 132 h 217"/>
              <a:gd name="T78" fmla="*/ 94 w 132"/>
              <a:gd name="T79"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1" name="Freeform 49"/>
          <p:cNvSpPr>
            <a:spLocks noEditPoints="1"/>
          </p:cNvSpPr>
          <p:nvPr/>
        </p:nvSpPr>
        <p:spPr bwMode="auto">
          <a:xfrm>
            <a:off x="4103515" y="4497288"/>
            <a:ext cx="481013" cy="341710"/>
          </a:xfrm>
          <a:custGeom>
            <a:avLst/>
            <a:gdLst>
              <a:gd name="T0" fmla="*/ 63 w 128"/>
              <a:gd name="T1" fmla="*/ 0 h 111"/>
              <a:gd name="T2" fmla="*/ 111 w 128"/>
              <a:gd name="T3" fmla="*/ 0 h 111"/>
              <a:gd name="T4" fmla="*/ 128 w 128"/>
              <a:gd name="T5" fmla="*/ 18 h 111"/>
              <a:gd name="T6" fmla="*/ 128 w 128"/>
              <a:gd name="T7" fmla="*/ 42 h 111"/>
              <a:gd name="T8" fmla="*/ 111 w 128"/>
              <a:gd name="T9" fmla="*/ 60 h 111"/>
              <a:gd name="T10" fmla="*/ 46 w 128"/>
              <a:gd name="T11" fmla="*/ 60 h 111"/>
              <a:gd name="T12" fmla="*/ 46 w 128"/>
              <a:gd name="T13" fmla="*/ 18 h 111"/>
              <a:gd name="T14" fmla="*/ 63 w 128"/>
              <a:gd name="T15" fmla="*/ 0 h 111"/>
              <a:gd name="T16" fmla="*/ 28 w 128"/>
              <a:gd name="T17" fmla="*/ 54 h 111"/>
              <a:gd name="T18" fmla="*/ 12 w 128"/>
              <a:gd name="T19" fmla="*/ 70 h 111"/>
              <a:gd name="T20" fmla="*/ 28 w 128"/>
              <a:gd name="T21" fmla="*/ 86 h 111"/>
              <a:gd name="T22" fmla="*/ 44 w 128"/>
              <a:gd name="T23" fmla="*/ 70 h 111"/>
              <a:gd name="T24" fmla="*/ 28 w 128"/>
              <a:gd name="T25" fmla="*/ 54 h 111"/>
              <a:gd name="T26" fmla="*/ 55 w 128"/>
              <a:gd name="T27" fmla="*/ 111 h 111"/>
              <a:gd name="T28" fmla="*/ 50 w 128"/>
              <a:gd name="T29" fmla="*/ 90 h 111"/>
              <a:gd name="T30" fmla="*/ 30 w 128"/>
              <a:gd name="T31" fmla="*/ 90 h 111"/>
              <a:gd name="T32" fmla="*/ 32 w 128"/>
              <a:gd name="T33" fmla="*/ 92 h 111"/>
              <a:gd name="T34" fmla="*/ 30 w 128"/>
              <a:gd name="T35" fmla="*/ 96 h 111"/>
              <a:gd name="T36" fmla="*/ 32 w 128"/>
              <a:gd name="T37" fmla="*/ 111 h 111"/>
              <a:gd name="T38" fmla="*/ 55 w 128"/>
              <a:gd name="T39" fmla="*/ 111 h 111"/>
              <a:gd name="T40" fmla="*/ 23 w 128"/>
              <a:gd name="T41" fmla="*/ 111 h 111"/>
              <a:gd name="T42" fmla="*/ 25 w 128"/>
              <a:gd name="T43" fmla="*/ 96 h 111"/>
              <a:gd name="T44" fmla="*/ 24 w 128"/>
              <a:gd name="T45" fmla="*/ 92 h 111"/>
              <a:gd name="T46" fmla="*/ 25 w 128"/>
              <a:gd name="T47" fmla="*/ 90 h 111"/>
              <a:gd name="T48" fmla="*/ 5 w 128"/>
              <a:gd name="T49" fmla="*/ 90 h 111"/>
              <a:gd name="T50" fmla="*/ 0 w 128"/>
              <a:gd name="T51" fmla="*/ 111 h 111"/>
              <a:gd name="T52" fmla="*/ 23 w 128"/>
              <a:gd name="T5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2" name="Freeform 52"/>
          <p:cNvSpPr>
            <a:spLocks noEditPoints="1"/>
          </p:cNvSpPr>
          <p:nvPr/>
        </p:nvSpPr>
        <p:spPr bwMode="auto">
          <a:xfrm>
            <a:off x="4888134" y="3954364"/>
            <a:ext cx="319088" cy="326231"/>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3" name="Freeform 60"/>
          <p:cNvSpPr>
            <a:spLocks noEditPoints="1"/>
          </p:cNvSpPr>
          <p:nvPr/>
        </p:nvSpPr>
        <p:spPr bwMode="auto">
          <a:xfrm>
            <a:off x="3462958" y="5135464"/>
            <a:ext cx="382191" cy="260747"/>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4" name="Freeform 61"/>
          <p:cNvSpPr>
            <a:spLocks noEditPoints="1"/>
          </p:cNvSpPr>
          <p:nvPr/>
        </p:nvSpPr>
        <p:spPr bwMode="auto">
          <a:xfrm>
            <a:off x="4210669" y="5094982"/>
            <a:ext cx="325041" cy="354806"/>
          </a:xfrm>
          <a:custGeom>
            <a:avLst/>
            <a:gdLst>
              <a:gd name="T0" fmla="*/ 53 w 87"/>
              <a:gd name="T1" fmla="*/ 66 h 115"/>
              <a:gd name="T2" fmla="*/ 57 w 87"/>
              <a:gd name="T3" fmla="*/ 107 h 115"/>
              <a:gd name="T4" fmla="*/ 44 w 87"/>
              <a:gd name="T5" fmla="*/ 115 h 115"/>
              <a:gd name="T6" fmla="*/ 32 w 87"/>
              <a:gd name="T7" fmla="*/ 107 h 115"/>
              <a:gd name="T8" fmla="*/ 42 w 87"/>
              <a:gd name="T9" fmla="*/ 11 h 115"/>
              <a:gd name="T10" fmla="*/ 25 w 87"/>
              <a:gd name="T11" fmla="*/ 14 h 115"/>
              <a:gd name="T12" fmla="*/ 26 w 87"/>
              <a:gd name="T13" fmla="*/ 0 h 115"/>
              <a:gd name="T14" fmla="*/ 40 w 87"/>
              <a:gd name="T15" fmla="*/ 51 h 115"/>
              <a:gd name="T16" fmla="*/ 55 w 87"/>
              <a:gd name="T17" fmla="*/ 60 h 115"/>
              <a:gd name="T18" fmla="*/ 58 w 87"/>
              <a:gd name="T19" fmla="*/ 45 h 115"/>
              <a:gd name="T20" fmla="*/ 46 w 87"/>
              <a:gd name="T21" fmla="*/ 62 h 115"/>
              <a:gd name="T22" fmla="*/ 37 w 87"/>
              <a:gd name="T23" fmla="*/ 56 h 115"/>
              <a:gd name="T24" fmla="*/ 26 w 87"/>
              <a:gd name="T25" fmla="*/ 49 h 115"/>
              <a:gd name="T26" fmla="*/ 20 w 87"/>
              <a:gd name="T27" fmla="*/ 25 h 115"/>
              <a:gd name="T28" fmla="*/ 13 w 87"/>
              <a:gd name="T29" fmla="*/ 35 h 115"/>
              <a:gd name="T30" fmla="*/ 39 w 87"/>
              <a:gd name="T31" fmla="*/ 62 h 115"/>
              <a:gd name="T32" fmla="*/ 46 w 87"/>
              <a:gd name="T33" fmla="*/ 62 h 115"/>
              <a:gd name="T34" fmla="*/ 35 w 87"/>
              <a:gd name="T35" fmla="*/ 16 h 115"/>
              <a:gd name="T36" fmla="*/ 39 w 87"/>
              <a:gd name="T37" fmla="*/ 29 h 115"/>
              <a:gd name="T38" fmla="*/ 48 w 87"/>
              <a:gd name="T39" fmla="*/ 32 h 115"/>
              <a:gd name="T40" fmla="*/ 52 w 87"/>
              <a:gd name="T41" fmla="*/ 22 h 115"/>
              <a:gd name="T42" fmla="*/ 47 w 87"/>
              <a:gd name="T43" fmla="*/ 2 h 115"/>
              <a:gd name="T44" fmla="*/ 45 w 87"/>
              <a:gd name="T45" fmla="*/ 8 h 115"/>
              <a:gd name="T46" fmla="*/ 49 w 87"/>
              <a:gd name="T47" fmla="*/ 9 h 115"/>
              <a:gd name="T48" fmla="*/ 54 w 87"/>
              <a:gd name="T49" fmla="*/ 10 h 115"/>
              <a:gd name="T50" fmla="*/ 64 w 87"/>
              <a:gd name="T51" fmla="*/ 20 h 115"/>
              <a:gd name="T52" fmla="*/ 67 w 87"/>
              <a:gd name="T53" fmla="*/ 27 h 115"/>
              <a:gd name="T54" fmla="*/ 67 w 87"/>
              <a:gd name="T55" fmla="*/ 35 h 115"/>
              <a:gd name="T56" fmla="*/ 73 w 87"/>
              <a:gd name="T57" fmla="*/ 32 h 115"/>
              <a:gd name="T58" fmla="*/ 73 w 87"/>
              <a:gd name="T59" fmla="*/ 26 h 115"/>
              <a:gd name="T60" fmla="*/ 57 w 87"/>
              <a:gd name="T61" fmla="*/ 5 h 115"/>
              <a:gd name="T62" fmla="*/ 47 w 87"/>
              <a:gd name="T63" fmla="*/ 2 h 115"/>
              <a:gd name="T64" fmla="*/ 57 w 87"/>
              <a:gd name="T65" fmla="*/ 18 h 115"/>
              <a:gd name="T66" fmla="*/ 58 w 87"/>
              <a:gd name="T67" fmla="*/ 18 h 115"/>
              <a:gd name="T68" fmla="*/ 66 w 87"/>
              <a:gd name="T69" fmla="*/ 31 h 115"/>
              <a:gd name="T70" fmla="*/ 59 w 87"/>
              <a:gd name="T71" fmla="*/ 31 h 115"/>
              <a:gd name="T72" fmla="*/ 26 w 87"/>
              <a:gd name="T73" fmla="*/ 33 h 115"/>
              <a:gd name="T74" fmla="*/ 29 w 87"/>
              <a:gd name="T75" fmla="*/ 46 h 115"/>
              <a:gd name="T76" fmla="*/ 28 w 87"/>
              <a:gd name="T77" fmla="*/ 46 h 115"/>
              <a:gd name="T78" fmla="*/ 39 w 87"/>
              <a:gd name="T79" fmla="*/ 74 h 115"/>
              <a:gd name="T80" fmla="*/ 42 w 87"/>
              <a:gd name="T81" fmla="*/ 80 h 115"/>
              <a:gd name="T82" fmla="*/ 53 w 87"/>
              <a:gd name="T83" fmla="*/ 105 h 115"/>
              <a:gd name="T84" fmla="*/ 47 w 87"/>
              <a:gd name="T85" fmla="*/ 79 h 115"/>
              <a:gd name="T86" fmla="*/ 41 w 87"/>
              <a:gd name="T87"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5" name="Freeform 65"/>
          <p:cNvSpPr>
            <a:spLocks noEditPoints="1"/>
          </p:cNvSpPr>
          <p:nvPr/>
        </p:nvSpPr>
        <p:spPr bwMode="auto">
          <a:xfrm>
            <a:off x="4879800" y="4565155"/>
            <a:ext cx="338138" cy="260747"/>
          </a:xfrm>
          <a:custGeom>
            <a:avLst/>
            <a:gdLst>
              <a:gd name="T0" fmla="*/ 51 w 90"/>
              <a:gd name="T1" fmla="*/ 64 h 85"/>
              <a:gd name="T2" fmla="*/ 9 w 90"/>
              <a:gd name="T3" fmla="*/ 57 h 85"/>
              <a:gd name="T4" fmla="*/ 73 w 90"/>
              <a:gd name="T5" fmla="*/ 20 h 85"/>
              <a:gd name="T6" fmla="*/ 68 w 90"/>
              <a:gd name="T7" fmla="*/ 21 h 85"/>
              <a:gd name="T8" fmla="*/ 59 w 90"/>
              <a:gd name="T9" fmla="*/ 19 h 85"/>
              <a:gd name="T10" fmla="*/ 66 w 90"/>
              <a:gd name="T11" fmla="*/ 19 h 85"/>
              <a:gd name="T12" fmla="*/ 66 w 90"/>
              <a:gd name="T13" fmla="*/ 17 h 85"/>
              <a:gd name="T14" fmla="*/ 59 w 90"/>
              <a:gd name="T15" fmla="*/ 16 h 85"/>
              <a:gd name="T16" fmla="*/ 53 w 90"/>
              <a:gd name="T17" fmla="*/ 13 h 85"/>
              <a:gd name="T18" fmla="*/ 55 w 90"/>
              <a:gd name="T19" fmla="*/ 10 h 85"/>
              <a:gd name="T20" fmla="*/ 60 w 90"/>
              <a:gd name="T21" fmla="*/ 9 h 85"/>
              <a:gd name="T22" fmla="*/ 63 w 90"/>
              <a:gd name="T23" fmla="*/ 13 h 85"/>
              <a:gd name="T24" fmla="*/ 58 w 90"/>
              <a:gd name="T25" fmla="*/ 12 h 85"/>
              <a:gd name="T26" fmla="*/ 62 w 90"/>
              <a:gd name="T27" fmla="*/ 14 h 85"/>
              <a:gd name="T28" fmla="*/ 70 w 90"/>
              <a:gd name="T29" fmla="*/ 15 h 85"/>
              <a:gd name="T30" fmla="*/ 72 w 90"/>
              <a:gd name="T31" fmla="*/ 19 h 85"/>
              <a:gd name="T32" fmla="*/ 38 w 90"/>
              <a:gd name="T33" fmla="*/ 36 h 85"/>
              <a:gd name="T34" fmla="*/ 32 w 90"/>
              <a:gd name="T35" fmla="*/ 37 h 85"/>
              <a:gd name="T36" fmla="*/ 28 w 90"/>
              <a:gd name="T37" fmla="*/ 33 h 85"/>
              <a:gd name="T38" fmla="*/ 35 w 90"/>
              <a:gd name="T39" fmla="*/ 34 h 85"/>
              <a:gd name="T40" fmla="*/ 31 w 90"/>
              <a:gd name="T41" fmla="*/ 32 h 85"/>
              <a:gd name="T42" fmla="*/ 22 w 90"/>
              <a:gd name="T43" fmla="*/ 31 h 85"/>
              <a:gd name="T44" fmla="*/ 20 w 90"/>
              <a:gd name="T45" fmla="*/ 26 h 85"/>
              <a:gd name="T46" fmla="*/ 23 w 90"/>
              <a:gd name="T47" fmla="*/ 24 h 85"/>
              <a:gd name="T48" fmla="*/ 29 w 90"/>
              <a:gd name="T49" fmla="*/ 25 h 85"/>
              <a:gd name="T50" fmla="*/ 27 w 90"/>
              <a:gd name="T51" fmla="*/ 29 h 85"/>
              <a:gd name="T52" fmla="*/ 24 w 90"/>
              <a:gd name="T53" fmla="*/ 28 h 85"/>
              <a:gd name="T54" fmla="*/ 32 w 90"/>
              <a:gd name="T55" fmla="*/ 29 h 85"/>
              <a:gd name="T56" fmla="*/ 39 w 90"/>
              <a:gd name="T57" fmla="*/ 31 h 85"/>
              <a:gd name="T58" fmla="*/ 67 w 90"/>
              <a:gd name="T59" fmla="*/ 57 h 85"/>
              <a:gd name="T60" fmla="*/ 67 w 90"/>
              <a:gd name="T61" fmla="*/ 53 h 85"/>
              <a:gd name="T62" fmla="*/ 51 w 90"/>
              <a:gd name="T63" fmla="*/ 49 h 85"/>
              <a:gd name="T64" fmla="*/ 9 w 90"/>
              <a:gd name="T65" fmla="*/ 42 h 85"/>
              <a:gd name="T66" fmla="*/ 67 w 90"/>
              <a:gd name="T67" fmla="*/ 42 h 85"/>
              <a:gd name="T68" fmla="*/ 83 w 90"/>
              <a:gd name="T69" fmla="*/ 34 h 85"/>
              <a:gd name="T70" fmla="*/ 83 w 90"/>
              <a:gd name="T71" fmla="*/ 20 h 85"/>
              <a:gd name="T72" fmla="*/ 68 w 90"/>
              <a:gd name="T73" fmla="*/ 27 h 85"/>
              <a:gd name="T74" fmla="*/ 58 w 90"/>
              <a:gd name="T75" fmla="*/ 0 h 85"/>
              <a:gd name="T76" fmla="*/ 90 w 90"/>
              <a:gd name="T77" fmla="*/ 18 h 85"/>
              <a:gd name="T78" fmla="*/ 90 w 90"/>
              <a:gd name="T79" fmla="*/ 32 h 85"/>
              <a:gd name="T80" fmla="*/ 90 w 90"/>
              <a:gd name="T81" fmla="*/ 47 h 85"/>
              <a:gd name="T82" fmla="*/ 1 w 90"/>
              <a:gd name="T83" fmla="*/ 67 h 85"/>
              <a:gd name="T84" fmla="*/ 1 w 90"/>
              <a:gd name="T85" fmla="*/ 52 h 85"/>
              <a:gd name="T86" fmla="*/ 1 w 90"/>
              <a:gd name="T87" fmla="*/ 37 h 85"/>
              <a:gd name="T88" fmla="*/ 23 w 90"/>
              <a:gd name="T89" fmla="*/ 16 h 85"/>
              <a:gd name="T90" fmla="*/ 28 w 90"/>
              <a:gd name="T91" fmla="*/ 19 h 85"/>
              <a:gd name="T92" fmla="*/ 51 w 90"/>
              <a:gd name="T93"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6" name="Freeform 66"/>
          <p:cNvSpPr>
            <a:spLocks noEditPoints="1"/>
          </p:cNvSpPr>
          <p:nvPr/>
        </p:nvSpPr>
        <p:spPr bwMode="auto">
          <a:xfrm>
            <a:off x="4844084" y="5149750"/>
            <a:ext cx="404813" cy="194072"/>
          </a:xfrm>
          <a:custGeom>
            <a:avLst/>
            <a:gdLst>
              <a:gd name="T0" fmla="*/ 0 w 108"/>
              <a:gd name="T1" fmla="*/ 56 h 63"/>
              <a:gd name="T2" fmla="*/ 28 w 108"/>
              <a:gd name="T3" fmla="*/ 31 h 63"/>
              <a:gd name="T4" fmla="*/ 25 w 108"/>
              <a:gd name="T5" fmla="*/ 26 h 63"/>
              <a:gd name="T6" fmla="*/ 29 w 108"/>
              <a:gd name="T7" fmla="*/ 26 h 63"/>
              <a:gd name="T8" fmla="*/ 33 w 108"/>
              <a:gd name="T9" fmla="*/ 19 h 63"/>
              <a:gd name="T10" fmla="*/ 33 w 108"/>
              <a:gd name="T11" fmla="*/ 14 h 63"/>
              <a:gd name="T12" fmla="*/ 27 w 108"/>
              <a:gd name="T13" fmla="*/ 16 h 63"/>
              <a:gd name="T14" fmla="*/ 23 w 108"/>
              <a:gd name="T15" fmla="*/ 12 h 63"/>
              <a:gd name="T16" fmla="*/ 12 w 108"/>
              <a:gd name="T17" fmla="*/ 11 h 63"/>
              <a:gd name="T18" fmla="*/ 6 w 108"/>
              <a:gd name="T19" fmla="*/ 13 h 63"/>
              <a:gd name="T20" fmla="*/ 13 w 108"/>
              <a:gd name="T21" fmla="*/ 15 h 63"/>
              <a:gd name="T22" fmla="*/ 18 w 108"/>
              <a:gd name="T23" fmla="*/ 24 h 63"/>
              <a:gd name="T24" fmla="*/ 26 w 108"/>
              <a:gd name="T25" fmla="*/ 32 h 63"/>
              <a:gd name="T26" fmla="*/ 53 w 108"/>
              <a:gd name="T27" fmla="*/ 17 h 63"/>
              <a:gd name="T28" fmla="*/ 51 w 108"/>
              <a:gd name="T29" fmla="*/ 18 h 63"/>
              <a:gd name="T30" fmla="*/ 86 w 108"/>
              <a:gd name="T31" fmla="*/ 34 h 63"/>
              <a:gd name="T32" fmla="*/ 40 w 108"/>
              <a:gd name="T33" fmla="*/ 19 h 63"/>
              <a:gd name="T34" fmla="*/ 42 w 108"/>
              <a:gd name="T35" fmla="*/ 9 h 63"/>
              <a:gd name="T36" fmla="*/ 38 w 108"/>
              <a:gd name="T37" fmla="*/ 16 h 63"/>
              <a:gd name="T38" fmla="*/ 6 w 108"/>
              <a:gd name="T39" fmla="*/ 44 h 63"/>
              <a:gd name="T40" fmla="*/ 95 w 108"/>
              <a:gd name="T41" fmla="*/ 51 h 63"/>
              <a:gd name="T42" fmla="*/ 92 w 108"/>
              <a:gd name="T43" fmla="*/ 42 h 63"/>
              <a:gd name="T44" fmla="*/ 86 w 108"/>
              <a:gd name="T45" fmla="*/ 44 h 63"/>
              <a:gd name="T46" fmla="*/ 65 w 108"/>
              <a:gd name="T47" fmla="*/ 36 h 63"/>
              <a:gd name="T48" fmla="*/ 63 w 108"/>
              <a:gd name="T49" fmla="*/ 28 h 63"/>
              <a:gd name="T50" fmla="*/ 68 w 108"/>
              <a:gd name="T51" fmla="*/ 31 h 63"/>
              <a:gd name="T52" fmla="*/ 70 w 108"/>
              <a:gd name="T53" fmla="*/ 28 h 63"/>
              <a:gd name="T54" fmla="*/ 76 w 108"/>
              <a:gd name="T55" fmla="*/ 31 h 63"/>
              <a:gd name="T56" fmla="*/ 82 w 108"/>
              <a:gd name="T57" fmla="*/ 32 h 63"/>
              <a:gd name="T58" fmla="*/ 86 w 108"/>
              <a:gd name="T59" fmla="*/ 28 h 63"/>
              <a:gd name="T60" fmla="*/ 88 w 108"/>
              <a:gd name="T61" fmla="*/ 23 h 63"/>
              <a:gd name="T62" fmla="*/ 93 w 108"/>
              <a:gd name="T63" fmla="*/ 17 h 63"/>
              <a:gd name="T64" fmla="*/ 98 w 108"/>
              <a:gd name="T65" fmla="*/ 15 h 63"/>
              <a:gd name="T66" fmla="*/ 102 w 108"/>
              <a:gd name="T67" fmla="*/ 12 h 63"/>
              <a:gd name="T68" fmla="*/ 92 w 108"/>
              <a:gd name="T69" fmla="*/ 10 h 63"/>
              <a:gd name="T70" fmla="*/ 82 w 108"/>
              <a:gd name="T71" fmla="*/ 9 h 63"/>
              <a:gd name="T72" fmla="*/ 73 w 108"/>
              <a:gd name="T73" fmla="*/ 12 h 63"/>
              <a:gd name="T74" fmla="*/ 64 w 108"/>
              <a:gd name="T75" fmla="*/ 13 h 63"/>
              <a:gd name="T76" fmla="*/ 58 w 108"/>
              <a:gd name="T77" fmla="*/ 12 h 63"/>
              <a:gd name="T78" fmla="*/ 57 w 108"/>
              <a:gd name="T79" fmla="*/ 16 h 63"/>
              <a:gd name="T80" fmla="*/ 58 w 108"/>
              <a:gd name="T81" fmla="*/ 16 h 63"/>
              <a:gd name="T82" fmla="*/ 52 w 108"/>
              <a:gd name="T83" fmla="*/ 20 h 63"/>
              <a:gd name="T84" fmla="*/ 53 w 108"/>
              <a:gd name="T85" fmla="*/ 22 h 63"/>
              <a:gd name="T86" fmla="*/ 59 w 108"/>
              <a:gd name="T87" fmla="*/ 23 h 63"/>
              <a:gd name="T88" fmla="*/ 58 w 108"/>
              <a:gd name="T89" fmla="*/ 25 h 63"/>
              <a:gd name="T90" fmla="*/ 51 w 108"/>
              <a:gd name="T91" fmla="*/ 25 h 63"/>
              <a:gd name="T92" fmla="*/ 49 w 108"/>
              <a:gd name="T93" fmla="*/ 35 h 63"/>
              <a:gd name="T94" fmla="*/ 55 w 108"/>
              <a:gd name="T95" fmla="*/ 38 h 63"/>
              <a:gd name="T96" fmla="*/ 77 w 108"/>
              <a:gd name="T97" fmla="*/ 44 h 63"/>
              <a:gd name="T98" fmla="*/ 31 w 108"/>
              <a:gd name="T99" fmla="*/ 44 h 63"/>
              <a:gd name="T100" fmla="*/ 32 w 108"/>
              <a:gd name="T101" fmla="*/ 57 h 63"/>
              <a:gd name="T102" fmla="*/ 35 w 108"/>
              <a:gd name="T103" fmla="*/ 53 h 63"/>
              <a:gd name="T104" fmla="*/ 41 w 108"/>
              <a:gd name="T105" fmla="*/ 44 h 63"/>
              <a:gd name="T106" fmla="*/ 39 w 108"/>
              <a:gd name="T107" fmla="*/ 37 h 63"/>
              <a:gd name="T108" fmla="*/ 33 w 108"/>
              <a:gd name="T109" fmla="*/ 33 h 63"/>
              <a:gd name="T110" fmla="*/ 29 w 108"/>
              <a:gd name="T11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7" name="Freeform 72"/>
          <p:cNvSpPr>
            <a:spLocks noEditPoints="1"/>
          </p:cNvSpPr>
          <p:nvPr/>
        </p:nvSpPr>
        <p:spPr bwMode="auto">
          <a:xfrm>
            <a:off x="4160666" y="3972223"/>
            <a:ext cx="378619" cy="278606"/>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8" name="Freeform 73"/>
          <p:cNvSpPr>
            <a:spLocks noEditPoints="1"/>
          </p:cNvSpPr>
          <p:nvPr/>
        </p:nvSpPr>
        <p:spPr bwMode="auto">
          <a:xfrm>
            <a:off x="3492724" y="3981749"/>
            <a:ext cx="352425" cy="250031"/>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89" name="Freeform 75"/>
          <p:cNvSpPr>
            <a:spLocks noEditPoints="1"/>
          </p:cNvSpPr>
          <p:nvPr/>
        </p:nvSpPr>
        <p:spPr bwMode="auto">
          <a:xfrm>
            <a:off x="1367458" y="3451919"/>
            <a:ext cx="371475" cy="210741"/>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0" name="Freeform 76"/>
          <p:cNvSpPr>
            <a:spLocks noEditPoints="1"/>
          </p:cNvSpPr>
          <p:nvPr/>
        </p:nvSpPr>
        <p:spPr bwMode="auto">
          <a:xfrm>
            <a:off x="2063975" y="4527055"/>
            <a:ext cx="367903" cy="298847"/>
          </a:xfrm>
          <a:custGeom>
            <a:avLst/>
            <a:gdLst>
              <a:gd name="T0" fmla="*/ 38 w 98"/>
              <a:gd name="T1" fmla="*/ 17 h 97"/>
              <a:gd name="T2" fmla="*/ 61 w 98"/>
              <a:gd name="T3" fmla="*/ 17 h 97"/>
              <a:gd name="T4" fmla="*/ 86 w 98"/>
              <a:gd name="T5" fmla="*/ 33 h 97"/>
              <a:gd name="T6" fmla="*/ 89 w 98"/>
              <a:gd name="T7" fmla="*/ 79 h 97"/>
              <a:gd name="T8" fmla="*/ 49 w 98"/>
              <a:gd name="T9" fmla="*/ 97 h 97"/>
              <a:gd name="T10" fmla="*/ 10 w 98"/>
              <a:gd name="T11" fmla="*/ 79 h 97"/>
              <a:gd name="T12" fmla="*/ 12 w 98"/>
              <a:gd name="T13" fmla="*/ 33 h 97"/>
              <a:gd name="T14" fmla="*/ 38 w 98"/>
              <a:gd name="T15" fmla="*/ 17 h 97"/>
              <a:gd name="T16" fmla="*/ 42 w 98"/>
              <a:gd name="T17" fmla="*/ 76 h 97"/>
              <a:gd name="T18" fmla="*/ 42 w 98"/>
              <a:gd name="T19" fmla="*/ 80 h 97"/>
              <a:gd name="T20" fmla="*/ 57 w 98"/>
              <a:gd name="T21" fmla="*/ 80 h 97"/>
              <a:gd name="T22" fmla="*/ 57 w 98"/>
              <a:gd name="T23" fmla="*/ 76 h 97"/>
              <a:gd name="T24" fmla="*/ 42 w 98"/>
              <a:gd name="T25" fmla="*/ 76 h 97"/>
              <a:gd name="T26" fmla="*/ 50 w 98"/>
              <a:gd name="T27" fmla="*/ 70 h 97"/>
              <a:gd name="T28" fmla="*/ 56 w 98"/>
              <a:gd name="T29" fmla="*/ 60 h 97"/>
              <a:gd name="T30" fmla="*/ 44 w 98"/>
              <a:gd name="T31" fmla="*/ 60 h 97"/>
              <a:gd name="T32" fmla="*/ 50 w 98"/>
              <a:gd name="T33" fmla="*/ 70 h 97"/>
              <a:gd name="T34" fmla="*/ 49 w 98"/>
              <a:gd name="T35" fmla="*/ 86 h 97"/>
              <a:gd name="T36" fmla="*/ 69 w 98"/>
              <a:gd name="T37" fmla="*/ 77 h 97"/>
              <a:gd name="T38" fmla="*/ 59 w 98"/>
              <a:gd name="T39" fmla="*/ 57 h 97"/>
              <a:gd name="T40" fmla="*/ 49 w 98"/>
              <a:gd name="T41" fmla="*/ 55 h 97"/>
              <a:gd name="T42" fmla="*/ 39 w 98"/>
              <a:gd name="T43" fmla="*/ 57 h 97"/>
              <a:gd name="T44" fmla="*/ 29 w 98"/>
              <a:gd name="T45" fmla="*/ 77 h 97"/>
              <a:gd name="T46" fmla="*/ 49 w 98"/>
              <a:gd name="T47" fmla="*/ 86 h 97"/>
              <a:gd name="T48" fmla="*/ 26 w 98"/>
              <a:gd name="T49" fmla="*/ 43 h 97"/>
              <a:gd name="T50" fmla="*/ 29 w 98"/>
              <a:gd name="T51" fmla="*/ 51 h 97"/>
              <a:gd name="T52" fmla="*/ 42 w 98"/>
              <a:gd name="T53" fmla="*/ 51 h 97"/>
              <a:gd name="T54" fmla="*/ 35 w 98"/>
              <a:gd name="T55" fmla="*/ 43 h 97"/>
              <a:gd name="T56" fmla="*/ 26 w 98"/>
              <a:gd name="T57" fmla="*/ 43 h 97"/>
              <a:gd name="T58" fmla="*/ 74 w 98"/>
              <a:gd name="T59" fmla="*/ 43 h 97"/>
              <a:gd name="T60" fmla="*/ 65 w 98"/>
              <a:gd name="T61" fmla="*/ 43 h 97"/>
              <a:gd name="T62" fmla="*/ 58 w 98"/>
              <a:gd name="T63" fmla="*/ 51 h 97"/>
              <a:gd name="T64" fmla="*/ 71 w 98"/>
              <a:gd name="T65" fmla="*/ 51 h 97"/>
              <a:gd name="T66" fmla="*/ 74 w 98"/>
              <a:gd name="T67" fmla="*/ 43 h 97"/>
              <a:gd name="T68" fmla="*/ 67 w 98"/>
              <a:gd name="T69" fmla="*/ 21 h 97"/>
              <a:gd name="T70" fmla="*/ 79 w 98"/>
              <a:gd name="T71" fmla="*/ 29 h 97"/>
              <a:gd name="T72" fmla="*/ 79 w 98"/>
              <a:gd name="T73" fmla="*/ 19 h 97"/>
              <a:gd name="T74" fmla="*/ 67 w 98"/>
              <a:gd name="T75" fmla="*/ 21 h 97"/>
              <a:gd name="T76" fmla="*/ 19 w 98"/>
              <a:gd name="T77" fmla="*/ 29 h 97"/>
              <a:gd name="T78" fmla="*/ 31 w 98"/>
              <a:gd name="T79" fmla="*/ 21 h 97"/>
              <a:gd name="T80" fmla="*/ 19 w 98"/>
              <a:gd name="T81"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1" name="Freeform 77"/>
          <p:cNvSpPr>
            <a:spLocks noEditPoints="1"/>
          </p:cNvSpPr>
          <p:nvPr/>
        </p:nvSpPr>
        <p:spPr bwMode="auto">
          <a:xfrm>
            <a:off x="2758106" y="3459064"/>
            <a:ext cx="386954" cy="205979"/>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2" name="Freeform 78"/>
          <p:cNvSpPr>
            <a:spLocks noEditPoints="1"/>
          </p:cNvSpPr>
          <p:nvPr/>
        </p:nvSpPr>
        <p:spPr bwMode="auto">
          <a:xfrm>
            <a:off x="2746203" y="3948409"/>
            <a:ext cx="383381" cy="335756"/>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3" name="Freeform 79"/>
          <p:cNvSpPr>
            <a:spLocks noEditPoints="1"/>
          </p:cNvSpPr>
          <p:nvPr/>
        </p:nvSpPr>
        <p:spPr bwMode="auto">
          <a:xfrm>
            <a:off x="2058021" y="3936504"/>
            <a:ext cx="366713" cy="339328"/>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4" name="Freeform 80"/>
          <p:cNvSpPr>
            <a:spLocks noEditPoints="1"/>
          </p:cNvSpPr>
          <p:nvPr/>
        </p:nvSpPr>
        <p:spPr bwMode="auto">
          <a:xfrm>
            <a:off x="1350788" y="3948408"/>
            <a:ext cx="360760" cy="332184"/>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5" name="Freeform 81"/>
          <p:cNvSpPr>
            <a:spLocks noEditPoints="1"/>
          </p:cNvSpPr>
          <p:nvPr/>
        </p:nvSpPr>
        <p:spPr bwMode="auto">
          <a:xfrm>
            <a:off x="1355553" y="4534197"/>
            <a:ext cx="378619" cy="286940"/>
          </a:xfrm>
          <a:custGeom>
            <a:avLst/>
            <a:gdLst>
              <a:gd name="T0" fmla="*/ 85 w 101"/>
              <a:gd name="T1" fmla="*/ 22 h 93"/>
              <a:gd name="T2" fmla="*/ 88 w 101"/>
              <a:gd name="T3" fmla="*/ 11 h 93"/>
              <a:gd name="T4" fmla="*/ 76 w 101"/>
              <a:gd name="T5" fmla="*/ 23 h 93"/>
              <a:gd name="T6" fmla="*/ 43 w 101"/>
              <a:gd name="T7" fmla="*/ 76 h 93"/>
              <a:gd name="T8" fmla="*/ 48 w 101"/>
              <a:gd name="T9" fmla="*/ 84 h 93"/>
              <a:gd name="T10" fmla="*/ 43 w 101"/>
              <a:gd name="T11" fmla="*/ 76 h 93"/>
              <a:gd name="T12" fmla="*/ 57 w 101"/>
              <a:gd name="T13" fmla="*/ 79 h 93"/>
              <a:gd name="T14" fmla="*/ 61 w 101"/>
              <a:gd name="T15" fmla="*/ 82 h 93"/>
              <a:gd name="T16" fmla="*/ 40 w 101"/>
              <a:gd name="T17" fmla="*/ 74 h 93"/>
              <a:gd name="T18" fmla="*/ 38 w 101"/>
              <a:gd name="T19" fmla="*/ 83 h 93"/>
              <a:gd name="T20" fmla="*/ 63 w 101"/>
              <a:gd name="T21" fmla="*/ 86 h 93"/>
              <a:gd name="T22" fmla="*/ 67 w 101"/>
              <a:gd name="T23" fmla="*/ 79 h 93"/>
              <a:gd name="T24" fmla="*/ 40 w 101"/>
              <a:gd name="T25" fmla="*/ 74 h 93"/>
              <a:gd name="T26" fmla="*/ 36 w 101"/>
              <a:gd name="T27" fmla="*/ 69 h 93"/>
              <a:gd name="T28" fmla="*/ 0 w 101"/>
              <a:gd name="T29" fmla="*/ 28 h 93"/>
              <a:gd name="T30" fmla="*/ 13 w 101"/>
              <a:gd name="T31" fmla="*/ 25 h 93"/>
              <a:gd name="T32" fmla="*/ 8 w 101"/>
              <a:gd name="T33" fmla="*/ 9 h 93"/>
              <a:gd name="T34" fmla="*/ 18 w 101"/>
              <a:gd name="T35" fmla="*/ 3 h 93"/>
              <a:gd name="T36" fmla="*/ 30 w 101"/>
              <a:gd name="T37" fmla="*/ 20 h 93"/>
              <a:gd name="T38" fmla="*/ 32 w 101"/>
              <a:gd name="T39" fmla="*/ 21 h 93"/>
              <a:gd name="T40" fmla="*/ 69 w 101"/>
              <a:gd name="T41" fmla="*/ 21 h 93"/>
              <a:gd name="T42" fmla="*/ 72 w 101"/>
              <a:gd name="T43" fmla="*/ 19 h 93"/>
              <a:gd name="T44" fmla="*/ 88 w 101"/>
              <a:gd name="T45" fmla="*/ 0 h 93"/>
              <a:gd name="T46" fmla="*/ 93 w 101"/>
              <a:gd name="T47" fmla="*/ 18 h 93"/>
              <a:gd name="T48" fmla="*/ 88 w 101"/>
              <a:gd name="T49" fmla="*/ 26 h 93"/>
              <a:gd name="T50" fmla="*/ 81 w 101"/>
              <a:gd name="T51" fmla="*/ 38 h 93"/>
              <a:gd name="T52" fmla="*/ 74 w 101"/>
              <a:gd name="T53" fmla="*/ 75 h 93"/>
              <a:gd name="T54" fmla="*/ 74 w 101"/>
              <a:gd name="T55" fmla="*/ 78 h 93"/>
              <a:gd name="T56" fmla="*/ 66 w 101"/>
              <a:gd name="T57" fmla="*/ 93 h 93"/>
              <a:gd name="T58" fmla="*/ 64 w 101"/>
              <a:gd name="T59" fmla="*/ 93 h 93"/>
              <a:gd name="T60" fmla="*/ 39 w 101"/>
              <a:gd name="T61" fmla="*/ 93 h 93"/>
              <a:gd name="T62" fmla="*/ 32 w 101"/>
              <a:gd name="T63" fmla="*/ 87 h 93"/>
              <a:gd name="T64" fmla="*/ 29 w 101"/>
              <a:gd name="T65" fmla="*/ 76 h 93"/>
              <a:gd name="T66" fmla="*/ 17 w 101"/>
              <a:gd name="T67" fmla="*/ 22 h 93"/>
              <a:gd name="T68" fmla="*/ 26 w 101"/>
              <a:gd name="T69" fmla="*/ 23 h 93"/>
              <a:gd name="T70" fmla="*/ 13 w 101"/>
              <a:gd name="T71" fmla="*/ 11 h 93"/>
              <a:gd name="T72" fmla="*/ 17 w 101"/>
              <a:gd name="T73" fmla="*/ 22 h 93"/>
              <a:gd name="T74" fmla="*/ 64 w 101"/>
              <a:gd name="T75" fmla="*/ 40 h 93"/>
              <a:gd name="T76" fmla="*/ 69 w 101"/>
              <a:gd name="T77" fmla="*/ 46 h 93"/>
              <a:gd name="T78" fmla="*/ 32 w 101"/>
              <a:gd name="T79" fmla="*/ 40 h 93"/>
              <a:gd name="T80" fmla="*/ 46 w 101"/>
              <a:gd name="T81" fmla="*/ 46 h 93"/>
              <a:gd name="T82" fmla="*/ 32 w 101"/>
              <a:gd name="T83" fmla="*/ 4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6" name="Freeform 84"/>
          <p:cNvSpPr>
            <a:spLocks/>
          </p:cNvSpPr>
          <p:nvPr/>
        </p:nvSpPr>
        <p:spPr bwMode="auto">
          <a:xfrm>
            <a:off x="2743821" y="4590158"/>
            <a:ext cx="396479" cy="192881"/>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7" name="Freeform 85"/>
          <p:cNvSpPr>
            <a:spLocks noEditPoints="1"/>
          </p:cNvSpPr>
          <p:nvPr/>
        </p:nvSpPr>
        <p:spPr bwMode="auto">
          <a:xfrm>
            <a:off x="1400794" y="5135463"/>
            <a:ext cx="315516" cy="254794"/>
          </a:xfrm>
          <a:custGeom>
            <a:avLst/>
            <a:gdLst>
              <a:gd name="T0" fmla="*/ 199 w 199"/>
              <a:gd name="T1" fmla="*/ 0 h 196"/>
              <a:gd name="T2" fmla="*/ 189 w 199"/>
              <a:gd name="T3" fmla="*/ 19 h 196"/>
              <a:gd name="T4" fmla="*/ 199 w 199"/>
              <a:gd name="T5" fmla="*/ 120 h 196"/>
              <a:gd name="T6" fmla="*/ 109 w 199"/>
              <a:gd name="T7" fmla="*/ 139 h 196"/>
              <a:gd name="T8" fmla="*/ 149 w 199"/>
              <a:gd name="T9" fmla="*/ 177 h 196"/>
              <a:gd name="T10" fmla="*/ 50 w 199"/>
              <a:gd name="T11" fmla="*/ 196 h 196"/>
              <a:gd name="T12" fmla="*/ 90 w 199"/>
              <a:gd name="T13" fmla="*/ 177 h 196"/>
              <a:gd name="T14" fmla="*/ 0 w 199"/>
              <a:gd name="T15" fmla="*/ 139 h 196"/>
              <a:gd name="T16" fmla="*/ 7 w 199"/>
              <a:gd name="T17" fmla="*/ 120 h 196"/>
              <a:gd name="T18" fmla="*/ 0 w 199"/>
              <a:gd name="T19" fmla="*/ 19 h 196"/>
              <a:gd name="T20" fmla="*/ 149 w 199"/>
              <a:gd name="T21" fmla="*/ 47 h 196"/>
              <a:gd name="T22" fmla="*/ 132 w 199"/>
              <a:gd name="T23" fmla="*/ 47 h 196"/>
              <a:gd name="T24" fmla="*/ 102 w 199"/>
              <a:gd name="T25" fmla="*/ 70 h 196"/>
              <a:gd name="T26" fmla="*/ 88 w 199"/>
              <a:gd name="T27" fmla="*/ 59 h 196"/>
              <a:gd name="T28" fmla="*/ 57 w 199"/>
              <a:gd name="T29" fmla="*/ 70 h 196"/>
              <a:gd name="T30" fmla="*/ 85 w 199"/>
              <a:gd name="T31" fmla="*/ 66 h 196"/>
              <a:gd name="T32" fmla="*/ 102 w 199"/>
              <a:gd name="T33" fmla="*/ 78 h 196"/>
              <a:gd name="T34" fmla="*/ 137 w 199"/>
              <a:gd name="T35" fmla="*/ 56 h 196"/>
              <a:gd name="T36" fmla="*/ 144 w 199"/>
              <a:gd name="T37" fmla="*/ 54 h 196"/>
              <a:gd name="T38" fmla="*/ 132 w 199"/>
              <a:gd name="T39" fmla="*/ 68 h 196"/>
              <a:gd name="T40" fmla="*/ 142 w 199"/>
              <a:gd name="T41" fmla="*/ 99 h 196"/>
              <a:gd name="T42" fmla="*/ 132 w 199"/>
              <a:gd name="T43" fmla="*/ 68 h 196"/>
              <a:gd name="T44" fmla="*/ 118 w 199"/>
              <a:gd name="T45" fmla="*/ 99 h 196"/>
              <a:gd name="T46" fmla="*/ 128 w 199"/>
              <a:gd name="T47" fmla="*/ 78 h 196"/>
              <a:gd name="T48" fmla="*/ 102 w 199"/>
              <a:gd name="T49" fmla="*/ 89 h 196"/>
              <a:gd name="T50" fmla="*/ 111 w 199"/>
              <a:gd name="T51" fmla="*/ 99 h 196"/>
              <a:gd name="T52" fmla="*/ 102 w 199"/>
              <a:gd name="T53" fmla="*/ 89 h 196"/>
              <a:gd name="T54" fmla="*/ 88 w 199"/>
              <a:gd name="T55" fmla="*/ 99 h 196"/>
              <a:gd name="T56" fmla="*/ 97 w 199"/>
              <a:gd name="T57" fmla="*/ 80 h 196"/>
              <a:gd name="T58" fmla="*/ 73 w 199"/>
              <a:gd name="T59" fmla="*/ 80 h 196"/>
              <a:gd name="T60" fmla="*/ 83 w 199"/>
              <a:gd name="T61" fmla="*/ 99 h 196"/>
              <a:gd name="T62" fmla="*/ 73 w 199"/>
              <a:gd name="T63" fmla="*/ 80 h 196"/>
              <a:gd name="T64" fmla="*/ 57 w 199"/>
              <a:gd name="T65" fmla="*/ 99 h 196"/>
              <a:gd name="T66" fmla="*/ 66 w 199"/>
              <a:gd name="T67" fmla="*/ 85 h 196"/>
              <a:gd name="T68" fmla="*/ 170 w 199"/>
              <a:gd name="T69" fmla="*/ 21 h 196"/>
              <a:gd name="T70" fmla="*/ 28 w 199"/>
              <a:gd name="T71" fmla="*/ 118 h 196"/>
              <a:gd name="T72" fmla="*/ 170 w 199"/>
              <a:gd name="T73" fmla="*/ 2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8" name="Freeform 87"/>
          <p:cNvSpPr>
            <a:spLocks noEditPoints="1"/>
          </p:cNvSpPr>
          <p:nvPr/>
        </p:nvSpPr>
        <p:spPr bwMode="auto">
          <a:xfrm>
            <a:off x="2803352" y="5091412"/>
            <a:ext cx="284560" cy="345281"/>
          </a:xfrm>
          <a:custGeom>
            <a:avLst/>
            <a:gdLst>
              <a:gd name="T0" fmla="*/ 18 w 76"/>
              <a:gd name="T1" fmla="*/ 0 h 112"/>
              <a:gd name="T2" fmla="*/ 59 w 76"/>
              <a:gd name="T3" fmla="*/ 0 h 112"/>
              <a:gd name="T4" fmla="*/ 61 w 76"/>
              <a:gd name="T5" fmla="*/ 42 h 112"/>
              <a:gd name="T6" fmla="*/ 67 w 76"/>
              <a:gd name="T7" fmla="*/ 42 h 112"/>
              <a:gd name="T8" fmla="*/ 76 w 76"/>
              <a:gd name="T9" fmla="*/ 42 h 112"/>
              <a:gd name="T10" fmla="*/ 76 w 76"/>
              <a:gd name="T11" fmla="*/ 68 h 112"/>
              <a:gd name="T12" fmla="*/ 68 w 76"/>
              <a:gd name="T13" fmla="*/ 68 h 112"/>
              <a:gd name="T14" fmla="*/ 68 w 76"/>
              <a:gd name="T15" fmla="*/ 68 h 112"/>
              <a:gd name="T16" fmla="*/ 62 w 76"/>
              <a:gd name="T17" fmla="*/ 75 h 112"/>
              <a:gd name="T18" fmla="*/ 44 w 76"/>
              <a:gd name="T19" fmla="*/ 75 h 112"/>
              <a:gd name="T20" fmla="*/ 44 w 76"/>
              <a:gd name="T21" fmla="*/ 86 h 112"/>
              <a:gd name="T22" fmla="*/ 41 w 76"/>
              <a:gd name="T23" fmla="*/ 86 h 112"/>
              <a:gd name="T24" fmla="*/ 41 w 76"/>
              <a:gd name="T25" fmla="*/ 97 h 112"/>
              <a:gd name="T26" fmla="*/ 64 w 76"/>
              <a:gd name="T27" fmla="*/ 101 h 112"/>
              <a:gd name="T28" fmla="*/ 67 w 76"/>
              <a:gd name="T29" fmla="*/ 101 h 112"/>
              <a:gd name="T30" fmla="*/ 73 w 76"/>
              <a:gd name="T31" fmla="*/ 106 h 112"/>
              <a:gd name="T32" fmla="*/ 67 w 76"/>
              <a:gd name="T33" fmla="*/ 112 h 112"/>
              <a:gd name="T34" fmla="*/ 62 w 76"/>
              <a:gd name="T35" fmla="*/ 106 h 112"/>
              <a:gd name="T36" fmla="*/ 62 w 76"/>
              <a:gd name="T37" fmla="*/ 105 h 112"/>
              <a:gd name="T38" fmla="*/ 42 w 76"/>
              <a:gd name="T39" fmla="*/ 103 h 112"/>
              <a:gd name="T40" fmla="*/ 42 w 76"/>
              <a:gd name="T41" fmla="*/ 106 h 112"/>
              <a:gd name="T42" fmla="*/ 37 w 76"/>
              <a:gd name="T43" fmla="*/ 112 h 112"/>
              <a:gd name="T44" fmla="*/ 32 w 76"/>
              <a:gd name="T45" fmla="*/ 106 h 112"/>
              <a:gd name="T46" fmla="*/ 32 w 76"/>
              <a:gd name="T47" fmla="*/ 103 h 112"/>
              <a:gd name="T48" fmla="*/ 14 w 76"/>
              <a:gd name="T49" fmla="*/ 105 h 112"/>
              <a:gd name="T50" fmla="*/ 14 w 76"/>
              <a:gd name="T51" fmla="*/ 106 h 112"/>
              <a:gd name="T52" fmla="*/ 9 w 76"/>
              <a:gd name="T53" fmla="*/ 112 h 112"/>
              <a:gd name="T54" fmla="*/ 3 w 76"/>
              <a:gd name="T55" fmla="*/ 106 h 112"/>
              <a:gd name="T56" fmla="*/ 9 w 76"/>
              <a:gd name="T57" fmla="*/ 101 h 112"/>
              <a:gd name="T58" fmla="*/ 11 w 76"/>
              <a:gd name="T59" fmla="*/ 101 h 112"/>
              <a:gd name="T60" fmla="*/ 33 w 76"/>
              <a:gd name="T61" fmla="*/ 97 h 112"/>
              <a:gd name="T62" fmla="*/ 33 w 76"/>
              <a:gd name="T63" fmla="*/ 86 h 112"/>
              <a:gd name="T64" fmla="*/ 30 w 76"/>
              <a:gd name="T65" fmla="*/ 86 h 112"/>
              <a:gd name="T66" fmla="*/ 30 w 76"/>
              <a:gd name="T67" fmla="*/ 75 h 112"/>
              <a:gd name="T68" fmla="*/ 14 w 76"/>
              <a:gd name="T69" fmla="*/ 75 h 112"/>
              <a:gd name="T70" fmla="*/ 8 w 76"/>
              <a:gd name="T71" fmla="*/ 68 h 112"/>
              <a:gd name="T72" fmla="*/ 8 w 76"/>
              <a:gd name="T73" fmla="*/ 68 h 112"/>
              <a:gd name="T74" fmla="*/ 0 w 76"/>
              <a:gd name="T75" fmla="*/ 68 h 112"/>
              <a:gd name="T76" fmla="*/ 0 w 76"/>
              <a:gd name="T77" fmla="*/ 42 h 112"/>
              <a:gd name="T78" fmla="*/ 8 w 76"/>
              <a:gd name="T79" fmla="*/ 42 h 112"/>
              <a:gd name="T80" fmla="*/ 16 w 76"/>
              <a:gd name="T81" fmla="*/ 42 h 112"/>
              <a:gd name="T82" fmla="*/ 18 w 76"/>
              <a:gd name="T83" fmla="*/ 0 h 112"/>
              <a:gd name="T84" fmla="*/ 27 w 76"/>
              <a:gd name="T85" fmla="*/ 15 h 112"/>
              <a:gd name="T86" fmla="*/ 27 w 76"/>
              <a:gd name="T87" fmla="*/ 17 h 112"/>
              <a:gd name="T88" fmla="*/ 50 w 76"/>
              <a:gd name="T89" fmla="*/ 17 h 112"/>
              <a:gd name="T90" fmla="*/ 50 w 76"/>
              <a:gd name="T91" fmla="*/ 15 h 112"/>
              <a:gd name="T92" fmla="*/ 27 w 76"/>
              <a:gd name="T93" fmla="*/ 15 h 112"/>
              <a:gd name="T94" fmla="*/ 27 w 76"/>
              <a:gd name="T95" fmla="*/ 39 h 112"/>
              <a:gd name="T96" fmla="*/ 27 w 76"/>
              <a:gd name="T97" fmla="*/ 42 h 112"/>
              <a:gd name="T98" fmla="*/ 50 w 76"/>
              <a:gd name="T99" fmla="*/ 42 h 112"/>
              <a:gd name="T100" fmla="*/ 50 w 76"/>
              <a:gd name="T101" fmla="*/ 39 h 112"/>
              <a:gd name="T102" fmla="*/ 27 w 76"/>
              <a:gd name="T103" fmla="*/ 39 h 112"/>
              <a:gd name="T104" fmla="*/ 62 w 76"/>
              <a:gd name="T105" fmla="*/ 45 h 112"/>
              <a:gd name="T106" fmla="*/ 62 w 76"/>
              <a:gd name="T107" fmla="*/ 61 h 112"/>
              <a:gd name="T108" fmla="*/ 67 w 76"/>
              <a:gd name="T109" fmla="*/ 64 h 112"/>
              <a:gd name="T110" fmla="*/ 67 w 76"/>
              <a:gd name="T111" fmla="*/ 46 h 112"/>
              <a:gd name="T112" fmla="*/ 62 w 76"/>
              <a:gd name="T113" fmla="*/ 45 h 112"/>
              <a:gd name="T114" fmla="*/ 8 w 76"/>
              <a:gd name="T115" fmla="*/ 46 h 112"/>
              <a:gd name="T116" fmla="*/ 8 w 76"/>
              <a:gd name="T117" fmla="*/ 64 h 112"/>
              <a:gd name="T118" fmla="*/ 14 w 76"/>
              <a:gd name="T119" fmla="*/ 60 h 112"/>
              <a:gd name="T120" fmla="*/ 15 w 76"/>
              <a:gd name="T121" fmla="*/ 45 h 112"/>
              <a:gd name="T122" fmla="*/ 8 w 76"/>
              <a:gd name="T123"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99" name="Freeform 88"/>
          <p:cNvSpPr>
            <a:spLocks noEditPoints="1"/>
          </p:cNvSpPr>
          <p:nvPr/>
        </p:nvSpPr>
        <p:spPr bwMode="auto">
          <a:xfrm>
            <a:off x="3462957" y="4542533"/>
            <a:ext cx="376238" cy="283369"/>
          </a:xfrm>
          <a:custGeom>
            <a:avLst/>
            <a:gdLst>
              <a:gd name="T0" fmla="*/ 62 w 237"/>
              <a:gd name="T1" fmla="*/ 173 h 217"/>
              <a:gd name="T2" fmla="*/ 62 w 237"/>
              <a:gd name="T3" fmla="*/ 87 h 217"/>
              <a:gd name="T4" fmla="*/ 71 w 237"/>
              <a:gd name="T5" fmla="*/ 87 h 217"/>
              <a:gd name="T6" fmla="*/ 71 w 237"/>
              <a:gd name="T7" fmla="*/ 71 h 217"/>
              <a:gd name="T8" fmla="*/ 24 w 237"/>
              <a:gd name="T9" fmla="*/ 71 h 217"/>
              <a:gd name="T10" fmla="*/ 24 w 237"/>
              <a:gd name="T11" fmla="*/ 87 h 217"/>
              <a:gd name="T12" fmla="*/ 34 w 237"/>
              <a:gd name="T13" fmla="*/ 87 h 217"/>
              <a:gd name="T14" fmla="*/ 34 w 237"/>
              <a:gd name="T15" fmla="*/ 173 h 217"/>
              <a:gd name="T16" fmla="*/ 24 w 237"/>
              <a:gd name="T17" fmla="*/ 173 h 217"/>
              <a:gd name="T18" fmla="*/ 24 w 237"/>
              <a:gd name="T19" fmla="*/ 184 h 217"/>
              <a:gd name="T20" fmla="*/ 15 w 237"/>
              <a:gd name="T21" fmla="*/ 184 h 217"/>
              <a:gd name="T22" fmla="*/ 15 w 237"/>
              <a:gd name="T23" fmla="*/ 196 h 217"/>
              <a:gd name="T24" fmla="*/ 5 w 237"/>
              <a:gd name="T25" fmla="*/ 196 h 217"/>
              <a:gd name="T26" fmla="*/ 5 w 237"/>
              <a:gd name="T27" fmla="*/ 208 h 217"/>
              <a:gd name="T28" fmla="*/ 0 w 237"/>
              <a:gd name="T29" fmla="*/ 208 h 217"/>
              <a:gd name="T30" fmla="*/ 0 w 237"/>
              <a:gd name="T31" fmla="*/ 217 h 217"/>
              <a:gd name="T32" fmla="*/ 237 w 237"/>
              <a:gd name="T33" fmla="*/ 217 h 217"/>
              <a:gd name="T34" fmla="*/ 237 w 237"/>
              <a:gd name="T35" fmla="*/ 208 h 217"/>
              <a:gd name="T36" fmla="*/ 230 w 237"/>
              <a:gd name="T37" fmla="*/ 208 h 217"/>
              <a:gd name="T38" fmla="*/ 230 w 237"/>
              <a:gd name="T39" fmla="*/ 196 h 217"/>
              <a:gd name="T40" fmla="*/ 223 w 237"/>
              <a:gd name="T41" fmla="*/ 196 h 217"/>
              <a:gd name="T42" fmla="*/ 223 w 237"/>
              <a:gd name="T43" fmla="*/ 184 h 217"/>
              <a:gd name="T44" fmla="*/ 215 w 237"/>
              <a:gd name="T45" fmla="*/ 184 h 217"/>
              <a:gd name="T46" fmla="*/ 215 w 237"/>
              <a:gd name="T47" fmla="*/ 173 h 217"/>
              <a:gd name="T48" fmla="*/ 206 w 237"/>
              <a:gd name="T49" fmla="*/ 173 h 217"/>
              <a:gd name="T50" fmla="*/ 206 w 237"/>
              <a:gd name="T51" fmla="*/ 87 h 217"/>
              <a:gd name="T52" fmla="*/ 215 w 237"/>
              <a:gd name="T53" fmla="*/ 87 h 217"/>
              <a:gd name="T54" fmla="*/ 215 w 237"/>
              <a:gd name="T55" fmla="*/ 71 h 217"/>
              <a:gd name="T56" fmla="*/ 168 w 237"/>
              <a:gd name="T57" fmla="*/ 71 h 217"/>
              <a:gd name="T58" fmla="*/ 168 w 237"/>
              <a:gd name="T59" fmla="*/ 87 h 217"/>
              <a:gd name="T60" fmla="*/ 178 w 237"/>
              <a:gd name="T61" fmla="*/ 87 h 217"/>
              <a:gd name="T62" fmla="*/ 178 w 237"/>
              <a:gd name="T63" fmla="*/ 173 h 217"/>
              <a:gd name="T64" fmla="*/ 168 w 237"/>
              <a:gd name="T65" fmla="*/ 173 h 217"/>
              <a:gd name="T66" fmla="*/ 168 w 237"/>
              <a:gd name="T67" fmla="*/ 184 h 217"/>
              <a:gd name="T68" fmla="*/ 145 w 237"/>
              <a:gd name="T69" fmla="*/ 184 h 217"/>
              <a:gd name="T70" fmla="*/ 145 w 237"/>
              <a:gd name="T71" fmla="*/ 125 h 217"/>
              <a:gd name="T72" fmla="*/ 123 w 237"/>
              <a:gd name="T73" fmla="*/ 125 h 217"/>
              <a:gd name="T74" fmla="*/ 123 w 237"/>
              <a:gd name="T75" fmla="*/ 184 h 217"/>
              <a:gd name="T76" fmla="*/ 116 w 237"/>
              <a:gd name="T77" fmla="*/ 184 h 217"/>
              <a:gd name="T78" fmla="*/ 116 w 237"/>
              <a:gd name="T79" fmla="*/ 125 h 217"/>
              <a:gd name="T80" fmla="*/ 95 w 237"/>
              <a:gd name="T81" fmla="*/ 125 h 217"/>
              <a:gd name="T82" fmla="*/ 95 w 237"/>
              <a:gd name="T83" fmla="*/ 184 h 217"/>
              <a:gd name="T84" fmla="*/ 71 w 237"/>
              <a:gd name="T85" fmla="*/ 184 h 217"/>
              <a:gd name="T86" fmla="*/ 71 w 237"/>
              <a:gd name="T87" fmla="*/ 173 h 217"/>
              <a:gd name="T88" fmla="*/ 62 w 237"/>
              <a:gd name="T89" fmla="*/ 173 h 217"/>
              <a:gd name="T90" fmla="*/ 119 w 237"/>
              <a:gd name="T91" fmla="*/ 0 h 217"/>
              <a:gd name="T92" fmla="*/ 189 w 237"/>
              <a:gd name="T93" fmla="*/ 33 h 217"/>
              <a:gd name="T94" fmla="*/ 234 w 237"/>
              <a:gd name="T95" fmla="*/ 52 h 217"/>
              <a:gd name="T96" fmla="*/ 234 w 237"/>
              <a:gd name="T97" fmla="*/ 66 h 217"/>
              <a:gd name="T98" fmla="*/ 119 w 237"/>
              <a:gd name="T99" fmla="*/ 66 h 217"/>
              <a:gd name="T100" fmla="*/ 3 w 237"/>
              <a:gd name="T101" fmla="*/ 66 h 217"/>
              <a:gd name="T102" fmla="*/ 3 w 237"/>
              <a:gd name="T103" fmla="*/ 52 h 217"/>
              <a:gd name="T104" fmla="*/ 48 w 237"/>
              <a:gd name="T105" fmla="*/ 33 h 217"/>
              <a:gd name="T106" fmla="*/ 119 w 237"/>
              <a:gd name="T10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0" name="Freeform 91"/>
          <p:cNvSpPr>
            <a:spLocks noEditPoints="1"/>
          </p:cNvSpPr>
          <p:nvPr/>
        </p:nvSpPr>
        <p:spPr bwMode="auto">
          <a:xfrm>
            <a:off x="1362693" y="2294633"/>
            <a:ext cx="376238" cy="217885"/>
          </a:xfrm>
          <a:custGeom>
            <a:avLst/>
            <a:gdLst>
              <a:gd name="T0" fmla="*/ 19 w 237"/>
              <a:gd name="T1" fmla="*/ 120 h 167"/>
              <a:gd name="T2" fmla="*/ 100 w 237"/>
              <a:gd name="T3" fmla="*/ 120 h 167"/>
              <a:gd name="T4" fmla="*/ 114 w 237"/>
              <a:gd name="T5" fmla="*/ 167 h 167"/>
              <a:gd name="T6" fmla="*/ 5 w 237"/>
              <a:gd name="T7" fmla="*/ 167 h 167"/>
              <a:gd name="T8" fmla="*/ 19 w 237"/>
              <a:gd name="T9" fmla="*/ 120 h 167"/>
              <a:gd name="T10" fmla="*/ 223 w 237"/>
              <a:gd name="T11" fmla="*/ 78 h 167"/>
              <a:gd name="T12" fmla="*/ 223 w 237"/>
              <a:gd name="T13" fmla="*/ 92 h 167"/>
              <a:gd name="T14" fmla="*/ 234 w 237"/>
              <a:gd name="T15" fmla="*/ 101 h 167"/>
              <a:gd name="T16" fmla="*/ 220 w 237"/>
              <a:gd name="T17" fmla="*/ 101 h 167"/>
              <a:gd name="T18" fmla="*/ 213 w 237"/>
              <a:gd name="T19" fmla="*/ 113 h 167"/>
              <a:gd name="T20" fmla="*/ 213 w 237"/>
              <a:gd name="T21" fmla="*/ 99 h 167"/>
              <a:gd name="T22" fmla="*/ 199 w 237"/>
              <a:gd name="T23" fmla="*/ 90 h 167"/>
              <a:gd name="T24" fmla="*/ 213 w 237"/>
              <a:gd name="T25" fmla="*/ 92 h 167"/>
              <a:gd name="T26" fmla="*/ 223 w 237"/>
              <a:gd name="T27" fmla="*/ 78 h 167"/>
              <a:gd name="T28" fmla="*/ 22 w 237"/>
              <a:gd name="T29" fmla="*/ 90 h 167"/>
              <a:gd name="T30" fmla="*/ 15 w 237"/>
              <a:gd name="T31" fmla="*/ 101 h 167"/>
              <a:gd name="T32" fmla="*/ 0 w 237"/>
              <a:gd name="T33" fmla="*/ 101 h 167"/>
              <a:gd name="T34" fmla="*/ 12 w 237"/>
              <a:gd name="T35" fmla="*/ 108 h 167"/>
              <a:gd name="T36" fmla="*/ 12 w 237"/>
              <a:gd name="T37" fmla="*/ 123 h 167"/>
              <a:gd name="T38" fmla="*/ 19 w 237"/>
              <a:gd name="T39" fmla="*/ 111 h 167"/>
              <a:gd name="T40" fmla="*/ 36 w 237"/>
              <a:gd name="T41" fmla="*/ 111 h 167"/>
              <a:gd name="T42" fmla="*/ 22 w 237"/>
              <a:gd name="T43" fmla="*/ 104 h 167"/>
              <a:gd name="T44" fmla="*/ 22 w 237"/>
              <a:gd name="T45" fmla="*/ 90 h 167"/>
              <a:gd name="T46" fmla="*/ 88 w 237"/>
              <a:gd name="T47" fmla="*/ 0 h 167"/>
              <a:gd name="T48" fmla="*/ 86 w 237"/>
              <a:gd name="T49" fmla="*/ 28 h 167"/>
              <a:gd name="T50" fmla="*/ 112 w 237"/>
              <a:gd name="T51" fmla="*/ 45 h 167"/>
              <a:gd name="T52" fmla="*/ 83 w 237"/>
              <a:gd name="T53" fmla="*/ 42 h 167"/>
              <a:gd name="T54" fmla="*/ 67 w 237"/>
              <a:gd name="T55" fmla="*/ 68 h 167"/>
              <a:gd name="T56" fmla="*/ 69 w 237"/>
              <a:gd name="T57" fmla="*/ 40 h 167"/>
              <a:gd name="T58" fmla="*/ 43 w 237"/>
              <a:gd name="T59" fmla="*/ 23 h 167"/>
              <a:gd name="T60" fmla="*/ 71 w 237"/>
              <a:gd name="T61" fmla="*/ 23 h 167"/>
              <a:gd name="T62" fmla="*/ 88 w 237"/>
              <a:gd name="T63" fmla="*/ 0 h 167"/>
              <a:gd name="T64" fmla="*/ 142 w 237"/>
              <a:gd name="T65" fmla="*/ 120 h 167"/>
              <a:gd name="T66" fmla="*/ 223 w 237"/>
              <a:gd name="T67" fmla="*/ 120 h 167"/>
              <a:gd name="T68" fmla="*/ 237 w 237"/>
              <a:gd name="T69" fmla="*/ 167 h 167"/>
              <a:gd name="T70" fmla="*/ 128 w 237"/>
              <a:gd name="T71" fmla="*/ 167 h 167"/>
              <a:gd name="T72" fmla="*/ 142 w 237"/>
              <a:gd name="T73" fmla="*/ 120 h 167"/>
              <a:gd name="T74" fmla="*/ 78 w 237"/>
              <a:gd name="T75" fmla="*/ 59 h 167"/>
              <a:gd name="T76" fmla="*/ 64 w 237"/>
              <a:gd name="T77" fmla="*/ 106 h 167"/>
              <a:gd name="T78" fmla="*/ 173 w 237"/>
              <a:gd name="T79" fmla="*/ 106 h 167"/>
              <a:gd name="T80" fmla="*/ 159 w 237"/>
              <a:gd name="T81" fmla="*/ 59 h 167"/>
              <a:gd name="T82" fmla="*/ 78 w 237"/>
              <a:gd name="T83" fmla="*/ 5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1" name="Freeform 93"/>
          <p:cNvSpPr>
            <a:spLocks noEditPoints="1"/>
          </p:cNvSpPr>
          <p:nvPr/>
        </p:nvSpPr>
        <p:spPr bwMode="auto">
          <a:xfrm>
            <a:off x="3440337" y="1730277"/>
            <a:ext cx="420290" cy="236935"/>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2" name="Freeform 94"/>
          <p:cNvSpPr>
            <a:spLocks noEditPoints="1"/>
          </p:cNvSpPr>
          <p:nvPr/>
        </p:nvSpPr>
        <p:spPr bwMode="auto">
          <a:xfrm>
            <a:off x="2743821" y="1736227"/>
            <a:ext cx="411956" cy="267890"/>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3" name="Freeform 95"/>
          <p:cNvSpPr>
            <a:spLocks noEditPoints="1"/>
          </p:cNvSpPr>
          <p:nvPr/>
        </p:nvSpPr>
        <p:spPr bwMode="auto">
          <a:xfrm>
            <a:off x="2105647" y="5091408"/>
            <a:ext cx="326231" cy="323850"/>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4" name="Freeform 97"/>
          <p:cNvSpPr>
            <a:spLocks noEditPoints="1"/>
          </p:cNvSpPr>
          <p:nvPr/>
        </p:nvSpPr>
        <p:spPr bwMode="auto">
          <a:xfrm>
            <a:off x="4158282" y="1138534"/>
            <a:ext cx="392906" cy="289322"/>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5" name="Freeform 6"/>
          <p:cNvSpPr>
            <a:spLocks noEditPoints="1"/>
          </p:cNvSpPr>
          <p:nvPr/>
        </p:nvSpPr>
        <p:spPr bwMode="auto">
          <a:xfrm>
            <a:off x="5540601" y="3969843"/>
            <a:ext cx="315515" cy="283369"/>
          </a:xfrm>
          <a:custGeom>
            <a:avLst/>
            <a:gdLst>
              <a:gd name="T0" fmla="*/ 77 w 84"/>
              <a:gd name="T1" fmla="*/ 0 h 92"/>
              <a:gd name="T2" fmla="*/ 84 w 84"/>
              <a:gd name="T3" fmla="*/ 74 h 92"/>
              <a:gd name="T4" fmla="*/ 6 w 84"/>
              <a:gd name="T5" fmla="*/ 81 h 92"/>
              <a:gd name="T6" fmla="*/ 0 w 84"/>
              <a:gd name="T7" fmla="*/ 6 h 92"/>
              <a:gd name="T8" fmla="*/ 72 w 84"/>
              <a:gd name="T9" fmla="*/ 83 h 92"/>
              <a:gd name="T10" fmla="*/ 62 w 84"/>
              <a:gd name="T11" fmla="*/ 92 h 92"/>
              <a:gd name="T12" fmla="*/ 72 w 84"/>
              <a:gd name="T13" fmla="*/ 83 h 92"/>
              <a:gd name="T14" fmla="*/ 19 w 84"/>
              <a:gd name="T15" fmla="*/ 83 h 92"/>
              <a:gd name="T16" fmla="*/ 13 w 84"/>
              <a:gd name="T17" fmla="*/ 92 h 92"/>
              <a:gd name="T18" fmla="*/ 31 w 84"/>
              <a:gd name="T19" fmla="*/ 17 h 92"/>
              <a:gd name="T20" fmla="*/ 31 w 84"/>
              <a:gd name="T21" fmla="*/ 52 h 92"/>
              <a:gd name="T22" fmla="*/ 31 w 84"/>
              <a:gd name="T23" fmla="*/ 17 h 92"/>
              <a:gd name="T24" fmla="*/ 61 w 84"/>
              <a:gd name="T25" fmla="*/ 31 h 92"/>
              <a:gd name="T26" fmla="*/ 54 w 84"/>
              <a:gd name="T27" fmla="*/ 59 h 92"/>
              <a:gd name="T28" fmla="*/ 69 w 84"/>
              <a:gd name="T29" fmla="*/ 40 h 92"/>
              <a:gd name="T30" fmla="*/ 70 w 84"/>
              <a:gd name="T31" fmla="*/ 27 h 92"/>
              <a:gd name="T32" fmla="*/ 31 w 84"/>
              <a:gd name="T33" fmla="*/ 20 h 92"/>
              <a:gd name="T34" fmla="*/ 29 w 84"/>
              <a:gd name="T35" fmla="*/ 27 h 92"/>
              <a:gd name="T36" fmla="*/ 21 w 84"/>
              <a:gd name="T37" fmla="*/ 24 h 92"/>
              <a:gd name="T38" fmla="*/ 24 w 84"/>
              <a:gd name="T39" fmla="*/ 30 h 92"/>
              <a:gd name="T40" fmla="*/ 17 w 84"/>
              <a:gd name="T41" fmla="*/ 34 h 92"/>
              <a:gd name="T42" fmla="*/ 23 w 84"/>
              <a:gd name="T43" fmla="*/ 36 h 92"/>
              <a:gd name="T44" fmla="*/ 20 w 84"/>
              <a:gd name="T45" fmla="*/ 44 h 92"/>
              <a:gd name="T46" fmla="*/ 26 w 84"/>
              <a:gd name="T47" fmla="*/ 41 h 92"/>
              <a:gd name="T48" fmla="*/ 30 w 84"/>
              <a:gd name="T49" fmla="*/ 49 h 92"/>
              <a:gd name="T50" fmla="*/ 32 w 84"/>
              <a:gd name="T51" fmla="*/ 42 h 92"/>
              <a:gd name="T52" fmla="*/ 40 w 84"/>
              <a:gd name="T53" fmla="*/ 45 h 92"/>
              <a:gd name="T54" fmla="*/ 37 w 84"/>
              <a:gd name="T55" fmla="*/ 39 h 92"/>
              <a:gd name="T56" fmla="*/ 45 w 84"/>
              <a:gd name="T57" fmla="*/ 35 h 92"/>
              <a:gd name="T58" fmla="*/ 39 w 84"/>
              <a:gd name="T59" fmla="*/ 33 h 92"/>
              <a:gd name="T60" fmla="*/ 41 w 84"/>
              <a:gd name="T61" fmla="*/ 25 h 92"/>
              <a:gd name="T62" fmla="*/ 35 w 84"/>
              <a:gd name="T6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6" name="Freeform 7"/>
          <p:cNvSpPr>
            <a:spLocks noEditPoints="1"/>
          </p:cNvSpPr>
          <p:nvPr/>
        </p:nvSpPr>
        <p:spPr bwMode="auto">
          <a:xfrm>
            <a:off x="5492976" y="4579443"/>
            <a:ext cx="429815" cy="234553"/>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7" name="Freeform 12"/>
          <p:cNvSpPr>
            <a:spLocks/>
          </p:cNvSpPr>
          <p:nvPr/>
        </p:nvSpPr>
        <p:spPr bwMode="auto">
          <a:xfrm>
            <a:off x="5589414" y="2799456"/>
            <a:ext cx="232172" cy="350044"/>
          </a:xfrm>
          <a:custGeom>
            <a:avLst/>
            <a:gdLst>
              <a:gd name="T0" fmla="*/ 61 w 146"/>
              <a:gd name="T1" fmla="*/ 0 h 269"/>
              <a:gd name="T2" fmla="*/ 132 w 146"/>
              <a:gd name="T3" fmla="*/ 0 h 269"/>
              <a:gd name="T4" fmla="*/ 132 w 146"/>
              <a:gd name="T5" fmla="*/ 43 h 269"/>
              <a:gd name="T6" fmla="*/ 118 w 146"/>
              <a:gd name="T7" fmla="*/ 43 h 269"/>
              <a:gd name="T8" fmla="*/ 146 w 146"/>
              <a:gd name="T9" fmla="*/ 222 h 269"/>
              <a:gd name="T10" fmla="*/ 99 w 146"/>
              <a:gd name="T11" fmla="*/ 269 h 269"/>
              <a:gd name="T12" fmla="*/ 47 w 146"/>
              <a:gd name="T13" fmla="*/ 225 h 269"/>
              <a:gd name="T14" fmla="*/ 64 w 146"/>
              <a:gd name="T15" fmla="*/ 125 h 269"/>
              <a:gd name="T16" fmla="*/ 12 w 146"/>
              <a:gd name="T17" fmla="*/ 170 h 269"/>
              <a:gd name="T18" fmla="*/ 0 w 146"/>
              <a:gd name="T19" fmla="*/ 151 h 269"/>
              <a:gd name="T20" fmla="*/ 71 w 146"/>
              <a:gd name="T21" fmla="*/ 76 h 269"/>
              <a:gd name="T22" fmla="*/ 76 w 146"/>
              <a:gd name="T23" fmla="*/ 43 h 269"/>
              <a:gd name="T24" fmla="*/ 61 w 146"/>
              <a:gd name="T25" fmla="*/ 43 h 269"/>
              <a:gd name="T26" fmla="*/ 61 w 146"/>
              <a:gd name="T2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8" name="Freeform 13"/>
          <p:cNvSpPr>
            <a:spLocks noEditPoints="1"/>
          </p:cNvSpPr>
          <p:nvPr/>
        </p:nvSpPr>
        <p:spPr bwMode="auto">
          <a:xfrm>
            <a:off x="5521549" y="1686224"/>
            <a:ext cx="390525" cy="329803"/>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09" name="Freeform 18"/>
          <p:cNvSpPr>
            <a:spLocks noEditPoints="1"/>
          </p:cNvSpPr>
          <p:nvPr/>
        </p:nvSpPr>
        <p:spPr bwMode="auto">
          <a:xfrm>
            <a:off x="5529883" y="2267249"/>
            <a:ext cx="333375" cy="291703"/>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0" name="Freeform 39"/>
          <p:cNvSpPr>
            <a:spLocks noEditPoints="1"/>
          </p:cNvSpPr>
          <p:nvPr/>
        </p:nvSpPr>
        <p:spPr bwMode="auto">
          <a:xfrm>
            <a:off x="6287122" y="3393580"/>
            <a:ext cx="288131" cy="326231"/>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1" name="Freeform 40"/>
          <p:cNvSpPr>
            <a:spLocks noEditPoints="1"/>
          </p:cNvSpPr>
          <p:nvPr/>
        </p:nvSpPr>
        <p:spPr bwMode="auto">
          <a:xfrm>
            <a:off x="6231160" y="2272008"/>
            <a:ext cx="341709" cy="244078"/>
          </a:xfrm>
          <a:custGeom>
            <a:avLst/>
            <a:gdLst>
              <a:gd name="T0" fmla="*/ 7 w 91"/>
              <a:gd name="T1" fmla="*/ 11 h 79"/>
              <a:gd name="T2" fmla="*/ 17 w 91"/>
              <a:gd name="T3" fmla="*/ 73 h 79"/>
              <a:gd name="T4" fmla="*/ 39 w 91"/>
              <a:gd name="T5" fmla="*/ 63 h 79"/>
              <a:gd name="T6" fmla="*/ 91 w 91"/>
              <a:gd name="T7" fmla="*/ 11 h 79"/>
              <a:gd name="T8" fmla="*/ 49 w 91"/>
              <a:gd name="T9" fmla="*/ 21 h 79"/>
              <a:gd name="T10" fmla="*/ 91 w 91"/>
              <a:gd name="T11" fmla="*/ 36 h 79"/>
              <a:gd name="T12" fmla="*/ 0 w 91"/>
              <a:gd name="T13" fmla="*/ 79 h 79"/>
              <a:gd name="T14" fmla="*/ 17 w 91"/>
              <a:gd name="T15" fmla="*/ 0 h 79"/>
              <a:gd name="T16" fmla="*/ 12 w 91"/>
              <a:gd name="T17" fmla="*/ 63 h 79"/>
              <a:gd name="T18" fmla="*/ 28 w 91"/>
              <a:gd name="T19" fmla="*/ 68 h 79"/>
              <a:gd name="T20" fmla="*/ 34 w 91"/>
              <a:gd name="T21" fmla="*/ 6 h 79"/>
              <a:gd name="T22" fmla="*/ 17 w 91"/>
              <a:gd name="T23" fmla="*/ 0 h 79"/>
              <a:gd name="T24" fmla="*/ 74 w 91"/>
              <a:gd name="T25" fmla="*/ 68 h 79"/>
              <a:gd name="T26" fmla="*/ 84 w 91"/>
              <a:gd name="T27" fmla="*/ 61 h 79"/>
              <a:gd name="T28" fmla="*/ 61 w 91"/>
              <a:gd name="T29" fmla="*/ 61 h 79"/>
              <a:gd name="T30" fmla="*/ 71 w 91"/>
              <a:gd name="T31" fmla="*/ 68 h 79"/>
              <a:gd name="T32" fmla="*/ 61 w 91"/>
              <a:gd name="T33" fmla="*/ 61 h 79"/>
              <a:gd name="T34" fmla="*/ 49 w 91"/>
              <a:gd name="T35" fmla="*/ 68 h 79"/>
              <a:gd name="T36" fmla="*/ 59 w 91"/>
              <a:gd name="T37" fmla="*/ 61 h 79"/>
              <a:gd name="T38" fmla="*/ 74 w 91"/>
              <a:gd name="T39" fmla="*/ 52 h 79"/>
              <a:gd name="T40" fmla="*/ 84 w 91"/>
              <a:gd name="T41" fmla="*/ 59 h 79"/>
              <a:gd name="T42" fmla="*/ 74 w 91"/>
              <a:gd name="T43" fmla="*/ 52 h 79"/>
              <a:gd name="T44" fmla="*/ 61 w 91"/>
              <a:gd name="T45" fmla="*/ 59 h 79"/>
              <a:gd name="T46" fmla="*/ 71 w 91"/>
              <a:gd name="T47" fmla="*/ 52 h 79"/>
              <a:gd name="T48" fmla="*/ 49 w 91"/>
              <a:gd name="T49" fmla="*/ 52 h 79"/>
              <a:gd name="T50" fmla="*/ 58 w 91"/>
              <a:gd name="T51" fmla="*/ 59 h 79"/>
              <a:gd name="T52" fmla="*/ 49 w 91"/>
              <a:gd name="T53" fmla="*/ 52 h 79"/>
              <a:gd name="T54" fmla="*/ 74 w 91"/>
              <a:gd name="T55" fmla="*/ 48 h 79"/>
              <a:gd name="T56" fmla="*/ 84 w 91"/>
              <a:gd name="T57" fmla="*/ 41 h 79"/>
              <a:gd name="T58" fmla="*/ 61 w 91"/>
              <a:gd name="T59" fmla="*/ 41 h 79"/>
              <a:gd name="T60" fmla="*/ 71 w 91"/>
              <a:gd name="T61" fmla="*/ 48 h 79"/>
              <a:gd name="T62" fmla="*/ 61 w 91"/>
              <a:gd name="T63" fmla="*/ 41 h 79"/>
              <a:gd name="T64" fmla="*/ 49 w 91"/>
              <a:gd name="T65" fmla="*/ 48 h 79"/>
              <a:gd name="T66" fmla="*/ 58 w 91"/>
              <a:gd name="T67"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2" name="Freeform 42"/>
          <p:cNvSpPr>
            <a:spLocks noEditPoints="1"/>
          </p:cNvSpPr>
          <p:nvPr/>
        </p:nvSpPr>
        <p:spPr bwMode="auto">
          <a:xfrm>
            <a:off x="6250209" y="5128318"/>
            <a:ext cx="319088" cy="291704"/>
          </a:xfrm>
          <a:custGeom>
            <a:avLst/>
            <a:gdLst>
              <a:gd name="T0" fmla="*/ 18 w 85"/>
              <a:gd name="T1" fmla="*/ 18 h 95"/>
              <a:gd name="T2" fmla="*/ 7 w 85"/>
              <a:gd name="T3" fmla="*/ 26 h 95"/>
              <a:gd name="T4" fmla="*/ 39 w 85"/>
              <a:gd name="T5" fmla="*/ 57 h 95"/>
              <a:gd name="T6" fmla="*/ 37 w 85"/>
              <a:gd name="T7" fmla="*/ 40 h 95"/>
              <a:gd name="T8" fmla="*/ 27 w 85"/>
              <a:gd name="T9" fmla="*/ 40 h 95"/>
              <a:gd name="T10" fmla="*/ 22 w 85"/>
              <a:gd name="T11" fmla="*/ 30 h 95"/>
              <a:gd name="T12" fmla="*/ 22 w 85"/>
              <a:gd name="T13" fmla="*/ 18 h 95"/>
              <a:gd name="T14" fmla="*/ 22 w 85"/>
              <a:gd name="T15" fmla="*/ 0 h 95"/>
              <a:gd name="T16" fmla="*/ 85 w 85"/>
              <a:gd name="T17" fmla="*/ 40 h 95"/>
              <a:gd name="T18" fmla="*/ 46 w 85"/>
              <a:gd name="T19" fmla="*/ 95 h 95"/>
              <a:gd name="T20" fmla="*/ 0 w 85"/>
              <a:gd name="T21" fmla="*/ 18 h 95"/>
              <a:gd name="T22" fmla="*/ 31 w 85"/>
              <a:gd name="T23" fmla="*/ 28 h 95"/>
              <a:gd name="T24" fmla="*/ 43 w 85"/>
              <a:gd name="T25" fmla="*/ 27 h 95"/>
              <a:gd name="T26" fmla="*/ 42 w 85"/>
              <a:gd name="T27" fmla="*/ 21 h 95"/>
              <a:gd name="T28" fmla="*/ 36 w 85"/>
              <a:gd name="T29" fmla="*/ 13 h 95"/>
              <a:gd name="T30" fmla="*/ 37 w 85"/>
              <a:gd name="T31" fmla="*/ 10 h 95"/>
              <a:gd name="T32" fmla="*/ 38 w 85"/>
              <a:gd name="T33" fmla="*/ 16 h 95"/>
              <a:gd name="T34" fmla="*/ 43 w 85"/>
              <a:gd name="T35" fmla="*/ 11 h 95"/>
              <a:gd name="T36" fmla="*/ 31 w 85"/>
              <a:gd name="T37" fmla="*/ 12 h 95"/>
              <a:gd name="T38" fmla="*/ 32 w 85"/>
              <a:gd name="T39" fmla="*/ 17 h 95"/>
              <a:gd name="T40" fmla="*/ 38 w 85"/>
              <a:gd name="T41" fmla="*/ 25 h 95"/>
              <a:gd name="T42" fmla="*/ 37 w 85"/>
              <a:gd name="T43" fmla="*/ 29 h 95"/>
              <a:gd name="T44" fmla="*/ 36 w 85"/>
              <a:gd name="T45" fmla="*/ 22 h 95"/>
              <a:gd name="T46" fmla="*/ 64 w 85"/>
              <a:gd name="T47" fmla="*/ 32 h 95"/>
              <a:gd name="T48" fmla="*/ 56 w 85"/>
              <a:gd name="T49" fmla="*/ 7 h 95"/>
              <a:gd name="T50" fmla="*/ 52 w 85"/>
              <a:gd name="T51" fmla="*/ 7 h 95"/>
              <a:gd name="T52" fmla="*/ 45 w 85"/>
              <a:gd name="T53" fmla="*/ 32 h 95"/>
              <a:gd name="T54" fmla="*/ 49 w 85"/>
              <a:gd name="T55" fmla="*/ 18 h 95"/>
              <a:gd name="T56" fmla="*/ 56 w 85"/>
              <a:gd name="T57" fmla="*/ 32 h 95"/>
              <a:gd name="T58" fmla="*/ 59 w 85"/>
              <a:gd name="T59" fmla="*/ 32 h 95"/>
              <a:gd name="T60" fmla="*/ 65 w 85"/>
              <a:gd name="T61" fmla="*/ 22 h 95"/>
              <a:gd name="T62" fmla="*/ 71 w 85"/>
              <a:gd name="T63" fmla="*/ 32 h 95"/>
              <a:gd name="T64" fmla="*/ 77 w 85"/>
              <a:gd name="T65" fmla="*/ 24 h 95"/>
              <a:gd name="T66" fmla="*/ 72 w 85"/>
              <a:gd name="T67" fmla="*/ 17 h 95"/>
              <a:gd name="T68" fmla="*/ 70 w 85"/>
              <a:gd name="T69" fmla="*/ 12 h 95"/>
              <a:gd name="T70" fmla="*/ 72 w 85"/>
              <a:gd name="T71" fmla="*/ 11 h 95"/>
              <a:gd name="T72" fmla="*/ 77 w 85"/>
              <a:gd name="T73" fmla="*/ 16 h 95"/>
              <a:gd name="T74" fmla="*/ 71 w 85"/>
              <a:gd name="T75" fmla="*/ 7 h 95"/>
              <a:gd name="T76" fmla="*/ 65 w 85"/>
              <a:gd name="T77" fmla="*/ 15 h 95"/>
              <a:gd name="T78" fmla="*/ 70 w 85"/>
              <a:gd name="T79" fmla="*/ 22 h 95"/>
              <a:gd name="T80" fmla="*/ 72 w 85"/>
              <a:gd name="T81" fmla="*/ 28 h 95"/>
              <a:gd name="T82" fmla="*/ 70 w 85"/>
              <a:gd name="T83" fmla="*/ 28 h 95"/>
              <a:gd name="T84" fmla="*/ 65 w 85"/>
              <a:gd name="T85" fmla="*/ 22 h 95"/>
              <a:gd name="T86" fmla="*/ 7 w 85"/>
              <a:gd name="T87" fmla="*/ 68 h 95"/>
              <a:gd name="T88" fmla="*/ 20 w 85"/>
              <a:gd name="T89" fmla="*/ 62 h 95"/>
              <a:gd name="T90" fmla="*/ 26 w 85"/>
              <a:gd name="T91" fmla="*/ 62 h 95"/>
              <a:gd name="T92" fmla="*/ 39 w 85"/>
              <a:gd name="T93" fmla="*/ 68 h 95"/>
              <a:gd name="T94" fmla="*/ 26 w 85"/>
              <a:gd name="T95" fmla="*/ 62 h 95"/>
              <a:gd name="T96" fmla="*/ 7 w 85"/>
              <a:gd name="T97" fmla="*/ 79 h 95"/>
              <a:gd name="T98" fmla="*/ 20 w 85"/>
              <a:gd name="T99" fmla="*/ 73 h 95"/>
              <a:gd name="T100" fmla="*/ 26 w 85"/>
              <a:gd name="T101" fmla="*/ 73 h 95"/>
              <a:gd name="T102" fmla="*/ 39 w 85"/>
              <a:gd name="T103" fmla="*/ 79 h 95"/>
              <a:gd name="T104" fmla="*/ 26 w 85"/>
              <a:gd name="T105" fmla="*/ 73 h 95"/>
              <a:gd name="T106" fmla="*/ 7 w 85"/>
              <a:gd name="T107" fmla="*/ 89 h 95"/>
              <a:gd name="T108" fmla="*/ 20 w 85"/>
              <a:gd name="T109" fmla="*/ 83 h 95"/>
              <a:gd name="T110" fmla="*/ 26 w 85"/>
              <a:gd name="T111" fmla="*/ 83 h 95"/>
              <a:gd name="T112" fmla="*/ 39 w 85"/>
              <a:gd name="T113" fmla="*/ 89 h 95"/>
              <a:gd name="T114" fmla="*/ 26 w 85"/>
              <a:gd name="T115"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3" name="Freeform 43"/>
          <p:cNvSpPr>
            <a:spLocks noEditPoints="1"/>
          </p:cNvSpPr>
          <p:nvPr/>
        </p:nvSpPr>
        <p:spPr bwMode="auto">
          <a:xfrm>
            <a:off x="5567982" y="5100935"/>
            <a:ext cx="335756" cy="314325"/>
          </a:xfrm>
          <a:custGeom>
            <a:avLst/>
            <a:gdLst>
              <a:gd name="T0" fmla="*/ 14 w 90"/>
              <a:gd name="T1" fmla="*/ 40 h 102"/>
              <a:gd name="T2" fmla="*/ 65 w 90"/>
              <a:gd name="T3" fmla="*/ 40 h 102"/>
              <a:gd name="T4" fmla="*/ 79 w 90"/>
              <a:gd name="T5" fmla="*/ 54 h 102"/>
              <a:gd name="T6" fmla="*/ 79 w 90"/>
              <a:gd name="T7" fmla="*/ 63 h 102"/>
              <a:gd name="T8" fmla="*/ 44 w 90"/>
              <a:gd name="T9" fmla="*/ 63 h 102"/>
              <a:gd name="T10" fmla="*/ 44 w 90"/>
              <a:gd name="T11" fmla="*/ 81 h 102"/>
              <a:gd name="T12" fmla="*/ 79 w 90"/>
              <a:gd name="T13" fmla="*/ 81 h 102"/>
              <a:gd name="T14" fmla="*/ 79 w 90"/>
              <a:gd name="T15" fmla="*/ 89 h 102"/>
              <a:gd name="T16" fmla="*/ 65 w 90"/>
              <a:gd name="T17" fmla="*/ 102 h 102"/>
              <a:gd name="T18" fmla="*/ 0 w 90"/>
              <a:gd name="T19" fmla="*/ 102 h 102"/>
              <a:gd name="T20" fmla="*/ 0 w 90"/>
              <a:gd name="T21" fmla="*/ 36 h 102"/>
              <a:gd name="T22" fmla="*/ 0 w 90"/>
              <a:gd name="T23" fmla="*/ 35 h 102"/>
              <a:gd name="T24" fmla="*/ 1 w 90"/>
              <a:gd name="T25" fmla="*/ 28 h 102"/>
              <a:gd name="T26" fmla="*/ 7 w 90"/>
              <a:gd name="T27" fmla="*/ 20 h 102"/>
              <a:gd name="T28" fmla="*/ 8 w 90"/>
              <a:gd name="T29" fmla="*/ 19 h 102"/>
              <a:gd name="T30" fmla="*/ 10 w 90"/>
              <a:gd name="T31" fmla="*/ 19 h 102"/>
              <a:gd name="T32" fmla="*/ 30 w 90"/>
              <a:gd name="T33" fmla="*/ 19 h 102"/>
              <a:gd name="T34" fmla="*/ 45 w 90"/>
              <a:gd name="T35" fmla="*/ 3 h 102"/>
              <a:gd name="T36" fmla="*/ 48 w 90"/>
              <a:gd name="T37" fmla="*/ 0 h 102"/>
              <a:gd name="T38" fmla="*/ 51 w 90"/>
              <a:gd name="T39" fmla="*/ 3 h 102"/>
              <a:gd name="T40" fmla="*/ 70 w 90"/>
              <a:gd name="T41" fmla="*/ 19 h 102"/>
              <a:gd name="T42" fmla="*/ 74 w 90"/>
              <a:gd name="T43" fmla="*/ 19 h 102"/>
              <a:gd name="T44" fmla="*/ 74 w 90"/>
              <a:gd name="T45" fmla="*/ 23 h 102"/>
              <a:gd name="T46" fmla="*/ 87 w 90"/>
              <a:gd name="T47" fmla="*/ 34 h 102"/>
              <a:gd name="T48" fmla="*/ 90 w 90"/>
              <a:gd name="T49" fmla="*/ 37 h 102"/>
              <a:gd name="T50" fmla="*/ 81 w 90"/>
              <a:gd name="T51" fmla="*/ 47 h 102"/>
              <a:gd name="T52" fmla="*/ 75 w 90"/>
              <a:gd name="T53" fmla="*/ 41 h 102"/>
              <a:gd name="T54" fmla="*/ 78 w 90"/>
              <a:gd name="T55" fmla="*/ 38 h 102"/>
              <a:gd name="T56" fmla="*/ 49 w 90"/>
              <a:gd name="T57" fmla="*/ 12 h 102"/>
              <a:gd name="T58" fmla="*/ 25 w 90"/>
              <a:gd name="T59" fmla="*/ 37 h 102"/>
              <a:gd name="T60" fmla="*/ 13 w 90"/>
              <a:gd name="T61" fmla="*/ 37 h 102"/>
              <a:gd name="T62" fmla="*/ 22 w 90"/>
              <a:gd name="T63" fmla="*/ 28 h 102"/>
              <a:gd name="T64" fmla="*/ 11 w 90"/>
              <a:gd name="T65" fmla="*/ 28 h 102"/>
              <a:gd name="T66" fmla="*/ 9 w 90"/>
              <a:gd name="T67" fmla="*/ 31 h 102"/>
              <a:gd name="T68" fmla="*/ 9 w 90"/>
              <a:gd name="T69" fmla="*/ 34 h 102"/>
              <a:gd name="T70" fmla="*/ 10 w 90"/>
              <a:gd name="T71" fmla="*/ 38 h 102"/>
              <a:gd name="T72" fmla="*/ 14 w 90"/>
              <a:gd name="T73" fmla="*/ 40 h 102"/>
              <a:gd name="T74" fmla="*/ 57 w 90"/>
              <a:gd name="T75" fmla="*/ 67 h 102"/>
              <a:gd name="T76" fmla="*/ 51 w 90"/>
              <a:gd name="T77" fmla="*/ 73 h 102"/>
              <a:gd name="T78" fmla="*/ 57 w 90"/>
              <a:gd name="T79" fmla="*/ 79 h 102"/>
              <a:gd name="T80" fmla="*/ 63 w 90"/>
              <a:gd name="T81" fmla="*/ 73 h 102"/>
              <a:gd name="T82" fmla="*/ 57 w 90"/>
              <a:gd name="T8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4" name="Freeform 45"/>
          <p:cNvSpPr>
            <a:spLocks noEditPoints="1"/>
          </p:cNvSpPr>
          <p:nvPr/>
        </p:nvSpPr>
        <p:spPr bwMode="auto">
          <a:xfrm>
            <a:off x="5503691" y="3378102"/>
            <a:ext cx="355997" cy="370285"/>
          </a:xfrm>
          <a:custGeom>
            <a:avLst/>
            <a:gdLst>
              <a:gd name="T0" fmla="*/ 41 w 95"/>
              <a:gd name="T1" fmla="*/ 0 h 120"/>
              <a:gd name="T2" fmla="*/ 29 w 95"/>
              <a:gd name="T3" fmla="*/ 7 h 120"/>
              <a:gd name="T4" fmla="*/ 29 w 95"/>
              <a:gd name="T5" fmla="*/ 7 h 120"/>
              <a:gd name="T6" fmla="*/ 14 w 95"/>
              <a:gd name="T7" fmla="*/ 1 h 120"/>
              <a:gd name="T8" fmla="*/ 3 w 95"/>
              <a:gd name="T9" fmla="*/ 8 h 120"/>
              <a:gd name="T10" fmla="*/ 0 w 95"/>
              <a:gd name="T11" fmla="*/ 21 h 120"/>
              <a:gd name="T12" fmla="*/ 3 w 95"/>
              <a:gd name="T13" fmla="*/ 34 h 120"/>
              <a:gd name="T14" fmla="*/ 14 w 95"/>
              <a:gd name="T15" fmla="*/ 40 h 120"/>
              <a:gd name="T16" fmla="*/ 31 w 95"/>
              <a:gd name="T17" fmla="*/ 37 h 120"/>
              <a:gd name="T18" fmla="*/ 41 w 95"/>
              <a:gd name="T19" fmla="*/ 41 h 120"/>
              <a:gd name="T20" fmla="*/ 43 w 95"/>
              <a:gd name="T21" fmla="*/ 41 h 120"/>
              <a:gd name="T22" fmla="*/ 57 w 95"/>
              <a:gd name="T23" fmla="*/ 56 h 120"/>
              <a:gd name="T24" fmla="*/ 68 w 95"/>
              <a:gd name="T25" fmla="*/ 58 h 120"/>
              <a:gd name="T26" fmla="*/ 66 w 95"/>
              <a:gd name="T27" fmla="*/ 78 h 120"/>
              <a:gd name="T28" fmla="*/ 65 w 95"/>
              <a:gd name="T29" fmla="*/ 120 h 120"/>
              <a:gd name="T30" fmla="*/ 75 w 95"/>
              <a:gd name="T31" fmla="*/ 120 h 120"/>
              <a:gd name="T32" fmla="*/ 77 w 95"/>
              <a:gd name="T33" fmla="*/ 84 h 120"/>
              <a:gd name="T34" fmla="*/ 82 w 95"/>
              <a:gd name="T35" fmla="*/ 84 h 120"/>
              <a:gd name="T36" fmla="*/ 84 w 95"/>
              <a:gd name="T37" fmla="*/ 120 h 120"/>
              <a:gd name="T38" fmla="*/ 95 w 95"/>
              <a:gd name="T39" fmla="*/ 120 h 120"/>
              <a:gd name="T40" fmla="*/ 92 w 95"/>
              <a:gd name="T41" fmla="*/ 78 h 120"/>
              <a:gd name="T42" fmla="*/ 94 w 95"/>
              <a:gd name="T43" fmla="*/ 41 h 120"/>
              <a:gd name="T44" fmla="*/ 74 w 95"/>
              <a:gd name="T45" fmla="*/ 41 h 120"/>
              <a:gd name="T46" fmla="*/ 70 w 95"/>
              <a:gd name="T47" fmla="*/ 35 h 120"/>
              <a:gd name="T48" fmla="*/ 71 w 95"/>
              <a:gd name="T49" fmla="*/ 35 h 120"/>
              <a:gd name="T50" fmla="*/ 79 w 95"/>
              <a:gd name="T51" fmla="*/ 38 h 120"/>
              <a:gd name="T52" fmla="*/ 91 w 95"/>
              <a:gd name="T53" fmla="*/ 26 h 120"/>
              <a:gd name="T54" fmla="*/ 79 w 95"/>
              <a:gd name="T55" fmla="*/ 14 h 120"/>
              <a:gd name="T56" fmla="*/ 71 w 95"/>
              <a:gd name="T57" fmla="*/ 18 h 120"/>
              <a:gd name="T58" fmla="*/ 48 w 95"/>
              <a:gd name="T59" fmla="*/ 2 h 120"/>
              <a:gd name="T60" fmla="*/ 41 w 95"/>
              <a:gd name="T61" fmla="*/ 0 h 120"/>
              <a:gd name="T62" fmla="*/ 65 w 95"/>
              <a:gd name="T63" fmla="*/ 43 h 120"/>
              <a:gd name="T64" fmla="*/ 58 w 95"/>
              <a:gd name="T65" fmla="*/ 46 h 120"/>
              <a:gd name="T66" fmla="*/ 51 w 95"/>
              <a:gd name="T67" fmla="*/ 39 h 120"/>
              <a:gd name="T68" fmla="*/ 62 w 95"/>
              <a:gd name="T69" fmla="*/ 37 h 120"/>
              <a:gd name="T70" fmla="*/ 65 w 95"/>
              <a:gd name="T71" fmla="*/ 43 h 120"/>
              <a:gd name="T72" fmla="*/ 10 w 95"/>
              <a:gd name="T73" fmla="*/ 12 h 120"/>
              <a:gd name="T74" fmla="*/ 14 w 95"/>
              <a:gd name="T75" fmla="*/ 9 h 120"/>
              <a:gd name="T76" fmla="*/ 18 w 95"/>
              <a:gd name="T77" fmla="*/ 12 h 120"/>
              <a:gd name="T78" fmla="*/ 21 w 95"/>
              <a:gd name="T79" fmla="*/ 21 h 120"/>
              <a:gd name="T80" fmla="*/ 18 w 95"/>
              <a:gd name="T81" fmla="*/ 30 h 120"/>
              <a:gd name="T82" fmla="*/ 14 w 95"/>
              <a:gd name="T83" fmla="*/ 32 h 120"/>
              <a:gd name="T84" fmla="*/ 10 w 95"/>
              <a:gd name="T85" fmla="*/ 30 h 120"/>
              <a:gd name="T86" fmla="*/ 7 w 95"/>
              <a:gd name="T87" fmla="*/ 21 h 120"/>
              <a:gd name="T88" fmla="*/ 10 w 95"/>
              <a:gd name="T89" fmla="*/ 12 h 120"/>
              <a:gd name="T90" fmla="*/ 35 w 95"/>
              <a:gd name="T91" fmla="*/ 11 h 120"/>
              <a:gd name="T92" fmla="*/ 41 w 95"/>
              <a:gd name="T93" fmla="*/ 8 h 120"/>
              <a:gd name="T94" fmla="*/ 47 w 95"/>
              <a:gd name="T95" fmla="*/ 11 h 120"/>
              <a:gd name="T96" fmla="*/ 50 w 95"/>
              <a:gd name="T97" fmla="*/ 21 h 120"/>
              <a:gd name="T98" fmla="*/ 47 w 95"/>
              <a:gd name="T99" fmla="*/ 30 h 120"/>
              <a:gd name="T100" fmla="*/ 41 w 95"/>
              <a:gd name="T101" fmla="*/ 34 h 120"/>
              <a:gd name="T102" fmla="*/ 35 w 95"/>
              <a:gd name="T103" fmla="*/ 30 h 120"/>
              <a:gd name="T104" fmla="*/ 33 w 95"/>
              <a:gd name="T105" fmla="*/ 21 h 120"/>
              <a:gd name="T106" fmla="*/ 35 w 95"/>
              <a:gd name="T107"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5" name="Freeform 50"/>
          <p:cNvSpPr>
            <a:spLocks noEditPoints="1"/>
          </p:cNvSpPr>
          <p:nvPr/>
        </p:nvSpPr>
        <p:spPr bwMode="auto">
          <a:xfrm>
            <a:off x="6197822" y="2817315"/>
            <a:ext cx="408384" cy="320278"/>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6" name="Freeform 51"/>
          <p:cNvSpPr>
            <a:spLocks noEditPoints="1"/>
          </p:cNvSpPr>
          <p:nvPr/>
        </p:nvSpPr>
        <p:spPr bwMode="auto">
          <a:xfrm>
            <a:off x="6256163" y="4524671"/>
            <a:ext cx="330994" cy="323850"/>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7" name="Freeform 53"/>
          <p:cNvSpPr>
            <a:spLocks noEditPoints="1"/>
          </p:cNvSpPr>
          <p:nvPr/>
        </p:nvSpPr>
        <p:spPr bwMode="auto">
          <a:xfrm>
            <a:off x="6201396" y="3938883"/>
            <a:ext cx="385763" cy="320278"/>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8" name="Freeform 74"/>
          <p:cNvSpPr>
            <a:spLocks noEditPoints="1"/>
          </p:cNvSpPr>
          <p:nvPr/>
        </p:nvSpPr>
        <p:spPr bwMode="auto">
          <a:xfrm>
            <a:off x="6250210" y="1730276"/>
            <a:ext cx="360759" cy="301229"/>
          </a:xfrm>
          <a:custGeom>
            <a:avLst/>
            <a:gdLst>
              <a:gd name="T0" fmla="*/ 6 w 96"/>
              <a:gd name="T1" fmla="*/ 41 h 98"/>
              <a:gd name="T2" fmla="*/ 75 w 96"/>
              <a:gd name="T3" fmla="*/ 41 h 98"/>
              <a:gd name="T4" fmla="*/ 78 w 96"/>
              <a:gd name="T5" fmla="*/ 41 h 98"/>
              <a:gd name="T6" fmla="*/ 91 w 96"/>
              <a:gd name="T7" fmla="*/ 46 h 98"/>
              <a:gd name="T8" fmla="*/ 96 w 96"/>
              <a:gd name="T9" fmla="*/ 60 h 98"/>
              <a:gd name="T10" fmla="*/ 91 w 96"/>
              <a:gd name="T11" fmla="*/ 73 h 98"/>
              <a:gd name="T12" fmla="*/ 78 w 96"/>
              <a:gd name="T13" fmla="*/ 78 h 98"/>
              <a:gd name="T14" fmla="*/ 69 w 96"/>
              <a:gd name="T15" fmla="*/ 76 h 98"/>
              <a:gd name="T16" fmla="*/ 63 w 96"/>
              <a:gd name="T17" fmla="*/ 85 h 98"/>
              <a:gd name="T18" fmla="*/ 67 w 96"/>
              <a:gd name="T19" fmla="*/ 85 h 98"/>
              <a:gd name="T20" fmla="*/ 84 w 96"/>
              <a:gd name="T21" fmla="*/ 85 h 98"/>
              <a:gd name="T22" fmla="*/ 71 w 96"/>
              <a:gd name="T23" fmla="*/ 98 h 98"/>
              <a:gd name="T24" fmla="*/ 17 w 96"/>
              <a:gd name="T25" fmla="*/ 98 h 98"/>
              <a:gd name="T26" fmla="*/ 13 w 96"/>
              <a:gd name="T27" fmla="*/ 98 h 98"/>
              <a:gd name="T28" fmla="*/ 0 w 96"/>
              <a:gd name="T29" fmla="*/ 85 h 98"/>
              <a:gd name="T30" fmla="*/ 17 w 96"/>
              <a:gd name="T31" fmla="*/ 85 h 98"/>
              <a:gd name="T32" fmla="*/ 21 w 96"/>
              <a:gd name="T33" fmla="*/ 85 h 98"/>
              <a:gd name="T34" fmla="*/ 6 w 96"/>
              <a:gd name="T35" fmla="*/ 41 h 98"/>
              <a:gd name="T36" fmla="*/ 57 w 96"/>
              <a:gd name="T37" fmla="*/ 35 h 98"/>
              <a:gd name="T38" fmla="*/ 55 w 96"/>
              <a:gd name="T39" fmla="*/ 6 h 98"/>
              <a:gd name="T40" fmla="*/ 57 w 96"/>
              <a:gd name="T41" fmla="*/ 35 h 98"/>
              <a:gd name="T42" fmla="*/ 44 w 96"/>
              <a:gd name="T43" fmla="*/ 30 h 98"/>
              <a:gd name="T44" fmla="*/ 43 w 96"/>
              <a:gd name="T45" fmla="*/ 0 h 98"/>
              <a:gd name="T46" fmla="*/ 44 w 96"/>
              <a:gd name="T47" fmla="*/ 30 h 98"/>
              <a:gd name="T48" fmla="*/ 31 w 96"/>
              <a:gd name="T49" fmla="*/ 34 h 98"/>
              <a:gd name="T50" fmla="*/ 30 w 96"/>
              <a:gd name="T51" fmla="*/ 4 h 98"/>
              <a:gd name="T52" fmla="*/ 31 w 96"/>
              <a:gd name="T53" fmla="*/ 34 h 98"/>
              <a:gd name="T54" fmla="*/ 16 w 96"/>
              <a:gd name="T55" fmla="*/ 53 h 98"/>
              <a:gd name="T56" fmla="*/ 26 w 96"/>
              <a:gd name="T57" fmla="*/ 79 h 98"/>
              <a:gd name="T58" fmla="*/ 34 w 96"/>
              <a:gd name="T59" fmla="*/ 74 h 98"/>
              <a:gd name="T60" fmla="*/ 25 w 96"/>
              <a:gd name="T61" fmla="*/ 51 h 98"/>
              <a:gd name="T62" fmla="*/ 16 w 96"/>
              <a:gd name="T63" fmla="*/ 53 h 98"/>
              <a:gd name="T64" fmla="*/ 78 w 96"/>
              <a:gd name="T65" fmla="*/ 50 h 98"/>
              <a:gd name="T66" fmla="*/ 73 w 96"/>
              <a:gd name="T67" fmla="*/ 68 h 98"/>
              <a:gd name="T68" fmla="*/ 78 w 96"/>
              <a:gd name="T69" fmla="*/ 69 h 98"/>
              <a:gd name="T70" fmla="*/ 85 w 96"/>
              <a:gd name="T71" fmla="*/ 67 h 98"/>
              <a:gd name="T72" fmla="*/ 88 w 96"/>
              <a:gd name="T73" fmla="*/ 60 h 98"/>
              <a:gd name="T74" fmla="*/ 85 w 96"/>
              <a:gd name="T75" fmla="*/ 53 h 98"/>
              <a:gd name="T76" fmla="*/ 78 w 96"/>
              <a:gd name="T77" fmla="*/ 50 h 98"/>
              <a:gd name="T78" fmla="*/ 78 w 96"/>
              <a:gd name="T79" fmla="*/ 5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19" name="Freeform 96"/>
          <p:cNvSpPr>
            <a:spLocks noEditPoints="1"/>
          </p:cNvSpPr>
          <p:nvPr/>
        </p:nvSpPr>
        <p:spPr bwMode="auto">
          <a:xfrm>
            <a:off x="5534646" y="1115911"/>
            <a:ext cx="335756" cy="352425"/>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0" name="Freeform 98"/>
          <p:cNvSpPr>
            <a:spLocks noEditPoints="1"/>
          </p:cNvSpPr>
          <p:nvPr/>
        </p:nvSpPr>
        <p:spPr bwMode="auto">
          <a:xfrm>
            <a:off x="6241877" y="1154011"/>
            <a:ext cx="322660" cy="228600"/>
          </a:xfrm>
          <a:custGeom>
            <a:avLst/>
            <a:gdLst>
              <a:gd name="T0" fmla="*/ 0 w 86"/>
              <a:gd name="T1" fmla="*/ 17 h 74"/>
              <a:gd name="T2" fmla="*/ 22 w 86"/>
              <a:gd name="T3" fmla="*/ 17 h 74"/>
              <a:gd name="T4" fmla="*/ 22 w 86"/>
              <a:gd name="T5" fmla="*/ 12 h 74"/>
              <a:gd name="T6" fmla="*/ 26 w 86"/>
              <a:gd name="T7" fmla="*/ 4 h 74"/>
              <a:gd name="T8" fmla="*/ 26 w 86"/>
              <a:gd name="T9" fmla="*/ 4 h 74"/>
              <a:gd name="T10" fmla="*/ 26 w 86"/>
              <a:gd name="T11" fmla="*/ 4 h 74"/>
              <a:gd name="T12" fmla="*/ 34 w 86"/>
              <a:gd name="T13" fmla="*/ 0 h 74"/>
              <a:gd name="T14" fmla="*/ 52 w 86"/>
              <a:gd name="T15" fmla="*/ 0 h 74"/>
              <a:gd name="T16" fmla="*/ 60 w 86"/>
              <a:gd name="T17" fmla="*/ 4 h 74"/>
              <a:gd name="T18" fmla="*/ 64 w 86"/>
              <a:gd name="T19" fmla="*/ 12 h 74"/>
              <a:gd name="T20" fmla="*/ 64 w 86"/>
              <a:gd name="T21" fmla="*/ 17 h 74"/>
              <a:gd name="T22" fmla="*/ 86 w 86"/>
              <a:gd name="T23" fmla="*/ 17 h 74"/>
              <a:gd name="T24" fmla="*/ 86 w 86"/>
              <a:gd name="T25" fmla="*/ 74 h 74"/>
              <a:gd name="T26" fmla="*/ 0 w 86"/>
              <a:gd name="T27" fmla="*/ 74 h 74"/>
              <a:gd name="T28" fmla="*/ 0 w 86"/>
              <a:gd name="T29" fmla="*/ 17 h 74"/>
              <a:gd name="T30" fmla="*/ 15 w 86"/>
              <a:gd name="T31" fmla="*/ 31 h 74"/>
              <a:gd name="T32" fmla="*/ 15 w 86"/>
              <a:gd name="T33" fmla="*/ 34 h 74"/>
              <a:gd name="T34" fmla="*/ 71 w 86"/>
              <a:gd name="T35" fmla="*/ 34 h 74"/>
              <a:gd name="T36" fmla="*/ 71 w 86"/>
              <a:gd name="T37" fmla="*/ 31 h 74"/>
              <a:gd name="T38" fmla="*/ 15 w 86"/>
              <a:gd name="T39" fmla="*/ 31 h 74"/>
              <a:gd name="T40" fmla="*/ 15 w 86"/>
              <a:gd name="T41" fmla="*/ 57 h 74"/>
              <a:gd name="T42" fmla="*/ 15 w 86"/>
              <a:gd name="T43" fmla="*/ 61 h 74"/>
              <a:gd name="T44" fmla="*/ 71 w 86"/>
              <a:gd name="T45" fmla="*/ 61 h 74"/>
              <a:gd name="T46" fmla="*/ 71 w 86"/>
              <a:gd name="T47" fmla="*/ 57 h 74"/>
              <a:gd name="T48" fmla="*/ 15 w 86"/>
              <a:gd name="T49" fmla="*/ 57 h 74"/>
              <a:gd name="T50" fmla="*/ 15 w 86"/>
              <a:gd name="T51" fmla="*/ 43 h 74"/>
              <a:gd name="T52" fmla="*/ 15 w 86"/>
              <a:gd name="T53" fmla="*/ 47 h 74"/>
              <a:gd name="T54" fmla="*/ 71 w 86"/>
              <a:gd name="T55" fmla="*/ 47 h 74"/>
              <a:gd name="T56" fmla="*/ 71 w 86"/>
              <a:gd name="T57" fmla="*/ 43 h 74"/>
              <a:gd name="T58" fmla="*/ 15 w 86"/>
              <a:gd name="T59" fmla="*/ 43 h 74"/>
              <a:gd name="T60" fmla="*/ 30 w 86"/>
              <a:gd name="T61" fmla="*/ 17 h 74"/>
              <a:gd name="T62" fmla="*/ 56 w 86"/>
              <a:gd name="T63" fmla="*/ 17 h 74"/>
              <a:gd name="T64" fmla="*/ 56 w 86"/>
              <a:gd name="T65" fmla="*/ 12 h 74"/>
              <a:gd name="T66" fmla="*/ 55 w 86"/>
              <a:gd name="T67" fmla="*/ 9 h 74"/>
              <a:gd name="T68" fmla="*/ 52 w 86"/>
              <a:gd name="T69" fmla="*/ 7 h 74"/>
              <a:gd name="T70" fmla="*/ 34 w 86"/>
              <a:gd name="T71" fmla="*/ 7 h 74"/>
              <a:gd name="T72" fmla="*/ 31 w 86"/>
              <a:gd name="T73" fmla="*/ 9 h 74"/>
              <a:gd name="T74" fmla="*/ 31 w 86"/>
              <a:gd name="T75" fmla="*/ 9 h 74"/>
              <a:gd name="T76" fmla="*/ 30 w 86"/>
              <a:gd name="T77" fmla="*/ 12 h 74"/>
              <a:gd name="T78" fmla="*/ 30 w 86"/>
              <a:gd name="T79"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1" name="Freeform 99"/>
          <p:cNvSpPr>
            <a:spLocks noEditPoints="1"/>
          </p:cNvSpPr>
          <p:nvPr/>
        </p:nvSpPr>
        <p:spPr bwMode="auto">
          <a:xfrm>
            <a:off x="3478435" y="1154014"/>
            <a:ext cx="333375" cy="28336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2" name="Freeform 8"/>
          <p:cNvSpPr>
            <a:spLocks noEditPoints="1"/>
          </p:cNvSpPr>
          <p:nvPr/>
        </p:nvSpPr>
        <p:spPr bwMode="auto">
          <a:xfrm>
            <a:off x="7540850" y="3948411"/>
            <a:ext cx="404813" cy="329803"/>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3" name="Freeform 10"/>
          <p:cNvSpPr>
            <a:spLocks noEditPoints="1"/>
          </p:cNvSpPr>
          <p:nvPr/>
        </p:nvSpPr>
        <p:spPr bwMode="auto">
          <a:xfrm>
            <a:off x="7593235" y="3430489"/>
            <a:ext cx="333375" cy="250031"/>
          </a:xfrm>
          <a:custGeom>
            <a:avLst/>
            <a:gdLst>
              <a:gd name="T0" fmla="*/ 163 w 210"/>
              <a:gd name="T1" fmla="*/ 0 h 192"/>
              <a:gd name="T2" fmla="*/ 172 w 210"/>
              <a:gd name="T3" fmla="*/ 10 h 192"/>
              <a:gd name="T4" fmla="*/ 156 w 210"/>
              <a:gd name="T5" fmla="*/ 55 h 192"/>
              <a:gd name="T6" fmla="*/ 37 w 210"/>
              <a:gd name="T7" fmla="*/ 17 h 192"/>
              <a:gd name="T8" fmla="*/ 45 w 210"/>
              <a:gd name="T9" fmla="*/ 24 h 192"/>
              <a:gd name="T10" fmla="*/ 59 w 210"/>
              <a:gd name="T11" fmla="*/ 36 h 192"/>
              <a:gd name="T12" fmla="*/ 37 w 210"/>
              <a:gd name="T13" fmla="*/ 45 h 192"/>
              <a:gd name="T14" fmla="*/ 45 w 210"/>
              <a:gd name="T15" fmla="*/ 52 h 192"/>
              <a:gd name="T16" fmla="*/ 59 w 210"/>
              <a:gd name="T17" fmla="*/ 64 h 192"/>
              <a:gd name="T18" fmla="*/ 37 w 210"/>
              <a:gd name="T19" fmla="*/ 74 h 192"/>
              <a:gd name="T20" fmla="*/ 45 w 210"/>
              <a:gd name="T21" fmla="*/ 78 h 192"/>
              <a:gd name="T22" fmla="*/ 59 w 210"/>
              <a:gd name="T23" fmla="*/ 90 h 192"/>
              <a:gd name="T24" fmla="*/ 37 w 210"/>
              <a:gd name="T25" fmla="*/ 100 h 192"/>
              <a:gd name="T26" fmla="*/ 45 w 210"/>
              <a:gd name="T27" fmla="*/ 104 h 192"/>
              <a:gd name="T28" fmla="*/ 59 w 210"/>
              <a:gd name="T29" fmla="*/ 116 h 192"/>
              <a:gd name="T30" fmla="*/ 37 w 210"/>
              <a:gd name="T31" fmla="*/ 128 h 192"/>
              <a:gd name="T32" fmla="*/ 45 w 210"/>
              <a:gd name="T33" fmla="*/ 135 h 192"/>
              <a:gd name="T34" fmla="*/ 59 w 210"/>
              <a:gd name="T35" fmla="*/ 147 h 192"/>
              <a:gd name="T36" fmla="*/ 37 w 210"/>
              <a:gd name="T37" fmla="*/ 156 h 192"/>
              <a:gd name="T38" fmla="*/ 37 w 210"/>
              <a:gd name="T39" fmla="*/ 175 h 192"/>
              <a:gd name="T40" fmla="*/ 156 w 210"/>
              <a:gd name="T41" fmla="*/ 137 h 192"/>
              <a:gd name="T42" fmla="*/ 172 w 210"/>
              <a:gd name="T43" fmla="*/ 182 h 192"/>
              <a:gd name="T44" fmla="*/ 163 w 210"/>
              <a:gd name="T45" fmla="*/ 192 h 192"/>
              <a:gd name="T46" fmla="*/ 21 w 210"/>
              <a:gd name="T47" fmla="*/ 192 h 192"/>
              <a:gd name="T48" fmla="*/ 21 w 210"/>
              <a:gd name="T49" fmla="*/ 170 h 192"/>
              <a:gd name="T50" fmla="*/ 0 w 210"/>
              <a:gd name="T51" fmla="*/ 154 h 192"/>
              <a:gd name="T52" fmla="*/ 21 w 210"/>
              <a:gd name="T53" fmla="*/ 140 h 192"/>
              <a:gd name="T54" fmla="*/ 0 w 210"/>
              <a:gd name="T55" fmla="*/ 126 h 192"/>
              <a:gd name="T56" fmla="*/ 21 w 210"/>
              <a:gd name="T57" fmla="*/ 114 h 192"/>
              <a:gd name="T58" fmla="*/ 0 w 210"/>
              <a:gd name="T59" fmla="*/ 97 h 192"/>
              <a:gd name="T60" fmla="*/ 21 w 210"/>
              <a:gd name="T61" fmla="*/ 88 h 192"/>
              <a:gd name="T62" fmla="*/ 0 w 210"/>
              <a:gd name="T63" fmla="*/ 71 h 192"/>
              <a:gd name="T64" fmla="*/ 21 w 210"/>
              <a:gd name="T65" fmla="*/ 59 h 192"/>
              <a:gd name="T66" fmla="*/ 0 w 210"/>
              <a:gd name="T67" fmla="*/ 45 h 192"/>
              <a:gd name="T68" fmla="*/ 21 w 210"/>
              <a:gd name="T69" fmla="*/ 10 h 192"/>
              <a:gd name="T70" fmla="*/ 30 w 210"/>
              <a:gd name="T71" fmla="*/ 0 h 192"/>
              <a:gd name="T72" fmla="*/ 73 w 210"/>
              <a:gd name="T73" fmla="*/ 102 h 192"/>
              <a:gd name="T74" fmla="*/ 96 w 210"/>
              <a:gd name="T75" fmla="*/ 92 h 192"/>
              <a:gd name="T76" fmla="*/ 73 w 210"/>
              <a:gd name="T77" fmla="*/ 71 h 192"/>
              <a:gd name="T78" fmla="*/ 115 w 210"/>
              <a:gd name="T79" fmla="*/ 81 h 192"/>
              <a:gd name="T80" fmla="*/ 73 w 210"/>
              <a:gd name="T81" fmla="*/ 71 h 192"/>
              <a:gd name="T82" fmla="*/ 73 w 210"/>
              <a:gd name="T83" fmla="*/ 62 h 192"/>
              <a:gd name="T84" fmla="*/ 134 w 210"/>
              <a:gd name="T85" fmla="*/ 52 h 192"/>
              <a:gd name="T86" fmla="*/ 73 w 210"/>
              <a:gd name="T87" fmla="*/ 33 h 192"/>
              <a:gd name="T88" fmla="*/ 134 w 210"/>
              <a:gd name="T89" fmla="*/ 41 h 192"/>
              <a:gd name="T90" fmla="*/ 73 w 210"/>
              <a:gd name="T91" fmla="*/ 33 h 192"/>
              <a:gd name="T92" fmla="*/ 111 w 210"/>
              <a:gd name="T93" fmla="*/ 152 h 192"/>
              <a:gd name="T94" fmla="*/ 111 w 210"/>
              <a:gd name="T95" fmla="*/ 137 h 192"/>
              <a:gd name="T96" fmla="*/ 99 w 210"/>
              <a:gd name="T97" fmla="*/ 140 h 192"/>
              <a:gd name="T98" fmla="*/ 186 w 210"/>
              <a:gd name="T99" fmla="*/ 43 h 192"/>
              <a:gd name="T100" fmla="*/ 134 w 210"/>
              <a:gd name="T101" fmla="*/ 140 h 192"/>
              <a:gd name="T102" fmla="*/ 186 w 210"/>
              <a:gd name="T103" fmla="*/ 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4" name="Freeform 11"/>
          <p:cNvSpPr>
            <a:spLocks noEditPoints="1"/>
          </p:cNvSpPr>
          <p:nvPr/>
        </p:nvSpPr>
        <p:spPr bwMode="auto">
          <a:xfrm>
            <a:off x="7596807" y="2832795"/>
            <a:ext cx="291704" cy="283369"/>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5" name="Freeform 15"/>
          <p:cNvSpPr>
            <a:spLocks noEditPoints="1"/>
          </p:cNvSpPr>
          <p:nvPr/>
        </p:nvSpPr>
        <p:spPr bwMode="auto">
          <a:xfrm>
            <a:off x="6853859" y="2281536"/>
            <a:ext cx="404813" cy="271463"/>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6" name="Freeform 16"/>
          <p:cNvSpPr>
            <a:spLocks noEditPoints="1"/>
          </p:cNvSpPr>
          <p:nvPr/>
        </p:nvSpPr>
        <p:spPr bwMode="auto">
          <a:xfrm>
            <a:off x="7565851" y="2289870"/>
            <a:ext cx="390525" cy="244079"/>
          </a:xfrm>
          <a:custGeom>
            <a:avLst/>
            <a:gdLst>
              <a:gd name="T0" fmla="*/ 49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5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7" name="Freeform 17"/>
          <p:cNvSpPr>
            <a:spLocks noEditPoints="1"/>
          </p:cNvSpPr>
          <p:nvPr/>
        </p:nvSpPr>
        <p:spPr bwMode="auto">
          <a:xfrm>
            <a:off x="7569425" y="1742180"/>
            <a:ext cx="348853" cy="267891"/>
          </a:xfrm>
          <a:custGeom>
            <a:avLst/>
            <a:gdLst>
              <a:gd name="T0" fmla="*/ 88 w 93"/>
              <a:gd name="T1" fmla="*/ 0 h 87"/>
              <a:gd name="T2" fmla="*/ 93 w 93"/>
              <a:gd name="T3" fmla="*/ 4 h 87"/>
              <a:gd name="T4" fmla="*/ 93 w 93"/>
              <a:gd name="T5" fmla="*/ 73 h 87"/>
              <a:gd name="T6" fmla="*/ 80 w 93"/>
              <a:gd name="T7" fmla="*/ 73 h 87"/>
              <a:gd name="T8" fmla="*/ 82 w 93"/>
              <a:gd name="T9" fmla="*/ 64 h 87"/>
              <a:gd name="T10" fmla="*/ 83 w 93"/>
              <a:gd name="T11" fmla="*/ 9 h 87"/>
              <a:gd name="T12" fmla="*/ 9 w 93"/>
              <a:gd name="T13" fmla="*/ 64 h 87"/>
              <a:gd name="T14" fmla="*/ 48 w 93"/>
              <a:gd name="T15" fmla="*/ 71 h 87"/>
              <a:gd name="T16" fmla="*/ 4 w 93"/>
              <a:gd name="T17" fmla="*/ 73 h 87"/>
              <a:gd name="T18" fmla="*/ 0 w 93"/>
              <a:gd name="T19" fmla="*/ 69 h 87"/>
              <a:gd name="T20" fmla="*/ 0 w 93"/>
              <a:gd name="T21" fmla="*/ 0 h 87"/>
              <a:gd name="T22" fmla="*/ 64 w 93"/>
              <a:gd name="T23" fmla="*/ 50 h 87"/>
              <a:gd name="T24" fmla="*/ 54 w 93"/>
              <a:gd name="T25" fmla="*/ 70 h 87"/>
              <a:gd name="T26" fmla="*/ 56 w 93"/>
              <a:gd name="T27" fmla="*/ 81 h 87"/>
              <a:gd name="T28" fmla="*/ 64 w 93"/>
              <a:gd name="T29" fmla="*/ 77 h 87"/>
              <a:gd name="T30" fmla="*/ 72 w 93"/>
              <a:gd name="T31" fmla="*/ 83 h 87"/>
              <a:gd name="T32" fmla="*/ 73 w 93"/>
              <a:gd name="T33" fmla="*/ 70 h 87"/>
              <a:gd name="T34" fmla="*/ 64 w 93"/>
              <a:gd name="T35" fmla="*/ 50 h 87"/>
              <a:gd name="T36" fmla="*/ 64 w 93"/>
              <a:gd name="T37" fmla="*/ 68 h 87"/>
              <a:gd name="T38" fmla="*/ 64 w 93"/>
              <a:gd name="T39" fmla="*/ 71 h 87"/>
              <a:gd name="T40" fmla="*/ 62 w 93"/>
              <a:gd name="T41" fmla="*/ 54 h 87"/>
              <a:gd name="T42" fmla="*/ 71 w 93"/>
              <a:gd name="T43" fmla="*/ 64 h 87"/>
              <a:gd name="T44" fmla="*/ 62 w 93"/>
              <a:gd name="T45" fmla="*/ 54 h 87"/>
              <a:gd name="T46" fmla="*/ 17 w 93"/>
              <a:gd name="T47" fmla="*/ 45 h 87"/>
              <a:gd name="T48" fmla="*/ 76 w 93"/>
              <a:gd name="T49" fmla="*/ 40 h 87"/>
              <a:gd name="T50" fmla="*/ 46 w 93"/>
              <a:gd name="T51" fmla="*/ 28 h 87"/>
              <a:gd name="T52" fmla="*/ 76 w 93"/>
              <a:gd name="T53" fmla="*/ 33 h 87"/>
              <a:gd name="T54" fmla="*/ 46 w 93"/>
              <a:gd name="T55" fmla="*/ 28 h 87"/>
              <a:gd name="T56" fmla="*/ 46 w 93"/>
              <a:gd name="T57" fmla="*/ 21 h 87"/>
              <a:gd name="T58" fmla="*/ 76 w 93"/>
              <a:gd name="T59" fmla="*/ 16 h 87"/>
              <a:gd name="T60" fmla="*/ 17 w 93"/>
              <a:gd name="T61" fmla="*/ 16 h 87"/>
              <a:gd name="T62" fmla="*/ 39 w 93"/>
              <a:gd name="T63" fmla="*/ 34 h 87"/>
              <a:gd name="T64" fmla="*/ 17 w 93"/>
              <a:gd name="T6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8" name="Freeform 19"/>
          <p:cNvSpPr>
            <a:spLocks noEditPoints="1"/>
          </p:cNvSpPr>
          <p:nvPr/>
        </p:nvSpPr>
        <p:spPr bwMode="auto">
          <a:xfrm>
            <a:off x="6872908" y="3391196"/>
            <a:ext cx="352425" cy="304800"/>
          </a:xfrm>
          <a:custGeom>
            <a:avLst/>
            <a:gdLst>
              <a:gd name="T0" fmla="*/ 170 w 222"/>
              <a:gd name="T1" fmla="*/ 30 h 234"/>
              <a:gd name="T2" fmla="*/ 180 w 222"/>
              <a:gd name="T3" fmla="*/ 9 h 234"/>
              <a:gd name="T4" fmla="*/ 31 w 222"/>
              <a:gd name="T5" fmla="*/ 170 h 234"/>
              <a:gd name="T6" fmla="*/ 7 w 222"/>
              <a:gd name="T7" fmla="*/ 212 h 234"/>
              <a:gd name="T8" fmla="*/ 31 w 222"/>
              <a:gd name="T9" fmla="*/ 170 h 234"/>
              <a:gd name="T10" fmla="*/ 106 w 222"/>
              <a:gd name="T11" fmla="*/ 115 h 234"/>
              <a:gd name="T12" fmla="*/ 116 w 222"/>
              <a:gd name="T13" fmla="*/ 92 h 234"/>
              <a:gd name="T14" fmla="*/ 69 w 222"/>
              <a:gd name="T15" fmla="*/ 104 h 234"/>
              <a:gd name="T16" fmla="*/ 113 w 222"/>
              <a:gd name="T17" fmla="*/ 85 h 234"/>
              <a:gd name="T18" fmla="*/ 116 w 222"/>
              <a:gd name="T19" fmla="*/ 85 h 234"/>
              <a:gd name="T20" fmla="*/ 132 w 222"/>
              <a:gd name="T21" fmla="*/ 26 h 234"/>
              <a:gd name="T22" fmla="*/ 139 w 222"/>
              <a:gd name="T23" fmla="*/ 16 h 234"/>
              <a:gd name="T24" fmla="*/ 182 w 222"/>
              <a:gd name="T25" fmla="*/ 0 h 234"/>
              <a:gd name="T26" fmla="*/ 222 w 222"/>
              <a:gd name="T27" fmla="*/ 19 h 234"/>
              <a:gd name="T28" fmla="*/ 170 w 222"/>
              <a:gd name="T29" fmla="*/ 186 h 234"/>
              <a:gd name="T30" fmla="*/ 156 w 222"/>
              <a:gd name="T31" fmla="*/ 179 h 234"/>
              <a:gd name="T32" fmla="*/ 106 w 222"/>
              <a:gd name="T33" fmla="*/ 210 h 234"/>
              <a:gd name="T34" fmla="*/ 87 w 222"/>
              <a:gd name="T35" fmla="*/ 200 h 234"/>
              <a:gd name="T36" fmla="*/ 38 w 222"/>
              <a:gd name="T37" fmla="*/ 234 h 234"/>
              <a:gd name="T38" fmla="*/ 2 w 222"/>
              <a:gd name="T39" fmla="*/ 217 h 234"/>
              <a:gd name="T40" fmla="*/ 0 w 222"/>
              <a:gd name="T41" fmla="*/ 215 h 234"/>
              <a:gd name="T42" fmla="*/ 0 w 222"/>
              <a:gd name="T43" fmla="*/ 148 h 234"/>
              <a:gd name="T44" fmla="*/ 45 w 222"/>
              <a:gd name="T45" fmla="*/ 130 h 234"/>
              <a:gd name="T46" fmla="*/ 47 w 222"/>
              <a:gd name="T47" fmla="*/ 130 h 234"/>
              <a:gd name="T48" fmla="*/ 87 w 222"/>
              <a:gd name="T49" fmla="*/ 148 h 234"/>
              <a:gd name="T50" fmla="*/ 99 w 222"/>
              <a:gd name="T51" fmla="*/ 198 h 234"/>
              <a:gd name="T52" fmla="*/ 76 w 222"/>
              <a:gd name="T53" fmla="*/ 115 h 234"/>
              <a:gd name="T54" fmla="*/ 69 w 222"/>
              <a:gd name="T55" fmla="*/ 139 h 234"/>
              <a:gd name="T56" fmla="*/ 69 w 222"/>
              <a:gd name="T57" fmla="*/ 104 h 234"/>
              <a:gd name="T58" fmla="*/ 149 w 222"/>
              <a:gd name="T59" fmla="*/ 99 h 234"/>
              <a:gd name="T60" fmla="*/ 156 w 222"/>
              <a:gd name="T61" fmla="*/ 172 h 234"/>
              <a:gd name="T62" fmla="*/ 163 w 222"/>
              <a:gd name="T63" fmla="*/ 42 h 234"/>
              <a:gd name="T64" fmla="*/ 139 w 222"/>
              <a:gd name="T65" fmla="*/ 94 h 234"/>
              <a:gd name="T66" fmla="*/ 38 w 222"/>
              <a:gd name="T67" fmla="*/ 158 h 234"/>
              <a:gd name="T68" fmla="*/ 47 w 222"/>
              <a:gd name="T69" fmla="*/ 137 h 234"/>
              <a:gd name="T70" fmla="*/ 170 w 222"/>
              <a:gd name="T71" fmla="*/ 37 h 234"/>
              <a:gd name="T72" fmla="*/ 170 w 222"/>
              <a:gd name="T73" fmla="*/ 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29" name="Freeform 21"/>
          <p:cNvSpPr>
            <a:spLocks noEditPoints="1"/>
          </p:cNvSpPr>
          <p:nvPr/>
        </p:nvSpPr>
        <p:spPr bwMode="auto">
          <a:xfrm>
            <a:off x="6936010" y="2848271"/>
            <a:ext cx="236934" cy="265509"/>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FFC00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0" name="Freeform 30"/>
          <p:cNvSpPr>
            <a:spLocks noEditPoints="1"/>
          </p:cNvSpPr>
          <p:nvPr/>
        </p:nvSpPr>
        <p:spPr bwMode="auto">
          <a:xfrm>
            <a:off x="6888387" y="1717177"/>
            <a:ext cx="336947" cy="286940"/>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1" name="Freeform 38"/>
          <p:cNvSpPr>
            <a:spLocks noEditPoints="1"/>
          </p:cNvSpPr>
          <p:nvPr/>
        </p:nvSpPr>
        <p:spPr bwMode="auto">
          <a:xfrm>
            <a:off x="6861001" y="1123058"/>
            <a:ext cx="390525" cy="307181"/>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2" name="Freeform 41"/>
          <p:cNvSpPr>
            <a:spLocks noEditPoints="1"/>
          </p:cNvSpPr>
          <p:nvPr/>
        </p:nvSpPr>
        <p:spPr bwMode="auto">
          <a:xfrm>
            <a:off x="6853857" y="3991273"/>
            <a:ext cx="392906" cy="240506"/>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0D9327"/>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3" name="Freeform 44"/>
          <p:cNvSpPr>
            <a:spLocks noEditPoints="1"/>
          </p:cNvSpPr>
          <p:nvPr/>
        </p:nvSpPr>
        <p:spPr bwMode="auto">
          <a:xfrm>
            <a:off x="7588474" y="5112839"/>
            <a:ext cx="360759" cy="314325"/>
          </a:xfrm>
          <a:custGeom>
            <a:avLst/>
            <a:gdLst>
              <a:gd name="T0" fmla="*/ 6 w 96"/>
              <a:gd name="T1" fmla="*/ 27 h 102"/>
              <a:gd name="T2" fmla="*/ 26 w 96"/>
              <a:gd name="T3" fmla="*/ 27 h 102"/>
              <a:gd name="T4" fmla="*/ 82 w 96"/>
              <a:gd name="T5" fmla="*/ 10 h 102"/>
              <a:gd name="T6" fmla="*/ 91 w 96"/>
              <a:gd name="T7" fmla="*/ 0 h 102"/>
              <a:gd name="T8" fmla="*/ 82 w 96"/>
              <a:gd name="T9" fmla="*/ 10 h 102"/>
              <a:gd name="T10" fmla="*/ 84 w 96"/>
              <a:gd name="T11" fmla="*/ 21 h 102"/>
              <a:gd name="T12" fmla="*/ 96 w 96"/>
              <a:gd name="T13" fmla="*/ 24 h 102"/>
              <a:gd name="T14" fmla="*/ 80 w 96"/>
              <a:gd name="T15" fmla="*/ 39 h 102"/>
              <a:gd name="T16" fmla="*/ 93 w 96"/>
              <a:gd name="T17" fmla="*/ 39 h 102"/>
              <a:gd name="T18" fmla="*/ 80 w 96"/>
              <a:gd name="T19" fmla="*/ 39 h 102"/>
              <a:gd name="T20" fmla="*/ 39 w 96"/>
              <a:gd name="T21" fmla="*/ 43 h 102"/>
              <a:gd name="T22" fmla="*/ 45 w 96"/>
              <a:gd name="T23" fmla="*/ 40 h 102"/>
              <a:gd name="T24" fmla="*/ 64 w 96"/>
              <a:gd name="T25" fmla="*/ 0 h 102"/>
              <a:gd name="T26" fmla="*/ 81 w 96"/>
              <a:gd name="T27" fmla="*/ 22 h 102"/>
              <a:gd name="T28" fmla="*/ 66 w 96"/>
              <a:gd name="T29" fmla="*/ 45 h 102"/>
              <a:gd name="T30" fmla="*/ 66 w 96"/>
              <a:gd name="T31" fmla="*/ 45 h 102"/>
              <a:gd name="T32" fmla="*/ 56 w 96"/>
              <a:gd name="T33" fmla="*/ 43 h 102"/>
              <a:gd name="T34" fmla="*/ 50 w 96"/>
              <a:gd name="T35" fmla="*/ 48 h 102"/>
              <a:gd name="T36" fmla="*/ 42 w 96"/>
              <a:gd name="T37" fmla="*/ 48 h 102"/>
              <a:gd name="T38" fmla="*/ 26 w 96"/>
              <a:gd name="T39" fmla="*/ 52 h 102"/>
              <a:gd name="T40" fmla="*/ 28 w 96"/>
              <a:gd name="T41" fmla="*/ 102 h 102"/>
              <a:gd name="T42" fmla="*/ 18 w 96"/>
              <a:gd name="T43" fmla="*/ 74 h 102"/>
              <a:gd name="T44" fmla="*/ 13 w 96"/>
              <a:gd name="T45" fmla="*/ 102 h 102"/>
              <a:gd name="T46" fmla="*/ 6 w 96"/>
              <a:gd name="T47" fmla="*/ 68 h 102"/>
              <a:gd name="T48" fmla="*/ 4 w 96"/>
              <a:gd name="T49" fmla="*/ 39 h 102"/>
              <a:gd name="T50" fmla="*/ 14 w 96"/>
              <a:gd name="T51" fmla="*/ 40 h 102"/>
              <a:gd name="T52" fmla="*/ 12 w 96"/>
              <a:gd name="T53" fmla="*/ 58 h 102"/>
              <a:gd name="T54" fmla="*/ 16 w 96"/>
              <a:gd name="T55" fmla="*/ 61 h 102"/>
              <a:gd name="T56" fmla="*/ 16 w 96"/>
              <a:gd name="T57" fmla="*/ 61 h 102"/>
              <a:gd name="T58" fmla="*/ 20 w 96"/>
              <a:gd name="T59" fmla="*/ 58 h 102"/>
              <a:gd name="T60" fmla="*/ 18 w 96"/>
              <a:gd name="T61" fmla="*/ 40 h 102"/>
              <a:gd name="T62" fmla="*/ 24 w 96"/>
              <a:gd name="T63" fmla="*/ 39 h 102"/>
              <a:gd name="T64" fmla="*/ 35 w 96"/>
              <a:gd name="T65" fmla="*/ 45 h 102"/>
              <a:gd name="T66" fmla="*/ 35 w 96"/>
              <a:gd name="T67" fmla="*/ 38 h 102"/>
              <a:gd name="T68" fmla="*/ 28 w 96"/>
              <a:gd name="T69" fmla="*/ 29 h 102"/>
              <a:gd name="T70" fmla="*/ 52 w 96"/>
              <a:gd name="T71" fmla="*/ 6 h 102"/>
              <a:gd name="T72" fmla="*/ 72 w 96"/>
              <a:gd name="T73" fmla="*/ 11 h 102"/>
              <a:gd name="T74" fmla="*/ 56 w 96"/>
              <a:gd name="T75" fmla="*/ 11 h 102"/>
              <a:gd name="T76" fmla="*/ 71 w 96"/>
              <a:gd name="T77" fmla="*/ 16 h 102"/>
              <a:gd name="T78" fmla="*/ 58 w 96"/>
              <a:gd name="T79" fmla="*/ 36 h 102"/>
              <a:gd name="T80" fmla="*/ 72 w 96"/>
              <a:gd name="T81" fmla="*/ 34 h 102"/>
              <a:gd name="T82" fmla="*/ 72 w 96"/>
              <a:gd name="T83" fmla="*/ 11 h 102"/>
              <a:gd name="T84" fmla="*/ 55 w 96"/>
              <a:gd name="T85" fmla="*/ 21 h 102"/>
              <a:gd name="T86" fmla="*/ 66 w 96"/>
              <a:gd name="T87"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4" name="Freeform 46"/>
          <p:cNvSpPr>
            <a:spLocks noEditPoints="1"/>
          </p:cNvSpPr>
          <p:nvPr/>
        </p:nvSpPr>
        <p:spPr bwMode="auto">
          <a:xfrm>
            <a:off x="6872908" y="5128318"/>
            <a:ext cx="363141" cy="280988"/>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5" name="Freeform 54"/>
          <p:cNvSpPr>
            <a:spLocks noEditPoints="1"/>
          </p:cNvSpPr>
          <p:nvPr/>
        </p:nvSpPr>
        <p:spPr bwMode="auto">
          <a:xfrm>
            <a:off x="7540848" y="4515149"/>
            <a:ext cx="382190" cy="348853"/>
          </a:xfrm>
          <a:custGeom>
            <a:avLst/>
            <a:gdLst>
              <a:gd name="T0" fmla="*/ 102 w 102"/>
              <a:gd name="T1" fmla="*/ 31 h 113"/>
              <a:gd name="T2" fmla="*/ 53 w 102"/>
              <a:gd name="T3" fmla="*/ 28 h 113"/>
              <a:gd name="T4" fmla="*/ 52 w 102"/>
              <a:gd name="T5" fmla="*/ 57 h 113"/>
              <a:gd name="T6" fmla="*/ 41 w 102"/>
              <a:gd name="T7" fmla="*/ 62 h 113"/>
              <a:gd name="T8" fmla="*/ 39 w 102"/>
              <a:gd name="T9" fmla="*/ 42 h 113"/>
              <a:gd name="T10" fmla="*/ 34 w 102"/>
              <a:gd name="T11" fmla="*/ 45 h 113"/>
              <a:gd name="T12" fmla="*/ 18 w 102"/>
              <a:gd name="T13" fmla="*/ 62 h 113"/>
              <a:gd name="T14" fmla="*/ 20 w 102"/>
              <a:gd name="T15" fmla="*/ 55 h 113"/>
              <a:gd name="T16" fmla="*/ 18 w 102"/>
              <a:gd name="T17" fmla="*/ 53 h 113"/>
              <a:gd name="T18" fmla="*/ 16 w 102"/>
              <a:gd name="T19" fmla="*/ 56 h 113"/>
              <a:gd name="T20" fmla="*/ 13 w 102"/>
              <a:gd name="T21" fmla="*/ 62 h 113"/>
              <a:gd name="T22" fmla="*/ 27 w 102"/>
              <a:gd name="T23" fmla="*/ 43 h 113"/>
              <a:gd name="T24" fmla="*/ 30 w 102"/>
              <a:gd name="T25" fmla="*/ 41 h 113"/>
              <a:gd name="T26" fmla="*/ 25 w 102"/>
              <a:gd name="T27" fmla="*/ 40 h 113"/>
              <a:gd name="T28" fmla="*/ 12 w 102"/>
              <a:gd name="T29" fmla="*/ 46 h 113"/>
              <a:gd name="T30" fmla="*/ 2 w 102"/>
              <a:gd name="T31" fmla="*/ 62 h 113"/>
              <a:gd name="T32" fmla="*/ 8 w 102"/>
              <a:gd name="T33" fmla="*/ 81 h 113"/>
              <a:gd name="T34" fmla="*/ 11 w 102"/>
              <a:gd name="T35" fmla="*/ 72 h 113"/>
              <a:gd name="T36" fmla="*/ 11 w 102"/>
              <a:gd name="T37" fmla="*/ 74 h 113"/>
              <a:gd name="T38" fmla="*/ 61 w 102"/>
              <a:gd name="T39" fmla="*/ 113 h 113"/>
              <a:gd name="T40" fmla="*/ 62 w 102"/>
              <a:gd name="T41" fmla="*/ 75 h 113"/>
              <a:gd name="T42" fmla="*/ 71 w 102"/>
              <a:gd name="T43" fmla="*/ 66 h 113"/>
              <a:gd name="T44" fmla="*/ 61 w 102"/>
              <a:gd name="T45" fmla="*/ 55 h 113"/>
              <a:gd name="T46" fmla="*/ 58 w 102"/>
              <a:gd name="T47" fmla="*/ 45 h 113"/>
              <a:gd name="T48" fmla="*/ 42 w 102"/>
              <a:gd name="T49" fmla="*/ 38 h 113"/>
              <a:gd name="T50" fmla="*/ 44 w 102"/>
              <a:gd name="T51" fmla="*/ 43 h 113"/>
              <a:gd name="T52" fmla="*/ 58 w 102"/>
              <a:gd name="T53" fmla="*/ 55 h 113"/>
              <a:gd name="T54" fmla="*/ 54 w 102"/>
              <a:gd name="T55" fmla="*/ 57 h 113"/>
              <a:gd name="T56" fmla="*/ 52 w 102"/>
              <a:gd name="T57" fmla="*/ 54 h 113"/>
              <a:gd name="T58" fmla="*/ 47 w 102"/>
              <a:gd name="T59" fmla="*/ 53 h 113"/>
              <a:gd name="T60" fmla="*/ 26 w 102"/>
              <a:gd name="T61" fmla="*/ 28 h 113"/>
              <a:gd name="T62" fmla="*/ 44 w 102"/>
              <a:gd name="T63" fmla="*/ 20 h 113"/>
              <a:gd name="T64" fmla="*/ 46 w 102"/>
              <a:gd name="T65" fmla="*/ 14 h 113"/>
              <a:gd name="T66" fmla="*/ 24 w 102"/>
              <a:gd name="T67" fmla="*/ 26 h 113"/>
              <a:gd name="T68" fmla="*/ 59 w 102"/>
              <a:gd name="T69" fmla="*/ 8 h 113"/>
              <a:gd name="T70" fmla="*/ 59 w 102"/>
              <a:gd name="T71" fmla="*/ 6 h 113"/>
              <a:gd name="T72" fmla="*/ 86 w 102"/>
              <a:gd name="T73" fmla="*/ 22 h 113"/>
              <a:gd name="T74" fmla="*/ 83 w 102"/>
              <a:gd name="T75" fmla="*/ 20 h 113"/>
              <a:gd name="T76" fmla="*/ 83 w 102"/>
              <a:gd name="T77" fmla="*/ 22 h 113"/>
              <a:gd name="T78" fmla="*/ 59 w 102"/>
              <a:gd name="T79" fmla="*/ 13 h 113"/>
              <a:gd name="T80" fmla="*/ 76 w 102"/>
              <a:gd name="T81" fmla="*/ 13 h 113"/>
              <a:gd name="T82" fmla="*/ 79 w 102"/>
              <a:gd name="T83" fmla="*/ 15 h 113"/>
              <a:gd name="T84" fmla="*/ 98 w 102"/>
              <a:gd name="T85" fmla="*/ 13 h 113"/>
              <a:gd name="T86" fmla="*/ 98 w 102"/>
              <a:gd name="T87" fmla="*/ 15 h 113"/>
              <a:gd name="T88" fmla="*/ 80 w 102"/>
              <a:gd name="T89" fmla="*/ 8 h 113"/>
              <a:gd name="T90" fmla="*/ 80 w 102"/>
              <a:gd name="T91" fmla="*/ 6 h 113"/>
              <a:gd name="T92" fmla="*/ 78 w 102"/>
              <a:gd name="T93"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6" name="Freeform 55"/>
          <p:cNvSpPr>
            <a:spLocks noEditPoints="1"/>
          </p:cNvSpPr>
          <p:nvPr/>
        </p:nvSpPr>
        <p:spPr bwMode="auto">
          <a:xfrm>
            <a:off x="6913388" y="4534196"/>
            <a:ext cx="322660" cy="295275"/>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00B0F0"/>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7" name="Freeform 100"/>
          <p:cNvSpPr>
            <a:spLocks noEditPoints="1"/>
          </p:cNvSpPr>
          <p:nvPr/>
        </p:nvSpPr>
        <p:spPr bwMode="auto">
          <a:xfrm>
            <a:off x="7565851" y="1120674"/>
            <a:ext cx="390525" cy="329804"/>
          </a:xfrm>
          <a:custGeom>
            <a:avLst/>
            <a:gdLst>
              <a:gd name="T0" fmla="*/ 50 w 104"/>
              <a:gd name="T1" fmla="*/ 26 h 107"/>
              <a:gd name="T2" fmla="*/ 5 w 104"/>
              <a:gd name="T3" fmla="*/ 51 h 107"/>
              <a:gd name="T4" fmla="*/ 67 w 104"/>
              <a:gd name="T5" fmla="*/ 93 h 107"/>
              <a:gd name="T6" fmla="*/ 102 w 104"/>
              <a:gd name="T7" fmla="*/ 107 h 107"/>
              <a:gd name="T8" fmla="*/ 67 w 104"/>
              <a:gd name="T9" fmla="*/ 93 h 107"/>
              <a:gd name="T10" fmla="*/ 81 w 104"/>
              <a:gd name="T11" fmla="*/ 83 h 107"/>
              <a:gd name="T12" fmla="*/ 85 w 104"/>
              <a:gd name="T13" fmla="*/ 91 h 107"/>
              <a:gd name="T14" fmla="*/ 88 w 104"/>
              <a:gd name="T15" fmla="*/ 83 h 107"/>
              <a:gd name="T16" fmla="*/ 81 w 104"/>
              <a:gd name="T17" fmla="*/ 75 h 107"/>
              <a:gd name="T18" fmla="*/ 55 w 104"/>
              <a:gd name="T19" fmla="*/ 73 h 107"/>
              <a:gd name="T20" fmla="*/ 0 w 104"/>
              <a:gd name="T21" fmla="*/ 107 h 107"/>
              <a:gd name="T22" fmla="*/ 83 w 104"/>
              <a:gd name="T23" fmla="*/ 48 h 107"/>
              <a:gd name="T24" fmla="*/ 83 w 104"/>
              <a:gd name="T25" fmla="*/ 72 h 107"/>
              <a:gd name="T26" fmla="*/ 83 w 104"/>
              <a:gd name="T27" fmla="*/ 48 h 107"/>
              <a:gd name="T28" fmla="*/ 59 w 104"/>
              <a:gd name="T29" fmla="*/ 46 h 107"/>
              <a:gd name="T30" fmla="*/ 68 w 104"/>
              <a:gd name="T31" fmla="*/ 48 h 107"/>
              <a:gd name="T32" fmla="*/ 63 w 104"/>
              <a:gd name="T33" fmla="*/ 41 h 107"/>
              <a:gd name="T34" fmla="*/ 52 w 104"/>
              <a:gd name="T35" fmla="*/ 42 h 107"/>
              <a:gd name="T36" fmla="*/ 37 w 104"/>
              <a:gd name="T37" fmla="*/ 20 h 107"/>
              <a:gd name="T38" fmla="*/ 33 w 104"/>
              <a:gd name="T39" fmla="*/ 0 h 107"/>
              <a:gd name="T40" fmla="*/ 42 w 104"/>
              <a:gd name="T41" fmla="*/ 1 h 107"/>
              <a:gd name="T42" fmla="*/ 43 w 104"/>
              <a:gd name="T43" fmla="*/ 9 h 107"/>
              <a:gd name="T44" fmla="*/ 37 w 104"/>
              <a:gd name="T45" fmla="*/ 13 h 107"/>
              <a:gd name="T46" fmla="*/ 39 w 104"/>
              <a:gd name="T47" fmla="*/ 4 h 107"/>
              <a:gd name="T48" fmla="*/ 37 w 104"/>
              <a:gd name="T49" fmla="*/ 10 h 107"/>
              <a:gd name="T50" fmla="*/ 48 w 104"/>
              <a:gd name="T51" fmla="*/ 20 h 107"/>
              <a:gd name="T52" fmla="*/ 44 w 104"/>
              <a:gd name="T53" fmla="*/ 0 h 107"/>
              <a:gd name="T54" fmla="*/ 48 w 104"/>
              <a:gd name="T55" fmla="*/ 20 h 107"/>
              <a:gd name="T56" fmla="*/ 55 w 104"/>
              <a:gd name="T57" fmla="*/ 20 h 107"/>
              <a:gd name="T58" fmla="*/ 52 w 104"/>
              <a:gd name="T59" fmla="*/ 21 h 107"/>
              <a:gd name="T60" fmla="*/ 49 w 104"/>
              <a:gd name="T61" fmla="*/ 15 h 107"/>
              <a:gd name="T62" fmla="*/ 53 w 104"/>
              <a:gd name="T63" fmla="*/ 11 h 107"/>
              <a:gd name="T64" fmla="*/ 54 w 104"/>
              <a:gd name="T65" fmla="*/ 7 h 107"/>
              <a:gd name="T66" fmla="*/ 53 w 104"/>
              <a:gd name="T67" fmla="*/ 8 h 107"/>
              <a:gd name="T68" fmla="*/ 53 w 104"/>
              <a:gd name="T69" fmla="*/ 10 h 107"/>
              <a:gd name="T70" fmla="*/ 49 w 104"/>
              <a:gd name="T71" fmla="*/ 7 h 107"/>
              <a:gd name="T72" fmla="*/ 59 w 104"/>
              <a:gd name="T73" fmla="*/ 7 h 107"/>
              <a:gd name="T74" fmla="*/ 54 w 104"/>
              <a:gd name="T75" fmla="*/ 17 h 107"/>
              <a:gd name="T76" fmla="*/ 53 w 104"/>
              <a:gd name="T77" fmla="*/ 14 h 107"/>
              <a:gd name="T78" fmla="*/ 54 w 104"/>
              <a:gd name="T79" fmla="*/ 18 h 107"/>
              <a:gd name="T80" fmla="*/ 69 w 104"/>
              <a:gd name="T81" fmla="*/ 20 h 107"/>
              <a:gd name="T82" fmla="*/ 65 w 104"/>
              <a:gd name="T83" fmla="*/ 7 h 107"/>
              <a:gd name="T84" fmla="*/ 64 w 104"/>
              <a:gd name="T85" fmla="*/ 7 h 107"/>
              <a:gd name="T86" fmla="*/ 59 w 104"/>
              <a:gd name="T87" fmla="*/ 20 h 107"/>
              <a:gd name="T88" fmla="*/ 64 w 104"/>
              <a:gd name="T89" fmla="*/ 4 h 107"/>
              <a:gd name="T90" fmla="*/ 66 w 104"/>
              <a:gd name="T91" fmla="*/ 4 h 107"/>
              <a:gd name="T92" fmla="*/ 69 w 104"/>
              <a:gd name="T93" fmla="*/ 6 h 107"/>
              <a:gd name="T94" fmla="*/ 24 w 104"/>
              <a:gd name="T95" fmla="*/ 55 h 107"/>
              <a:gd name="T96" fmla="*/ 21 w 104"/>
              <a:gd name="T97" fmla="*/ 63 h 107"/>
              <a:gd name="T98" fmla="*/ 34 w 104"/>
              <a:gd name="T99" fmla="*/ 63 h 107"/>
              <a:gd name="T100" fmla="*/ 31 w 104"/>
              <a:gd name="T101"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8" name="Freeform 101"/>
          <p:cNvSpPr>
            <a:spLocks/>
          </p:cNvSpPr>
          <p:nvPr/>
        </p:nvSpPr>
        <p:spPr bwMode="auto">
          <a:xfrm>
            <a:off x="1350788" y="1706464"/>
            <a:ext cx="341710" cy="269081"/>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39" name="Freeform 102"/>
          <p:cNvSpPr>
            <a:spLocks noEditPoints="1"/>
          </p:cNvSpPr>
          <p:nvPr/>
        </p:nvSpPr>
        <p:spPr bwMode="auto">
          <a:xfrm>
            <a:off x="2093738" y="1711224"/>
            <a:ext cx="292894" cy="292894"/>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40" name="Freeform 103"/>
          <p:cNvSpPr>
            <a:spLocks noEditPoints="1"/>
          </p:cNvSpPr>
          <p:nvPr/>
        </p:nvSpPr>
        <p:spPr bwMode="auto">
          <a:xfrm>
            <a:off x="1344837" y="1175446"/>
            <a:ext cx="363140" cy="23098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41" name="Freeform 104"/>
          <p:cNvSpPr>
            <a:spLocks noEditPoints="1"/>
          </p:cNvSpPr>
          <p:nvPr/>
        </p:nvSpPr>
        <p:spPr bwMode="auto">
          <a:xfrm>
            <a:off x="2072309" y="1173061"/>
            <a:ext cx="321469" cy="239316"/>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142" name="Freeform 105"/>
          <p:cNvSpPr>
            <a:spLocks noEditPoints="1"/>
          </p:cNvSpPr>
          <p:nvPr/>
        </p:nvSpPr>
        <p:spPr bwMode="auto">
          <a:xfrm>
            <a:off x="2762872" y="1148059"/>
            <a:ext cx="340519" cy="286940"/>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E8584B"/>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71101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155704" y="-60689"/>
            <a:ext cx="2512100" cy="9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综艺简体" pitchFamily="1" charset="-122"/>
              </a:defRPr>
            </a:lvl2pPr>
            <a:lvl3pPr algn="ctr" rtl="0" eaLnBrk="0" fontAlgn="base" hangingPunct="0">
              <a:spcBef>
                <a:spcPct val="0"/>
              </a:spcBef>
              <a:spcAft>
                <a:spcPct val="0"/>
              </a:spcAft>
              <a:defRPr sz="4400">
                <a:solidFill>
                  <a:schemeClr val="tx1"/>
                </a:solidFill>
                <a:latin typeface="Calibri" pitchFamily="34" charset="0"/>
                <a:ea typeface="方正综艺简体" pitchFamily="1" charset="-122"/>
              </a:defRPr>
            </a:lvl3pPr>
            <a:lvl4pPr algn="ctr" rtl="0" eaLnBrk="0" fontAlgn="base" hangingPunct="0">
              <a:spcBef>
                <a:spcPct val="0"/>
              </a:spcBef>
              <a:spcAft>
                <a:spcPct val="0"/>
              </a:spcAft>
              <a:defRPr sz="4400">
                <a:solidFill>
                  <a:schemeClr val="tx1"/>
                </a:solidFill>
                <a:latin typeface="Calibri" pitchFamily="34" charset="0"/>
                <a:ea typeface="方正综艺简体" pitchFamily="1" charset="-122"/>
              </a:defRPr>
            </a:lvl4pPr>
            <a:lvl5pPr algn="ctr" rtl="0" eaLnBrk="0" fontAlgn="base" hangingPunct="0">
              <a:spcBef>
                <a:spcPct val="0"/>
              </a:spcBef>
              <a:spcAft>
                <a:spcPct val="0"/>
              </a:spcAft>
              <a:defRPr sz="4400">
                <a:solidFill>
                  <a:schemeClr val="tx1"/>
                </a:solidFill>
                <a:latin typeface="Calibri" pitchFamily="34" charset="0"/>
                <a:ea typeface="方正综艺简体" pitchFamily="1" charset="-122"/>
              </a:defRPr>
            </a:lvl5pPr>
            <a:lvl6pPr marL="457200" algn="ctr" rtl="0" fontAlgn="base">
              <a:spcBef>
                <a:spcPct val="0"/>
              </a:spcBef>
              <a:spcAft>
                <a:spcPct val="0"/>
              </a:spcAft>
              <a:defRPr sz="4400">
                <a:solidFill>
                  <a:schemeClr val="tx1"/>
                </a:solidFill>
                <a:latin typeface="Calibri" pitchFamily="34" charset="0"/>
                <a:ea typeface="方正综艺简体" pitchFamily="1" charset="-122"/>
              </a:defRPr>
            </a:lvl6pPr>
            <a:lvl7pPr marL="914400" algn="ctr" rtl="0" fontAlgn="base">
              <a:spcBef>
                <a:spcPct val="0"/>
              </a:spcBef>
              <a:spcAft>
                <a:spcPct val="0"/>
              </a:spcAft>
              <a:defRPr sz="4400">
                <a:solidFill>
                  <a:schemeClr val="tx1"/>
                </a:solidFill>
                <a:latin typeface="Calibri" pitchFamily="34" charset="0"/>
                <a:ea typeface="方正综艺简体" pitchFamily="1" charset="-122"/>
              </a:defRPr>
            </a:lvl7pPr>
            <a:lvl8pPr marL="1371600" algn="ctr" rtl="0" fontAlgn="base">
              <a:spcBef>
                <a:spcPct val="0"/>
              </a:spcBef>
              <a:spcAft>
                <a:spcPct val="0"/>
              </a:spcAft>
              <a:defRPr sz="4400">
                <a:solidFill>
                  <a:schemeClr val="tx1"/>
                </a:solidFill>
                <a:latin typeface="Calibri" pitchFamily="34" charset="0"/>
                <a:ea typeface="方正综艺简体" pitchFamily="1" charset="-122"/>
              </a:defRPr>
            </a:lvl8pPr>
            <a:lvl9pPr marL="1828800" algn="ctr" rtl="0" fontAlgn="base">
              <a:spcBef>
                <a:spcPct val="0"/>
              </a:spcBef>
              <a:spcAft>
                <a:spcPct val="0"/>
              </a:spcAft>
              <a:defRPr sz="4400">
                <a:solidFill>
                  <a:schemeClr val="tx1"/>
                </a:solidFill>
                <a:latin typeface="Calibri" pitchFamily="34" charset="0"/>
                <a:ea typeface="方正综艺简体" pitchFamily="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0" cap="none" spc="0" normalizeH="0" baseline="0" noProof="0" dirty="0" smtClean="0">
                <a:ln>
                  <a:noFill/>
                </a:ln>
                <a:solidFill>
                  <a:srgbClr val="C00000"/>
                </a:solidFill>
                <a:effectLst/>
                <a:uLnTx/>
                <a:uFillTx/>
                <a:latin typeface="微软雅黑"/>
                <a:ea typeface="微软雅黑"/>
                <a:cs typeface="+mj-cs"/>
              </a:rPr>
              <a:t>赠备用图标</a:t>
            </a:r>
            <a:endParaRPr kumimoji="0" lang="zh-CN" altLang="zh-CN" sz="3600" b="0" i="0" u="none" strike="noStrike" kern="0" cap="none" spc="0" normalizeH="0" baseline="0" noProof="0" dirty="0" smtClean="0">
              <a:ln>
                <a:noFill/>
              </a:ln>
              <a:solidFill>
                <a:srgbClr val="C00000"/>
              </a:solidFill>
              <a:effectLst/>
              <a:uLnTx/>
              <a:uFillTx/>
              <a:latin typeface="微软雅黑"/>
              <a:ea typeface="微软雅黑"/>
              <a:cs typeface="+mj-cs"/>
            </a:endParaRPr>
          </a:p>
        </p:txBody>
      </p:sp>
      <p:sp>
        <p:nvSpPr>
          <p:cNvPr id="143" name="Freeform 7"/>
          <p:cNvSpPr>
            <a:spLocks noEditPoints="1" noChangeArrowheads="1"/>
          </p:cNvSpPr>
          <p:nvPr/>
        </p:nvSpPr>
        <p:spPr bwMode="auto">
          <a:xfrm>
            <a:off x="6869180" y="1866340"/>
            <a:ext cx="430213" cy="285750"/>
          </a:xfrm>
          <a:custGeom>
            <a:avLst/>
            <a:gdLst>
              <a:gd name="T0" fmla="*/ 2147483647 w 115"/>
              <a:gd name="T1" fmla="*/ 0 h 76"/>
              <a:gd name="T2" fmla="*/ 2147483647 w 115"/>
              <a:gd name="T3" fmla="*/ 2147483647 h 76"/>
              <a:gd name="T4" fmla="*/ 2147483647 w 115"/>
              <a:gd name="T5" fmla="*/ 2147483647 h 76"/>
              <a:gd name="T6" fmla="*/ 2147483647 w 115"/>
              <a:gd name="T7" fmla="*/ 2147483647 h 76"/>
              <a:gd name="T8" fmla="*/ 2147483647 w 115"/>
              <a:gd name="T9" fmla="*/ 2147483647 h 76"/>
              <a:gd name="T10" fmla="*/ 2147483647 w 115"/>
              <a:gd name="T11" fmla="*/ 2147483647 h 76"/>
              <a:gd name="T12" fmla="*/ 2147483647 w 115"/>
              <a:gd name="T13" fmla="*/ 2147483647 h 76"/>
              <a:gd name="T14" fmla="*/ 2147483647 w 115"/>
              <a:gd name="T15" fmla="*/ 2147483647 h 76"/>
              <a:gd name="T16" fmla="*/ 2147483647 w 115"/>
              <a:gd name="T17" fmla="*/ 2147483647 h 76"/>
              <a:gd name="T18" fmla="*/ 2147483647 w 115"/>
              <a:gd name="T19" fmla="*/ 2147483647 h 76"/>
              <a:gd name="T20" fmla="*/ 2147483647 w 115"/>
              <a:gd name="T21" fmla="*/ 2147483647 h 76"/>
              <a:gd name="T22" fmla="*/ 2147483647 w 115"/>
              <a:gd name="T23" fmla="*/ 2147483647 h 76"/>
              <a:gd name="T24" fmla="*/ 2147483647 w 115"/>
              <a:gd name="T25" fmla="*/ 2147483647 h 76"/>
              <a:gd name="T26" fmla="*/ 2147483647 w 115"/>
              <a:gd name="T27" fmla="*/ 2147483647 h 76"/>
              <a:gd name="T28" fmla="*/ 2147483647 w 115"/>
              <a:gd name="T29" fmla="*/ 2147483647 h 76"/>
              <a:gd name="T30" fmla="*/ 2147483647 w 115"/>
              <a:gd name="T31" fmla="*/ 2147483647 h 76"/>
              <a:gd name="T32" fmla="*/ 2147483647 w 115"/>
              <a:gd name="T33" fmla="*/ 2147483647 h 76"/>
              <a:gd name="T34" fmla="*/ 2147483647 w 115"/>
              <a:gd name="T35" fmla="*/ 2147483647 h 76"/>
              <a:gd name="T36" fmla="*/ 2147483647 w 115"/>
              <a:gd name="T37" fmla="*/ 2147483647 h 76"/>
              <a:gd name="T38" fmla="*/ 2147483647 w 115"/>
              <a:gd name="T39" fmla="*/ 2147483647 h 76"/>
              <a:gd name="T40" fmla="*/ 2147483647 w 115"/>
              <a:gd name="T41" fmla="*/ 2147483647 h 76"/>
              <a:gd name="T42" fmla="*/ 2147483647 w 115"/>
              <a:gd name="T43" fmla="*/ 2147483647 h 76"/>
              <a:gd name="T44" fmla="*/ 2147483647 w 115"/>
              <a:gd name="T45" fmla="*/ 2147483647 h 76"/>
              <a:gd name="T46" fmla="*/ 2147483647 w 115"/>
              <a:gd name="T47" fmla="*/ 2147483647 h 76"/>
              <a:gd name="T48" fmla="*/ 2147483647 w 115"/>
              <a:gd name="T49" fmla="*/ 2147483647 h 76"/>
              <a:gd name="T50" fmla="*/ 2147483647 w 115"/>
              <a:gd name="T51" fmla="*/ 2147483647 h 76"/>
              <a:gd name="T52" fmla="*/ 2147483647 w 115"/>
              <a:gd name="T53" fmla="*/ 2147483647 h 76"/>
              <a:gd name="T54" fmla="*/ 2147483647 w 115"/>
              <a:gd name="T55" fmla="*/ 2147483647 h 76"/>
              <a:gd name="T56" fmla="*/ 2147483647 w 115"/>
              <a:gd name="T57" fmla="*/ 2147483647 h 76"/>
              <a:gd name="T58" fmla="*/ 2147483647 w 115"/>
              <a:gd name="T59" fmla="*/ 2147483647 h 76"/>
              <a:gd name="T60" fmla="*/ 2147483647 w 115"/>
              <a:gd name="T61" fmla="*/ 2147483647 h 76"/>
              <a:gd name="T62" fmla="*/ 2147483647 w 115"/>
              <a:gd name="T63" fmla="*/ 2147483647 h 76"/>
              <a:gd name="T64" fmla="*/ 2147483647 w 115"/>
              <a:gd name="T65" fmla="*/ 2147483647 h 76"/>
              <a:gd name="T66" fmla="*/ 2147483647 w 115"/>
              <a:gd name="T67" fmla="*/ 2147483647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Freeform 42"/>
          <p:cNvSpPr>
            <a:spLocks noEditPoints="1" noChangeArrowheads="1"/>
          </p:cNvSpPr>
          <p:nvPr/>
        </p:nvSpPr>
        <p:spPr bwMode="auto">
          <a:xfrm>
            <a:off x="7626418" y="2534677"/>
            <a:ext cx="319087" cy="355600"/>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0 h 95"/>
              <a:gd name="T16" fmla="*/ 2147483647 w 85"/>
              <a:gd name="T17" fmla="*/ 2147483647 h 95"/>
              <a:gd name="T18" fmla="*/ 2147483647 w 85"/>
              <a:gd name="T19" fmla="*/ 2147483647 h 95"/>
              <a:gd name="T20" fmla="*/ 0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2147483647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43"/>
          <p:cNvSpPr>
            <a:spLocks noEditPoints="1" noChangeArrowheads="1"/>
          </p:cNvSpPr>
          <p:nvPr/>
        </p:nvSpPr>
        <p:spPr bwMode="auto">
          <a:xfrm>
            <a:off x="6943792" y="2501340"/>
            <a:ext cx="336550" cy="382587"/>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44"/>
          <p:cNvSpPr>
            <a:spLocks noEditPoints="1" noChangeArrowheads="1"/>
          </p:cNvSpPr>
          <p:nvPr/>
        </p:nvSpPr>
        <p:spPr bwMode="auto">
          <a:xfrm>
            <a:off x="6234180" y="2515627"/>
            <a:ext cx="360363" cy="382588"/>
          </a:xfrm>
          <a:custGeom>
            <a:avLst/>
            <a:gdLst>
              <a:gd name="T0" fmla="*/ 2147483647 w 96"/>
              <a:gd name="T1" fmla="*/ 2147483647 h 102"/>
              <a:gd name="T2" fmla="*/ 2147483647 w 96"/>
              <a:gd name="T3" fmla="*/ 2147483647 h 102"/>
              <a:gd name="T4" fmla="*/ 2147483647 w 96"/>
              <a:gd name="T5" fmla="*/ 2147483647 h 102"/>
              <a:gd name="T6" fmla="*/ 2147483647 w 96"/>
              <a:gd name="T7" fmla="*/ 0 h 102"/>
              <a:gd name="T8" fmla="*/ 2147483647 w 96"/>
              <a:gd name="T9" fmla="*/ 2147483647 h 102"/>
              <a:gd name="T10" fmla="*/ 2147483647 w 96"/>
              <a:gd name="T11" fmla="*/ 2147483647 h 102"/>
              <a:gd name="T12" fmla="*/ 2147483647 w 96"/>
              <a:gd name="T13" fmla="*/ 2147483647 h 102"/>
              <a:gd name="T14" fmla="*/ 2147483647 w 96"/>
              <a:gd name="T15" fmla="*/ 2147483647 h 102"/>
              <a:gd name="T16" fmla="*/ 2147483647 w 96"/>
              <a:gd name="T17" fmla="*/ 2147483647 h 102"/>
              <a:gd name="T18" fmla="*/ 2147483647 w 96"/>
              <a:gd name="T19" fmla="*/ 2147483647 h 102"/>
              <a:gd name="T20" fmla="*/ 2147483647 w 96"/>
              <a:gd name="T21" fmla="*/ 2147483647 h 102"/>
              <a:gd name="T22" fmla="*/ 2147483647 w 96"/>
              <a:gd name="T23" fmla="*/ 2147483647 h 102"/>
              <a:gd name="T24" fmla="*/ 2147483647 w 96"/>
              <a:gd name="T25" fmla="*/ 0 h 102"/>
              <a:gd name="T26" fmla="*/ 2147483647 w 96"/>
              <a:gd name="T27" fmla="*/ 2147483647 h 102"/>
              <a:gd name="T28" fmla="*/ 2147483647 w 96"/>
              <a:gd name="T29" fmla="*/ 2147483647 h 102"/>
              <a:gd name="T30" fmla="*/ 2147483647 w 96"/>
              <a:gd name="T31" fmla="*/ 2147483647 h 102"/>
              <a:gd name="T32" fmla="*/ 2147483647 w 96"/>
              <a:gd name="T33" fmla="*/ 2147483647 h 102"/>
              <a:gd name="T34" fmla="*/ 2147483647 w 96"/>
              <a:gd name="T35" fmla="*/ 2147483647 h 102"/>
              <a:gd name="T36" fmla="*/ 2147483647 w 96"/>
              <a:gd name="T37" fmla="*/ 2147483647 h 102"/>
              <a:gd name="T38" fmla="*/ 2147483647 w 96"/>
              <a:gd name="T39" fmla="*/ 2147483647 h 102"/>
              <a:gd name="T40" fmla="*/ 2147483647 w 96"/>
              <a:gd name="T41" fmla="*/ 2147483647 h 102"/>
              <a:gd name="T42" fmla="*/ 2147483647 w 96"/>
              <a:gd name="T43" fmla="*/ 2147483647 h 102"/>
              <a:gd name="T44" fmla="*/ 2147483647 w 96"/>
              <a:gd name="T45" fmla="*/ 2147483647 h 102"/>
              <a:gd name="T46" fmla="*/ 2147483647 w 96"/>
              <a:gd name="T47" fmla="*/ 2147483647 h 102"/>
              <a:gd name="T48" fmla="*/ 2147483647 w 96"/>
              <a:gd name="T49" fmla="*/ 2147483647 h 102"/>
              <a:gd name="T50" fmla="*/ 2147483647 w 96"/>
              <a:gd name="T51" fmla="*/ 2147483647 h 102"/>
              <a:gd name="T52" fmla="*/ 2147483647 w 96"/>
              <a:gd name="T53" fmla="*/ 2147483647 h 102"/>
              <a:gd name="T54" fmla="*/ 2147483647 w 96"/>
              <a:gd name="T55" fmla="*/ 2147483647 h 102"/>
              <a:gd name="T56" fmla="*/ 2147483647 w 96"/>
              <a:gd name="T57" fmla="*/ 2147483647 h 102"/>
              <a:gd name="T58" fmla="*/ 2147483647 w 96"/>
              <a:gd name="T59" fmla="*/ 2147483647 h 102"/>
              <a:gd name="T60" fmla="*/ 2147483647 w 96"/>
              <a:gd name="T61" fmla="*/ 2147483647 h 102"/>
              <a:gd name="T62" fmla="*/ 2147483647 w 96"/>
              <a:gd name="T63" fmla="*/ 2147483647 h 102"/>
              <a:gd name="T64" fmla="*/ 2147483647 w 96"/>
              <a:gd name="T65" fmla="*/ 2147483647 h 102"/>
              <a:gd name="T66" fmla="*/ 2147483647 w 96"/>
              <a:gd name="T67" fmla="*/ 2147483647 h 102"/>
              <a:gd name="T68" fmla="*/ 2147483647 w 96"/>
              <a:gd name="T69" fmla="*/ 2147483647 h 102"/>
              <a:gd name="T70" fmla="*/ 2147483647 w 96"/>
              <a:gd name="T71" fmla="*/ 2147483647 h 102"/>
              <a:gd name="T72" fmla="*/ 2147483647 w 96"/>
              <a:gd name="T73" fmla="*/ 2147483647 h 102"/>
              <a:gd name="T74" fmla="*/ 2147483647 w 96"/>
              <a:gd name="T75" fmla="*/ 2147483647 h 102"/>
              <a:gd name="T76" fmla="*/ 2147483647 w 96"/>
              <a:gd name="T77" fmla="*/ 2147483647 h 102"/>
              <a:gd name="T78" fmla="*/ 2147483647 w 96"/>
              <a:gd name="T79" fmla="*/ 2147483647 h 102"/>
              <a:gd name="T80" fmla="*/ 2147483647 w 96"/>
              <a:gd name="T81" fmla="*/ 2147483647 h 102"/>
              <a:gd name="T82" fmla="*/ 2147483647 w 96"/>
              <a:gd name="T83" fmla="*/ 2147483647 h 102"/>
              <a:gd name="T84" fmla="*/ 2147483647 w 96"/>
              <a:gd name="T85" fmla="*/ 2147483647 h 102"/>
              <a:gd name="T86" fmla="*/ 2147483647 w 96"/>
              <a:gd name="T87" fmla="*/ 2147483647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46"/>
          <p:cNvSpPr>
            <a:spLocks noEditPoints="1" noChangeArrowheads="1"/>
          </p:cNvSpPr>
          <p:nvPr/>
        </p:nvSpPr>
        <p:spPr bwMode="auto">
          <a:xfrm>
            <a:off x="5518218" y="2534678"/>
            <a:ext cx="363537" cy="341313"/>
          </a:xfrm>
          <a:custGeom>
            <a:avLst/>
            <a:gdLst>
              <a:gd name="T0" fmla="*/ 2147483647 w 97"/>
              <a:gd name="T1" fmla="*/ 2147483647 h 91"/>
              <a:gd name="T2" fmla="*/ 2147483647 w 97"/>
              <a:gd name="T3" fmla="*/ 2147483647 h 91"/>
              <a:gd name="T4" fmla="*/ 2147483647 w 97"/>
              <a:gd name="T5" fmla="*/ 2147483647 h 91"/>
              <a:gd name="T6" fmla="*/ 2147483647 w 97"/>
              <a:gd name="T7" fmla="*/ 2147483647 h 91"/>
              <a:gd name="T8" fmla="*/ 2147483647 w 97"/>
              <a:gd name="T9" fmla="*/ 2147483647 h 91"/>
              <a:gd name="T10" fmla="*/ 2147483647 w 97"/>
              <a:gd name="T11" fmla="*/ 2147483647 h 91"/>
              <a:gd name="T12" fmla="*/ 2147483647 w 97"/>
              <a:gd name="T13" fmla="*/ 2147483647 h 91"/>
              <a:gd name="T14" fmla="*/ 2147483647 w 97"/>
              <a:gd name="T15" fmla="*/ 2147483647 h 91"/>
              <a:gd name="T16" fmla="*/ 2147483647 w 97"/>
              <a:gd name="T17" fmla="*/ 2147483647 h 91"/>
              <a:gd name="T18" fmla="*/ 2147483647 w 97"/>
              <a:gd name="T19" fmla="*/ 2147483647 h 91"/>
              <a:gd name="T20" fmla="*/ 2147483647 w 97"/>
              <a:gd name="T21" fmla="*/ 2147483647 h 91"/>
              <a:gd name="T22" fmla="*/ 2147483647 w 97"/>
              <a:gd name="T23" fmla="*/ 2147483647 h 91"/>
              <a:gd name="T24" fmla="*/ 2147483647 w 97"/>
              <a:gd name="T25" fmla="*/ 2147483647 h 91"/>
              <a:gd name="T26" fmla="*/ 2147483647 w 97"/>
              <a:gd name="T27" fmla="*/ 2147483647 h 91"/>
              <a:gd name="T28" fmla="*/ 2147483647 w 97"/>
              <a:gd name="T29" fmla="*/ 2147483647 h 91"/>
              <a:gd name="T30" fmla="*/ 2147483647 w 97"/>
              <a:gd name="T31" fmla="*/ 2147483647 h 91"/>
              <a:gd name="T32" fmla="*/ 2147483647 w 97"/>
              <a:gd name="T33" fmla="*/ 2147483647 h 91"/>
              <a:gd name="T34" fmla="*/ 2147483647 w 97"/>
              <a:gd name="T35" fmla="*/ 2147483647 h 91"/>
              <a:gd name="T36" fmla="*/ 2147483647 w 97"/>
              <a:gd name="T37" fmla="*/ 2147483647 h 91"/>
              <a:gd name="T38" fmla="*/ 2147483647 w 97"/>
              <a:gd name="T39" fmla="*/ 2147483647 h 91"/>
              <a:gd name="T40" fmla="*/ 2147483647 w 97"/>
              <a:gd name="T41" fmla="*/ 2147483647 h 91"/>
              <a:gd name="T42" fmla="*/ 2147483647 w 97"/>
              <a:gd name="T43" fmla="*/ 2147483647 h 91"/>
              <a:gd name="T44" fmla="*/ 2147483647 w 97"/>
              <a:gd name="T45" fmla="*/ 2147483647 h 91"/>
              <a:gd name="T46" fmla="*/ 2147483647 w 97"/>
              <a:gd name="T47" fmla="*/ 2147483647 h 91"/>
              <a:gd name="T48" fmla="*/ 2147483647 w 97"/>
              <a:gd name="T49" fmla="*/ 2147483647 h 91"/>
              <a:gd name="T50" fmla="*/ 2147483647 w 97"/>
              <a:gd name="T51" fmla="*/ 2147483647 h 91"/>
              <a:gd name="T52" fmla="*/ 2147483647 w 97"/>
              <a:gd name="T53" fmla="*/ 2147483647 h 91"/>
              <a:gd name="T54" fmla="*/ 2147483647 w 97"/>
              <a:gd name="T55" fmla="*/ 2147483647 h 91"/>
              <a:gd name="T56" fmla="*/ 2147483647 w 97"/>
              <a:gd name="T57" fmla="*/ 2147483647 h 91"/>
              <a:gd name="T58" fmla="*/ 2147483647 w 97"/>
              <a:gd name="T59" fmla="*/ 2147483647 h 91"/>
              <a:gd name="T60" fmla="*/ 2147483647 w 97"/>
              <a:gd name="T61" fmla="*/ 2147483647 h 91"/>
              <a:gd name="T62" fmla="*/ 2147483647 w 97"/>
              <a:gd name="T63" fmla="*/ 2147483647 h 91"/>
              <a:gd name="T64" fmla="*/ 2147483647 w 97"/>
              <a:gd name="T65" fmla="*/ 2147483647 h 91"/>
              <a:gd name="T66" fmla="*/ 2147483647 w 97"/>
              <a:gd name="T67" fmla="*/ 2147483647 h 91"/>
              <a:gd name="T68" fmla="*/ 2147483647 w 97"/>
              <a:gd name="T69" fmla="*/ 2147483647 h 91"/>
              <a:gd name="T70" fmla="*/ 2147483647 w 97"/>
              <a:gd name="T71" fmla="*/ 2147483647 h 91"/>
              <a:gd name="T72" fmla="*/ 2147483647 w 97"/>
              <a:gd name="T73" fmla="*/ 2147483647 h 91"/>
              <a:gd name="T74" fmla="*/ 0 w 97"/>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48"/>
          <p:cNvSpPr>
            <a:spLocks noEditPoints="1" noChangeArrowheads="1"/>
          </p:cNvSpPr>
          <p:nvPr/>
        </p:nvSpPr>
        <p:spPr bwMode="auto">
          <a:xfrm>
            <a:off x="4138680" y="3228416"/>
            <a:ext cx="352425" cy="314325"/>
          </a:xfrm>
          <a:custGeom>
            <a:avLst/>
            <a:gdLst>
              <a:gd name="T0" fmla="*/ 0 w 94"/>
              <a:gd name="T1" fmla="*/ 2147483647 h 84"/>
              <a:gd name="T2" fmla="*/ 2147483647 w 94"/>
              <a:gd name="T3" fmla="*/ 2147483647 h 84"/>
              <a:gd name="T4" fmla="*/ 2147483647 w 94"/>
              <a:gd name="T5" fmla="*/ 2147483647 h 84"/>
              <a:gd name="T6" fmla="*/ 0 w 94"/>
              <a:gd name="T7" fmla="*/ 2147483647 h 84"/>
              <a:gd name="T8" fmla="*/ 0 w 94"/>
              <a:gd name="T9" fmla="*/ 2147483647 h 84"/>
              <a:gd name="T10" fmla="*/ 2147483647 w 94"/>
              <a:gd name="T11" fmla="*/ 2147483647 h 84"/>
              <a:gd name="T12" fmla="*/ 2147483647 w 94"/>
              <a:gd name="T13" fmla="*/ 2147483647 h 84"/>
              <a:gd name="T14" fmla="*/ 2147483647 w 94"/>
              <a:gd name="T15" fmla="*/ 2147483647 h 84"/>
              <a:gd name="T16" fmla="*/ 2147483647 w 94"/>
              <a:gd name="T17" fmla="*/ 2147483647 h 84"/>
              <a:gd name="T18" fmla="*/ 2147483647 w 94"/>
              <a:gd name="T19" fmla="*/ 2147483647 h 84"/>
              <a:gd name="T20" fmla="*/ 2147483647 w 94"/>
              <a:gd name="T21" fmla="*/ 2147483647 h 84"/>
              <a:gd name="T22" fmla="*/ 2147483647 w 94"/>
              <a:gd name="T23" fmla="*/ 2147483647 h 84"/>
              <a:gd name="T24" fmla="*/ 2147483647 w 94"/>
              <a:gd name="T25" fmla="*/ 2147483647 h 84"/>
              <a:gd name="T26" fmla="*/ 2147483647 w 94"/>
              <a:gd name="T27" fmla="*/ 2147483647 h 84"/>
              <a:gd name="T28" fmla="*/ 2147483647 w 94"/>
              <a:gd name="T29" fmla="*/ 2147483647 h 84"/>
              <a:gd name="T30" fmla="*/ 2147483647 w 94"/>
              <a:gd name="T31" fmla="*/ 0 h 84"/>
              <a:gd name="T32" fmla="*/ 2147483647 w 94"/>
              <a:gd name="T33" fmla="*/ 2147483647 h 84"/>
              <a:gd name="T34" fmla="*/ 2147483647 w 94"/>
              <a:gd name="T35" fmla="*/ 2147483647 h 84"/>
              <a:gd name="T36" fmla="*/ 2147483647 w 94"/>
              <a:gd name="T37" fmla="*/ 2147483647 h 84"/>
              <a:gd name="T38" fmla="*/ 2147483647 w 94"/>
              <a:gd name="T39" fmla="*/ 0 h 84"/>
              <a:gd name="T40" fmla="*/ 2147483647 w 94"/>
              <a:gd name="T41" fmla="*/ 2147483647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147483647 h 84"/>
              <a:gd name="T60" fmla="*/ 2147483647 w 94"/>
              <a:gd name="T61" fmla="*/ 2147483647 h 84"/>
              <a:gd name="T62" fmla="*/ 2147483647 w 94"/>
              <a:gd name="T63" fmla="*/ 2147483647 h 84"/>
              <a:gd name="T64" fmla="*/ 2147483647 w 94"/>
              <a:gd name="T65" fmla="*/ 2147483647 h 84"/>
              <a:gd name="T66" fmla="*/ 2147483647 w 94"/>
              <a:gd name="T67" fmla="*/ 2147483647 h 84"/>
              <a:gd name="T68" fmla="*/ 2147483647 w 94"/>
              <a:gd name="T69" fmla="*/ 2147483647 h 84"/>
              <a:gd name="T70" fmla="*/ 2147483647 w 94"/>
              <a:gd name="T71" fmla="*/ 2147483647 h 84"/>
              <a:gd name="T72" fmla="*/ 2147483647 w 94"/>
              <a:gd name="T73" fmla="*/ 2147483647 h 84"/>
              <a:gd name="T74" fmla="*/ 2147483647 w 94"/>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49"/>
          <p:cNvSpPr>
            <a:spLocks noEditPoints="1" noChangeArrowheads="1"/>
          </p:cNvSpPr>
          <p:nvPr/>
        </p:nvSpPr>
        <p:spPr bwMode="auto">
          <a:xfrm>
            <a:off x="4062480" y="1766328"/>
            <a:ext cx="481013" cy="415925"/>
          </a:xfrm>
          <a:custGeom>
            <a:avLst/>
            <a:gdLst>
              <a:gd name="T0" fmla="*/ 2147483647 w 128"/>
              <a:gd name="T1" fmla="*/ 0 h 111"/>
              <a:gd name="T2" fmla="*/ 2147483647 w 128"/>
              <a:gd name="T3" fmla="*/ 0 h 111"/>
              <a:gd name="T4" fmla="*/ 2147483647 w 128"/>
              <a:gd name="T5" fmla="*/ 2147483647 h 111"/>
              <a:gd name="T6" fmla="*/ 2147483647 w 128"/>
              <a:gd name="T7" fmla="*/ 2147483647 h 111"/>
              <a:gd name="T8" fmla="*/ 2147483647 w 128"/>
              <a:gd name="T9" fmla="*/ 2147483647 h 111"/>
              <a:gd name="T10" fmla="*/ 2147483647 w 128"/>
              <a:gd name="T11" fmla="*/ 2147483647 h 111"/>
              <a:gd name="T12" fmla="*/ 2147483647 w 128"/>
              <a:gd name="T13" fmla="*/ 2147483647 h 111"/>
              <a:gd name="T14" fmla="*/ 2147483647 w 128"/>
              <a:gd name="T15" fmla="*/ 0 h 111"/>
              <a:gd name="T16" fmla="*/ 2147483647 w 128"/>
              <a:gd name="T17" fmla="*/ 2147483647 h 111"/>
              <a:gd name="T18" fmla="*/ 2147483647 w 128"/>
              <a:gd name="T19" fmla="*/ 2147483647 h 111"/>
              <a:gd name="T20" fmla="*/ 2147483647 w 128"/>
              <a:gd name="T21" fmla="*/ 2147483647 h 111"/>
              <a:gd name="T22" fmla="*/ 2147483647 w 128"/>
              <a:gd name="T23" fmla="*/ 2147483647 h 111"/>
              <a:gd name="T24" fmla="*/ 2147483647 w 128"/>
              <a:gd name="T25" fmla="*/ 2147483647 h 111"/>
              <a:gd name="T26" fmla="*/ 2147483647 w 128"/>
              <a:gd name="T27" fmla="*/ 2147483647 h 111"/>
              <a:gd name="T28" fmla="*/ 2147483647 w 128"/>
              <a:gd name="T29" fmla="*/ 2147483647 h 111"/>
              <a:gd name="T30" fmla="*/ 2147483647 w 128"/>
              <a:gd name="T31" fmla="*/ 2147483647 h 111"/>
              <a:gd name="T32" fmla="*/ 2147483647 w 128"/>
              <a:gd name="T33" fmla="*/ 2147483647 h 111"/>
              <a:gd name="T34" fmla="*/ 2147483647 w 128"/>
              <a:gd name="T35" fmla="*/ 2147483647 h 111"/>
              <a:gd name="T36" fmla="*/ 2147483647 w 128"/>
              <a:gd name="T37" fmla="*/ 2147483647 h 111"/>
              <a:gd name="T38" fmla="*/ 2147483647 w 128"/>
              <a:gd name="T39" fmla="*/ 2147483647 h 111"/>
              <a:gd name="T40" fmla="*/ 2147483647 w 128"/>
              <a:gd name="T41" fmla="*/ 2147483647 h 111"/>
              <a:gd name="T42" fmla="*/ 2147483647 w 128"/>
              <a:gd name="T43" fmla="*/ 2147483647 h 111"/>
              <a:gd name="T44" fmla="*/ 2147483647 w 128"/>
              <a:gd name="T45" fmla="*/ 2147483647 h 111"/>
              <a:gd name="T46" fmla="*/ 2147483647 w 128"/>
              <a:gd name="T47" fmla="*/ 2147483647 h 111"/>
              <a:gd name="T48" fmla="*/ 2147483647 w 128"/>
              <a:gd name="T49" fmla="*/ 2147483647 h 111"/>
              <a:gd name="T50" fmla="*/ 0 w 128"/>
              <a:gd name="T51" fmla="*/ 2147483647 h 111"/>
              <a:gd name="T52" fmla="*/ 2147483647 w 128"/>
              <a:gd name="T53" fmla="*/ 2147483647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51"/>
          <p:cNvSpPr>
            <a:spLocks noEditPoints="1" noChangeArrowheads="1"/>
          </p:cNvSpPr>
          <p:nvPr/>
        </p:nvSpPr>
        <p:spPr bwMode="auto">
          <a:xfrm>
            <a:off x="7632767" y="1799665"/>
            <a:ext cx="330200" cy="393700"/>
          </a:xfrm>
          <a:custGeom>
            <a:avLst/>
            <a:gdLst>
              <a:gd name="T0" fmla="*/ 2147483647 w 88"/>
              <a:gd name="T1" fmla="*/ 2147483647 h 105"/>
              <a:gd name="T2" fmla="*/ 2147483647 w 88"/>
              <a:gd name="T3" fmla="*/ 2147483647 h 105"/>
              <a:gd name="T4" fmla="*/ 2147483647 w 88"/>
              <a:gd name="T5" fmla="*/ 2147483647 h 105"/>
              <a:gd name="T6" fmla="*/ 2147483647 w 88"/>
              <a:gd name="T7" fmla="*/ 2147483647 h 105"/>
              <a:gd name="T8" fmla="*/ 2147483647 w 88"/>
              <a:gd name="T9" fmla="*/ 2147483647 h 105"/>
              <a:gd name="T10" fmla="*/ 2147483647 w 88"/>
              <a:gd name="T11" fmla="*/ 2147483647 h 105"/>
              <a:gd name="T12" fmla="*/ 2147483647 w 88"/>
              <a:gd name="T13" fmla="*/ 2147483647 h 105"/>
              <a:gd name="T14" fmla="*/ 2147483647 w 88"/>
              <a:gd name="T15" fmla="*/ 2147483647 h 105"/>
              <a:gd name="T16" fmla="*/ 2147483647 w 88"/>
              <a:gd name="T17" fmla="*/ 2147483647 h 105"/>
              <a:gd name="T18" fmla="*/ 2147483647 w 88"/>
              <a:gd name="T19" fmla="*/ 2147483647 h 105"/>
              <a:gd name="T20" fmla="*/ 2147483647 w 88"/>
              <a:gd name="T21" fmla="*/ 2147483647 h 105"/>
              <a:gd name="T22" fmla="*/ 2147483647 w 88"/>
              <a:gd name="T23" fmla="*/ 0 h 105"/>
              <a:gd name="T24" fmla="*/ 2147483647 w 88"/>
              <a:gd name="T25" fmla="*/ 0 h 105"/>
              <a:gd name="T26" fmla="*/ 2147483647 w 88"/>
              <a:gd name="T27" fmla="*/ 2147483647 h 105"/>
              <a:gd name="T28" fmla="*/ 2147483647 w 88"/>
              <a:gd name="T29" fmla="*/ 2147483647 h 105"/>
              <a:gd name="T30" fmla="*/ 2147483647 w 88"/>
              <a:gd name="T31" fmla="*/ 2147483647 h 105"/>
              <a:gd name="T32" fmla="*/ 2147483647 w 88"/>
              <a:gd name="T33" fmla="*/ 2147483647 h 105"/>
              <a:gd name="T34" fmla="*/ 2147483647 w 88"/>
              <a:gd name="T35" fmla="*/ 2147483647 h 105"/>
              <a:gd name="T36" fmla="*/ 2147483647 w 88"/>
              <a:gd name="T37" fmla="*/ 2147483647 h 105"/>
              <a:gd name="T38" fmla="*/ 2147483647 w 88"/>
              <a:gd name="T39" fmla="*/ 2147483647 h 105"/>
              <a:gd name="T40" fmla="*/ 2147483647 w 88"/>
              <a:gd name="T41" fmla="*/ 2147483647 h 105"/>
              <a:gd name="T42" fmla="*/ 2147483647 w 88"/>
              <a:gd name="T43" fmla="*/ 2147483647 h 105"/>
              <a:gd name="T44" fmla="*/ 2147483647 w 88"/>
              <a:gd name="T45" fmla="*/ 2147483647 h 105"/>
              <a:gd name="T46" fmla="*/ 2147483647 w 88"/>
              <a:gd name="T47" fmla="*/ 2147483647 h 105"/>
              <a:gd name="T48" fmla="*/ 2147483647 w 88"/>
              <a:gd name="T49" fmla="*/ 2147483647 h 105"/>
              <a:gd name="T50" fmla="*/ 2147483647 w 88"/>
              <a:gd name="T51" fmla="*/ 2147483647 h 105"/>
              <a:gd name="T52" fmla="*/ 2147483647 w 88"/>
              <a:gd name="T53" fmla="*/ 2147483647 h 105"/>
              <a:gd name="T54" fmla="*/ 2147483647 w 88"/>
              <a:gd name="T55" fmla="*/ 2147483647 h 105"/>
              <a:gd name="T56" fmla="*/ 2147483647 w 88"/>
              <a:gd name="T57" fmla="*/ 2147483647 h 105"/>
              <a:gd name="T58" fmla="*/ 2147483647 w 88"/>
              <a:gd name="T59" fmla="*/ 2147483647 h 105"/>
              <a:gd name="T60" fmla="*/ 2147483647 w 88"/>
              <a:gd name="T61" fmla="*/ 2147483647 h 105"/>
              <a:gd name="T62" fmla="*/ 2147483647 w 88"/>
              <a:gd name="T63" fmla="*/ 2147483647 h 105"/>
              <a:gd name="T64" fmla="*/ 2147483647 w 88"/>
              <a:gd name="T65" fmla="*/ 2147483647 h 105"/>
              <a:gd name="T66" fmla="*/ 2147483647 w 88"/>
              <a:gd name="T67" fmla="*/ 2147483647 h 105"/>
              <a:gd name="T68" fmla="*/ 2147483647 w 88"/>
              <a:gd name="T69" fmla="*/ 2147483647 h 105"/>
              <a:gd name="T70" fmla="*/ 2147483647 w 88"/>
              <a:gd name="T71" fmla="*/ 2147483647 h 105"/>
              <a:gd name="T72" fmla="*/ 2147483647 w 88"/>
              <a:gd name="T73" fmla="*/ 2147483647 h 105"/>
              <a:gd name="T74" fmla="*/ 2147483647 w 88"/>
              <a:gd name="T75" fmla="*/ 2147483647 h 105"/>
              <a:gd name="T76" fmla="*/ 2147483647 w 88"/>
              <a:gd name="T77" fmla="*/ 2147483647 h 105"/>
              <a:gd name="T78" fmla="*/ 2147483647 w 88"/>
              <a:gd name="T79" fmla="*/ 2147483647 h 105"/>
              <a:gd name="T80" fmla="*/ 2147483647 w 88"/>
              <a:gd name="T81" fmla="*/ 2147483647 h 105"/>
              <a:gd name="T82" fmla="*/ 2147483647 w 88"/>
              <a:gd name="T83" fmla="*/ 2147483647 h 105"/>
              <a:gd name="T84" fmla="*/ 2147483647 w 88"/>
              <a:gd name="T85" fmla="*/ 2147483647 h 105"/>
              <a:gd name="T86" fmla="*/ 2147483647 w 88"/>
              <a:gd name="T87" fmla="*/ 2147483647 h 105"/>
              <a:gd name="T88" fmla="*/ 2147483647 w 88"/>
              <a:gd name="T89" fmla="*/ 2147483647 h 105"/>
              <a:gd name="T90" fmla="*/ 2147483647 w 88"/>
              <a:gd name="T91" fmla="*/ 2147483647 h 105"/>
              <a:gd name="T92" fmla="*/ 2147483647 w 88"/>
              <a:gd name="T93" fmla="*/ 2147483647 h 105"/>
              <a:gd name="T94" fmla="*/ 2147483647 w 88"/>
              <a:gd name="T95" fmla="*/ 2147483647 h 105"/>
              <a:gd name="T96" fmla="*/ 2147483647 w 88"/>
              <a:gd name="T97" fmla="*/ 2147483647 h 105"/>
              <a:gd name="T98" fmla="*/ 2147483647 w 88"/>
              <a:gd name="T99" fmla="*/ 2147483647 h 105"/>
              <a:gd name="T100" fmla="*/ 2147483647 w 88"/>
              <a:gd name="T101" fmla="*/ 2147483647 h 105"/>
              <a:gd name="T102" fmla="*/ 2147483647 w 88"/>
              <a:gd name="T103" fmla="*/ 2147483647 h 105"/>
              <a:gd name="T104" fmla="*/ 2147483647 w 88"/>
              <a:gd name="T105" fmla="*/ 2147483647 h 105"/>
              <a:gd name="T106" fmla="*/ 2147483647 w 88"/>
              <a:gd name="T107" fmla="*/ 2147483647 h 105"/>
              <a:gd name="T108" fmla="*/ 2147483647 w 88"/>
              <a:gd name="T109" fmla="*/ 2147483647 h 105"/>
              <a:gd name="T110" fmla="*/ 2147483647 w 88"/>
              <a:gd name="T111" fmla="*/ 2147483647 h 105"/>
              <a:gd name="T112" fmla="*/ 2147483647 w 88"/>
              <a:gd name="T113" fmla="*/ 2147483647 h 105"/>
              <a:gd name="T114" fmla="*/ 2147483647 w 88"/>
              <a:gd name="T115" fmla="*/ 2147483647 h 105"/>
              <a:gd name="T116" fmla="*/ 2147483647 w 88"/>
              <a:gd name="T117" fmla="*/ 2147483647 h 105"/>
              <a:gd name="T118" fmla="*/ 2147483647 w 88"/>
              <a:gd name="T119" fmla="*/ 2147483647 h 105"/>
              <a:gd name="T120" fmla="*/ 0 w 88"/>
              <a:gd name="T121" fmla="*/ 2147483647 h 105"/>
              <a:gd name="T122" fmla="*/ 2147483647 w 88"/>
              <a:gd name="T123" fmla="*/ 2147483647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54"/>
          <p:cNvSpPr>
            <a:spLocks noEditPoints="1" noChangeArrowheads="1"/>
          </p:cNvSpPr>
          <p:nvPr/>
        </p:nvSpPr>
        <p:spPr bwMode="auto">
          <a:xfrm>
            <a:off x="6186555" y="1788553"/>
            <a:ext cx="382588" cy="423863"/>
          </a:xfrm>
          <a:custGeom>
            <a:avLst/>
            <a:gdLst>
              <a:gd name="T0" fmla="*/ 2147483647 w 102"/>
              <a:gd name="T1" fmla="*/ 2147483647 h 113"/>
              <a:gd name="T2" fmla="*/ 2147483647 w 102"/>
              <a:gd name="T3" fmla="*/ 2147483647 h 113"/>
              <a:gd name="T4" fmla="*/ 2147483647 w 102"/>
              <a:gd name="T5" fmla="*/ 2147483647 h 113"/>
              <a:gd name="T6" fmla="*/ 2147483647 w 102"/>
              <a:gd name="T7" fmla="*/ 2147483647 h 113"/>
              <a:gd name="T8" fmla="*/ 2147483647 w 102"/>
              <a:gd name="T9" fmla="*/ 2147483647 h 113"/>
              <a:gd name="T10" fmla="*/ 2147483647 w 102"/>
              <a:gd name="T11" fmla="*/ 2147483647 h 113"/>
              <a:gd name="T12" fmla="*/ 2147483647 w 102"/>
              <a:gd name="T13" fmla="*/ 2147483647 h 113"/>
              <a:gd name="T14" fmla="*/ 2147483647 w 102"/>
              <a:gd name="T15" fmla="*/ 2147483647 h 113"/>
              <a:gd name="T16" fmla="*/ 2147483647 w 102"/>
              <a:gd name="T17" fmla="*/ 2147483647 h 113"/>
              <a:gd name="T18" fmla="*/ 2147483647 w 102"/>
              <a:gd name="T19" fmla="*/ 2147483647 h 113"/>
              <a:gd name="T20" fmla="*/ 2147483647 w 102"/>
              <a:gd name="T21" fmla="*/ 2147483647 h 113"/>
              <a:gd name="T22" fmla="*/ 2147483647 w 102"/>
              <a:gd name="T23" fmla="*/ 2147483647 h 113"/>
              <a:gd name="T24" fmla="*/ 2147483647 w 102"/>
              <a:gd name="T25" fmla="*/ 2147483647 h 113"/>
              <a:gd name="T26" fmla="*/ 2147483647 w 102"/>
              <a:gd name="T27" fmla="*/ 2147483647 h 113"/>
              <a:gd name="T28" fmla="*/ 2147483647 w 102"/>
              <a:gd name="T29" fmla="*/ 2147483647 h 113"/>
              <a:gd name="T30" fmla="*/ 2147483647 w 102"/>
              <a:gd name="T31" fmla="*/ 2147483647 h 113"/>
              <a:gd name="T32" fmla="*/ 2147483647 w 102"/>
              <a:gd name="T33" fmla="*/ 2147483647 h 113"/>
              <a:gd name="T34" fmla="*/ 2147483647 w 102"/>
              <a:gd name="T35" fmla="*/ 2147483647 h 113"/>
              <a:gd name="T36" fmla="*/ 2147483647 w 102"/>
              <a:gd name="T37" fmla="*/ 2147483647 h 113"/>
              <a:gd name="T38" fmla="*/ 2147483647 w 102"/>
              <a:gd name="T39" fmla="*/ 2147483647 h 113"/>
              <a:gd name="T40" fmla="*/ 2147483647 w 102"/>
              <a:gd name="T41" fmla="*/ 2147483647 h 113"/>
              <a:gd name="T42" fmla="*/ 2147483647 w 102"/>
              <a:gd name="T43" fmla="*/ 2147483647 h 113"/>
              <a:gd name="T44" fmla="*/ 2147483647 w 102"/>
              <a:gd name="T45" fmla="*/ 2147483647 h 113"/>
              <a:gd name="T46" fmla="*/ 2147483647 w 102"/>
              <a:gd name="T47" fmla="*/ 2147483647 h 113"/>
              <a:gd name="T48" fmla="*/ 2147483647 w 102"/>
              <a:gd name="T49" fmla="*/ 2147483647 h 113"/>
              <a:gd name="T50" fmla="*/ 2147483647 w 102"/>
              <a:gd name="T51" fmla="*/ 2147483647 h 113"/>
              <a:gd name="T52" fmla="*/ 2147483647 w 102"/>
              <a:gd name="T53" fmla="*/ 2147483647 h 113"/>
              <a:gd name="T54" fmla="*/ 2147483647 w 102"/>
              <a:gd name="T55" fmla="*/ 2147483647 h 113"/>
              <a:gd name="T56" fmla="*/ 2147483647 w 102"/>
              <a:gd name="T57" fmla="*/ 2147483647 h 113"/>
              <a:gd name="T58" fmla="*/ 2147483647 w 102"/>
              <a:gd name="T59" fmla="*/ 2147483647 h 113"/>
              <a:gd name="T60" fmla="*/ 2147483647 w 102"/>
              <a:gd name="T61" fmla="*/ 2147483647 h 113"/>
              <a:gd name="T62" fmla="*/ 2147483647 w 102"/>
              <a:gd name="T63" fmla="*/ 2147483647 h 113"/>
              <a:gd name="T64" fmla="*/ 2147483647 w 102"/>
              <a:gd name="T65" fmla="*/ 2147483647 h 113"/>
              <a:gd name="T66" fmla="*/ 2147483647 w 102"/>
              <a:gd name="T67" fmla="*/ 2147483647 h 113"/>
              <a:gd name="T68" fmla="*/ 2147483647 w 102"/>
              <a:gd name="T69" fmla="*/ 2147483647 h 113"/>
              <a:gd name="T70" fmla="*/ 2147483647 w 102"/>
              <a:gd name="T71" fmla="*/ 2147483647 h 113"/>
              <a:gd name="T72" fmla="*/ 2147483647 w 102"/>
              <a:gd name="T73" fmla="*/ 2147483647 h 113"/>
              <a:gd name="T74" fmla="*/ 2147483647 w 102"/>
              <a:gd name="T75" fmla="*/ 2147483647 h 113"/>
              <a:gd name="T76" fmla="*/ 2147483647 w 102"/>
              <a:gd name="T77" fmla="*/ 2147483647 h 113"/>
              <a:gd name="T78" fmla="*/ 2147483647 w 102"/>
              <a:gd name="T79" fmla="*/ 2147483647 h 113"/>
              <a:gd name="T80" fmla="*/ 2147483647 w 102"/>
              <a:gd name="T81" fmla="*/ 2147483647 h 113"/>
              <a:gd name="T82" fmla="*/ 2147483647 w 102"/>
              <a:gd name="T83" fmla="*/ 2147483647 h 113"/>
              <a:gd name="T84" fmla="*/ 2147483647 w 102"/>
              <a:gd name="T85" fmla="*/ 2147483647 h 113"/>
              <a:gd name="T86" fmla="*/ 2147483647 w 102"/>
              <a:gd name="T87" fmla="*/ 2147483647 h 113"/>
              <a:gd name="T88" fmla="*/ 2147483647 w 102"/>
              <a:gd name="T89" fmla="*/ 2147483647 h 113"/>
              <a:gd name="T90" fmla="*/ 2147483647 w 102"/>
              <a:gd name="T91" fmla="*/ 2147483647 h 113"/>
              <a:gd name="T92" fmla="*/ 2147483647 w 102"/>
              <a:gd name="T93" fmla="*/ 2147483647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55"/>
          <p:cNvSpPr>
            <a:spLocks noEditPoints="1" noChangeArrowheads="1"/>
          </p:cNvSpPr>
          <p:nvPr/>
        </p:nvSpPr>
        <p:spPr bwMode="auto">
          <a:xfrm>
            <a:off x="5559493" y="1810778"/>
            <a:ext cx="322262" cy="360363"/>
          </a:xfrm>
          <a:custGeom>
            <a:avLst/>
            <a:gdLst>
              <a:gd name="T0" fmla="*/ 0 w 86"/>
              <a:gd name="T1" fmla="*/ 2147483647 h 96"/>
              <a:gd name="T2" fmla="*/ 2147483647 w 86"/>
              <a:gd name="T3" fmla="*/ 2147483647 h 96"/>
              <a:gd name="T4" fmla="*/ 2147483647 w 86"/>
              <a:gd name="T5" fmla="*/ 2147483647 h 96"/>
              <a:gd name="T6" fmla="*/ 2147483647 w 86"/>
              <a:gd name="T7" fmla="*/ 2147483647 h 96"/>
              <a:gd name="T8" fmla="*/ 2147483647 w 86"/>
              <a:gd name="T9" fmla="*/ 2147483647 h 96"/>
              <a:gd name="T10" fmla="*/ 2147483647 w 86"/>
              <a:gd name="T11" fmla="*/ 2147483647 h 96"/>
              <a:gd name="T12" fmla="*/ 2147483647 w 86"/>
              <a:gd name="T13" fmla="*/ 2147483647 h 96"/>
              <a:gd name="T14" fmla="*/ 2147483647 w 86"/>
              <a:gd name="T15" fmla="*/ 2147483647 h 96"/>
              <a:gd name="T16" fmla="*/ 2147483647 w 86"/>
              <a:gd name="T17" fmla="*/ 2147483647 h 96"/>
              <a:gd name="T18" fmla="*/ 2147483647 w 86"/>
              <a:gd name="T19" fmla="*/ 2147483647 h 96"/>
              <a:gd name="T20" fmla="*/ 2147483647 w 86"/>
              <a:gd name="T21" fmla="*/ 2147483647 h 96"/>
              <a:gd name="T22" fmla="*/ 2147483647 w 86"/>
              <a:gd name="T23" fmla="*/ 2147483647 h 96"/>
              <a:gd name="T24" fmla="*/ 2147483647 w 86"/>
              <a:gd name="T25" fmla="*/ 2147483647 h 96"/>
              <a:gd name="T26" fmla="*/ 2147483647 w 86"/>
              <a:gd name="T27" fmla="*/ 2147483647 h 96"/>
              <a:gd name="T28" fmla="*/ 2147483647 w 86"/>
              <a:gd name="T29" fmla="*/ 2147483647 h 96"/>
              <a:gd name="T30" fmla="*/ 2147483647 w 86"/>
              <a:gd name="T31" fmla="*/ 2147483647 h 96"/>
              <a:gd name="T32" fmla="*/ 2147483647 w 86"/>
              <a:gd name="T33" fmla="*/ 2147483647 h 96"/>
              <a:gd name="T34" fmla="*/ 2147483647 w 86"/>
              <a:gd name="T35" fmla="*/ 2147483647 h 96"/>
              <a:gd name="T36" fmla="*/ 2147483647 w 86"/>
              <a:gd name="T37" fmla="*/ 2147483647 h 96"/>
              <a:gd name="T38" fmla="*/ 2147483647 w 86"/>
              <a:gd name="T39" fmla="*/ 2147483647 h 96"/>
              <a:gd name="T40" fmla="*/ 2147483647 w 86"/>
              <a:gd name="T41" fmla="*/ 2147483647 h 96"/>
              <a:gd name="T42" fmla="*/ 2147483647 w 86"/>
              <a:gd name="T43" fmla="*/ 2147483647 h 96"/>
              <a:gd name="T44" fmla="*/ 2147483647 w 86"/>
              <a:gd name="T45" fmla="*/ 2147483647 h 96"/>
              <a:gd name="T46" fmla="*/ 2147483647 w 86"/>
              <a:gd name="T47" fmla="*/ 2147483647 h 96"/>
              <a:gd name="T48" fmla="*/ 2147483647 w 86"/>
              <a:gd name="T49" fmla="*/ 2147483647 h 96"/>
              <a:gd name="T50" fmla="*/ 2147483647 w 86"/>
              <a:gd name="T51" fmla="*/ 2147483647 h 96"/>
              <a:gd name="T52" fmla="*/ 2147483647 w 86"/>
              <a:gd name="T53" fmla="*/ 2147483647 h 96"/>
              <a:gd name="T54" fmla="*/ 2147483647 w 86"/>
              <a:gd name="T55" fmla="*/ 2147483647 h 96"/>
              <a:gd name="T56" fmla="*/ 2147483647 w 86"/>
              <a:gd name="T57" fmla="*/ 2147483647 h 96"/>
              <a:gd name="T58" fmla="*/ 2147483647 w 86"/>
              <a:gd name="T59" fmla="*/ 2147483647 h 96"/>
              <a:gd name="T60" fmla="*/ 2147483647 w 86"/>
              <a:gd name="T61" fmla="*/ 0 h 96"/>
              <a:gd name="T62" fmla="*/ 2147483647 w 86"/>
              <a:gd name="T63" fmla="*/ 2147483647 h 96"/>
              <a:gd name="T64" fmla="*/ 2147483647 w 86"/>
              <a:gd name="T65" fmla="*/ 2147483647 h 96"/>
              <a:gd name="T66" fmla="*/ 2147483647 w 86"/>
              <a:gd name="T67" fmla="*/ 2147483647 h 96"/>
              <a:gd name="T68" fmla="*/ 2147483647 w 86"/>
              <a:gd name="T69" fmla="*/ 2147483647 h 96"/>
              <a:gd name="T70" fmla="*/ 2147483647 w 86"/>
              <a:gd name="T71" fmla="*/ 2147483647 h 96"/>
              <a:gd name="T72" fmla="*/ 2147483647 w 86"/>
              <a:gd name="T73" fmla="*/ 2147483647 h 96"/>
              <a:gd name="T74" fmla="*/ 2147483647 w 86"/>
              <a:gd name="T75" fmla="*/ 2147483647 h 96"/>
              <a:gd name="T76" fmla="*/ 2147483647 w 86"/>
              <a:gd name="T77" fmla="*/ 2147483647 h 96"/>
              <a:gd name="T78" fmla="*/ 2147483647 w 86"/>
              <a:gd name="T79" fmla="*/ 2147483647 h 96"/>
              <a:gd name="T80" fmla="*/ 2147483647 w 86"/>
              <a:gd name="T81" fmla="*/ 2147483647 h 96"/>
              <a:gd name="T82" fmla="*/ 2147483647 w 86"/>
              <a:gd name="T83" fmla="*/ 2147483647 h 96"/>
              <a:gd name="T84" fmla="*/ 2147483647 w 86"/>
              <a:gd name="T85" fmla="*/ 2147483647 h 96"/>
              <a:gd name="T86" fmla="*/ 2147483647 w 86"/>
              <a:gd name="T87" fmla="*/ 2147483647 h 96"/>
              <a:gd name="T88" fmla="*/ 2147483647 w 86"/>
              <a:gd name="T89" fmla="*/ 2147483647 h 96"/>
              <a:gd name="T90" fmla="*/ 2147483647 w 86"/>
              <a:gd name="T91" fmla="*/ 2147483647 h 96"/>
              <a:gd name="T92" fmla="*/ 2147483647 w 86"/>
              <a:gd name="T93" fmla="*/ 2147483647 h 96"/>
              <a:gd name="T94" fmla="*/ 2147483647 w 86"/>
              <a:gd name="T95" fmla="*/ 2147483647 h 96"/>
              <a:gd name="T96" fmla="*/ 2147483647 w 86"/>
              <a:gd name="T97" fmla="*/ 2147483647 h 96"/>
              <a:gd name="T98" fmla="*/ 2147483647 w 86"/>
              <a:gd name="T99" fmla="*/ 2147483647 h 96"/>
              <a:gd name="T100" fmla="*/ 2147483647 w 86"/>
              <a:gd name="T101" fmla="*/ 2147483647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56"/>
          <p:cNvSpPr>
            <a:spLocks noEditPoints="1" noChangeArrowheads="1"/>
          </p:cNvSpPr>
          <p:nvPr/>
        </p:nvSpPr>
        <p:spPr bwMode="auto">
          <a:xfrm>
            <a:off x="4786380" y="3239528"/>
            <a:ext cx="420688" cy="296863"/>
          </a:xfrm>
          <a:custGeom>
            <a:avLst/>
            <a:gdLst>
              <a:gd name="T0" fmla="*/ 2147483647 w 112"/>
              <a:gd name="T1" fmla="*/ 2147483647 h 79"/>
              <a:gd name="T2" fmla="*/ 2147483647 w 112"/>
              <a:gd name="T3" fmla="*/ 2147483647 h 79"/>
              <a:gd name="T4" fmla="*/ 2147483647 w 112"/>
              <a:gd name="T5" fmla="*/ 2147483647 h 79"/>
              <a:gd name="T6" fmla="*/ 2147483647 w 112"/>
              <a:gd name="T7" fmla="*/ 2147483647 h 79"/>
              <a:gd name="T8" fmla="*/ 2147483647 w 112"/>
              <a:gd name="T9" fmla="*/ 0 h 79"/>
              <a:gd name="T10" fmla="*/ 2147483647 w 112"/>
              <a:gd name="T11" fmla="*/ 0 h 79"/>
              <a:gd name="T12" fmla="*/ 2147483647 w 112"/>
              <a:gd name="T13" fmla="*/ 0 h 79"/>
              <a:gd name="T14" fmla="*/ 2147483647 w 112"/>
              <a:gd name="T15" fmla="*/ 2147483647 h 79"/>
              <a:gd name="T16" fmla="*/ 2147483647 w 112"/>
              <a:gd name="T17" fmla="*/ 2147483647 h 79"/>
              <a:gd name="T18" fmla="*/ 2147483647 w 112"/>
              <a:gd name="T19" fmla="*/ 2147483647 h 79"/>
              <a:gd name="T20" fmla="*/ 2147483647 w 112"/>
              <a:gd name="T21" fmla="*/ 2147483647 h 79"/>
              <a:gd name="T22" fmla="*/ 2147483647 w 112"/>
              <a:gd name="T23" fmla="*/ 2147483647 h 79"/>
              <a:gd name="T24" fmla="*/ 2147483647 w 112"/>
              <a:gd name="T25" fmla="*/ 2147483647 h 79"/>
              <a:gd name="T26" fmla="*/ 2147483647 w 112"/>
              <a:gd name="T27" fmla="*/ 2147483647 h 79"/>
              <a:gd name="T28" fmla="*/ 2147483647 w 112"/>
              <a:gd name="T29" fmla="*/ 2147483647 h 79"/>
              <a:gd name="T30" fmla="*/ 2147483647 w 112"/>
              <a:gd name="T31" fmla="*/ 2147483647 h 79"/>
              <a:gd name="T32" fmla="*/ 2147483647 w 112"/>
              <a:gd name="T33" fmla="*/ 2147483647 h 79"/>
              <a:gd name="T34" fmla="*/ 2147483647 w 112"/>
              <a:gd name="T35" fmla="*/ 2147483647 h 79"/>
              <a:gd name="T36" fmla="*/ 2147483647 w 112"/>
              <a:gd name="T37" fmla="*/ 2147483647 h 79"/>
              <a:gd name="T38" fmla="*/ 2147483647 w 112"/>
              <a:gd name="T39" fmla="*/ 2147483647 h 79"/>
              <a:gd name="T40" fmla="*/ 2147483647 w 112"/>
              <a:gd name="T41" fmla="*/ 2147483647 h 79"/>
              <a:gd name="T42" fmla="*/ 2147483647 w 112"/>
              <a:gd name="T43" fmla="*/ 2147483647 h 79"/>
              <a:gd name="T44" fmla="*/ 2147483647 w 112"/>
              <a:gd name="T45" fmla="*/ 2147483647 h 79"/>
              <a:gd name="T46" fmla="*/ 2147483647 w 112"/>
              <a:gd name="T47" fmla="*/ 2147483647 h 79"/>
              <a:gd name="T48" fmla="*/ 2147483647 w 112"/>
              <a:gd name="T49" fmla="*/ 2147483647 h 79"/>
              <a:gd name="T50" fmla="*/ 2147483647 w 112"/>
              <a:gd name="T51" fmla="*/ 2147483647 h 79"/>
              <a:gd name="T52" fmla="*/ 2147483647 w 112"/>
              <a:gd name="T53" fmla="*/ 2147483647 h 79"/>
              <a:gd name="T54" fmla="*/ 0 w 112"/>
              <a:gd name="T55" fmla="*/ 2147483647 h 79"/>
              <a:gd name="T56" fmla="*/ 2147483647 w 112"/>
              <a:gd name="T57" fmla="*/ 2147483647 h 79"/>
              <a:gd name="T58" fmla="*/ 2147483647 w 112"/>
              <a:gd name="T59" fmla="*/ 2147483647 h 79"/>
              <a:gd name="T60" fmla="*/ 2147483647 w 112"/>
              <a:gd name="T61" fmla="*/ 2147483647 h 79"/>
              <a:gd name="T62" fmla="*/ 2147483647 w 112"/>
              <a:gd name="T63" fmla="*/ 2147483647 h 79"/>
              <a:gd name="T64" fmla="*/ 2147483647 w 112"/>
              <a:gd name="T65" fmla="*/ 2147483647 h 79"/>
              <a:gd name="T66" fmla="*/ 2147483647 w 112"/>
              <a:gd name="T67" fmla="*/ 2147483647 h 79"/>
              <a:gd name="T68" fmla="*/ 2147483647 w 112"/>
              <a:gd name="T69" fmla="*/ 2147483647 h 79"/>
              <a:gd name="T70" fmla="*/ 2147483647 w 112"/>
              <a:gd name="T71" fmla="*/ 2147483647 h 79"/>
              <a:gd name="T72" fmla="*/ 2147483647 w 112"/>
              <a:gd name="T73" fmla="*/ 2147483647 h 79"/>
              <a:gd name="T74" fmla="*/ 2147483647 w 112"/>
              <a:gd name="T75" fmla="*/ 2147483647 h 79"/>
              <a:gd name="T76" fmla="*/ 2147483647 w 112"/>
              <a:gd name="T77" fmla="*/ 2147483647 h 79"/>
              <a:gd name="T78" fmla="*/ 2147483647 w 112"/>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59"/>
          <p:cNvSpPr>
            <a:spLocks noEditPoints="1" noChangeArrowheads="1"/>
          </p:cNvSpPr>
          <p:nvPr/>
        </p:nvSpPr>
        <p:spPr bwMode="auto">
          <a:xfrm>
            <a:off x="3444943" y="3190316"/>
            <a:ext cx="336550" cy="387350"/>
          </a:xfrm>
          <a:custGeom>
            <a:avLst/>
            <a:gdLst>
              <a:gd name="T0" fmla="*/ 2147483647 w 90"/>
              <a:gd name="T1" fmla="*/ 2147483647 h 103"/>
              <a:gd name="T2" fmla="*/ 2147483647 w 90"/>
              <a:gd name="T3" fmla="*/ 2147483647 h 103"/>
              <a:gd name="T4" fmla="*/ 2147483647 w 90"/>
              <a:gd name="T5" fmla="*/ 2147483647 h 103"/>
              <a:gd name="T6" fmla="*/ 2147483647 w 90"/>
              <a:gd name="T7" fmla="*/ 2147483647 h 103"/>
              <a:gd name="T8" fmla="*/ 2147483647 w 90"/>
              <a:gd name="T9" fmla="*/ 2147483647 h 103"/>
              <a:gd name="T10" fmla="*/ 2147483647 w 90"/>
              <a:gd name="T11" fmla="*/ 2147483647 h 103"/>
              <a:gd name="T12" fmla="*/ 2147483647 w 90"/>
              <a:gd name="T13" fmla="*/ 2147483647 h 103"/>
              <a:gd name="T14" fmla="*/ 2147483647 w 90"/>
              <a:gd name="T15" fmla="*/ 2147483647 h 103"/>
              <a:gd name="T16" fmla="*/ 2147483647 w 90"/>
              <a:gd name="T17" fmla="*/ 2147483647 h 103"/>
              <a:gd name="T18" fmla="*/ 2147483647 w 90"/>
              <a:gd name="T19" fmla="*/ 2147483647 h 103"/>
              <a:gd name="T20" fmla="*/ 2147483647 w 90"/>
              <a:gd name="T21" fmla="*/ 2147483647 h 103"/>
              <a:gd name="T22" fmla="*/ 2147483647 w 90"/>
              <a:gd name="T23" fmla="*/ 2147483647 h 103"/>
              <a:gd name="T24" fmla="*/ 2147483647 w 90"/>
              <a:gd name="T25" fmla="*/ 2147483647 h 103"/>
              <a:gd name="T26" fmla="*/ 2147483647 w 90"/>
              <a:gd name="T27" fmla="*/ 2147483647 h 103"/>
              <a:gd name="T28" fmla="*/ 2147483647 w 90"/>
              <a:gd name="T29" fmla="*/ 2147483647 h 103"/>
              <a:gd name="T30" fmla="*/ 2147483647 w 90"/>
              <a:gd name="T31" fmla="*/ 2147483647 h 103"/>
              <a:gd name="T32" fmla="*/ 2147483647 w 90"/>
              <a:gd name="T33" fmla="*/ 2147483647 h 103"/>
              <a:gd name="T34" fmla="*/ 2147483647 w 90"/>
              <a:gd name="T35" fmla="*/ 2147483647 h 103"/>
              <a:gd name="T36" fmla="*/ 2147483647 w 90"/>
              <a:gd name="T37" fmla="*/ 2147483647 h 103"/>
              <a:gd name="T38" fmla="*/ 2147483647 w 90"/>
              <a:gd name="T39" fmla="*/ 2147483647 h 103"/>
              <a:gd name="T40" fmla="*/ 2147483647 w 90"/>
              <a:gd name="T41" fmla="*/ 2147483647 h 103"/>
              <a:gd name="T42" fmla="*/ 2147483647 w 90"/>
              <a:gd name="T43" fmla="*/ 2147483647 h 103"/>
              <a:gd name="T44" fmla="*/ 2147483647 w 90"/>
              <a:gd name="T45" fmla="*/ 2147483647 h 103"/>
              <a:gd name="T46" fmla="*/ 2147483647 w 90"/>
              <a:gd name="T47" fmla="*/ 2147483647 h 103"/>
              <a:gd name="T48" fmla="*/ 2147483647 w 90"/>
              <a:gd name="T49" fmla="*/ 2147483647 h 103"/>
              <a:gd name="T50" fmla="*/ 2147483647 w 90"/>
              <a:gd name="T51" fmla="*/ 2147483647 h 103"/>
              <a:gd name="T52" fmla="*/ 2147483647 w 90"/>
              <a:gd name="T53" fmla="*/ 2147483647 h 103"/>
              <a:gd name="T54" fmla="*/ 2147483647 w 90"/>
              <a:gd name="T55" fmla="*/ 2147483647 h 103"/>
              <a:gd name="T56" fmla="*/ 2147483647 w 90"/>
              <a:gd name="T57" fmla="*/ 2147483647 h 103"/>
              <a:gd name="T58" fmla="*/ 2147483647 w 90"/>
              <a:gd name="T59" fmla="*/ 2147483647 h 103"/>
              <a:gd name="T60" fmla="*/ 2147483647 w 90"/>
              <a:gd name="T61" fmla="*/ 2147483647 h 103"/>
              <a:gd name="T62" fmla="*/ 2147483647 w 90"/>
              <a:gd name="T63" fmla="*/ 2147483647 h 103"/>
              <a:gd name="T64" fmla="*/ 2147483647 w 90"/>
              <a:gd name="T65" fmla="*/ 2147483647 h 103"/>
              <a:gd name="T66" fmla="*/ 2147483647 w 90"/>
              <a:gd name="T67" fmla="*/ 2147483647 h 103"/>
              <a:gd name="T68" fmla="*/ 2147483647 w 90"/>
              <a:gd name="T69" fmla="*/ 2147483647 h 103"/>
              <a:gd name="T70" fmla="*/ 2147483647 w 90"/>
              <a:gd name="T71" fmla="*/ 2147483647 h 103"/>
              <a:gd name="T72" fmla="*/ 2147483647 w 90"/>
              <a:gd name="T73" fmla="*/ 2147483647 h 103"/>
              <a:gd name="T74" fmla="*/ 2147483647 w 90"/>
              <a:gd name="T75" fmla="*/ 2147483647 h 103"/>
              <a:gd name="T76" fmla="*/ 2147483647 w 90"/>
              <a:gd name="T77" fmla="*/ 2147483647 h 103"/>
              <a:gd name="T78" fmla="*/ 0 w 90"/>
              <a:gd name="T79" fmla="*/ 2147483647 h 103"/>
              <a:gd name="T80" fmla="*/ 0 w 90"/>
              <a:gd name="T81" fmla="*/ 2147483647 h 103"/>
              <a:gd name="T82" fmla="*/ 0 w 90"/>
              <a:gd name="T83" fmla="*/ 2147483647 h 103"/>
              <a:gd name="T84" fmla="*/ 2147483647 w 90"/>
              <a:gd name="T85" fmla="*/ 2147483647 h 103"/>
              <a:gd name="T86" fmla="*/ 2147483647 w 90"/>
              <a:gd name="T87" fmla="*/ 2147483647 h 103"/>
              <a:gd name="T88" fmla="*/ 2147483647 w 90"/>
              <a:gd name="T89" fmla="*/ 2147483647 h 103"/>
              <a:gd name="T90" fmla="*/ 2147483647 w 90"/>
              <a:gd name="T91" fmla="*/ 2147483647 h 103"/>
              <a:gd name="T92" fmla="*/ 2147483647 w 90"/>
              <a:gd name="T93" fmla="*/ 2147483647 h 103"/>
              <a:gd name="T94" fmla="*/ 2147483647 w 90"/>
              <a:gd name="T95" fmla="*/ 2147483647 h 103"/>
              <a:gd name="T96" fmla="*/ 2147483647 w 90"/>
              <a:gd name="T97" fmla="*/ 2147483647 h 103"/>
              <a:gd name="T98" fmla="*/ 2147483647 w 90"/>
              <a:gd name="T99" fmla="*/ 2147483647 h 103"/>
              <a:gd name="T100" fmla="*/ 2147483647 w 90"/>
              <a:gd name="T101" fmla="*/ 2147483647 h 103"/>
              <a:gd name="T102" fmla="*/ 2147483647 w 90"/>
              <a:gd name="T103" fmla="*/ 2147483647 h 103"/>
              <a:gd name="T104" fmla="*/ 2147483647 w 90"/>
              <a:gd name="T105" fmla="*/ 2147483647 h 103"/>
              <a:gd name="T106" fmla="*/ 2147483647 w 90"/>
              <a:gd name="T107" fmla="*/ 2147483647 h 103"/>
              <a:gd name="T108" fmla="*/ 2147483647 w 90"/>
              <a:gd name="T109" fmla="*/ 2147483647 h 103"/>
              <a:gd name="T110" fmla="*/ 2147483647 w 90"/>
              <a:gd name="T111" fmla="*/ 2147483647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60"/>
          <p:cNvSpPr>
            <a:spLocks noEditPoints="1" noChangeArrowheads="1"/>
          </p:cNvSpPr>
          <p:nvPr/>
        </p:nvSpPr>
        <p:spPr bwMode="auto">
          <a:xfrm>
            <a:off x="3421129" y="2542615"/>
            <a:ext cx="382588" cy="317500"/>
          </a:xfrm>
          <a:custGeom>
            <a:avLst/>
            <a:gdLst>
              <a:gd name="T0" fmla="*/ 2147483647 w 102"/>
              <a:gd name="T1" fmla="*/ 2147483647 h 85"/>
              <a:gd name="T2" fmla="*/ 2147483647 w 102"/>
              <a:gd name="T3" fmla="*/ 2147483647 h 85"/>
              <a:gd name="T4" fmla="*/ 2147483647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0 w 102"/>
              <a:gd name="T19" fmla="*/ 2147483647 h 85"/>
              <a:gd name="T20" fmla="*/ 0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2147483647 w 102"/>
              <a:gd name="T67" fmla="*/ 2147483647 h 85"/>
              <a:gd name="T68" fmla="*/ 2147483647 w 102"/>
              <a:gd name="T69" fmla="*/ 2147483647 h 85"/>
              <a:gd name="T70" fmla="*/ 2147483647 w 102"/>
              <a:gd name="T71" fmla="*/ 2147483647 h 85"/>
              <a:gd name="T72" fmla="*/ 2147483647 w 102"/>
              <a:gd name="T73" fmla="*/ 2147483647 h 85"/>
              <a:gd name="T74" fmla="*/ 2147483647 w 102"/>
              <a:gd name="T75" fmla="*/ 2147483647 h 85"/>
              <a:gd name="T76" fmla="*/ 2147483647 w 102"/>
              <a:gd name="T77" fmla="*/ 2147483647 h 85"/>
              <a:gd name="T78" fmla="*/ 2147483647 w 102"/>
              <a:gd name="T79" fmla="*/ 2147483647 h 85"/>
              <a:gd name="T80" fmla="*/ 2147483647 w 102"/>
              <a:gd name="T81" fmla="*/ 0 h 85"/>
              <a:gd name="T82" fmla="*/ 2147483647 w 102"/>
              <a:gd name="T83" fmla="*/ 2147483647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61"/>
          <p:cNvSpPr>
            <a:spLocks noEditPoints="1" noChangeArrowheads="1"/>
          </p:cNvSpPr>
          <p:nvPr/>
        </p:nvSpPr>
        <p:spPr bwMode="auto">
          <a:xfrm>
            <a:off x="4168842" y="2493403"/>
            <a:ext cx="325437" cy="431800"/>
          </a:xfrm>
          <a:custGeom>
            <a:avLst/>
            <a:gdLst>
              <a:gd name="T0" fmla="*/ 2147483647 w 87"/>
              <a:gd name="T1" fmla="*/ 2147483647 h 115"/>
              <a:gd name="T2" fmla="*/ 2147483647 w 87"/>
              <a:gd name="T3" fmla="*/ 2147483647 h 115"/>
              <a:gd name="T4" fmla="*/ 2147483647 w 87"/>
              <a:gd name="T5" fmla="*/ 2147483647 h 115"/>
              <a:gd name="T6" fmla="*/ 2147483647 w 87"/>
              <a:gd name="T7" fmla="*/ 2147483647 h 115"/>
              <a:gd name="T8" fmla="*/ 2147483647 w 87"/>
              <a:gd name="T9" fmla="*/ 2147483647 h 115"/>
              <a:gd name="T10" fmla="*/ 2147483647 w 87"/>
              <a:gd name="T11" fmla="*/ 2147483647 h 115"/>
              <a:gd name="T12" fmla="*/ 2147483647 w 87"/>
              <a:gd name="T13" fmla="*/ 0 h 115"/>
              <a:gd name="T14" fmla="*/ 2147483647 w 87"/>
              <a:gd name="T15" fmla="*/ 2147483647 h 115"/>
              <a:gd name="T16" fmla="*/ 2147483647 w 87"/>
              <a:gd name="T17" fmla="*/ 2147483647 h 115"/>
              <a:gd name="T18" fmla="*/ 2147483647 w 87"/>
              <a:gd name="T19" fmla="*/ 2147483647 h 115"/>
              <a:gd name="T20" fmla="*/ 2147483647 w 87"/>
              <a:gd name="T21" fmla="*/ 2147483647 h 115"/>
              <a:gd name="T22" fmla="*/ 2147483647 w 87"/>
              <a:gd name="T23" fmla="*/ 2147483647 h 115"/>
              <a:gd name="T24" fmla="*/ 2147483647 w 87"/>
              <a:gd name="T25" fmla="*/ 2147483647 h 115"/>
              <a:gd name="T26" fmla="*/ 2147483647 w 87"/>
              <a:gd name="T27" fmla="*/ 2147483647 h 115"/>
              <a:gd name="T28" fmla="*/ 2147483647 w 87"/>
              <a:gd name="T29" fmla="*/ 2147483647 h 115"/>
              <a:gd name="T30" fmla="*/ 2147483647 w 87"/>
              <a:gd name="T31" fmla="*/ 2147483647 h 115"/>
              <a:gd name="T32" fmla="*/ 2147483647 w 87"/>
              <a:gd name="T33" fmla="*/ 2147483647 h 115"/>
              <a:gd name="T34" fmla="*/ 2147483647 w 87"/>
              <a:gd name="T35" fmla="*/ 2147483647 h 115"/>
              <a:gd name="T36" fmla="*/ 2147483647 w 87"/>
              <a:gd name="T37" fmla="*/ 2147483647 h 115"/>
              <a:gd name="T38" fmla="*/ 2147483647 w 87"/>
              <a:gd name="T39" fmla="*/ 2147483647 h 115"/>
              <a:gd name="T40" fmla="*/ 2147483647 w 87"/>
              <a:gd name="T41" fmla="*/ 2147483647 h 115"/>
              <a:gd name="T42" fmla="*/ 2147483647 w 87"/>
              <a:gd name="T43" fmla="*/ 2147483647 h 115"/>
              <a:gd name="T44" fmla="*/ 2147483647 w 87"/>
              <a:gd name="T45" fmla="*/ 2147483647 h 115"/>
              <a:gd name="T46" fmla="*/ 2147483647 w 87"/>
              <a:gd name="T47" fmla="*/ 2147483647 h 115"/>
              <a:gd name="T48" fmla="*/ 2147483647 w 87"/>
              <a:gd name="T49" fmla="*/ 2147483647 h 115"/>
              <a:gd name="T50" fmla="*/ 2147483647 w 87"/>
              <a:gd name="T51" fmla="*/ 2147483647 h 115"/>
              <a:gd name="T52" fmla="*/ 2147483647 w 87"/>
              <a:gd name="T53" fmla="*/ 2147483647 h 115"/>
              <a:gd name="T54" fmla="*/ 2147483647 w 87"/>
              <a:gd name="T55" fmla="*/ 2147483647 h 115"/>
              <a:gd name="T56" fmla="*/ 2147483647 w 87"/>
              <a:gd name="T57" fmla="*/ 2147483647 h 115"/>
              <a:gd name="T58" fmla="*/ 2147483647 w 87"/>
              <a:gd name="T59" fmla="*/ 2147483647 h 115"/>
              <a:gd name="T60" fmla="*/ 2147483647 w 87"/>
              <a:gd name="T61" fmla="*/ 2147483647 h 115"/>
              <a:gd name="T62" fmla="*/ 2147483647 w 87"/>
              <a:gd name="T63" fmla="*/ 2147483647 h 115"/>
              <a:gd name="T64" fmla="*/ 2147483647 w 87"/>
              <a:gd name="T65" fmla="*/ 2147483647 h 115"/>
              <a:gd name="T66" fmla="*/ 2147483647 w 87"/>
              <a:gd name="T67" fmla="*/ 2147483647 h 115"/>
              <a:gd name="T68" fmla="*/ 2147483647 w 87"/>
              <a:gd name="T69" fmla="*/ 2147483647 h 115"/>
              <a:gd name="T70" fmla="*/ 2147483647 w 87"/>
              <a:gd name="T71" fmla="*/ 2147483647 h 115"/>
              <a:gd name="T72" fmla="*/ 2147483647 w 87"/>
              <a:gd name="T73" fmla="*/ 2147483647 h 115"/>
              <a:gd name="T74" fmla="*/ 2147483647 w 87"/>
              <a:gd name="T75" fmla="*/ 2147483647 h 115"/>
              <a:gd name="T76" fmla="*/ 2147483647 w 87"/>
              <a:gd name="T77" fmla="*/ 2147483647 h 115"/>
              <a:gd name="T78" fmla="*/ 2147483647 w 87"/>
              <a:gd name="T79" fmla="*/ 2147483647 h 115"/>
              <a:gd name="T80" fmla="*/ 2147483647 w 87"/>
              <a:gd name="T81" fmla="*/ 2147483647 h 115"/>
              <a:gd name="T82" fmla="*/ 2147483647 w 87"/>
              <a:gd name="T83" fmla="*/ 2147483647 h 115"/>
              <a:gd name="T84" fmla="*/ 2147483647 w 87"/>
              <a:gd name="T85" fmla="*/ 2147483647 h 115"/>
              <a:gd name="T86" fmla="*/ 2147483647 w 87"/>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64"/>
          <p:cNvSpPr>
            <a:spLocks noEditPoints="1" noChangeArrowheads="1"/>
          </p:cNvSpPr>
          <p:nvPr/>
        </p:nvSpPr>
        <p:spPr bwMode="auto">
          <a:xfrm>
            <a:off x="6170680" y="3217303"/>
            <a:ext cx="461963" cy="374650"/>
          </a:xfrm>
          <a:custGeom>
            <a:avLst/>
            <a:gdLst>
              <a:gd name="T0" fmla="*/ 2147483647 w 123"/>
              <a:gd name="T1" fmla="*/ 2147483647 h 100"/>
              <a:gd name="T2" fmla="*/ 2147483647 w 123"/>
              <a:gd name="T3" fmla="*/ 2147483647 h 100"/>
              <a:gd name="T4" fmla="*/ 2147483647 w 123"/>
              <a:gd name="T5" fmla="*/ 2147483647 h 100"/>
              <a:gd name="T6" fmla="*/ 2147483647 w 123"/>
              <a:gd name="T7" fmla="*/ 2147483647 h 100"/>
              <a:gd name="T8" fmla="*/ 2147483647 w 123"/>
              <a:gd name="T9" fmla="*/ 2147483647 h 100"/>
              <a:gd name="T10" fmla="*/ 2147483647 w 123"/>
              <a:gd name="T11" fmla="*/ 2147483647 h 100"/>
              <a:gd name="T12" fmla="*/ 2147483647 w 123"/>
              <a:gd name="T13" fmla="*/ 2147483647 h 100"/>
              <a:gd name="T14" fmla="*/ 2147483647 w 123"/>
              <a:gd name="T15" fmla="*/ 2147483647 h 100"/>
              <a:gd name="T16" fmla="*/ 2147483647 w 123"/>
              <a:gd name="T17" fmla="*/ 2147483647 h 100"/>
              <a:gd name="T18" fmla="*/ 2147483647 w 123"/>
              <a:gd name="T19" fmla="*/ 2147483647 h 100"/>
              <a:gd name="T20" fmla="*/ 2147483647 w 123"/>
              <a:gd name="T21" fmla="*/ 2147483647 h 100"/>
              <a:gd name="T22" fmla="*/ 2147483647 w 123"/>
              <a:gd name="T23" fmla="*/ 2147483647 h 100"/>
              <a:gd name="T24" fmla="*/ 2147483647 w 123"/>
              <a:gd name="T25" fmla="*/ 2147483647 h 100"/>
              <a:gd name="T26" fmla="*/ 2147483647 w 123"/>
              <a:gd name="T27" fmla="*/ 2147483647 h 100"/>
              <a:gd name="T28" fmla="*/ 2147483647 w 123"/>
              <a:gd name="T29" fmla="*/ 2147483647 h 100"/>
              <a:gd name="T30" fmla="*/ 2147483647 w 123"/>
              <a:gd name="T31" fmla="*/ 2147483647 h 100"/>
              <a:gd name="T32" fmla="*/ 2147483647 w 123"/>
              <a:gd name="T33" fmla="*/ 2147483647 h 100"/>
              <a:gd name="T34" fmla="*/ 2147483647 w 123"/>
              <a:gd name="T35" fmla="*/ 2147483647 h 100"/>
              <a:gd name="T36" fmla="*/ 2147483647 w 123"/>
              <a:gd name="T37" fmla="*/ 2147483647 h 100"/>
              <a:gd name="T38" fmla="*/ 2147483647 w 123"/>
              <a:gd name="T39" fmla="*/ 2147483647 h 100"/>
              <a:gd name="T40" fmla="*/ 2147483647 w 123"/>
              <a:gd name="T41" fmla="*/ 2147483647 h 100"/>
              <a:gd name="T42" fmla="*/ 2147483647 w 123"/>
              <a:gd name="T43" fmla="*/ 2147483647 h 100"/>
              <a:gd name="T44" fmla="*/ 2147483647 w 123"/>
              <a:gd name="T45" fmla="*/ 2147483647 h 100"/>
              <a:gd name="T46" fmla="*/ 2147483647 w 123"/>
              <a:gd name="T47" fmla="*/ 2147483647 h 100"/>
              <a:gd name="T48" fmla="*/ 2147483647 w 123"/>
              <a:gd name="T49" fmla="*/ 2147483647 h 100"/>
              <a:gd name="T50" fmla="*/ 2147483647 w 123"/>
              <a:gd name="T51" fmla="*/ 2147483647 h 100"/>
              <a:gd name="T52" fmla="*/ 0 w 123"/>
              <a:gd name="T53" fmla="*/ 2147483647 h 100"/>
              <a:gd name="T54" fmla="*/ 2147483647 w 123"/>
              <a:gd name="T55" fmla="*/ 2147483647 h 100"/>
              <a:gd name="T56" fmla="*/ 2147483647 w 123"/>
              <a:gd name="T57" fmla="*/ 2147483647 h 100"/>
              <a:gd name="T58" fmla="*/ 2147483647 w 123"/>
              <a:gd name="T59" fmla="*/ 2147483647 h 100"/>
              <a:gd name="T60" fmla="*/ 2147483647 w 123"/>
              <a:gd name="T61" fmla="*/ 2147483647 h 100"/>
              <a:gd name="T62" fmla="*/ 2147483647 w 123"/>
              <a:gd name="T63" fmla="*/ 2147483647 h 100"/>
              <a:gd name="T64" fmla="*/ 2147483647 w 123"/>
              <a:gd name="T65" fmla="*/ 2147483647 h 100"/>
              <a:gd name="T66" fmla="*/ 2147483647 w 123"/>
              <a:gd name="T67" fmla="*/ 2147483647 h 100"/>
              <a:gd name="T68" fmla="*/ 2147483647 w 123"/>
              <a:gd name="T69" fmla="*/ 2147483647 h 100"/>
              <a:gd name="T70" fmla="*/ 2147483647 w 123"/>
              <a:gd name="T71" fmla="*/ 2147483647 h 100"/>
              <a:gd name="T72" fmla="*/ 2147483647 w 123"/>
              <a:gd name="T73" fmla="*/ 2147483647 h 100"/>
              <a:gd name="T74" fmla="*/ 2147483647 w 123"/>
              <a:gd name="T75" fmla="*/ 2147483647 h 100"/>
              <a:gd name="T76" fmla="*/ 2147483647 w 123"/>
              <a:gd name="T77" fmla="*/ 2147483647 h 100"/>
              <a:gd name="T78" fmla="*/ 2147483647 w 123"/>
              <a:gd name="T79" fmla="*/ 2147483647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65"/>
          <p:cNvSpPr>
            <a:spLocks noEditPoints="1" noChangeArrowheads="1"/>
          </p:cNvSpPr>
          <p:nvPr/>
        </p:nvSpPr>
        <p:spPr bwMode="auto">
          <a:xfrm>
            <a:off x="4838768" y="1848877"/>
            <a:ext cx="338137" cy="317500"/>
          </a:xfrm>
          <a:custGeom>
            <a:avLst/>
            <a:gdLst>
              <a:gd name="T0" fmla="*/ 2147483647 w 90"/>
              <a:gd name="T1" fmla="*/ 2147483647 h 85"/>
              <a:gd name="T2" fmla="*/ 2147483647 w 90"/>
              <a:gd name="T3" fmla="*/ 2147483647 h 85"/>
              <a:gd name="T4" fmla="*/ 2147483647 w 90"/>
              <a:gd name="T5" fmla="*/ 2147483647 h 85"/>
              <a:gd name="T6" fmla="*/ 2147483647 w 90"/>
              <a:gd name="T7" fmla="*/ 2147483647 h 85"/>
              <a:gd name="T8" fmla="*/ 2147483647 w 90"/>
              <a:gd name="T9" fmla="*/ 2147483647 h 85"/>
              <a:gd name="T10" fmla="*/ 2147483647 w 90"/>
              <a:gd name="T11" fmla="*/ 2147483647 h 85"/>
              <a:gd name="T12" fmla="*/ 2147483647 w 90"/>
              <a:gd name="T13" fmla="*/ 2147483647 h 85"/>
              <a:gd name="T14" fmla="*/ 2147483647 w 90"/>
              <a:gd name="T15" fmla="*/ 2147483647 h 85"/>
              <a:gd name="T16" fmla="*/ 2147483647 w 90"/>
              <a:gd name="T17" fmla="*/ 2147483647 h 85"/>
              <a:gd name="T18" fmla="*/ 2147483647 w 90"/>
              <a:gd name="T19" fmla="*/ 2147483647 h 85"/>
              <a:gd name="T20" fmla="*/ 2147483647 w 90"/>
              <a:gd name="T21" fmla="*/ 2147483647 h 85"/>
              <a:gd name="T22" fmla="*/ 2147483647 w 90"/>
              <a:gd name="T23" fmla="*/ 2147483647 h 85"/>
              <a:gd name="T24" fmla="*/ 2147483647 w 90"/>
              <a:gd name="T25" fmla="*/ 2147483647 h 85"/>
              <a:gd name="T26" fmla="*/ 2147483647 w 90"/>
              <a:gd name="T27" fmla="*/ 2147483647 h 85"/>
              <a:gd name="T28" fmla="*/ 2147483647 w 90"/>
              <a:gd name="T29" fmla="*/ 2147483647 h 85"/>
              <a:gd name="T30" fmla="*/ 2147483647 w 90"/>
              <a:gd name="T31" fmla="*/ 2147483647 h 85"/>
              <a:gd name="T32" fmla="*/ 2147483647 w 90"/>
              <a:gd name="T33" fmla="*/ 2147483647 h 85"/>
              <a:gd name="T34" fmla="*/ 2147483647 w 90"/>
              <a:gd name="T35" fmla="*/ 2147483647 h 85"/>
              <a:gd name="T36" fmla="*/ 2147483647 w 90"/>
              <a:gd name="T37" fmla="*/ 2147483647 h 85"/>
              <a:gd name="T38" fmla="*/ 2147483647 w 90"/>
              <a:gd name="T39" fmla="*/ 2147483647 h 85"/>
              <a:gd name="T40" fmla="*/ 2147483647 w 90"/>
              <a:gd name="T41" fmla="*/ 2147483647 h 85"/>
              <a:gd name="T42" fmla="*/ 2147483647 w 90"/>
              <a:gd name="T43" fmla="*/ 2147483647 h 85"/>
              <a:gd name="T44" fmla="*/ 2147483647 w 90"/>
              <a:gd name="T45" fmla="*/ 2147483647 h 85"/>
              <a:gd name="T46" fmla="*/ 2147483647 w 90"/>
              <a:gd name="T47" fmla="*/ 2147483647 h 85"/>
              <a:gd name="T48" fmla="*/ 2147483647 w 90"/>
              <a:gd name="T49" fmla="*/ 2147483647 h 85"/>
              <a:gd name="T50" fmla="*/ 2147483647 w 90"/>
              <a:gd name="T51" fmla="*/ 2147483647 h 85"/>
              <a:gd name="T52" fmla="*/ 2147483647 w 90"/>
              <a:gd name="T53" fmla="*/ 2147483647 h 85"/>
              <a:gd name="T54" fmla="*/ 2147483647 w 90"/>
              <a:gd name="T55" fmla="*/ 2147483647 h 85"/>
              <a:gd name="T56" fmla="*/ 2147483647 w 90"/>
              <a:gd name="T57" fmla="*/ 2147483647 h 85"/>
              <a:gd name="T58" fmla="*/ 2147483647 w 90"/>
              <a:gd name="T59" fmla="*/ 2147483647 h 85"/>
              <a:gd name="T60" fmla="*/ 2147483647 w 90"/>
              <a:gd name="T61" fmla="*/ 2147483647 h 85"/>
              <a:gd name="T62" fmla="*/ 2147483647 w 90"/>
              <a:gd name="T63" fmla="*/ 2147483647 h 85"/>
              <a:gd name="T64" fmla="*/ 2147483647 w 90"/>
              <a:gd name="T65" fmla="*/ 2147483647 h 85"/>
              <a:gd name="T66" fmla="*/ 2147483647 w 90"/>
              <a:gd name="T67" fmla="*/ 2147483647 h 85"/>
              <a:gd name="T68" fmla="*/ 2147483647 w 90"/>
              <a:gd name="T69" fmla="*/ 2147483647 h 85"/>
              <a:gd name="T70" fmla="*/ 2147483647 w 90"/>
              <a:gd name="T71" fmla="*/ 2147483647 h 85"/>
              <a:gd name="T72" fmla="*/ 2147483647 w 90"/>
              <a:gd name="T73" fmla="*/ 2147483647 h 85"/>
              <a:gd name="T74" fmla="*/ 2147483647 w 90"/>
              <a:gd name="T75" fmla="*/ 0 h 85"/>
              <a:gd name="T76" fmla="*/ 2147483647 w 90"/>
              <a:gd name="T77" fmla="*/ 2147483647 h 85"/>
              <a:gd name="T78" fmla="*/ 2147483647 w 90"/>
              <a:gd name="T79" fmla="*/ 2147483647 h 85"/>
              <a:gd name="T80" fmla="*/ 2147483647 w 90"/>
              <a:gd name="T81" fmla="*/ 2147483647 h 85"/>
              <a:gd name="T82" fmla="*/ 2147483647 w 90"/>
              <a:gd name="T83" fmla="*/ 2147483647 h 85"/>
              <a:gd name="T84" fmla="*/ 2147483647 w 90"/>
              <a:gd name="T85" fmla="*/ 2147483647 h 85"/>
              <a:gd name="T86" fmla="*/ 2147483647 w 90"/>
              <a:gd name="T87" fmla="*/ 2147483647 h 85"/>
              <a:gd name="T88" fmla="*/ 2147483647 w 90"/>
              <a:gd name="T89" fmla="*/ 2147483647 h 85"/>
              <a:gd name="T90" fmla="*/ 2147483647 w 90"/>
              <a:gd name="T91" fmla="*/ 2147483647 h 85"/>
              <a:gd name="T92" fmla="*/ 2147483647 w 90"/>
              <a:gd name="T93" fmla="*/ 2147483647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66"/>
          <p:cNvSpPr>
            <a:spLocks noEditPoints="1" noChangeArrowheads="1"/>
          </p:cNvSpPr>
          <p:nvPr/>
        </p:nvSpPr>
        <p:spPr bwMode="auto">
          <a:xfrm>
            <a:off x="4802255" y="2560077"/>
            <a:ext cx="404813" cy="236538"/>
          </a:xfrm>
          <a:custGeom>
            <a:avLst/>
            <a:gdLst>
              <a:gd name="T0" fmla="*/ 0 w 108"/>
              <a:gd name="T1" fmla="*/ 2147483647 h 63"/>
              <a:gd name="T2" fmla="*/ 2147483647 w 108"/>
              <a:gd name="T3" fmla="*/ 2147483647 h 63"/>
              <a:gd name="T4" fmla="*/ 2147483647 w 108"/>
              <a:gd name="T5" fmla="*/ 2147483647 h 63"/>
              <a:gd name="T6" fmla="*/ 2147483647 w 108"/>
              <a:gd name="T7" fmla="*/ 2147483647 h 63"/>
              <a:gd name="T8" fmla="*/ 2147483647 w 108"/>
              <a:gd name="T9" fmla="*/ 2147483647 h 63"/>
              <a:gd name="T10" fmla="*/ 2147483647 w 108"/>
              <a:gd name="T11" fmla="*/ 2147483647 h 63"/>
              <a:gd name="T12" fmla="*/ 2147483647 w 108"/>
              <a:gd name="T13" fmla="*/ 2147483647 h 63"/>
              <a:gd name="T14" fmla="*/ 2147483647 w 108"/>
              <a:gd name="T15" fmla="*/ 2147483647 h 63"/>
              <a:gd name="T16" fmla="*/ 2147483647 w 108"/>
              <a:gd name="T17" fmla="*/ 2147483647 h 63"/>
              <a:gd name="T18" fmla="*/ 2147483647 w 108"/>
              <a:gd name="T19" fmla="*/ 2147483647 h 63"/>
              <a:gd name="T20" fmla="*/ 2147483647 w 108"/>
              <a:gd name="T21" fmla="*/ 2147483647 h 63"/>
              <a:gd name="T22" fmla="*/ 2147483647 w 108"/>
              <a:gd name="T23" fmla="*/ 2147483647 h 63"/>
              <a:gd name="T24" fmla="*/ 2147483647 w 108"/>
              <a:gd name="T25" fmla="*/ 2147483647 h 63"/>
              <a:gd name="T26" fmla="*/ 2147483647 w 108"/>
              <a:gd name="T27" fmla="*/ 2147483647 h 63"/>
              <a:gd name="T28" fmla="*/ 2147483647 w 108"/>
              <a:gd name="T29" fmla="*/ 2147483647 h 63"/>
              <a:gd name="T30" fmla="*/ 2147483647 w 108"/>
              <a:gd name="T31" fmla="*/ 2147483647 h 63"/>
              <a:gd name="T32" fmla="*/ 2147483647 w 108"/>
              <a:gd name="T33" fmla="*/ 2147483647 h 63"/>
              <a:gd name="T34" fmla="*/ 2147483647 w 108"/>
              <a:gd name="T35" fmla="*/ 2147483647 h 63"/>
              <a:gd name="T36" fmla="*/ 2147483647 w 108"/>
              <a:gd name="T37" fmla="*/ 2147483647 h 63"/>
              <a:gd name="T38" fmla="*/ 2147483647 w 108"/>
              <a:gd name="T39" fmla="*/ 2147483647 h 63"/>
              <a:gd name="T40" fmla="*/ 2147483647 w 108"/>
              <a:gd name="T41" fmla="*/ 2147483647 h 63"/>
              <a:gd name="T42" fmla="*/ 2147483647 w 108"/>
              <a:gd name="T43" fmla="*/ 2147483647 h 63"/>
              <a:gd name="T44" fmla="*/ 2147483647 w 108"/>
              <a:gd name="T45" fmla="*/ 2147483647 h 63"/>
              <a:gd name="T46" fmla="*/ 2147483647 w 108"/>
              <a:gd name="T47" fmla="*/ 2147483647 h 63"/>
              <a:gd name="T48" fmla="*/ 2147483647 w 108"/>
              <a:gd name="T49" fmla="*/ 2147483647 h 63"/>
              <a:gd name="T50" fmla="*/ 2147483647 w 108"/>
              <a:gd name="T51" fmla="*/ 2147483647 h 63"/>
              <a:gd name="T52" fmla="*/ 2147483647 w 108"/>
              <a:gd name="T53" fmla="*/ 2147483647 h 63"/>
              <a:gd name="T54" fmla="*/ 2147483647 w 108"/>
              <a:gd name="T55" fmla="*/ 2147483647 h 63"/>
              <a:gd name="T56" fmla="*/ 2147483647 w 108"/>
              <a:gd name="T57" fmla="*/ 2147483647 h 63"/>
              <a:gd name="T58" fmla="*/ 2147483647 w 108"/>
              <a:gd name="T59" fmla="*/ 2147483647 h 63"/>
              <a:gd name="T60" fmla="*/ 2147483647 w 108"/>
              <a:gd name="T61" fmla="*/ 2147483647 h 63"/>
              <a:gd name="T62" fmla="*/ 2147483647 w 108"/>
              <a:gd name="T63" fmla="*/ 2147483647 h 63"/>
              <a:gd name="T64" fmla="*/ 2147483647 w 108"/>
              <a:gd name="T65" fmla="*/ 2147483647 h 63"/>
              <a:gd name="T66" fmla="*/ 2147483647 w 108"/>
              <a:gd name="T67" fmla="*/ 2147483647 h 63"/>
              <a:gd name="T68" fmla="*/ 2147483647 w 108"/>
              <a:gd name="T69" fmla="*/ 2147483647 h 63"/>
              <a:gd name="T70" fmla="*/ 2147483647 w 108"/>
              <a:gd name="T71" fmla="*/ 2147483647 h 63"/>
              <a:gd name="T72" fmla="*/ 2147483647 w 108"/>
              <a:gd name="T73" fmla="*/ 2147483647 h 63"/>
              <a:gd name="T74" fmla="*/ 2147483647 w 108"/>
              <a:gd name="T75" fmla="*/ 2147483647 h 63"/>
              <a:gd name="T76" fmla="*/ 2147483647 w 108"/>
              <a:gd name="T77" fmla="*/ 2147483647 h 63"/>
              <a:gd name="T78" fmla="*/ 2147483647 w 108"/>
              <a:gd name="T79" fmla="*/ 2147483647 h 63"/>
              <a:gd name="T80" fmla="*/ 2147483647 w 108"/>
              <a:gd name="T81" fmla="*/ 2147483647 h 63"/>
              <a:gd name="T82" fmla="*/ 2147483647 w 108"/>
              <a:gd name="T83" fmla="*/ 2147483647 h 63"/>
              <a:gd name="T84" fmla="*/ 2147483647 w 108"/>
              <a:gd name="T85" fmla="*/ 2147483647 h 63"/>
              <a:gd name="T86" fmla="*/ 2147483647 w 108"/>
              <a:gd name="T87" fmla="*/ 2147483647 h 63"/>
              <a:gd name="T88" fmla="*/ 2147483647 w 108"/>
              <a:gd name="T89" fmla="*/ 2147483647 h 63"/>
              <a:gd name="T90" fmla="*/ 2147483647 w 108"/>
              <a:gd name="T91" fmla="*/ 2147483647 h 63"/>
              <a:gd name="T92" fmla="*/ 2147483647 w 108"/>
              <a:gd name="T93" fmla="*/ 2147483647 h 63"/>
              <a:gd name="T94" fmla="*/ 2147483647 w 108"/>
              <a:gd name="T95" fmla="*/ 2147483647 h 63"/>
              <a:gd name="T96" fmla="*/ 2147483647 w 108"/>
              <a:gd name="T97" fmla="*/ 2147483647 h 63"/>
              <a:gd name="T98" fmla="*/ 2147483647 w 108"/>
              <a:gd name="T99" fmla="*/ 2147483647 h 63"/>
              <a:gd name="T100" fmla="*/ 2147483647 w 108"/>
              <a:gd name="T101" fmla="*/ 2147483647 h 63"/>
              <a:gd name="T102" fmla="*/ 2147483647 w 108"/>
              <a:gd name="T103" fmla="*/ 2147483647 h 63"/>
              <a:gd name="T104" fmla="*/ 2147483647 w 108"/>
              <a:gd name="T105" fmla="*/ 2147483647 h 63"/>
              <a:gd name="T106" fmla="*/ 2147483647 w 108"/>
              <a:gd name="T107" fmla="*/ 2147483647 h 63"/>
              <a:gd name="T108" fmla="*/ 2147483647 w 108"/>
              <a:gd name="T109" fmla="*/ 2147483647 h 63"/>
              <a:gd name="T110" fmla="*/ 2147483647 w 108"/>
              <a:gd name="T111" fmla="*/ 2147483647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67"/>
          <p:cNvSpPr>
            <a:spLocks noEditPoints="1" noChangeArrowheads="1"/>
          </p:cNvSpPr>
          <p:nvPr/>
        </p:nvSpPr>
        <p:spPr bwMode="auto">
          <a:xfrm>
            <a:off x="5559493" y="3209366"/>
            <a:ext cx="288925" cy="368300"/>
          </a:xfrm>
          <a:custGeom>
            <a:avLst/>
            <a:gdLst>
              <a:gd name="T0" fmla="*/ 0 w 77"/>
              <a:gd name="T1" fmla="*/ 2147483647 h 98"/>
              <a:gd name="T2" fmla="*/ 2147483647 w 77"/>
              <a:gd name="T3" fmla="*/ 2147483647 h 98"/>
              <a:gd name="T4" fmla="*/ 2147483647 w 77"/>
              <a:gd name="T5" fmla="*/ 2147483647 h 98"/>
              <a:gd name="T6" fmla="*/ 2147483647 w 77"/>
              <a:gd name="T7" fmla="*/ 2147483647 h 98"/>
              <a:gd name="T8" fmla="*/ 2147483647 w 77"/>
              <a:gd name="T9" fmla="*/ 2147483647 h 98"/>
              <a:gd name="T10" fmla="*/ 2147483647 w 77"/>
              <a:gd name="T11" fmla="*/ 2147483647 h 98"/>
              <a:gd name="T12" fmla="*/ 2147483647 w 77"/>
              <a:gd name="T13" fmla="*/ 2147483647 h 98"/>
              <a:gd name="T14" fmla="*/ 2147483647 w 77"/>
              <a:gd name="T15" fmla="*/ 2147483647 h 98"/>
              <a:gd name="T16" fmla="*/ 2147483647 w 77"/>
              <a:gd name="T17" fmla="*/ 2147483647 h 98"/>
              <a:gd name="T18" fmla="*/ 2147483647 w 77"/>
              <a:gd name="T19" fmla="*/ 2147483647 h 98"/>
              <a:gd name="T20" fmla="*/ 2147483647 w 77"/>
              <a:gd name="T21" fmla="*/ 2147483647 h 98"/>
              <a:gd name="T22" fmla="*/ 2147483647 w 77"/>
              <a:gd name="T23" fmla="*/ 2147483647 h 98"/>
              <a:gd name="T24" fmla="*/ 2147483647 w 77"/>
              <a:gd name="T25" fmla="*/ 2147483647 h 98"/>
              <a:gd name="T26" fmla="*/ 2147483647 w 77"/>
              <a:gd name="T27" fmla="*/ 2147483647 h 98"/>
              <a:gd name="T28" fmla="*/ 2147483647 w 77"/>
              <a:gd name="T29" fmla="*/ 2147483647 h 98"/>
              <a:gd name="T30" fmla="*/ 2147483647 w 77"/>
              <a:gd name="T31" fmla="*/ 2147483647 h 98"/>
              <a:gd name="T32" fmla="*/ 2147483647 w 77"/>
              <a:gd name="T33" fmla="*/ 2147483647 h 98"/>
              <a:gd name="T34" fmla="*/ 2147483647 w 77"/>
              <a:gd name="T35" fmla="*/ 2147483647 h 98"/>
              <a:gd name="T36" fmla="*/ 2147483647 w 77"/>
              <a:gd name="T37" fmla="*/ 2147483647 h 98"/>
              <a:gd name="T38" fmla="*/ 2147483647 w 77"/>
              <a:gd name="T39" fmla="*/ 2147483647 h 98"/>
              <a:gd name="T40" fmla="*/ 2147483647 w 77"/>
              <a:gd name="T41" fmla="*/ 2147483647 h 98"/>
              <a:gd name="T42" fmla="*/ 2147483647 w 77"/>
              <a:gd name="T43" fmla="*/ 2147483647 h 98"/>
              <a:gd name="T44" fmla="*/ 2147483647 w 77"/>
              <a:gd name="T45" fmla="*/ 2147483647 h 98"/>
              <a:gd name="T46" fmla="*/ 2147483647 w 77"/>
              <a:gd name="T47" fmla="*/ 2147483647 h 98"/>
              <a:gd name="T48" fmla="*/ 2147483647 w 77"/>
              <a:gd name="T49" fmla="*/ 2147483647 h 98"/>
              <a:gd name="T50" fmla="*/ 2147483647 w 77"/>
              <a:gd name="T51" fmla="*/ 2147483647 h 98"/>
              <a:gd name="T52" fmla="*/ 2147483647 w 77"/>
              <a:gd name="T53" fmla="*/ 0 h 98"/>
              <a:gd name="T54" fmla="*/ 2147483647 w 77"/>
              <a:gd name="T55" fmla="*/ 2147483647 h 98"/>
              <a:gd name="T56" fmla="*/ 2147483647 w 77"/>
              <a:gd name="T57" fmla="*/ 0 h 98"/>
              <a:gd name="T58" fmla="*/ 2147483647 w 77"/>
              <a:gd name="T59" fmla="*/ 2147483647 h 98"/>
              <a:gd name="T60" fmla="*/ 2147483647 w 77"/>
              <a:gd name="T61" fmla="*/ 0 h 98"/>
              <a:gd name="T62" fmla="*/ 2147483647 w 77"/>
              <a:gd name="T63" fmla="*/ 2147483647 h 98"/>
              <a:gd name="T64" fmla="*/ 2147483647 w 77"/>
              <a:gd name="T65" fmla="*/ 2147483647 h 98"/>
              <a:gd name="T66" fmla="*/ 2147483647 w 77"/>
              <a:gd name="T67" fmla="*/ 2147483647 h 98"/>
              <a:gd name="T68" fmla="*/ 2147483647 w 77"/>
              <a:gd name="T69" fmla="*/ 2147483647 h 98"/>
              <a:gd name="T70" fmla="*/ 2147483647 w 77"/>
              <a:gd name="T71" fmla="*/ 2147483647 h 98"/>
              <a:gd name="T72" fmla="*/ 2147483647 w 77"/>
              <a:gd name="T73" fmla="*/ 2147483647 h 98"/>
              <a:gd name="T74" fmla="*/ 2147483647 w 77"/>
              <a:gd name="T75" fmla="*/ 2147483647 h 98"/>
              <a:gd name="T76" fmla="*/ 2147483647 w 77"/>
              <a:gd name="T77" fmla="*/ 2147483647 h 98"/>
              <a:gd name="T78" fmla="*/ 2147483647 w 77"/>
              <a:gd name="T79" fmla="*/ 2147483647 h 98"/>
              <a:gd name="T80" fmla="*/ 2147483647 w 77"/>
              <a:gd name="T81" fmla="*/ 2147483647 h 98"/>
              <a:gd name="T82" fmla="*/ 2147483647 w 77"/>
              <a:gd name="T83" fmla="*/ 2147483647 h 98"/>
              <a:gd name="T84" fmla="*/ 2147483647 w 77"/>
              <a:gd name="T85" fmla="*/ 2147483647 h 98"/>
              <a:gd name="T86" fmla="*/ 2147483647 w 77"/>
              <a:gd name="T87" fmla="*/ 2147483647 h 98"/>
              <a:gd name="T88" fmla="*/ 2147483647 w 77"/>
              <a:gd name="T89" fmla="*/ 2147483647 h 98"/>
              <a:gd name="T90" fmla="*/ 2147483647 w 77"/>
              <a:gd name="T91" fmla="*/ 2147483647 h 98"/>
              <a:gd name="T92" fmla="*/ 2147483647 w 77"/>
              <a:gd name="T93" fmla="*/ 2147483647 h 98"/>
              <a:gd name="T94" fmla="*/ 2147483647 w 77"/>
              <a:gd name="T95" fmla="*/ 2147483647 h 98"/>
              <a:gd name="T96" fmla="*/ 2147483647 w 77"/>
              <a:gd name="T97" fmla="*/ 2147483647 h 98"/>
              <a:gd name="T98" fmla="*/ 2147483647 w 77"/>
              <a:gd name="T99" fmla="*/ 2147483647 h 98"/>
              <a:gd name="T100" fmla="*/ 2147483647 w 77"/>
              <a:gd name="T101" fmla="*/ 2147483647 h 98"/>
              <a:gd name="T102" fmla="*/ 2147483647 w 77"/>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68"/>
          <p:cNvSpPr>
            <a:spLocks noEditPoints="1" noChangeArrowheads="1"/>
          </p:cNvSpPr>
          <p:nvPr/>
        </p:nvSpPr>
        <p:spPr bwMode="auto">
          <a:xfrm>
            <a:off x="6894579" y="3206190"/>
            <a:ext cx="371475" cy="371475"/>
          </a:xfrm>
          <a:custGeom>
            <a:avLst/>
            <a:gdLst>
              <a:gd name="T0" fmla="*/ 2147483647 w 99"/>
              <a:gd name="T1" fmla="*/ 2147483647 h 99"/>
              <a:gd name="T2" fmla="*/ 2147483647 w 99"/>
              <a:gd name="T3" fmla="*/ 2147483647 h 99"/>
              <a:gd name="T4" fmla="*/ 2147483647 w 99"/>
              <a:gd name="T5" fmla="*/ 2147483647 h 99"/>
              <a:gd name="T6" fmla="*/ 2147483647 w 99"/>
              <a:gd name="T7" fmla="*/ 2147483647 h 99"/>
              <a:gd name="T8" fmla="*/ 2147483647 w 99"/>
              <a:gd name="T9" fmla="*/ 2147483647 h 99"/>
              <a:gd name="T10" fmla="*/ 2147483647 w 99"/>
              <a:gd name="T11" fmla="*/ 2147483647 h 99"/>
              <a:gd name="T12" fmla="*/ 2147483647 w 99"/>
              <a:gd name="T13" fmla="*/ 2147483647 h 99"/>
              <a:gd name="T14" fmla="*/ 2147483647 w 99"/>
              <a:gd name="T15" fmla="*/ 2147483647 h 99"/>
              <a:gd name="T16" fmla="*/ 2147483647 w 99"/>
              <a:gd name="T17" fmla="*/ 2147483647 h 99"/>
              <a:gd name="T18" fmla="*/ 2147483647 w 99"/>
              <a:gd name="T19" fmla="*/ 2147483647 h 99"/>
              <a:gd name="T20" fmla="*/ 2147483647 w 99"/>
              <a:gd name="T21" fmla="*/ 2147483647 h 99"/>
              <a:gd name="T22" fmla="*/ 2147483647 w 99"/>
              <a:gd name="T23" fmla="*/ 2147483647 h 99"/>
              <a:gd name="T24" fmla="*/ 2147483647 w 99"/>
              <a:gd name="T25" fmla="*/ 2147483647 h 99"/>
              <a:gd name="T26" fmla="*/ 2147483647 w 99"/>
              <a:gd name="T27" fmla="*/ 2147483647 h 99"/>
              <a:gd name="T28" fmla="*/ 2147483647 w 99"/>
              <a:gd name="T29" fmla="*/ 2147483647 h 99"/>
              <a:gd name="T30" fmla="*/ 2147483647 w 99"/>
              <a:gd name="T31" fmla="*/ 2147483647 h 99"/>
              <a:gd name="T32" fmla="*/ 2147483647 w 99"/>
              <a:gd name="T33" fmla="*/ 2147483647 h 99"/>
              <a:gd name="T34" fmla="*/ 0 w 99"/>
              <a:gd name="T35" fmla="*/ 2147483647 h 99"/>
              <a:gd name="T36" fmla="*/ 2147483647 w 99"/>
              <a:gd name="T37" fmla="*/ 2147483647 h 99"/>
              <a:gd name="T38" fmla="*/ 2147483647 w 99"/>
              <a:gd name="T39" fmla="*/ 2147483647 h 99"/>
              <a:gd name="T40" fmla="*/ 2147483647 w 99"/>
              <a:gd name="T41" fmla="*/ 2147483647 h 99"/>
              <a:gd name="T42" fmla="*/ 2147483647 w 99"/>
              <a:gd name="T43" fmla="*/ 2147483647 h 99"/>
              <a:gd name="T44" fmla="*/ 2147483647 w 99"/>
              <a:gd name="T45" fmla="*/ 2147483647 h 99"/>
              <a:gd name="T46" fmla="*/ 2147483647 w 99"/>
              <a:gd name="T47" fmla="*/ 0 h 99"/>
              <a:gd name="T48" fmla="*/ 2147483647 w 99"/>
              <a:gd name="T49" fmla="*/ 2147483647 h 99"/>
              <a:gd name="T50" fmla="*/ 2147483647 w 99"/>
              <a:gd name="T51" fmla="*/ 2147483647 h 99"/>
              <a:gd name="T52" fmla="*/ 2147483647 w 99"/>
              <a:gd name="T53" fmla="*/ 2147483647 h 99"/>
              <a:gd name="T54" fmla="*/ 2147483647 w 99"/>
              <a:gd name="T55" fmla="*/ 2147483647 h 99"/>
              <a:gd name="T56" fmla="*/ 2147483647 w 99"/>
              <a:gd name="T57" fmla="*/ 2147483647 h 99"/>
              <a:gd name="T58" fmla="*/ 2147483647 w 99"/>
              <a:gd name="T59" fmla="*/ 2147483647 h 99"/>
              <a:gd name="T60" fmla="*/ 2147483647 w 99"/>
              <a:gd name="T61" fmla="*/ 2147483647 h 99"/>
              <a:gd name="T62" fmla="*/ 2147483647 w 99"/>
              <a:gd name="T63" fmla="*/ 2147483647 h 99"/>
              <a:gd name="T64" fmla="*/ 2147483647 w 99"/>
              <a:gd name="T65" fmla="*/ 2147483647 h 99"/>
              <a:gd name="T66" fmla="*/ 2147483647 w 99"/>
              <a:gd name="T67" fmla="*/ 2147483647 h 99"/>
              <a:gd name="T68" fmla="*/ 2147483647 w 99"/>
              <a:gd name="T69" fmla="*/ 2147483647 h 99"/>
              <a:gd name="T70" fmla="*/ 2147483647 w 99"/>
              <a:gd name="T71" fmla="*/ 2147483647 h 99"/>
              <a:gd name="T72" fmla="*/ 2147483647 w 99"/>
              <a:gd name="T73" fmla="*/ 2147483647 h 99"/>
              <a:gd name="T74" fmla="*/ 2147483647 w 99"/>
              <a:gd name="T75" fmla="*/ 2147483647 h 99"/>
              <a:gd name="T76" fmla="*/ 2147483647 w 99"/>
              <a:gd name="T77" fmla="*/ 2147483647 h 99"/>
              <a:gd name="T78" fmla="*/ 2147483647 w 99"/>
              <a:gd name="T79" fmla="*/ 2147483647 h 99"/>
              <a:gd name="T80" fmla="*/ 2147483647 w 99"/>
              <a:gd name="T81" fmla="*/ 2147483647 h 99"/>
              <a:gd name="T82" fmla="*/ 2147483647 w 99"/>
              <a:gd name="T83" fmla="*/ 2147483647 h 99"/>
              <a:gd name="T84" fmla="*/ 2147483647 w 99"/>
              <a:gd name="T85" fmla="*/ 2147483647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69"/>
          <p:cNvSpPr>
            <a:spLocks noEditPoints="1" noChangeArrowheads="1"/>
          </p:cNvSpPr>
          <p:nvPr/>
        </p:nvSpPr>
        <p:spPr bwMode="auto">
          <a:xfrm>
            <a:off x="7566093" y="3171265"/>
            <a:ext cx="420687" cy="431800"/>
          </a:xfrm>
          <a:custGeom>
            <a:avLst/>
            <a:gdLst>
              <a:gd name="T0" fmla="*/ 2147483647 w 112"/>
              <a:gd name="T1" fmla="*/ 2147483647 h 115"/>
              <a:gd name="T2" fmla="*/ 2147483647 w 112"/>
              <a:gd name="T3" fmla="*/ 2147483647 h 115"/>
              <a:gd name="T4" fmla="*/ 2147483647 w 112"/>
              <a:gd name="T5" fmla="*/ 2147483647 h 115"/>
              <a:gd name="T6" fmla="*/ 2147483647 w 112"/>
              <a:gd name="T7" fmla="*/ 2147483647 h 115"/>
              <a:gd name="T8" fmla="*/ 2147483647 w 112"/>
              <a:gd name="T9" fmla="*/ 2147483647 h 115"/>
              <a:gd name="T10" fmla="*/ 2147483647 w 112"/>
              <a:gd name="T11" fmla="*/ 2147483647 h 115"/>
              <a:gd name="T12" fmla="*/ 2147483647 w 112"/>
              <a:gd name="T13" fmla="*/ 2147483647 h 115"/>
              <a:gd name="T14" fmla="*/ 2147483647 w 112"/>
              <a:gd name="T15" fmla="*/ 2147483647 h 115"/>
              <a:gd name="T16" fmla="*/ 2147483647 w 112"/>
              <a:gd name="T17" fmla="*/ 2147483647 h 115"/>
              <a:gd name="T18" fmla="*/ 2147483647 w 112"/>
              <a:gd name="T19" fmla="*/ 2147483647 h 115"/>
              <a:gd name="T20" fmla="*/ 2147483647 w 112"/>
              <a:gd name="T21" fmla="*/ 2147483647 h 115"/>
              <a:gd name="T22" fmla="*/ 2147483647 w 112"/>
              <a:gd name="T23" fmla="*/ 2147483647 h 115"/>
              <a:gd name="T24" fmla="*/ 2147483647 w 112"/>
              <a:gd name="T25" fmla="*/ 2147483647 h 115"/>
              <a:gd name="T26" fmla="*/ 2147483647 w 112"/>
              <a:gd name="T27" fmla="*/ 2147483647 h 115"/>
              <a:gd name="T28" fmla="*/ 2147483647 w 112"/>
              <a:gd name="T29" fmla="*/ 2147483647 h 115"/>
              <a:gd name="T30" fmla="*/ 2147483647 w 112"/>
              <a:gd name="T31" fmla="*/ 2147483647 h 115"/>
              <a:gd name="T32" fmla="*/ 2147483647 w 112"/>
              <a:gd name="T33" fmla="*/ 2147483647 h 115"/>
              <a:gd name="T34" fmla="*/ 2147483647 w 112"/>
              <a:gd name="T35" fmla="*/ 2147483647 h 115"/>
              <a:gd name="T36" fmla="*/ 2147483647 w 112"/>
              <a:gd name="T37" fmla="*/ 2147483647 h 115"/>
              <a:gd name="T38" fmla="*/ 2147483647 w 112"/>
              <a:gd name="T39" fmla="*/ 2147483647 h 115"/>
              <a:gd name="T40" fmla="*/ 2147483647 w 112"/>
              <a:gd name="T41" fmla="*/ 2147483647 h 115"/>
              <a:gd name="T42" fmla="*/ 2147483647 w 112"/>
              <a:gd name="T43" fmla="*/ 2147483647 h 115"/>
              <a:gd name="T44" fmla="*/ 2147483647 w 112"/>
              <a:gd name="T45" fmla="*/ 2147483647 h 115"/>
              <a:gd name="T46" fmla="*/ 2147483647 w 112"/>
              <a:gd name="T47" fmla="*/ 2147483647 h 115"/>
              <a:gd name="T48" fmla="*/ 2147483647 w 112"/>
              <a:gd name="T49" fmla="*/ 2147483647 h 115"/>
              <a:gd name="T50" fmla="*/ 2147483647 w 112"/>
              <a:gd name="T51" fmla="*/ 2147483647 h 115"/>
              <a:gd name="T52" fmla="*/ 2147483647 w 112"/>
              <a:gd name="T53" fmla="*/ 2147483647 h 115"/>
              <a:gd name="T54" fmla="*/ 2147483647 w 112"/>
              <a:gd name="T55" fmla="*/ 2147483647 h 115"/>
              <a:gd name="T56" fmla="*/ 2147483647 w 112"/>
              <a:gd name="T57" fmla="*/ 2147483647 h 115"/>
              <a:gd name="T58" fmla="*/ 2147483647 w 112"/>
              <a:gd name="T59" fmla="*/ 2147483647 h 115"/>
              <a:gd name="T60" fmla="*/ 2147483647 w 112"/>
              <a:gd name="T61" fmla="*/ 2147483647 h 115"/>
              <a:gd name="T62" fmla="*/ 2147483647 w 112"/>
              <a:gd name="T63" fmla="*/ 2147483647 h 115"/>
              <a:gd name="T64" fmla="*/ 2147483647 w 112"/>
              <a:gd name="T65" fmla="*/ 2147483647 h 115"/>
              <a:gd name="T66" fmla="*/ 2147483647 w 112"/>
              <a:gd name="T67" fmla="*/ 2147483647 h 115"/>
              <a:gd name="T68" fmla="*/ 2147483647 w 112"/>
              <a:gd name="T69" fmla="*/ 2147483647 h 115"/>
              <a:gd name="T70" fmla="*/ 2147483647 w 112"/>
              <a:gd name="T71" fmla="*/ 2147483647 h 115"/>
              <a:gd name="T72" fmla="*/ 2147483647 w 112"/>
              <a:gd name="T73" fmla="*/ 2147483647 h 115"/>
              <a:gd name="T74" fmla="*/ 2147483647 w 112"/>
              <a:gd name="T75" fmla="*/ 2147483647 h 115"/>
              <a:gd name="T76" fmla="*/ 2147483647 w 112"/>
              <a:gd name="T77" fmla="*/ 2147483647 h 115"/>
              <a:gd name="T78" fmla="*/ 2147483647 w 112"/>
              <a:gd name="T79" fmla="*/ 2147483647 h 115"/>
              <a:gd name="T80" fmla="*/ 2147483647 w 112"/>
              <a:gd name="T81" fmla="*/ 2147483647 h 115"/>
              <a:gd name="T82" fmla="*/ 2147483647 w 112"/>
              <a:gd name="T83" fmla="*/ 2147483647 h 115"/>
              <a:gd name="T84" fmla="*/ 2147483647 w 112"/>
              <a:gd name="T85" fmla="*/ 2147483647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76"/>
          <p:cNvSpPr>
            <a:spLocks noEditPoints="1" noChangeArrowheads="1"/>
          </p:cNvSpPr>
          <p:nvPr/>
        </p:nvSpPr>
        <p:spPr bwMode="auto">
          <a:xfrm>
            <a:off x="2022542" y="1802841"/>
            <a:ext cx="368300" cy="363537"/>
          </a:xfrm>
          <a:custGeom>
            <a:avLst/>
            <a:gdLst>
              <a:gd name="T0" fmla="*/ 2147483647 w 98"/>
              <a:gd name="T1" fmla="*/ 2147483647 h 97"/>
              <a:gd name="T2" fmla="*/ 2147483647 w 98"/>
              <a:gd name="T3" fmla="*/ 2147483647 h 97"/>
              <a:gd name="T4" fmla="*/ 2147483647 w 98"/>
              <a:gd name="T5" fmla="*/ 2147483647 h 97"/>
              <a:gd name="T6" fmla="*/ 2147483647 w 98"/>
              <a:gd name="T7" fmla="*/ 2147483647 h 97"/>
              <a:gd name="T8" fmla="*/ 2147483647 w 98"/>
              <a:gd name="T9" fmla="*/ 2147483647 h 97"/>
              <a:gd name="T10" fmla="*/ 2147483647 w 98"/>
              <a:gd name="T11" fmla="*/ 2147483647 h 97"/>
              <a:gd name="T12" fmla="*/ 2147483647 w 98"/>
              <a:gd name="T13" fmla="*/ 2147483647 h 97"/>
              <a:gd name="T14" fmla="*/ 2147483647 w 98"/>
              <a:gd name="T15" fmla="*/ 2147483647 h 97"/>
              <a:gd name="T16" fmla="*/ 2147483647 w 98"/>
              <a:gd name="T17" fmla="*/ 2147483647 h 97"/>
              <a:gd name="T18" fmla="*/ 2147483647 w 98"/>
              <a:gd name="T19" fmla="*/ 2147483647 h 97"/>
              <a:gd name="T20" fmla="*/ 2147483647 w 98"/>
              <a:gd name="T21" fmla="*/ 2147483647 h 97"/>
              <a:gd name="T22" fmla="*/ 2147483647 w 98"/>
              <a:gd name="T23" fmla="*/ 2147483647 h 97"/>
              <a:gd name="T24" fmla="*/ 2147483647 w 98"/>
              <a:gd name="T25" fmla="*/ 2147483647 h 97"/>
              <a:gd name="T26" fmla="*/ 2147483647 w 98"/>
              <a:gd name="T27" fmla="*/ 2147483647 h 97"/>
              <a:gd name="T28" fmla="*/ 2147483647 w 98"/>
              <a:gd name="T29" fmla="*/ 2147483647 h 97"/>
              <a:gd name="T30" fmla="*/ 2147483647 w 98"/>
              <a:gd name="T31" fmla="*/ 2147483647 h 97"/>
              <a:gd name="T32" fmla="*/ 2147483647 w 98"/>
              <a:gd name="T33" fmla="*/ 2147483647 h 97"/>
              <a:gd name="T34" fmla="*/ 2147483647 w 98"/>
              <a:gd name="T35" fmla="*/ 2147483647 h 97"/>
              <a:gd name="T36" fmla="*/ 2147483647 w 98"/>
              <a:gd name="T37" fmla="*/ 2147483647 h 97"/>
              <a:gd name="T38" fmla="*/ 2147483647 w 98"/>
              <a:gd name="T39" fmla="*/ 2147483647 h 97"/>
              <a:gd name="T40" fmla="*/ 2147483647 w 98"/>
              <a:gd name="T41" fmla="*/ 2147483647 h 97"/>
              <a:gd name="T42" fmla="*/ 2147483647 w 98"/>
              <a:gd name="T43" fmla="*/ 2147483647 h 97"/>
              <a:gd name="T44" fmla="*/ 2147483647 w 98"/>
              <a:gd name="T45" fmla="*/ 2147483647 h 97"/>
              <a:gd name="T46" fmla="*/ 2147483647 w 98"/>
              <a:gd name="T47" fmla="*/ 2147483647 h 97"/>
              <a:gd name="T48" fmla="*/ 2147483647 w 98"/>
              <a:gd name="T49" fmla="*/ 2147483647 h 97"/>
              <a:gd name="T50" fmla="*/ 2147483647 w 98"/>
              <a:gd name="T51" fmla="*/ 2147483647 h 97"/>
              <a:gd name="T52" fmla="*/ 2147483647 w 98"/>
              <a:gd name="T53" fmla="*/ 2147483647 h 97"/>
              <a:gd name="T54" fmla="*/ 2147483647 w 98"/>
              <a:gd name="T55" fmla="*/ 2147483647 h 97"/>
              <a:gd name="T56" fmla="*/ 2147483647 w 98"/>
              <a:gd name="T57" fmla="*/ 2147483647 h 97"/>
              <a:gd name="T58" fmla="*/ 2147483647 w 98"/>
              <a:gd name="T59" fmla="*/ 2147483647 h 97"/>
              <a:gd name="T60" fmla="*/ 2147483647 w 98"/>
              <a:gd name="T61" fmla="*/ 2147483647 h 97"/>
              <a:gd name="T62" fmla="*/ 2147483647 w 98"/>
              <a:gd name="T63" fmla="*/ 2147483647 h 97"/>
              <a:gd name="T64" fmla="*/ 2147483647 w 98"/>
              <a:gd name="T65" fmla="*/ 2147483647 h 97"/>
              <a:gd name="T66" fmla="*/ 2147483647 w 98"/>
              <a:gd name="T67" fmla="*/ 2147483647 h 97"/>
              <a:gd name="T68" fmla="*/ 2147483647 w 98"/>
              <a:gd name="T69" fmla="*/ 2147483647 h 97"/>
              <a:gd name="T70" fmla="*/ 2147483647 w 98"/>
              <a:gd name="T71" fmla="*/ 2147483647 h 97"/>
              <a:gd name="T72" fmla="*/ 2147483647 w 98"/>
              <a:gd name="T73" fmla="*/ 2147483647 h 97"/>
              <a:gd name="T74" fmla="*/ 2147483647 w 98"/>
              <a:gd name="T75" fmla="*/ 2147483647 h 97"/>
              <a:gd name="T76" fmla="*/ 2147483647 w 98"/>
              <a:gd name="T77" fmla="*/ 2147483647 h 97"/>
              <a:gd name="T78" fmla="*/ 2147483647 w 98"/>
              <a:gd name="T79" fmla="*/ 2147483647 h 97"/>
              <a:gd name="T80" fmla="*/ 2147483647 w 9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81"/>
          <p:cNvSpPr>
            <a:spLocks noEditPoints="1" noChangeArrowheads="1"/>
          </p:cNvSpPr>
          <p:nvPr/>
        </p:nvSpPr>
        <p:spPr bwMode="auto">
          <a:xfrm>
            <a:off x="1314518" y="1810778"/>
            <a:ext cx="377825" cy="349250"/>
          </a:xfrm>
          <a:custGeom>
            <a:avLst/>
            <a:gdLst>
              <a:gd name="T0" fmla="*/ 2147483647 w 101"/>
              <a:gd name="T1" fmla="*/ 2147483647 h 93"/>
              <a:gd name="T2" fmla="*/ 2147483647 w 101"/>
              <a:gd name="T3" fmla="*/ 2147483647 h 93"/>
              <a:gd name="T4" fmla="*/ 2147483647 w 101"/>
              <a:gd name="T5" fmla="*/ 2147483647 h 93"/>
              <a:gd name="T6" fmla="*/ 2147483647 w 101"/>
              <a:gd name="T7" fmla="*/ 2147483647 h 93"/>
              <a:gd name="T8" fmla="*/ 2147483647 w 101"/>
              <a:gd name="T9" fmla="*/ 2147483647 h 93"/>
              <a:gd name="T10" fmla="*/ 2147483647 w 101"/>
              <a:gd name="T11" fmla="*/ 2147483647 h 93"/>
              <a:gd name="T12" fmla="*/ 2147483647 w 101"/>
              <a:gd name="T13" fmla="*/ 2147483647 h 93"/>
              <a:gd name="T14" fmla="*/ 2147483647 w 101"/>
              <a:gd name="T15" fmla="*/ 2147483647 h 93"/>
              <a:gd name="T16" fmla="*/ 2147483647 w 101"/>
              <a:gd name="T17" fmla="*/ 2147483647 h 93"/>
              <a:gd name="T18" fmla="*/ 2147483647 w 101"/>
              <a:gd name="T19" fmla="*/ 2147483647 h 93"/>
              <a:gd name="T20" fmla="*/ 2147483647 w 101"/>
              <a:gd name="T21" fmla="*/ 2147483647 h 93"/>
              <a:gd name="T22" fmla="*/ 2147483647 w 101"/>
              <a:gd name="T23" fmla="*/ 2147483647 h 93"/>
              <a:gd name="T24" fmla="*/ 2147483647 w 101"/>
              <a:gd name="T25" fmla="*/ 2147483647 h 93"/>
              <a:gd name="T26" fmla="*/ 2147483647 w 101"/>
              <a:gd name="T27" fmla="*/ 2147483647 h 93"/>
              <a:gd name="T28" fmla="*/ 0 w 101"/>
              <a:gd name="T29" fmla="*/ 2147483647 h 93"/>
              <a:gd name="T30" fmla="*/ 2147483647 w 101"/>
              <a:gd name="T31" fmla="*/ 2147483647 h 93"/>
              <a:gd name="T32" fmla="*/ 2147483647 w 101"/>
              <a:gd name="T33" fmla="*/ 2147483647 h 93"/>
              <a:gd name="T34" fmla="*/ 2147483647 w 101"/>
              <a:gd name="T35" fmla="*/ 2147483647 h 93"/>
              <a:gd name="T36" fmla="*/ 2147483647 w 101"/>
              <a:gd name="T37" fmla="*/ 2147483647 h 93"/>
              <a:gd name="T38" fmla="*/ 2147483647 w 101"/>
              <a:gd name="T39" fmla="*/ 2147483647 h 93"/>
              <a:gd name="T40" fmla="*/ 2147483647 w 101"/>
              <a:gd name="T41" fmla="*/ 2147483647 h 93"/>
              <a:gd name="T42" fmla="*/ 2147483647 w 101"/>
              <a:gd name="T43" fmla="*/ 2147483647 h 93"/>
              <a:gd name="T44" fmla="*/ 2147483647 w 101"/>
              <a:gd name="T45" fmla="*/ 0 h 93"/>
              <a:gd name="T46" fmla="*/ 2147483647 w 101"/>
              <a:gd name="T47" fmla="*/ 2147483647 h 93"/>
              <a:gd name="T48" fmla="*/ 2147483647 w 101"/>
              <a:gd name="T49" fmla="*/ 2147483647 h 93"/>
              <a:gd name="T50" fmla="*/ 2147483647 w 101"/>
              <a:gd name="T51" fmla="*/ 2147483647 h 93"/>
              <a:gd name="T52" fmla="*/ 2147483647 w 101"/>
              <a:gd name="T53" fmla="*/ 2147483647 h 93"/>
              <a:gd name="T54" fmla="*/ 2147483647 w 101"/>
              <a:gd name="T55" fmla="*/ 2147483647 h 93"/>
              <a:gd name="T56" fmla="*/ 2147483647 w 101"/>
              <a:gd name="T57" fmla="*/ 2147483647 h 93"/>
              <a:gd name="T58" fmla="*/ 2147483647 w 101"/>
              <a:gd name="T59" fmla="*/ 2147483647 h 93"/>
              <a:gd name="T60" fmla="*/ 2147483647 w 101"/>
              <a:gd name="T61" fmla="*/ 2147483647 h 93"/>
              <a:gd name="T62" fmla="*/ 2147483647 w 101"/>
              <a:gd name="T63" fmla="*/ 2147483647 h 93"/>
              <a:gd name="T64" fmla="*/ 2147483647 w 101"/>
              <a:gd name="T65" fmla="*/ 2147483647 h 93"/>
              <a:gd name="T66" fmla="*/ 2147483647 w 101"/>
              <a:gd name="T67" fmla="*/ 2147483647 h 93"/>
              <a:gd name="T68" fmla="*/ 2147483647 w 101"/>
              <a:gd name="T69" fmla="*/ 2147483647 h 93"/>
              <a:gd name="T70" fmla="*/ 2147483647 w 101"/>
              <a:gd name="T71" fmla="*/ 2147483647 h 93"/>
              <a:gd name="T72" fmla="*/ 2147483647 w 101"/>
              <a:gd name="T73" fmla="*/ 2147483647 h 93"/>
              <a:gd name="T74" fmla="*/ 2147483647 w 101"/>
              <a:gd name="T75" fmla="*/ 2147483647 h 93"/>
              <a:gd name="T76" fmla="*/ 2147483647 w 101"/>
              <a:gd name="T77" fmla="*/ 2147483647 h 93"/>
              <a:gd name="T78" fmla="*/ 2147483647 w 101"/>
              <a:gd name="T79" fmla="*/ 2147483647 h 93"/>
              <a:gd name="T80" fmla="*/ 2147483647 w 101"/>
              <a:gd name="T81" fmla="*/ 2147483647 h 93"/>
              <a:gd name="T82" fmla="*/ 2147483647 w 101"/>
              <a:gd name="T83" fmla="*/ 2147483647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82"/>
          <p:cNvSpPr>
            <a:spLocks noEditPoints="1" noChangeArrowheads="1"/>
          </p:cNvSpPr>
          <p:nvPr/>
        </p:nvSpPr>
        <p:spPr bwMode="auto">
          <a:xfrm>
            <a:off x="2727392" y="3212540"/>
            <a:ext cx="349250" cy="311150"/>
          </a:xfrm>
          <a:custGeom>
            <a:avLst/>
            <a:gdLst>
              <a:gd name="T0" fmla="*/ 2147483647 w 93"/>
              <a:gd name="T1" fmla="*/ 2147483647 h 83"/>
              <a:gd name="T2" fmla="*/ 2147483647 w 93"/>
              <a:gd name="T3" fmla="*/ 2147483647 h 83"/>
              <a:gd name="T4" fmla="*/ 2147483647 w 93"/>
              <a:gd name="T5" fmla="*/ 2147483647 h 83"/>
              <a:gd name="T6" fmla="*/ 2147483647 w 93"/>
              <a:gd name="T7" fmla="*/ 2147483647 h 83"/>
              <a:gd name="T8" fmla="*/ 2147483647 w 93"/>
              <a:gd name="T9" fmla="*/ 2147483647 h 83"/>
              <a:gd name="T10" fmla="*/ 2147483647 w 93"/>
              <a:gd name="T11" fmla="*/ 2147483647 h 83"/>
              <a:gd name="T12" fmla="*/ 2147483647 w 93"/>
              <a:gd name="T13" fmla="*/ 2147483647 h 83"/>
              <a:gd name="T14" fmla="*/ 2147483647 w 93"/>
              <a:gd name="T15" fmla="*/ 0 h 83"/>
              <a:gd name="T16" fmla="*/ 2147483647 w 93"/>
              <a:gd name="T17" fmla="*/ 2147483647 h 83"/>
              <a:gd name="T18" fmla="*/ 2147483647 w 93"/>
              <a:gd name="T19" fmla="*/ 2147483647 h 83"/>
              <a:gd name="T20" fmla="*/ 2147483647 w 93"/>
              <a:gd name="T21" fmla="*/ 2147483647 h 83"/>
              <a:gd name="T22" fmla="*/ 2147483647 w 93"/>
              <a:gd name="T23" fmla="*/ 2147483647 h 83"/>
              <a:gd name="T24" fmla="*/ 2147483647 w 93"/>
              <a:gd name="T25" fmla="*/ 2147483647 h 83"/>
              <a:gd name="T26" fmla="*/ 0 w 93"/>
              <a:gd name="T27" fmla="*/ 2147483647 h 83"/>
              <a:gd name="T28" fmla="*/ 0 w 93"/>
              <a:gd name="T29" fmla="*/ 2147483647 h 83"/>
              <a:gd name="T30" fmla="*/ 2147483647 w 93"/>
              <a:gd name="T31" fmla="*/ 2147483647 h 83"/>
              <a:gd name="T32" fmla="*/ 2147483647 w 93"/>
              <a:gd name="T33" fmla="*/ 2147483647 h 83"/>
              <a:gd name="T34" fmla="*/ 2147483647 w 93"/>
              <a:gd name="T35" fmla="*/ 2147483647 h 83"/>
              <a:gd name="T36" fmla="*/ 2147483647 w 93"/>
              <a:gd name="T37" fmla="*/ 2147483647 h 83"/>
              <a:gd name="T38" fmla="*/ 2147483647 w 93"/>
              <a:gd name="T39" fmla="*/ 2147483647 h 83"/>
              <a:gd name="T40" fmla="*/ 2147483647 w 93"/>
              <a:gd name="T41" fmla="*/ 2147483647 h 83"/>
              <a:gd name="T42" fmla="*/ 2147483647 w 93"/>
              <a:gd name="T43" fmla="*/ 2147483647 h 83"/>
              <a:gd name="T44" fmla="*/ 2147483647 w 93"/>
              <a:gd name="T45" fmla="*/ 2147483647 h 83"/>
              <a:gd name="T46" fmla="*/ 2147483647 w 93"/>
              <a:gd name="T47" fmla="*/ 2147483647 h 83"/>
              <a:gd name="T48" fmla="*/ 2147483647 w 93"/>
              <a:gd name="T49" fmla="*/ 2147483647 h 83"/>
              <a:gd name="T50" fmla="*/ 2147483647 w 93"/>
              <a:gd name="T51" fmla="*/ 2147483647 h 83"/>
              <a:gd name="T52" fmla="*/ 2147483647 w 93"/>
              <a:gd name="T53" fmla="*/ 2147483647 h 83"/>
              <a:gd name="T54" fmla="*/ 2147483647 w 93"/>
              <a:gd name="T55" fmla="*/ 2147483647 h 83"/>
              <a:gd name="T56" fmla="*/ 2147483647 w 93"/>
              <a:gd name="T57" fmla="*/ 2147483647 h 83"/>
              <a:gd name="T58" fmla="*/ 2147483647 w 93"/>
              <a:gd name="T59" fmla="*/ 2147483647 h 83"/>
              <a:gd name="T60" fmla="*/ 2147483647 w 93"/>
              <a:gd name="T61" fmla="*/ 2147483647 h 83"/>
              <a:gd name="T62" fmla="*/ 2147483647 w 93"/>
              <a:gd name="T63" fmla="*/ 2147483647 h 83"/>
              <a:gd name="T64" fmla="*/ 2147483647 w 93"/>
              <a:gd name="T65" fmla="*/ 2147483647 h 83"/>
              <a:gd name="T66" fmla="*/ 2147483647 w 93"/>
              <a:gd name="T67" fmla="*/ 2147483647 h 83"/>
              <a:gd name="T68" fmla="*/ 2147483647 w 93"/>
              <a:gd name="T69" fmla="*/ 2147483647 h 83"/>
              <a:gd name="T70" fmla="*/ 2147483647 w 93"/>
              <a:gd name="T71" fmla="*/ 2147483647 h 83"/>
              <a:gd name="T72" fmla="*/ 2147483647 w 93"/>
              <a:gd name="T73" fmla="*/ 2147483647 h 83"/>
              <a:gd name="T74" fmla="*/ 2147483647 w 93"/>
              <a:gd name="T75" fmla="*/ 2147483647 h 83"/>
              <a:gd name="T76" fmla="*/ 2147483647 w 93"/>
              <a:gd name="T77" fmla="*/ 2147483647 h 83"/>
              <a:gd name="T78" fmla="*/ 2147483647 w 93"/>
              <a:gd name="T79" fmla="*/ 2147483647 h 83"/>
              <a:gd name="T80" fmla="*/ 2147483647 w 93"/>
              <a:gd name="T81" fmla="*/ 2147483647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83"/>
          <p:cNvSpPr>
            <a:spLocks noEditPoints="1" noChangeArrowheads="1"/>
          </p:cNvSpPr>
          <p:nvPr/>
        </p:nvSpPr>
        <p:spPr bwMode="auto">
          <a:xfrm>
            <a:off x="1339918" y="3247466"/>
            <a:ext cx="322262" cy="330200"/>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2147483647 h 88"/>
              <a:gd name="T22" fmla="*/ 0 w 86"/>
              <a:gd name="T23" fmla="*/ 2147483647 h 88"/>
              <a:gd name="T24" fmla="*/ 2147483647 w 86"/>
              <a:gd name="T25" fmla="*/ 2147483647 h 88"/>
              <a:gd name="T26" fmla="*/ 2147483647 w 86"/>
              <a:gd name="T27" fmla="*/ 2147483647 h 88"/>
              <a:gd name="T28" fmla="*/ 2147483647 w 86"/>
              <a:gd name="T29" fmla="*/ 2147483647 h 88"/>
              <a:gd name="T30" fmla="*/ 2147483647 w 86"/>
              <a:gd name="T31" fmla="*/ 0 h 88"/>
              <a:gd name="T32" fmla="*/ 2147483647 w 86"/>
              <a:gd name="T33" fmla="*/ 0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2147483647 w 86"/>
              <a:gd name="T79" fmla="*/ 2147483647 h 88"/>
              <a:gd name="T80" fmla="*/ 2147483647 w 86"/>
              <a:gd name="T81" fmla="*/ 2147483647 h 88"/>
              <a:gd name="T82" fmla="*/ 2147483647 w 86"/>
              <a:gd name="T83" fmla="*/ 2147483647 h 88"/>
              <a:gd name="T84" fmla="*/ 2147483647 w 86"/>
              <a:gd name="T85" fmla="*/ 2147483647 h 88"/>
              <a:gd name="T86" fmla="*/ 2147483647 w 86"/>
              <a:gd name="T87" fmla="*/ 2147483647 h 88"/>
              <a:gd name="T88" fmla="*/ 2147483647 w 86"/>
              <a:gd name="T89" fmla="*/ 2147483647 h 88"/>
              <a:gd name="T90" fmla="*/ 2147483647 w 86"/>
              <a:gd name="T91" fmla="*/ 2147483647 h 88"/>
              <a:gd name="T92" fmla="*/ 2147483647 w 86"/>
              <a:gd name="T93" fmla="*/ 2147483647 h 88"/>
              <a:gd name="T94" fmla="*/ 2147483647 w 86"/>
              <a:gd name="T95" fmla="*/ 2147483647 h 88"/>
              <a:gd name="T96" fmla="*/ 2147483647 w 86"/>
              <a:gd name="T97" fmla="*/ 2147483647 h 88"/>
              <a:gd name="T98" fmla="*/ 2147483647 w 86"/>
              <a:gd name="T99" fmla="*/ 2147483647 h 88"/>
              <a:gd name="T100" fmla="*/ 2147483647 w 86"/>
              <a:gd name="T101" fmla="*/ 2147483647 h 88"/>
              <a:gd name="T102" fmla="*/ 2147483647 w 86"/>
              <a:gd name="T103" fmla="*/ 2147483647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84"/>
          <p:cNvSpPr>
            <a:spLocks noChangeArrowheads="1"/>
          </p:cNvSpPr>
          <p:nvPr/>
        </p:nvSpPr>
        <p:spPr bwMode="auto">
          <a:xfrm>
            <a:off x="2701993" y="1879040"/>
            <a:ext cx="396875" cy="234950"/>
          </a:xfrm>
          <a:custGeom>
            <a:avLst/>
            <a:gdLst>
              <a:gd name="T0" fmla="*/ 2147483647 w 106"/>
              <a:gd name="T1" fmla="*/ 2147483647 h 63"/>
              <a:gd name="T2" fmla="*/ 2147483647 w 106"/>
              <a:gd name="T3" fmla="*/ 2147483647 h 63"/>
              <a:gd name="T4" fmla="*/ 2147483647 w 106"/>
              <a:gd name="T5" fmla="*/ 2147483647 h 63"/>
              <a:gd name="T6" fmla="*/ 2147483647 w 106"/>
              <a:gd name="T7" fmla="*/ 2147483647 h 63"/>
              <a:gd name="T8" fmla="*/ 2147483647 w 106"/>
              <a:gd name="T9" fmla="*/ 2147483647 h 63"/>
              <a:gd name="T10" fmla="*/ 0 w 106"/>
              <a:gd name="T11" fmla="*/ 2147483647 h 63"/>
              <a:gd name="T12" fmla="*/ 0 w 106"/>
              <a:gd name="T13" fmla="*/ 2147483647 h 63"/>
              <a:gd name="T14" fmla="*/ 2147483647 w 106"/>
              <a:gd name="T15" fmla="*/ 2147483647 h 63"/>
              <a:gd name="T16" fmla="*/ 2147483647 w 106"/>
              <a:gd name="T17" fmla="*/ 2147483647 h 63"/>
              <a:gd name="T18" fmla="*/ 2147483647 w 106"/>
              <a:gd name="T19" fmla="*/ 2147483647 h 63"/>
              <a:gd name="T20" fmla="*/ 2147483647 w 106"/>
              <a:gd name="T21" fmla="*/ 2147483647 h 63"/>
              <a:gd name="T22" fmla="*/ 2147483647 w 106"/>
              <a:gd name="T23" fmla="*/ 2147483647 h 63"/>
              <a:gd name="T24" fmla="*/ 2147483647 w 106"/>
              <a:gd name="T25" fmla="*/ 2147483647 h 63"/>
              <a:gd name="T26" fmla="*/ 2147483647 w 106"/>
              <a:gd name="T27" fmla="*/ 2147483647 h 63"/>
              <a:gd name="T28" fmla="*/ 2147483647 w 106"/>
              <a:gd name="T29" fmla="*/ 2147483647 h 63"/>
              <a:gd name="T30" fmla="*/ 2147483647 w 106"/>
              <a:gd name="T31" fmla="*/ 2147483647 h 63"/>
              <a:gd name="T32" fmla="*/ 2147483647 w 106"/>
              <a:gd name="T33" fmla="*/ 2147483647 h 63"/>
              <a:gd name="T34" fmla="*/ 2147483647 w 106"/>
              <a:gd name="T35" fmla="*/ 2147483647 h 63"/>
              <a:gd name="T36" fmla="*/ 2147483647 w 106"/>
              <a:gd name="T37" fmla="*/ 2147483647 h 63"/>
              <a:gd name="T38" fmla="*/ 2147483647 w 106"/>
              <a:gd name="T39" fmla="*/ 2147483647 h 63"/>
              <a:gd name="T40" fmla="*/ 2147483647 w 106"/>
              <a:gd name="T41" fmla="*/ 2147483647 h 63"/>
              <a:gd name="T42" fmla="*/ 2147483647 w 106"/>
              <a:gd name="T43" fmla="*/ 2147483647 h 63"/>
              <a:gd name="T44" fmla="*/ 2147483647 w 106"/>
              <a:gd name="T45" fmla="*/ 2147483647 h 63"/>
              <a:gd name="T46" fmla="*/ 2147483647 w 106"/>
              <a:gd name="T47" fmla="*/ 2147483647 h 63"/>
              <a:gd name="T48" fmla="*/ 2147483647 w 106"/>
              <a:gd name="T49" fmla="*/ 2147483647 h 63"/>
              <a:gd name="T50" fmla="*/ 2147483647 w 106"/>
              <a:gd name="T51" fmla="*/ 2147483647 h 63"/>
              <a:gd name="T52" fmla="*/ 2147483647 w 106"/>
              <a:gd name="T53" fmla="*/ 2147483647 h 63"/>
              <a:gd name="T54" fmla="*/ 2147483647 w 106"/>
              <a:gd name="T55" fmla="*/ 2147483647 h 63"/>
              <a:gd name="T56" fmla="*/ 2147483647 w 106"/>
              <a:gd name="T57" fmla="*/ 2147483647 h 63"/>
              <a:gd name="T58" fmla="*/ 2147483647 w 106"/>
              <a:gd name="T59" fmla="*/ 2147483647 h 63"/>
              <a:gd name="T60" fmla="*/ 2147483647 w 106"/>
              <a:gd name="T61" fmla="*/ 2147483647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Freeform 85"/>
          <p:cNvSpPr>
            <a:spLocks noEditPoints="1" noChangeArrowheads="1"/>
          </p:cNvSpPr>
          <p:nvPr/>
        </p:nvSpPr>
        <p:spPr bwMode="auto">
          <a:xfrm>
            <a:off x="1358967" y="2542616"/>
            <a:ext cx="315912" cy="311150"/>
          </a:xfrm>
          <a:custGeom>
            <a:avLst/>
            <a:gdLst>
              <a:gd name="T0" fmla="*/ 2147483647 w 199"/>
              <a:gd name="T1" fmla="*/ 0 h 196"/>
              <a:gd name="T2" fmla="*/ 2147483647 w 199"/>
              <a:gd name="T3" fmla="*/ 2147483647 h 196"/>
              <a:gd name="T4" fmla="*/ 2147483647 w 199"/>
              <a:gd name="T5" fmla="*/ 2147483647 h 196"/>
              <a:gd name="T6" fmla="*/ 2147483647 w 199"/>
              <a:gd name="T7" fmla="*/ 2147483647 h 196"/>
              <a:gd name="T8" fmla="*/ 2147483647 w 199"/>
              <a:gd name="T9" fmla="*/ 2147483647 h 196"/>
              <a:gd name="T10" fmla="*/ 2147483647 w 199"/>
              <a:gd name="T11" fmla="*/ 2147483647 h 196"/>
              <a:gd name="T12" fmla="*/ 2147483647 w 199"/>
              <a:gd name="T13" fmla="*/ 2147483647 h 196"/>
              <a:gd name="T14" fmla="*/ 0 w 199"/>
              <a:gd name="T15" fmla="*/ 2147483647 h 196"/>
              <a:gd name="T16" fmla="*/ 2147483647 w 199"/>
              <a:gd name="T17" fmla="*/ 2147483647 h 196"/>
              <a:gd name="T18" fmla="*/ 0 w 199"/>
              <a:gd name="T19" fmla="*/ 2147483647 h 196"/>
              <a:gd name="T20" fmla="*/ 0 w 199"/>
              <a:gd name="T21" fmla="*/ 0 h 196"/>
              <a:gd name="T22" fmla="*/ 2147483647 w 199"/>
              <a:gd name="T23" fmla="*/ 2147483647 h 196"/>
              <a:gd name="T24" fmla="*/ 2147483647 w 199"/>
              <a:gd name="T25" fmla="*/ 2147483647 h 196"/>
              <a:gd name="T26" fmla="*/ 2147483647 w 199"/>
              <a:gd name="T27" fmla="*/ 2147483647 h 196"/>
              <a:gd name="T28" fmla="*/ 2147483647 w 199"/>
              <a:gd name="T29" fmla="*/ 2147483647 h 196"/>
              <a:gd name="T30" fmla="*/ 2147483647 w 199"/>
              <a:gd name="T31" fmla="*/ 2147483647 h 196"/>
              <a:gd name="T32" fmla="*/ 2147483647 w 199"/>
              <a:gd name="T33" fmla="*/ 2147483647 h 196"/>
              <a:gd name="T34" fmla="*/ 2147483647 w 199"/>
              <a:gd name="T35" fmla="*/ 2147483647 h 196"/>
              <a:gd name="T36" fmla="*/ 2147483647 w 199"/>
              <a:gd name="T37" fmla="*/ 2147483647 h 196"/>
              <a:gd name="T38" fmla="*/ 2147483647 w 199"/>
              <a:gd name="T39" fmla="*/ 2147483647 h 196"/>
              <a:gd name="T40" fmla="*/ 2147483647 w 199"/>
              <a:gd name="T41" fmla="*/ 2147483647 h 196"/>
              <a:gd name="T42" fmla="*/ 2147483647 w 199"/>
              <a:gd name="T43" fmla="*/ 2147483647 h 196"/>
              <a:gd name="T44" fmla="*/ 2147483647 w 199"/>
              <a:gd name="T45" fmla="*/ 2147483647 h 196"/>
              <a:gd name="T46" fmla="*/ 2147483647 w 199"/>
              <a:gd name="T47" fmla="*/ 2147483647 h 196"/>
              <a:gd name="T48" fmla="*/ 2147483647 w 199"/>
              <a:gd name="T49" fmla="*/ 2147483647 h 196"/>
              <a:gd name="T50" fmla="*/ 2147483647 w 199"/>
              <a:gd name="T51" fmla="*/ 2147483647 h 196"/>
              <a:gd name="T52" fmla="*/ 2147483647 w 199"/>
              <a:gd name="T53" fmla="*/ 2147483647 h 196"/>
              <a:gd name="T54" fmla="*/ 2147483647 w 199"/>
              <a:gd name="T55" fmla="*/ 2147483647 h 196"/>
              <a:gd name="T56" fmla="*/ 2147483647 w 199"/>
              <a:gd name="T57" fmla="*/ 2147483647 h 196"/>
              <a:gd name="T58" fmla="*/ 2147483647 w 199"/>
              <a:gd name="T59" fmla="*/ 2147483647 h 196"/>
              <a:gd name="T60" fmla="*/ 2147483647 w 199"/>
              <a:gd name="T61" fmla="*/ 2147483647 h 196"/>
              <a:gd name="T62" fmla="*/ 2147483647 w 199"/>
              <a:gd name="T63" fmla="*/ 2147483647 h 196"/>
              <a:gd name="T64" fmla="*/ 2147483647 w 199"/>
              <a:gd name="T65" fmla="*/ 2147483647 h 196"/>
              <a:gd name="T66" fmla="*/ 2147483647 w 199"/>
              <a:gd name="T67" fmla="*/ 2147483647 h 196"/>
              <a:gd name="T68" fmla="*/ 2147483647 w 199"/>
              <a:gd name="T69" fmla="*/ 2147483647 h 196"/>
              <a:gd name="T70" fmla="*/ 2147483647 w 199"/>
              <a:gd name="T71" fmla="*/ 2147483647 h 196"/>
              <a:gd name="T72" fmla="*/ 2147483647 w 199"/>
              <a:gd name="T73" fmla="*/ 2147483647 h 196"/>
              <a:gd name="T74" fmla="*/ 2147483647 w 199"/>
              <a:gd name="T75" fmla="*/ 2147483647 h 196"/>
              <a:gd name="T76" fmla="*/ 2147483647 w 199"/>
              <a:gd name="T77" fmla="*/ 2147483647 h 196"/>
              <a:gd name="T78" fmla="*/ 2147483647 w 199"/>
              <a:gd name="T79" fmla="*/ 2147483647 h 196"/>
              <a:gd name="T80" fmla="*/ 2147483647 w 199"/>
              <a:gd name="T81" fmla="*/ 2147483647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Freeform 87"/>
          <p:cNvSpPr>
            <a:spLocks noEditPoints="1" noChangeArrowheads="1"/>
          </p:cNvSpPr>
          <p:nvPr/>
        </p:nvSpPr>
        <p:spPr bwMode="auto">
          <a:xfrm>
            <a:off x="2762318" y="2490227"/>
            <a:ext cx="284162" cy="419100"/>
          </a:xfrm>
          <a:custGeom>
            <a:avLst/>
            <a:gdLst>
              <a:gd name="T0" fmla="*/ 2147483647 w 76"/>
              <a:gd name="T1" fmla="*/ 0 h 112"/>
              <a:gd name="T2" fmla="*/ 2147483647 w 76"/>
              <a:gd name="T3" fmla="*/ 0 h 112"/>
              <a:gd name="T4" fmla="*/ 2147483647 w 76"/>
              <a:gd name="T5" fmla="*/ 2147483647 h 112"/>
              <a:gd name="T6" fmla="*/ 2147483647 w 76"/>
              <a:gd name="T7" fmla="*/ 2147483647 h 112"/>
              <a:gd name="T8" fmla="*/ 2147483647 w 76"/>
              <a:gd name="T9" fmla="*/ 2147483647 h 112"/>
              <a:gd name="T10" fmla="*/ 2147483647 w 76"/>
              <a:gd name="T11" fmla="*/ 2147483647 h 112"/>
              <a:gd name="T12" fmla="*/ 2147483647 w 76"/>
              <a:gd name="T13" fmla="*/ 2147483647 h 112"/>
              <a:gd name="T14" fmla="*/ 2147483647 w 76"/>
              <a:gd name="T15" fmla="*/ 2147483647 h 112"/>
              <a:gd name="T16" fmla="*/ 2147483647 w 76"/>
              <a:gd name="T17" fmla="*/ 2147483647 h 112"/>
              <a:gd name="T18" fmla="*/ 2147483647 w 76"/>
              <a:gd name="T19" fmla="*/ 2147483647 h 112"/>
              <a:gd name="T20" fmla="*/ 2147483647 w 76"/>
              <a:gd name="T21" fmla="*/ 2147483647 h 112"/>
              <a:gd name="T22" fmla="*/ 2147483647 w 76"/>
              <a:gd name="T23" fmla="*/ 2147483647 h 112"/>
              <a:gd name="T24" fmla="*/ 2147483647 w 76"/>
              <a:gd name="T25" fmla="*/ 2147483647 h 112"/>
              <a:gd name="T26" fmla="*/ 2147483647 w 76"/>
              <a:gd name="T27" fmla="*/ 2147483647 h 112"/>
              <a:gd name="T28" fmla="*/ 2147483647 w 76"/>
              <a:gd name="T29" fmla="*/ 2147483647 h 112"/>
              <a:gd name="T30" fmla="*/ 2147483647 w 76"/>
              <a:gd name="T31" fmla="*/ 2147483647 h 112"/>
              <a:gd name="T32" fmla="*/ 2147483647 w 76"/>
              <a:gd name="T33" fmla="*/ 2147483647 h 112"/>
              <a:gd name="T34" fmla="*/ 2147483647 w 76"/>
              <a:gd name="T35" fmla="*/ 2147483647 h 112"/>
              <a:gd name="T36" fmla="*/ 2147483647 w 76"/>
              <a:gd name="T37" fmla="*/ 2147483647 h 112"/>
              <a:gd name="T38" fmla="*/ 2147483647 w 76"/>
              <a:gd name="T39" fmla="*/ 2147483647 h 112"/>
              <a:gd name="T40" fmla="*/ 2147483647 w 76"/>
              <a:gd name="T41" fmla="*/ 2147483647 h 112"/>
              <a:gd name="T42" fmla="*/ 2147483647 w 76"/>
              <a:gd name="T43" fmla="*/ 2147483647 h 112"/>
              <a:gd name="T44" fmla="*/ 2147483647 w 76"/>
              <a:gd name="T45" fmla="*/ 2147483647 h 112"/>
              <a:gd name="T46" fmla="*/ 2147483647 w 76"/>
              <a:gd name="T47" fmla="*/ 2147483647 h 112"/>
              <a:gd name="T48" fmla="*/ 2147483647 w 76"/>
              <a:gd name="T49" fmla="*/ 2147483647 h 112"/>
              <a:gd name="T50" fmla="*/ 2147483647 w 76"/>
              <a:gd name="T51" fmla="*/ 2147483647 h 112"/>
              <a:gd name="T52" fmla="*/ 2147483647 w 76"/>
              <a:gd name="T53" fmla="*/ 2147483647 h 112"/>
              <a:gd name="T54" fmla="*/ 2147483647 w 76"/>
              <a:gd name="T55" fmla="*/ 2147483647 h 112"/>
              <a:gd name="T56" fmla="*/ 2147483647 w 76"/>
              <a:gd name="T57" fmla="*/ 2147483647 h 112"/>
              <a:gd name="T58" fmla="*/ 2147483647 w 76"/>
              <a:gd name="T59" fmla="*/ 2147483647 h 112"/>
              <a:gd name="T60" fmla="*/ 2147483647 w 76"/>
              <a:gd name="T61" fmla="*/ 2147483647 h 112"/>
              <a:gd name="T62" fmla="*/ 2147483647 w 76"/>
              <a:gd name="T63" fmla="*/ 2147483647 h 112"/>
              <a:gd name="T64" fmla="*/ 2147483647 w 76"/>
              <a:gd name="T65" fmla="*/ 2147483647 h 112"/>
              <a:gd name="T66" fmla="*/ 2147483647 w 76"/>
              <a:gd name="T67" fmla="*/ 2147483647 h 112"/>
              <a:gd name="T68" fmla="*/ 2147483647 w 76"/>
              <a:gd name="T69" fmla="*/ 2147483647 h 112"/>
              <a:gd name="T70" fmla="*/ 2147483647 w 76"/>
              <a:gd name="T71" fmla="*/ 2147483647 h 112"/>
              <a:gd name="T72" fmla="*/ 2147483647 w 76"/>
              <a:gd name="T73" fmla="*/ 2147483647 h 112"/>
              <a:gd name="T74" fmla="*/ 0 w 76"/>
              <a:gd name="T75" fmla="*/ 2147483647 h 112"/>
              <a:gd name="T76" fmla="*/ 0 w 76"/>
              <a:gd name="T77" fmla="*/ 2147483647 h 112"/>
              <a:gd name="T78" fmla="*/ 2147483647 w 76"/>
              <a:gd name="T79" fmla="*/ 2147483647 h 112"/>
              <a:gd name="T80" fmla="*/ 2147483647 w 76"/>
              <a:gd name="T81" fmla="*/ 2147483647 h 112"/>
              <a:gd name="T82" fmla="*/ 2147483647 w 76"/>
              <a:gd name="T83" fmla="*/ 0 h 112"/>
              <a:gd name="T84" fmla="*/ 2147483647 w 76"/>
              <a:gd name="T85" fmla="*/ 2147483647 h 112"/>
              <a:gd name="T86" fmla="*/ 2147483647 w 76"/>
              <a:gd name="T87" fmla="*/ 2147483647 h 112"/>
              <a:gd name="T88" fmla="*/ 2147483647 w 76"/>
              <a:gd name="T89" fmla="*/ 2147483647 h 112"/>
              <a:gd name="T90" fmla="*/ 2147483647 w 76"/>
              <a:gd name="T91" fmla="*/ 2147483647 h 112"/>
              <a:gd name="T92" fmla="*/ 2147483647 w 76"/>
              <a:gd name="T93" fmla="*/ 2147483647 h 112"/>
              <a:gd name="T94" fmla="*/ 2147483647 w 76"/>
              <a:gd name="T95" fmla="*/ 2147483647 h 112"/>
              <a:gd name="T96" fmla="*/ 2147483647 w 76"/>
              <a:gd name="T97" fmla="*/ 2147483647 h 112"/>
              <a:gd name="T98" fmla="*/ 2147483647 w 76"/>
              <a:gd name="T99" fmla="*/ 2147483647 h 112"/>
              <a:gd name="T100" fmla="*/ 2147483647 w 76"/>
              <a:gd name="T101" fmla="*/ 2147483647 h 112"/>
              <a:gd name="T102" fmla="*/ 2147483647 w 76"/>
              <a:gd name="T103" fmla="*/ 2147483647 h 112"/>
              <a:gd name="T104" fmla="*/ 2147483647 w 76"/>
              <a:gd name="T105" fmla="*/ 2147483647 h 112"/>
              <a:gd name="T106" fmla="*/ 2147483647 w 76"/>
              <a:gd name="T107" fmla="*/ 2147483647 h 112"/>
              <a:gd name="T108" fmla="*/ 2147483647 w 76"/>
              <a:gd name="T109" fmla="*/ 2147483647 h 112"/>
              <a:gd name="T110" fmla="*/ 2147483647 w 76"/>
              <a:gd name="T111" fmla="*/ 2147483647 h 112"/>
              <a:gd name="T112" fmla="*/ 2147483647 w 76"/>
              <a:gd name="T113" fmla="*/ 2147483647 h 112"/>
              <a:gd name="T114" fmla="*/ 2147483647 w 76"/>
              <a:gd name="T115" fmla="*/ 2147483647 h 112"/>
              <a:gd name="T116" fmla="*/ 2147483647 w 76"/>
              <a:gd name="T117" fmla="*/ 2147483647 h 112"/>
              <a:gd name="T118" fmla="*/ 2147483647 w 76"/>
              <a:gd name="T119" fmla="*/ 2147483647 h 112"/>
              <a:gd name="T120" fmla="*/ 2147483647 w 76"/>
              <a:gd name="T121" fmla="*/ 2147483647 h 112"/>
              <a:gd name="T122" fmla="*/ 2147483647 w 76"/>
              <a:gd name="T123" fmla="*/ 2147483647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0" name="Freeform 88"/>
          <p:cNvSpPr>
            <a:spLocks noEditPoints="1" noChangeArrowheads="1"/>
          </p:cNvSpPr>
          <p:nvPr/>
        </p:nvSpPr>
        <p:spPr bwMode="auto">
          <a:xfrm>
            <a:off x="3421130" y="1821891"/>
            <a:ext cx="376238" cy="344487"/>
          </a:xfrm>
          <a:custGeom>
            <a:avLst/>
            <a:gdLst>
              <a:gd name="T0" fmla="*/ 2147483647 w 237"/>
              <a:gd name="T1" fmla="*/ 2147483647 h 217"/>
              <a:gd name="T2" fmla="*/ 2147483647 w 237"/>
              <a:gd name="T3" fmla="*/ 2147483647 h 217"/>
              <a:gd name="T4" fmla="*/ 2147483647 w 237"/>
              <a:gd name="T5" fmla="*/ 2147483647 h 217"/>
              <a:gd name="T6" fmla="*/ 2147483647 w 237"/>
              <a:gd name="T7" fmla="*/ 2147483647 h 217"/>
              <a:gd name="T8" fmla="*/ 2147483647 w 237"/>
              <a:gd name="T9" fmla="*/ 2147483647 h 217"/>
              <a:gd name="T10" fmla="*/ 2147483647 w 237"/>
              <a:gd name="T11" fmla="*/ 2147483647 h 217"/>
              <a:gd name="T12" fmla="*/ 2147483647 w 237"/>
              <a:gd name="T13" fmla="*/ 2147483647 h 217"/>
              <a:gd name="T14" fmla="*/ 2147483647 w 237"/>
              <a:gd name="T15" fmla="*/ 2147483647 h 217"/>
              <a:gd name="T16" fmla="*/ 2147483647 w 237"/>
              <a:gd name="T17" fmla="*/ 2147483647 h 217"/>
              <a:gd name="T18" fmla="*/ 2147483647 w 237"/>
              <a:gd name="T19" fmla="*/ 2147483647 h 217"/>
              <a:gd name="T20" fmla="*/ 2147483647 w 237"/>
              <a:gd name="T21" fmla="*/ 2147483647 h 217"/>
              <a:gd name="T22" fmla="*/ 2147483647 w 237"/>
              <a:gd name="T23" fmla="*/ 2147483647 h 217"/>
              <a:gd name="T24" fmla="*/ 2147483647 w 237"/>
              <a:gd name="T25" fmla="*/ 2147483647 h 217"/>
              <a:gd name="T26" fmla="*/ 2147483647 w 237"/>
              <a:gd name="T27" fmla="*/ 2147483647 h 217"/>
              <a:gd name="T28" fmla="*/ 0 w 237"/>
              <a:gd name="T29" fmla="*/ 2147483647 h 217"/>
              <a:gd name="T30" fmla="*/ 0 w 237"/>
              <a:gd name="T31" fmla="*/ 2147483647 h 217"/>
              <a:gd name="T32" fmla="*/ 2147483647 w 237"/>
              <a:gd name="T33" fmla="*/ 2147483647 h 217"/>
              <a:gd name="T34" fmla="*/ 2147483647 w 237"/>
              <a:gd name="T35" fmla="*/ 2147483647 h 217"/>
              <a:gd name="T36" fmla="*/ 2147483647 w 237"/>
              <a:gd name="T37" fmla="*/ 2147483647 h 217"/>
              <a:gd name="T38" fmla="*/ 2147483647 w 237"/>
              <a:gd name="T39" fmla="*/ 2147483647 h 217"/>
              <a:gd name="T40" fmla="*/ 2147483647 w 237"/>
              <a:gd name="T41" fmla="*/ 2147483647 h 217"/>
              <a:gd name="T42" fmla="*/ 2147483647 w 237"/>
              <a:gd name="T43" fmla="*/ 2147483647 h 217"/>
              <a:gd name="T44" fmla="*/ 2147483647 w 237"/>
              <a:gd name="T45" fmla="*/ 2147483647 h 217"/>
              <a:gd name="T46" fmla="*/ 2147483647 w 237"/>
              <a:gd name="T47" fmla="*/ 2147483647 h 217"/>
              <a:gd name="T48" fmla="*/ 2147483647 w 237"/>
              <a:gd name="T49" fmla="*/ 2147483647 h 217"/>
              <a:gd name="T50" fmla="*/ 2147483647 w 237"/>
              <a:gd name="T51" fmla="*/ 2147483647 h 217"/>
              <a:gd name="T52" fmla="*/ 2147483647 w 237"/>
              <a:gd name="T53" fmla="*/ 2147483647 h 217"/>
              <a:gd name="T54" fmla="*/ 2147483647 w 237"/>
              <a:gd name="T55" fmla="*/ 2147483647 h 217"/>
              <a:gd name="T56" fmla="*/ 2147483647 w 237"/>
              <a:gd name="T57" fmla="*/ 2147483647 h 217"/>
              <a:gd name="T58" fmla="*/ 2147483647 w 237"/>
              <a:gd name="T59" fmla="*/ 2147483647 h 217"/>
              <a:gd name="T60" fmla="*/ 2147483647 w 237"/>
              <a:gd name="T61" fmla="*/ 2147483647 h 217"/>
              <a:gd name="T62" fmla="*/ 2147483647 w 237"/>
              <a:gd name="T63" fmla="*/ 2147483647 h 217"/>
              <a:gd name="T64" fmla="*/ 2147483647 w 237"/>
              <a:gd name="T65" fmla="*/ 2147483647 h 217"/>
              <a:gd name="T66" fmla="*/ 2147483647 w 237"/>
              <a:gd name="T67" fmla="*/ 2147483647 h 217"/>
              <a:gd name="T68" fmla="*/ 2147483647 w 237"/>
              <a:gd name="T69" fmla="*/ 2147483647 h 217"/>
              <a:gd name="T70" fmla="*/ 2147483647 w 237"/>
              <a:gd name="T71" fmla="*/ 2147483647 h 217"/>
              <a:gd name="T72" fmla="*/ 2147483647 w 237"/>
              <a:gd name="T73" fmla="*/ 2147483647 h 217"/>
              <a:gd name="T74" fmla="*/ 2147483647 w 237"/>
              <a:gd name="T75" fmla="*/ 2147483647 h 217"/>
              <a:gd name="T76" fmla="*/ 2147483647 w 237"/>
              <a:gd name="T77" fmla="*/ 2147483647 h 217"/>
              <a:gd name="T78" fmla="*/ 2147483647 w 237"/>
              <a:gd name="T79" fmla="*/ 2147483647 h 217"/>
              <a:gd name="T80" fmla="*/ 2147483647 w 237"/>
              <a:gd name="T81" fmla="*/ 2147483647 h 217"/>
              <a:gd name="T82" fmla="*/ 2147483647 w 237"/>
              <a:gd name="T83" fmla="*/ 2147483647 h 217"/>
              <a:gd name="T84" fmla="*/ 2147483647 w 237"/>
              <a:gd name="T85" fmla="*/ 2147483647 h 217"/>
              <a:gd name="T86" fmla="*/ 2147483647 w 237"/>
              <a:gd name="T87" fmla="*/ 2147483647 h 217"/>
              <a:gd name="T88" fmla="*/ 2147483647 w 237"/>
              <a:gd name="T89" fmla="*/ 2147483647 h 217"/>
              <a:gd name="T90" fmla="*/ 2147483647 w 237"/>
              <a:gd name="T91" fmla="*/ 2147483647 h 217"/>
              <a:gd name="T92" fmla="*/ 2147483647 w 237"/>
              <a:gd name="T93" fmla="*/ 0 h 217"/>
              <a:gd name="T94" fmla="*/ 2147483647 w 237"/>
              <a:gd name="T95" fmla="*/ 2147483647 h 217"/>
              <a:gd name="T96" fmla="*/ 2147483647 w 237"/>
              <a:gd name="T97" fmla="*/ 2147483647 h 217"/>
              <a:gd name="T98" fmla="*/ 2147483647 w 237"/>
              <a:gd name="T99" fmla="*/ 2147483647 h 217"/>
              <a:gd name="T100" fmla="*/ 2147483647 w 237"/>
              <a:gd name="T101" fmla="*/ 2147483647 h 217"/>
              <a:gd name="T102" fmla="*/ 2147483647 w 237"/>
              <a:gd name="T103" fmla="*/ 2147483647 h 217"/>
              <a:gd name="T104" fmla="*/ 2147483647 w 237"/>
              <a:gd name="T105" fmla="*/ 2147483647 h 217"/>
              <a:gd name="T106" fmla="*/ 2147483647 w 237"/>
              <a:gd name="T107" fmla="*/ 2147483647 h 217"/>
              <a:gd name="T108" fmla="*/ 2147483647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1" name="Freeform 89"/>
          <p:cNvSpPr>
            <a:spLocks noEditPoints="1" noChangeArrowheads="1"/>
          </p:cNvSpPr>
          <p:nvPr/>
        </p:nvSpPr>
        <p:spPr bwMode="auto">
          <a:xfrm>
            <a:off x="2044768" y="3201428"/>
            <a:ext cx="346075" cy="346075"/>
          </a:xfrm>
          <a:custGeom>
            <a:avLst/>
            <a:gdLst>
              <a:gd name="T0" fmla="*/ 2147483647 w 92"/>
              <a:gd name="T1" fmla="*/ 2147483647 h 92"/>
              <a:gd name="T2" fmla="*/ 2147483647 w 92"/>
              <a:gd name="T3" fmla="*/ 2147483647 h 92"/>
              <a:gd name="T4" fmla="*/ 2147483647 w 92"/>
              <a:gd name="T5" fmla="*/ 2147483647 h 92"/>
              <a:gd name="T6" fmla="*/ 2147483647 w 92"/>
              <a:gd name="T7" fmla="*/ 2147483647 h 92"/>
              <a:gd name="T8" fmla="*/ 2147483647 w 92"/>
              <a:gd name="T9" fmla="*/ 2147483647 h 92"/>
              <a:gd name="T10" fmla="*/ 2147483647 w 92"/>
              <a:gd name="T11" fmla="*/ 2147483647 h 92"/>
              <a:gd name="T12" fmla="*/ 2147483647 w 92"/>
              <a:gd name="T13" fmla="*/ 2147483647 h 92"/>
              <a:gd name="T14" fmla="*/ 2147483647 w 92"/>
              <a:gd name="T15" fmla="*/ 2147483647 h 92"/>
              <a:gd name="T16" fmla="*/ 2147483647 w 92"/>
              <a:gd name="T17" fmla="*/ 2147483647 h 92"/>
              <a:gd name="T18" fmla="*/ 2147483647 w 92"/>
              <a:gd name="T19" fmla="*/ 2147483647 h 92"/>
              <a:gd name="T20" fmla="*/ 2147483647 w 92"/>
              <a:gd name="T21" fmla="*/ 2147483647 h 92"/>
              <a:gd name="T22" fmla="*/ 2147483647 w 92"/>
              <a:gd name="T23" fmla="*/ 2147483647 h 92"/>
              <a:gd name="T24" fmla="*/ 2147483647 w 92"/>
              <a:gd name="T25" fmla="*/ 2147483647 h 92"/>
              <a:gd name="T26" fmla="*/ 2147483647 w 92"/>
              <a:gd name="T27" fmla="*/ 2147483647 h 92"/>
              <a:gd name="T28" fmla="*/ 2147483647 w 92"/>
              <a:gd name="T29" fmla="*/ 2147483647 h 92"/>
              <a:gd name="T30" fmla="*/ 2147483647 w 92"/>
              <a:gd name="T31" fmla="*/ 2147483647 h 92"/>
              <a:gd name="T32" fmla="*/ 2147483647 w 92"/>
              <a:gd name="T33" fmla="*/ 2147483647 h 92"/>
              <a:gd name="T34" fmla="*/ 2147483647 w 92"/>
              <a:gd name="T35" fmla="*/ 2147483647 h 92"/>
              <a:gd name="T36" fmla="*/ 2147483647 w 92"/>
              <a:gd name="T37" fmla="*/ 2147483647 h 92"/>
              <a:gd name="T38" fmla="*/ 2147483647 w 92"/>
              <a:gd name="T39" fmla="*/ 2147483647 h 92"/>
              <a:gd name="T40" fmla="*/ 2147483647 w 92"/>
              <a:gd name="T41" fmla="*/ 2147483647 h 92"/>
              <a:gd name="T42" fmla="*/ 2147483647 w 92"/>
              <a:gd name="T43" fmla="*/ 2147483647 h 92"/>
              <a:gd name="T44" fmla="*/ 2147483647 w 92"/>
              <a:gd name="T45" fmla="*/ 2147483647 h 92"/>
              <a:gd name="T46" fmla="*/ 2147483647 w 92"/>
              <a:gd name="T47" fmla="*/ 2147483647 h 92"/>
              <a:gd name="T48" fmla="*/ 2147483647 w 92"/>
              <a:gd name="T49" fmla="*/ 2147483647 h 92"/>
              <a:gd name="T50" fmla="*/ 2147483647 w 92"/>
              <a:gd name="T51" fmla="*/ 2147483647 h 92"/>
              <a:gd name="T52" fmla="*/ 2147483647 w 92"/>
              <a:gd name="T53" fmla="*/ 2147483647 h 92"/>
              <a:gd name="T54" fmla="*/ 2147483647 w 92"/>
              <a:gd name="T55" fmla="*/ 2147483647 h 92"/>
              <a:gd name="T56" fmla="*/ 2147483647 w 92"/>
              <a:gd name="T57" fmla="*/ 2147483647 h 92"/>
              <a:gd name="T58" fmla="*/ 2147483647 w 92"/>
              <a:gd name="T59" fmla="*/ 2147483647 h 92"/>
              <a:gd name="T60" fmla="*/ 2147483647 w 92"/>
              <a:gd name="T61" fmla="*/ 2147483647 h 92"/>
              <a:gd name="T62" fmla="*/ 2147483647 w 92"/>
              <a:gd name="T63" fmla="*/ 2147483647 h 92"/>
              <a:gd name="T64" fmla="*/ 2147483647 w 92"/>
              <a:gd name="T65" fmla="*/ 2147483647 h 92"/>
              <a:gd name="T66" fmla="*/ 2147483647 w 92"/>
              <a:gd name="T67" fmla="*/ 2147483647 h 92"/>
              <a:gd name="T68" fmla="*/ 2147483647 w 92"/>
              <a:gd name="T69" fmla="*/ 2147483647 h 92"/>
              <a:gd name="T70" fmla="*/ 2147483647 w 92"/>
              <a:gd name="T71" fmla="*/ 2147483647 h 92"/>
              <a:gd name="T72" fmla="*/ 2147483647 w 92"/>
              <a:gd name="T73" fmla="*/ 2147483647 h 92"/>
              <a:gd name="T74" fmla="*/ 2147483647 w 92"/>
              <a:gd name="T75" fmla="*/ 2147483647 h 92"/>
              <a:gd name="T76" fmla="*/ 2147483647 w 92"/>
              <a:gd name="T77" fmla="*/ 2147483647 h 92"/>
              <a:gd name="T78" fmla="*/ 2147483647 w 92"/>
              <a:gd name="T79" fmla="*/ 2147483647 h 92"/>
              <a:gd name="T80" fmla="*/ 2147483647 w 92"/>
              <a:gd name="T81" fmla="*/ 2147483647 h 92"/>
              <a:gd name="T82" fmla="*/ 2147483647 w 92"/>
              <a:gd name="T83" fmla="*/ 2147483647 h 92"/>
              <a:gd name="T84" fmla="*/ 2147483647 w 92"/>
              <a:gd name="T85" fmla="*/ 2147483647 h 92"/>
              <a:gd name="T86" fmla="*/ 2147483647 w 92"/>
              <a:gd name="T87" fmla="*/ 2147483647 h 92"/>
              <a:gd name="T88" fmla="*/ 2147483647 w 92"/>
              <a:gd name="T89" fmla="*/ 2147483647 h 92"/>
              <a:gd name="T90" fmla="*/ 2147483647 w 92"/>
              <a:gd name="T91" fmla="*/ 2147483647 h 92"/>
              <a:gd name="T92" fmla="*/ 2147483647 w 92"/>
              <a:gd name="T93" fmla="*/ 2147483647 h 92"/>
              <a:gd name="T94" fmla="*/ 2147483647 w 92"/>
              <a:gd name="T95" fmla="*/ 2147483647 h 92"/>
              <a:gd name="T96" fmla="*/ 2147483647 w 92"/>
              <a:gd name="T97" fmla="*/ 2147483647 h 92"/>
              <a:gd name="T98" fmla="*/ 2147483647 w 92"/>
              <a:gd name="T99" fmla="*/ 2147483647 h 92"/>
              <a:gd name="T100" fmla="*/ 2147483647 w 92"/>
              <a:gd name="T101" fmla="*/ 2147483647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2" name="Freeform 95"/>
          <p:cNvSpPr>
            <a:spLocks noEditPoints="1" noChangeArrowheads="1"/>
          </p:cNvSpPr>
          <p:nvPr/>
        </p:nvSpPr>
        <p:spPr bwMode="auto">
          <a:xfrm>
            <a:off x="2063818" y="2490228"/>
            <a:ext cx="327025" cy="393700"/>
          </a:xfrm>
          <a:custGeom>
            <a:avLst/>
            <a:gdLst>
              <a:gd name="T0" fmla="*/ 2147483647 w 87"/>
              <a:gd name="T1" fmla="*/ 2147483647 h 105"/>
              <a:gd name="T2" fmla="*/ 2147483647 w 87"/>
              <a:gd name="T3" fmla="*/ 2147483647 h 105"/>
              <a:gd name="T4" fmla="*/ 2147483647 w 87"/>
              <a:gd name="T5" fmla="*/ 2147483647 h 105"/>
              <a:gd name="T6" fmla="*/ 2147483647 w 87"/>
              <a:gd name="T7" fmla="*/ 2147483647 h 105"/>
              <a:gd name="T8" fmla="*/ 2147483647 w 87"/>
              <a:gd name="T9" fmla="*/ 2147483647 h 105"/>
              <a:gd name="T10" fmla="*/ 2147483647 w 87"/>
              <a:gd name="T11" fmla="*/ 2147483647 h 105"/>
              <a:gd name="T12" fmla="*/ 2147483647 w 87"/>
              <a:gd name="T13" fmla="*/ 2147483647 h 105"/>
              <a:gd name="T14" fmla="*/ 2147483647 w 87"/>
              <a:gd name="T15" fmla="*/ 2147483647 h 105"/>
              <a:gd name="T16" fmla="*/ 2147483647 w 87"/>
              <a:gd name="T17" fmla="*/ 2147483647 h 105"/>
              <a:gd name="T18" fmla="*/ 2147483647 w 87"/>
              <a:gd name="T19" fmla="*/ 2147483647 h 105"/>
              <a:gd name="T20" fmla="*/ 2147483647 w 87"/>
              <a:gd name="T21" fmla="*/ 2147483647 h 105"/>
              <a:gd name="T22" fmla="*/ 2147483647 w 87"/>
              <a:gd name="T23" fmla="*/ 2147483647 h 105"/>
              <a:gd name="T24" fmla="*/ 2147483647 w 87"/>
              <a:gd name="T25" fmla="*/ 2147483647 h 105"/>
              <a:gd name="T26" fmla="*/ 2147483647 w 87"/>
              <a:gd name="T27" fmla="*/ 2147483647 h 105"/>
              <a:gd name="T28" fmla="*/ 2147483647 w 87"/>
              <a:gd name="T29" fmla="*/ 2147483647 h 105"/>
              <a:gd name="T30" fmla="*/ 2147483647 w 87"/>
              <a:gd name="T31" fmla="*/ 2147483647 h 105"/>
              <a:gd name="T32" fmla="*/ 2147483647 w 87"/>
              <a:gd name="T33" fmla="*/ 2147483647 h 105"/>
              <a:gd name="T34" fmla="*/ 2147483647 w 87"/>
              <a:gd name="T35" fmla="*/ 2147483647 h 105"/>
              <a:gd name="T36" fmla="*/ 2147483647 w 87"/>
              <a:gd name="T37" fmla="*/ 2147483647 h 105"/>
              <a:gd name="T38" fmla="*/ 2147483647 w 87"/>
              <a:gd name="T39" fmla="*/ 2147483647 h 105"/>
              <a:gd name="T40" fmla="*/ 2147483647 w 87"/>
              <a:gd name="T41" fmla="*/ 2147483647 h 105"/>
              <a:gd name="T42" fmla="*/ 2147483647 w 87"/>
              <a:gd name="T43" fmla="*/ 2147483647 h 105"/>
              <a:gd name="T44" fmla="*/ 2147483647 w 87"/>
              <a:gd name="T45" fmla="*/ 2147483647 h 105"/>
              <a:gd name="T46" fmla="*/ 2147483647 w 87"/>
              <a:gd name="T47" fmla="*/ 2147483647 h 105"/>
              <a:gd name="T48" fmla="*/ 2147483647 w 87"/>
              <a:gd name="T49" fmla="*/ 2147483647 h 105"/>
              <a:gd name="T50" fmla="*/ 2147483647 w 87"/>
              <a:gd name="T51" fmla="*/ 2147483647 h 105"/>
              <a:gd name="T52" fmla="*/ 2147483647 w 87"/>
              <a:gd name="T53" fmla="*/ 2147483647 h 105"/>
              <a:gd name="T54" fmla="*/ 0 w 87"/>
              <a:gd name="T55" fmla="*/ 2147483647 h 105"/>
              <a:gd name="T56" fmla="*/ 0 w 87"/>
              <a:gd name="T57" fmla="*/ 2147483647 h 105"/>
              <a:gd name="T58" fmla="*/ 2147483647 w 87"/>
              <a:gd name="T59" fmla="*/ 2147483647 h 105"/>
              <a:gd name="T60" fmla="*/ 2147483647 w 87"/>
              <a:gd name="T61" fmla="*/ 2147483647 h 105"/>
              <a:gd name="T62" fmla="*/ 2147483647 w 87"/>
              <a:gd name="T63" fmla="*/ 2147483647 h 105"/>
              <a:gd name="T64" fmla="*/ 2147483647 w 87"/>
              <a:gd name="T65" fmla="*/ 2147483647 h 105"/>
              <a:gd name="T66" fmla="*/ 2147483647 w 87"/>
              <a:gd name="T67" fmla="*/ 2147483647 h 105"/>
              <a:gd name="T68" fmla="*/ 2147483647 w 87"/>
              <a:gd name="T69" fmla="*/ 2147483647 h 105"/>
              <a:gd name="T70" fmla="*/ 2147483647 w 87"/>
              <a:gd name="T71" fmla="*/ 2147483647 h 105"/>
              <a:gd name="T72" fmla="*/ 2147483647 w 87"/>
              <a:gd name="T73" fmla="*/ 0 h 105"/>
              <a:gd name="T74" fmla="*/ 2147483647 w 87"/>
              <a:gd name="T75" fmla="*/ 2147483647 h 105"/>
              <a:gd name="T76" fmla="*/ 2147483647 w 87"/>
              <a:gd name="T77" fmla="*/ 2147483647 h 105"/>
              <a:gd name="T78" fmla="*/ 2147483647 w 87"/>
              <a:gd name="T79" fmla="*/ 2147483647 h 105"/>
              <a:gd name="T80" fmla="*/ 2147483647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3" name="Freeform 47"/>
          <p:cNvSpPr>
            <a:spLocks noEditPoints="1" noChangeArrowheads="1"/>
          </p:cNvSpPr>
          <p:nvPr/>
        </p:nvSpPr>
        <p:spPr bwMode="auto">
          <a:xfrm>
            <a:off x="4829243" y="3987412"/>
            <a:ext cx="382588" cy="417512"/>
          </a:xfrm>
          <a:custGeom>
            <a:avLst/>
            <a:gdLst>
              <a:gd name="T0" fmla="*/ 2147483647 w 102"/>
              <a:gd name="T1" fmla="*/ 0 h 111"/>
              <a:gd name="T2" fmla="*/ 2147483647 w 102"/>
              <a:gd name="T3" fmla="*/ 2147483647 h 111"/>
              <a:gd name="T4" fmla="*/ 2147483647 w 102"/>
              <a:gd name="T5" fmla="*/ 2147483647 h 111"/>
              <a:gd name="T6" fmla="*/ 2147483647 w 102"/>
              <a:gd name="T7" fmla="*/ 2147483647 h 111"/>
              <a:gd name="T8" fmla="*/ 2147483647 w 102"/>
              <a:gd name="T9" fmla="*/ 0 h 111"/>
              <a:gd name="T10" fmla="*/ 2147483647 w 102"/>
              <a:gd name="T11" fmla="*/ 2147483647 h 111"/>
              <a:gd name="T12" fmla="*/ 2147483647 w 102"/>
              <a:gd name="T13" fmla="*/ 2147483647 h 111"/>
              <a:gd name="T14" fmla="*/ 2147483647 w 102"/>
              <a:gd name="T15" fmla="*/ 2147483647 h 111"/>
              <a:gd name="T16" fmla="*/ 2147483647 w 102"/>
              <a:gd name="T17" fmla="*/ 2147483647 h 111"/>
              <a:gd name="T18" fmla="*/ 2147483647 w 102"/>
              <a:gd name="T19" fmla="*/ 2147483647 h 111"/>
              <a:gd name="T20" fmla="*/ 2147483647 w 102"/>
              <a:gd name="T21" fmla="*/ 2147483647 h 111"/>
              <a:gd name="T22" fmla="*/ 2147483647 w 102"/>
              <a:gd name="T23" fmla="*/ 2147483647 h 111"/>
              <a:gd name="T24" fmla="*/ 0 w 102"/>
              <a:gd name="T25" fmla="*/ 2147483647 h 111"/>
              <a:gd name="T26" fmla="*/ 2147483647 w 102"/>
              <a:gd name="T27" fmla="*/ 2147483647 h 111"/>
              <a:gd name="T28" fmla="*/ 2147483647 w 102"/>
              <a:gd name="T29" fmla="*/ 2147483647 h 111"/>
              <a:gd name="T30" fmla="*/ 2147483647 w 102"/>
              <a:gd name="T31" fmla="*/ 2147483647 h 111"/>
              <a:gd name="T32" fmla="*/ 2147483647 w 102"/>
              <a:gd name="T33" fmla="*/ 2147483647 h 111"/>
              <a:gd name="T34" fmla="*/ 2147483647 w 102"/>
              <a:gd name="T35" fmla="*/ 2147483647 h 111"/>
              <a:gd name="T36" fmla="*/ 2147483647 w 102"/>
              <a:gd name="T37" fmla="*/ 2147483647 h 111"/>
              <a:gd name="T38" fmla="*/ 2147483647 w 102"/>
              <a:gd name="T39" fmla="*/ 2147483647 h 111"/>
              <a:gd name="T40" fmla="*/ 2147483647 w 102"/>
              <a:gd name="T41" fmla="*/ 2147483647 h 111"/>
              <a:gd name="T42" fmla="*/ 2147483647 w 102"/>
              <a:gd name="T43" fmla="*/ 2147483647 h 111"/>
              <a:gd name="T44" fmla="*/ 2147483647 w 102"/>
              <a:gd name="T45" fmla="*/ 2147483647 h 111"/>
              <a:gd name="T46" fmla="*/ 2147483647 w 102"/>
              <a:gd name="T47" fmla="*/ 2147483647 h 111"/>
              <a:gd name="T48" fmla="*/ 2147483647 w 102"/>
              <a:gd name="T49" fmla="*/ 2147483647 h 111"/>
              <a:gd name="T50" fmla="*/ 2147483647 w 102"/>
              <a:gd name="T51" fmla="*/ 2147483647 h 111"/>
              <a:gd name="T52" fmla="*/ 2147483647 w 102"/>
              <a:gd name="T53" fmla="*/ 2147483647 h 111"/>
              <a:gd name="T54" fmla="*/ 2147483647 w 102"/>
              <a:gd name="T55" fmla="*/ 2147483647 h 111"/>
              <a:gd name="T56" fmla="*/ 2147483647 w 102"/>
              <a:gd name="T57" fmla="*/ 2147483647 h 111"/>
              <a:gd name="T58" fmla="*/ 2147483647 w 102"/>
              <a:gd name="T59" fmla="*/ 2147483647 h 111"/>
              <a:gd name="T60" fmla="*/ 2147483647 w 102"/>
              <a:gd name="T61" fmla="*/ 2147483647 h 111"/>
              <a:gd name="T62" fmla="*/ 2147483647 w 102"/>
              <a:gd name="T63" fmla="*/ 2147483647 h 111"/>
              <a:gd name="T64" fmla="*/ 2147483647 w 102"/>
              <a:gd name="T65" fmla="*/ 2147483647 h 111"/>
              <a:gd name="T66" fmla="*/ 2147483647 w 102"/>
              <a:gd name="T67" fmla="*/ 2147483647 h 111"/>
              <a:gd name="T68" fmla="*/ 2147483647 w 102"/>
              <a:gd name="T69" fmla="*/ 2147483647 h 111"/>
              <a:gd name="T70" fmla="*/ 2147483647 w 102"/>
              <a:gd name="T71" fmla="*/ 2147483647 h 111"/>
              <a:gd name="T72" fmla="*/ 2147483647 w 102"/>
              <a:gd name="T73" fmla="*/ 2147483647 h 111"/>
              <a:gd name="T74" fmla="*/ 2147483647 w 102"/>
              <a:gd name="T75" fmla="*/ 2147483647 h 111"/>
              <a:gd name="T76" fmla="*/ 2147483647 w 102"/>
              <a:gd name="T77" fmla="*/ 2147483647 h 111"/>
              <a:gd name="T78" fmla="*/ 2147483647 w 102"/>
              <a:gd name="T79" fmla="*/ 2147483647 h 111"/>
              <a:gd name="T80" fmla="*/ 2147483647 w 102"/>
              <a:gd name="T81" fmla="*/ 2147483647 h 111"/>
              <a:gd name="T82" fmla="*/ 2147483647 w 102"/>
              <a:gd name="T83" fmla="*/ 2147483647 h 111"/>
              <a:gd name="T84" fmla="*/ 2147483647 w 102"/>
              <a:gd name="T85" fmla="*/ 2147483647 h 111"/>
              <a:gd name="T86" fmla="*/ 2147483647 w 102"/>
              <a:gd name="T87" fmla="*/ 2147483647 h 111"/>
              <a:gd name="T88" fmla="*/ 2147483647 w 102"/>
              <a:gd name="T89" fmla="*/ 2147483647 h 111"/>
              <a:gd name="T90" fmla="*/ 2147483647 w 102"/>
              <a:gd name="T91" fmla="*/ 2147483647 h 111"/>
              <a:gd name="T92" fmla="*/ 2147483647 w 102"/>
              <a:gd name="T93" fmla="*/ 2147483647 h 111"/>
              <a:gd name="T94" fmla="*/ 2147483647 w 102"/>
              <a:gd name="T95" fmla="*/ 2147483647 h 111"/>
              <a:gd name="T96" fmla="*/ 2147483647 w 102"/>
              <a:gd name="T97" fmla="*/ 2147483647 h 111"/>
              <a:gd name="T98" fmla="*/ 2147483647 w 102"/>
              <a:gd name="T99" fmla="*/ 2147483647 h 111"/>
              <a:gd name="T100" fmla="*/ 2147483647 w 102"/>
              <a:gd name="T101" fmla="*/ 2147483647 h 111"/>
              <a:gd name="T102" fmla="*/ 2147483647 w 102"/>
              <a:gd name="T103" fmla="*/ 2147483647 h 111"/>
              <a:gd name="T104" fmla="*/ 2147483647 w 102"/>
              <a:gd name="T105" fmla="*/ 2147483647 h 111"/>
              <a:gd name="T106" fmla="*/ 2147483647 w 102"/>
              <a:gd name="T107" fmla="*/ 2147483647 h 111"/>
              <a:gd name="T108" fmla="*/ 0 w 102"/>
              <a:gd name="T109" fmla="*/ 2147483647 h 111"/>
              <a:gd name="T110" fmla="*/ 2147483647 w 102"/>
              <a:gd name="T111" fmla="*/ 2147483647 h 111"/>
              <a:gd name="T112" fmla="*/ 2147483647 w 102"/>
              <a:gd name="T113" fmla="*/ 2147483647 h 111"/>
              <a:gd name="T114" fmla="*/ 2147483647 w 102"/>
              <a:gd name="T115" fmla="*/ 2147483647 h 111"/>
              <a:gd name="T116" fmla="*/ 2147483647 w 102"/>
              <a:gd name="T117" fmla="*/ 2147483647 h 111"/>
              <a:gd name="T118" fmla="*/ 2147483647 w 102"/>
              <a:gd name="T119" fmla="*/ 2147483647 h 111"/>
              <a:gd name="T120" fmla="*/ 2147483647 w 102"/>
              <a:gd name="T121" fmla="*/ 2147483647 h 111"/>
              <a:gd name="T122" fmla="*/ 2147483647 w 102"/>
              <a:gd name="T123" fmla="*/ 2147483647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4" name="Freeform 57"/>
          <p:cNvSpPr>
            <a:spLocks noEditPoints="1" noChangeArrowheads="1"/>
          </p:cNvSpPr>
          <p:nvPr/>
        </p:nvSpPr>
        <p:spPr bwMode="auto">
          <a:xfrm>
            <a:off x="4105343" y="4077899"/>
            <a:ext cx="412750" cy="327025"/>
          </a:xfrm>
          <a:custGeom>
            <a:avLst/>
            <a:gdLst>
              <a:gd name="T0" fmla="*/ 2147483647 w 260"/>
              <a:gd name="T1" fmla="*/ 2147483647 h 206"/>
              <a:gd name="T2" fmla="*/ 2147483647 w 260"/>
              <a:gd name="T3" fmla="*/ 2147483647 h 206"/>
              <a:gd name="T4" fmla="*/ 2147483647 w 260"/>
              <a:gd name="T5" fmla="*/ 2147483647 h 206"/>
              <a:gd name="T6" fmla="*/ 2147483647 w 260"/>
              <a:gd name="T7" fmla="*/ 2147483647 h 206"/>
              <a:gd name="T8" fmla="*/ 2147483647 w 260"/>
              <a:gd name="T9" fmla="*/ 2147483647 h 206"/>
              <a:gd name="T10" fmla="*/ 2147483647 w 260"/>
              <a:gd name="T11" fmla="*/ 2147483647 h 206"/>
              <a:gd name="T12" fmla="*/ 2147483647 w 260"/>
              <a:gd name="T13" fmla="*/ 2147483647 h 206"/>
              <a:gd name="T14" fmla="*/ 2147483647 w 260"/>
              <a:gd name="T15" fmla="*/ 2147483647 h 206"/>
              <a:gd name="T16" fmla="*/ 2147483647 w 260"/>
              <a:gd name="T17" fmla="*/ 2147483647 h 206"/>
              <a:gd name="T18" fmla="*/ 0 w 260"/>
              <a:gd name="T19" fmla="*/ 2147483647 h 206"/>
              <a:gd name="T20" fmla="*/ 2147483647 w 260"/>
              <a:gd name="T21" fmla="*/ 2147483647 h 206"/>
              <a:gd name="T22" fmla="*/ 2147483647 w 260"/>
              <a:gd name="T23" fmla="*/ 2147483647 h 206"/>
              <a:gd name="T24" fmla="*/ 0 w 260"/>
              <a:gd name="T25" fmla="*/ 2147483647 h 206"/>
              <a:gd name="T26" fmla="*/ 2147483647 w 260"/>
              <a:gd name="T27" fmla="*/ 2147483647 h 206"/>
              <a:gd name="T28" fmla="*/ 2147483647 w 260"/>
              <a:gd name="T29" fmla="*/ 2147483647 h 206"/>
              <a:gd name="T30" fmla="*/ 2147483647 w 260"/>
              <a:gd name="T31" fmla="*/ 2147483647 h 206"/>
              <a:gd name="T32" fmla="*/ 2147483647 w 260"/>
              <a:gd name="T33" fmla="*/ 2147483647 h 206"/>
              <a:gd name="T34" fmla="*/ 2147483647 w 260"/>
              <a:gd name="T35" fmla="*/ 2147483647 h 206"/>
              <a:gd name="T36" fmla="*/ 2147483647 w 260"/>
              <a:gd name="T37" fmla="*/ 2147483647 h 206"/>
              <a:gd name="T38" fmla="*/ 2147483647 w 260"/>
              <a:gd name="T39" fmla="*/ 0 h 206"/>
              <a:gd name="T40" fmla="*/ 2147483647 w 260"/>
              <a:gd name="T41" fmla="*/ 2147483647 h 206"/>
              <a:gd name="T42" fmla="*/ 2147483647 w 260"/>
              <a:gd name="T43" fmla="*/ 0 h 206"/>
              <a:gd name="T44" fmla="*/ 2147483647 w 260"/>
              <a:gd name="T45" fmla="*/ 2147483647 h 206"/>
              <a:gd name="T46" fmla="*/ 2147483647 w 260"/>
              <a:gd name="T47" fmla="*/ 2147483647 h 206"/>
              <a:gd name="T48" fmla="*/ 2147483647 w 260"/>
              <a:gd name="T49" fmla="*/ 2147483647 h 206"/>
              <a:gd name="T50" fmla="*/ 2147483647 w 260"/>
              <a:gd name="T51" fmla="*/ 2147483647 h 206"/>
              <a:gd name="T52" fmla="*/ 2147483647 w 260"/>
              <a:gd name="T53" fmla="*/ 2147483647 h 206"/>
              <a:gd name="T54" fmla="*/ 2147483647 w 260"/>
              <a:gd name="T55" fmla="*/ 2147483647 h 206"/>
              <a:gd name="T56" fmla="*/ 2147483647 w 260"/>
              <a:gd name="T57" fmla="*/ 2147483647 h 206"/>
              <a:gd name="T58" fmla="*/ 2147483647 w 260"/>
              <a:gd name="T59" fmla="*/ 2147483647 h 206"/>
              <a:gd name="T60" fmla="*/ 2147483647 w 260"/>
              <a:gd name="T61" fmla="*/ 2147483647 h 206"/>
              <a:gd name="T62" fmla="*/ 2147483647 w 260"/>
              <a:gd name="T63" fmla="*/ 2147483647 h 206"/>
              <a:gd name="T64" fmla="*/ 2147483647 w 260"/>
              <a:gd name="T65" fmla="*/ 2147483647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5" name="Freeform 58"/>
          <p:cNvSpPr>
            <a:spLocks noEditPoints="1" noChangeArrowheads="1"/>
          </p:cNvSpPr>
          <p:nvPr/>
        </p:nvSpPr>
        <p:spPr bwMode="auto">
          <a:xfrm>
            <a:off x="3452881" y="4006461"/>
            <a:ext cx="344487" cy="382587"/>
          </a:xfrm>
          <a:custGeom>
            <a:avLst/>
            <a:gdLst>
              <a:gd name="T0" fmla="*/ 2147483647 w 92"/>
              <a:gd name="T1" fmla="*/ 2147483647 h 102"/>
              <a:gd name="T2" fmla="*/ 2147483647 w 92"/>
              <a:gd name="T3" fmla="*/ 2147483647 h 102"/>
              <a:gd name="T4" fmla="*/ 2147483647 w 92"/>
              <a:gd name="T5" fmla="*/ 2147483647 h 102"/>
              <a:gd name="T6" fmla="*/ 2147483647 w 92"/>
              <a:gd name="T7" fmla="*/ 2147483647 h 102"/>
              <a:gd name="T8" fmla="*/ 2147483647 w 92"/>
              <a:gd name="T9" fmla="*/ 2147483647 h 102"/>
              <a:gd name="T10" fmla="*/ 2147483647 w 92"/>
              <a:gd name="T11" fmla="*/ 2147483647 h 102"/>
              <a:gd name="T12" fmla="*/ 2147483647 w 92"/>
              <a:gd name="T13" fmla="*/ 2147483647 h 102"/>
              <a:gd name="T14" fmla="*/ 2147483647 w 92"/>
              <a:gd name="T15" fmla="*/ 2147483647 h 102"/>
              <a:gd name="T16" fmla="*/ 2147483647 w 92"/>
              <a:gd name="T17" fmla="*/ 2147483647 h 102"/>
              <a:gd name="T18" fmla="*/ 2147483647 w 92"/>
              <a:gd name="T19" fmla="*/ 2147483647 h 102"/>
              <a:gd name="T20" fmla="*/ 2147483647 w 92"/>
              <a:gd name="T21" fmla="*/ 2147483647 h 102"/>
              <a:gd name="T22" fmla="*/ 2147483647 w 92"/>
              <a:gd name="T23" fmla="*/ 2147483647 h 102"/>
              <a:gd name="T24" fmla="*/ 2147483647 w 92"/>
              <a:gd name="T25" fmla="*/ 2147483647 h 102"/>
              <a:gd name="T26" fmla="*/ 2147483647 w 92"/>
              <a:gd name="T27" fmla="*/ 2147483647 h 102"/>
              <a:gd name="T28" fmla="*/ 2147483647 w 92"/>
              <a:gd name="T29" fmla="*/ 2147483647 h 102"/>
              <a:gd name="T30" fmla="*/ 2147483647 w 92"/>
              <a:gd name="T31" fmla="*/ 2147483647 h 102"/>
              <a:gd name="T32" fmla="*/ 2147483647 w 92"/>
              <a:gd name="T33" fmla="*/ 2147483647 h 102"/>
              <a:gd name="T34" fmla="*/ 2147483647 w 92"/>
              <a:gd name="T35" fmla="*/ 2147483647 h 102"/>
              <a:gd name="T36" fmla="*/ 2147483647 w 92"/>
              <a:gd name="T37" fmla="*/ 2147483647 h 102"/>
              <a:gd name="T38" fmla="*/ 2147483647 w 92"/>
              <a:gd name="T39" fmla="*/ 2147483647 h 102"/>
              <a:gd name="T40" fmla="*/ 2147483647 w 92"/>
              <a:gd name="T41" fmla="*/ 2147483647 h 102"/>
              <a:gd name="T42" fmla="*/ 2147483647 w 92"/>
              <a:gd name="T43" fmla="*/ 2147483647 h 102"/>
              <a:gd name="T44" fmla="*/ 2147483647 w 92"/>
              <a:gd name="T45" fmla="*/ 2147483647 h 102"/>
              <a:gd name="T46" fmla="*/ 2147483647 w 92"/>
              <a:gd name="T47" fmla="*/ 2147483647 h 102"/>
              <a:gd name="T48" fmla="*/ 2147483647 w 92"/>
              <a:gd name="T49" fmla="*/ 2147483647 h 102"/>
              <a:gd name="T50" fmla="*/ 2147483647 w 92"/>
              <a:gd name="T51" fmla="*/ 2147483647 h 102"/>
              <a:gd name="T52" fmla="*/ 2147483647 w 92"/>
              <a:gd name="T53" fmla="*/ 2147483647 h 102"/>
              <a:gd name="T54" fmla="*/ 2147483647 w 92"/>
              <a:gd name="T55" fmla="*/ 2147483647 h 102"/>
              <a:gd name="T56" fmla="*/ 2147483647 w 92"/>
              <a:gd name="T57" fmla="*/ 2147483647 h 102"/>
              <a:gd name="T58" fmla="*/ 2147483647 w 92"/>
              <a:gd name="T59" fmla="*/ 2147483647 h 102"/>
              <a:gd name="T60" fmla="*/ 0 w 92"/>
              <a:gd name="T61" fmla="*/ 2147483647 h 102"/>
              <a:gd name="T62" fmla="*/ 2147483647 w 92"/>
              <a:gd name="T63" fmla="*/ 2147483647 h 102"/>
              <a:gd name="T64" fmla="*/ 2147483647 w 92"/>
              <a:gd name="T65" fmla="*/ 2147483647 h 102"/>
              <a:gd name="T66" fmla="*/ 2147483647 w 9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6" name="Freeform 62"/>
          <p:cNvSpPr>
            <a:spLocks noEditPoints="1" noChangeArrowheads="1"/>
          </p:cNvSpPr>
          <p:nvPr/>
        </p:nvSpPr>
        <p:spPr bwMode="auto">
          <a:xfrm>
            <a:off x="5522982" y="4025511"/>
            <a:ext cx="358775" cy="355600"/>
          </a:xfrm>
          <a:custGeom>
            <a:avLst/>
            <a:gdLst>
              <a:gd name="T0" fmla="*/ 2147483647 w 96"/>
              <a:gd name="T1" fmla="*/ 2147483647 h 95"/>
              <a:gd name="T2" fmla="*/ 2147483647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2147483647 w 96"/>
              <a:gd name="T73" fmla="*/ 2147483647 h 95"/>
              <a:gd name="T74" fmla="*/ 2147483647 w 96"/>
              <a:gd name="T75" fmla="*/ 2147483647 h 95"/>
              <a:gd name="T76" fmla="*/ 2147483647 w 96"/>
              <a:gd name="T77" fmla="*/ 2147483647 h 95"/>
              <a:gd name="T78" fmla="*/ 2147483647 w 96"/>
              <a:gd name="T79" fmla="*/ 2147483647 h 95"/>
              <a:gd name="T80" fmla="*/ 2147483647 w 96"/>
              <a:gd name="T81" fmla="*/ 2147483647 h 95"/>
              <a:gd name="T82" fmla="*/ 2147483647 w 96"/>
              <a:gd name="T83" fmla="*/ 2147483647 h 95"/>
              <a:gd name="T84" fmla="*/ 2147483647 w 96"/>
              <a:gd name="T85" fmla="*/ 2147483647 h 95"/>
              <a:gd name="T86" fmla="*/ 2147483647 w 96"/>
              <a:gd name="T87" fmla="*/ 2147483647 h 95"/>
              <a:gd name="T88" fmla="*/ 2147483647 w 96"/>
              <a:gd name="T89" fmla="*/ 2147483647 h 95"/>
              <a:gd name="T90" fmla="*/ 2147483647 w 96"/>
              <a:gd name="T91" fmla="*/ 2147483647 h 95"/>
              <a:gd name="T92" fmla="*/ 2147483647 w 96"/>
              <a:gd name="T93" fmla="*/ 2147483647 h 95"/>
              <a:gd name="T94" fmla="*/ 2147483647 w 96"/>
              <a:gd name="T95" fmla="*/ 2147483647 h 95"/>
              <a:gd name="T96" fmla="*/ 2147483647 w 96"/>
              <a:gd name="T97" fmla="*/ 2147483647 h 95"/>
              <a:gd name="T98" fmla="*/ 2147483647 w 96"/>
              <a:gd name="T99" fmla="*/ 2147483647 h 95"/>
              <a:gd name="T100" fmla="*/ 2147483647 w 96"/>
              <a:gd name="T101" fmla="*/ 2147483647 h 95"/>
              <a:gd name="T102" fmla="*/ 2147483647 w 96"/>
              <a:gd name="T103" fmla="*/ 2147483647 h 95"/>
              <a:gd name="T104" fmla="*/ 2147483647 w 96"/>
              <a:gd name="T105" fmla="*/ 2147483647 h 95"/>
              <a:gd name="T106" fmla="*/ 2147483647 w 96"/>
              <a:gd name="T107" fmla="*/ 2147483647 h 95"/>
              <a:gd name="T108" fmla="*/ 2147483647 w 96"/>
              <a:gd name="T109" fmla="*/ 2147483647 h 95"/>
              <a:gd name="T110" fmla="*/ 2147483647 w 96"/>
              <a:gd name="T111" fmla="*/ 2147483647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7" name="Freeform 63"/>
          <p:cNvSpPr>
            <a:spLocks noEditPoints="1" noChangeArrowheads="1"/>
          </p:cNvSpPr>
          <p:nvPr/>
        </p:nvSpPr>
        <p:spPr bwMode="auto">
          <a:xfrm>
            <a:off x="6186557" y="4066787"/>
            <a:ext cx="423862" cy="322262"/>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8" name="Freeform 70"/>
          <p:cNvSpPr>
            <a:spLocks noEditPoints="1" noChangeArrowheads="1"/>
          </p:cNvSpPr>
          <p:nvPr/>
        </p:nvSpPr>
        <p:spPr bwMode="auto">
          <a:xfrm>
            <a:off x="7574032" y="4081074"/>
            <a:ext cx="415925" cy="233363"/>
          </a:xfrm>
          <a:custGeom>
            <a:avLst/>
            <a:gdLst>
              <a:gd name="T0" fmla="*/ 2147483647 w 111"/>
              <a:gd name="T1" fmla="*/ 0 h 62"/>
              <a:gd name="T2" fmla="*/ 2147483647 w 111"/>
              <a:gd name="T3" fmla="*/ 2147483647 h 62"/>
              <a:gd name="T4" fmla="*/ 2147483647 w 111"/>
              <a:gd name="T5" fmla="*/ 2147483647 h 62"/>
              <a:gd name="T6" fmla="*/ 2147483647 w 111"/>
              <a:gd name="T7" fmla="*/ 2147483647 h 62"/>
              <a:gd name="T8" fmla="*/ 2147483647 w 111"/>
              <a:gd name="T9" fmla="*/ 2147483647 h 62"/>
              <a:gd name="T10" fmla="*/ 2147483647 w 111"/>
              <a:gd name="T11" fmla="*/ 2147483647 h 62"/>
              <a:gd name="T12" fmla="*/ 2147483647 w 111"/>
              <a:gd name="T13" fmla="*/ 2147483647 h 62"/>
              <a:gd name="T14" fmla="*/ 2147483647 w 111"/>
              <a:gd name="T15" fmla="*/ 2147483647 h 62"/>
              <a:gd name="T16" fmla="*/ 2147483647 w 111"/>
              <a:gd name="T17" fmla="*/ 2147483647 h 62"/>
              <a:gd name="T18" fmla="*/ 2147483647 w 111"/>
              <a:gd name="T19" fmla="*/ 2147483647 h 62"/>
              <a:gd name="T20" fmla="*/ 2147483647 w 111"/>
              <a:gd name="T21" fmla="*/ 2147483647 h 62"/>
              <a:gd name="T22" fmla="*/ 2147483647 w 111"/>
              <a:gd name="T23" fmla="*/ 2147483647 h 62"/>
              <a:gd name="T24" fmla="*/ 2147483647 w 111"/>
              <a:gd name="T25" fmla="*/ 2147483647 h 62"/>
              <a:gd name="T26" fmla="*/ 2147483647 w 111"/>
              <a:gd name="T27" fmla="*/ 2147483647 h 62"/>
              <a:gd name="T28" fmla="*/ 2147483647 w 111"/>
              <a:gd name="T29" fmla="*/ 2147483647 h 62"/>
              <a:gd name="T30" fmla="*/ 2147483647 w 111"/>
              <a:gd name="T31" fmla="*/ 2147483647 h 62"/>
              <a:gd name="T32" fmla="*/ 2147483647 w 111"/>
              <a:gd name="T33" fmla="*/ 2147483647 h 62"/>
              <a:gd name="T34" fmla="*/ 2147483647 w 111"/>
              <a:gd name="T35" fmla="*/ 2147483647 h 62"/>
              <a:gd name="T36" fmla="*/ 2147483647 w 111"/>
              <a:gd name="T37" fmla="*/ 2147483647 h 62"/>
              <a:gd name="T38" fmla="*/ 2147483647 w 111"/>
              <a:gd name="T39" fmla="*/ 2147483647 h 62"/>
              <a:gd name="T40" fmla="*/ 0 w 111"/>
              <a:gd name="T41" fmla="*/ 2147483647 h 62"/>
              <a:gd name="T42" fmla="*/ 0 w 111"/>
              <a:gd name="T43" fmla="*/ 2147483647 h 62"/>
              <a:gd name="T44" fmla="*/ 0 w 111"/>
              <a:gd name="T45" fmla="*/ 2147483647 h 62"/>
              <a:gd name="T46" fmla="*/ 2147483647 w 111"/>
              <a:gd name="T47" fmla="*/ 2147483647 h 62"/>
              <a:gd name="T48" fmla="*/ 2147483647 w 111"/>
              <a:gd name="T49" fmla="*/ 2147483647 h 62"/>
              <a:gd name="T50" fmla="*/ 2147483647 w 111"/>
              <a:gd name="T51" fmla="*/ 2147483647 h 62"/>
              <a:gd name="T52" fmla="*/ 2147483647 w 111"/>
              <a:gd name="T53" fmla="*/ 0 h 62"/>
              <a:gd name="T54" fmla="*/ 2147483647 w 111"/>
              <a:gd name="T55" fmla="*/ 2147483647 h 62"/>
              <a:gd name="T56" fmla="*/ 2147483647 w 111"/>
              <a:gd name="T57" fmla="*/ 2147483647 h 62"/>
              <a:gd name="T58" fmla="*/ 2147483647 w 111"/>
              <a:gd name="T59" fmla="*/ 2147483647 h 62"/>
              <a:gd name="T60" fmla="*/ 2147483647 w 111"/>
              <a:gd name="T61" fmla="*/ 2147483647 h 62"/>
              <a:gd name="T62" fmla="*/ 2147483647 w 111"/>
              <a:gd name="T63" fmla="*/ 2147483647 h 62"/>
              <a:gd name="T64" fmla="*/ 2147483647 w 111"/>
              <a:gd name="T65" fmla="*/ 2147483647 h 62"/>
              <a:gd name="T66" fmla="*/ 2147483647 w 111"/>
              <a:gd name="T67" fmla="*/ 2147483647 h 62"/>
              <a:gd name="T68" fmla="*/ 2147483647 w 111"/>
              <a:gd name="T69" fmla="*/ 2147483647 h 62"/>
              <a:gd name="T70" fmla="*/ 2147483647 w 111"/>
              <a:gd name="T71" fmla="*/ 2147483647 h 62"/>
              <a:gd name="T72" fmla="*/ 2147483647 w 111"/>
              <a:gd name="T73" fmla="*/ 2147483647 h 62"/>
              <a:gd name="T74" fmla="*/ 2147483647 w 111"/>
              <a:gd name="T75" fmla="*/ 2147483647 h 62"/>
              <a:gd name="T76" fmla="*/ 2147483647 w 111"/>
              <a:gd name="T77" fmla="*/ 2147483647 h 62"/>
              <a:gd name="T78" fmla="*/ 2147483647 w 111"/>
              <a:gd name="T79" fmla="*/ 2147483647 h 62"/>
              <a:gd name="T80" fmla="*/ 2147483647 w 111"/>
              <a:gd name="T81" fmla="*/ 2147483647 h 62"/>
              <a:gd name="T82" fmla="*/ 2147483647 w 111"/>
              <a:gd name="T83" fmla="*/ 2147483647 h 62"/>
              <a:gd name="T84" fmla="*/ 2147483647 w 111"/>
              <a:gd name="T85" fmla="*/ 2147483647 h 62"/>
              <a:gd name="T86" fmla="*/ 2147483647 w 111"/>
              <a:gd name="T87" fmla="*/ 2147483647 h 62"/>
              <a:gd name="T88" fmla="*/ 2147483647 w 111"/>
              <a:gd name="T89" fmla="*/ 2147483647 h 62"/>
              <a:gd name="T90" fmla="*/ 2147483647 w 111"/>
              <a:gd name="T91" fmla="*/ 2147483647 h 62"/>
              <a:gd name="T92" fmla="*/ 2147483647 w 111"/>
              <a:gd name="T93" fmla="*/ 2147483647 h 62"/>
              <a:gd name="T94" fmla="*/ 2147483647 w 111"/>
              <a:gd name="T95" fmla="*/ 2147483647 h 62"/>
              <a:gd name="T96" fmla="*/ 2147483647 w 111"/>
              <a:gd name="T97" fmla="*/ 2147483647 h 62"/>
              <a:gd name="T98" fmla="*/ 2147483647 w 111"/>
              <a:gd name="T99" fmla="*/ 2147483647 h 62"/>
              <a:gd name="T100" fmla="*/ 2147483647 w 111"/>
              <a:gd name="T101" fmla="*/ 2147483647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9" name="Freeform 71"/>
          <p:cNvSpPr>
            <a:spLocks noEditPoints="1" noChangeArrowheads="1"/>
          </p:cNvSpPr>
          <p:nvPr/>
        </p:nvSpPr>
        <p:spPr bwMode="auto">
          <a:xfrm>
            <a:off x="6902518" y="4011224"/>
            <a:ext cx="409575" cy="404813"/>
          </a:xfrm>
          <a:custGeom>
            <a:avLst/>
            <a:gdLst>
              <a:gd name="T0" fmla="*/ 2147483647 w 258"/>
              <a:gd name="T1" fmla="*/ 2147483647 h 255"/>
              <a:gd name="T2" fmla="*/ 0 w 258"/>
              <a:gd name="T3" fmla="*/ 2147483647 h 255"/>
              <a:gd name="T4" fmla="*/ 0 w 258"/>
              <a:gd name="T5" fmla="*/ 2147483647 h 255"/>
              <a:gd name="T6" fmla="*/ 2147483647 w 258"/>
              <a:gd name="T7" fmla="*/ 2147483647 h 255"/>
              <a:gd name="T8" fmla="*/ 2147483647 w 258"/>
              <a:gd name="T9" fmla="*/ 2147483647 h 255"/>
              <a:gd name="T10" fmla="*/ 2147483647 w 258"/>
              <a:gd name="T11" fmla="*/ 2147483647 h 255"/>
              <a:gd name="T12" fmla="*/ 2147483647 w 258"/>
              <a:gd name="T13" fmla="*/ 2147483647 h 255"/>
              <a:gd name="T14" fmla="*/ 2147483647 w 258"/>
              <a:gd name="T15" fmla="*/ 2147483647 h 255"/>
              <a:gd name="T16" fmla="*/ 2147483647 w 258"/>
              <a:gd name="T17" fmla="*/ 2147483647 h 255"/>
              <a:gd name="T18" fmla="*/ 2147483647 w 258"/>
              <a:gd name="T19" fmla="*/ 2147483647 h 255"/>
              <a:gd name="T20" fmla="*/ 2147483647 w 258"/>
              <a:gd name="T21" fmla="*/ 2147483647 h 255"/>
              <a:gd name="T22" fmla="*/ 2147483647 w 258"/>
              <a:gd name="T23" fmla="*/ 2147483647 h 255"/>
              <a:gd name="T24" fmla="*/ 2147483647 w 258"/>
              <a:gd name="T25" fmla="*/ 2147483647 h 255"/>
              <a:gd name="T26" fmla="*/ 2147483647 w 258"/>
              <a:gd name="T27" fmla="*/ 2147483647 h 255"/>
              <a:gd name="T28" fmla="*/ 2147483647 w 258"/>
              <a:gd name="T29" fmla="*/ 2147483647 h 255"/>
              <a:gd name="T30" fmla="*/ 2147483647 w 258"/>
              <a:gd name="T31" fmla="*/ 2147483647 h 255"/>
              <a:gd name="T32" fmla="*/ 2147483647 w 258"/>
              <a:gd name="T33" fmla="*/ 2147483647 h 255"/>
              <a:gd name="T34" fmla="*/ 2147483647 w 258"/>
              <a:gd name="T35" fmla="*/ 2147483647 h 255"/>
              <a:gd name="T36" fmla="*/ 2147483647 w 258"/>
              <a:gd name="T37" fmla="*/ 0 h 255"/>
              <a:gd name="T38" fmla="*/ 2147483647 w 258"/>
              <a:gd name="T39" fmla="*/ 2147483647 h 255"/>
              <a:gd name="T40" fmla="*/ 2147483647 w 258"/>
              <a:gd name="T41" fmla="*/ 2147483647 h 255"/>
              <a:gd name="T42" fmla="*/ 2147483647 w 258"/>
              <a:gd name="T43" fmla="*/ 2147483647 h 255"/>
              <a:gd name="T44" fmla="*/ 2147483647 w 258"/>
              <a:gd name="T45" fmla="*/ 2147483647 h 255"/>
              <a:gd name="T46" fmla="*/ 2147483647 w 258"/>
              <a:gd name="T47" fmla="*/ 2147483647 h 255"/>
              <a:gd name="T48" fmla="*/ 2147483647 w 258"/>
              <a:gd name="T49" fmla="*/ 2147483647 h 255"/>
              <a:gd name="T50" fmla="*/ 2147483647 w 258"/>
              <a:gd name="T51" fmla="*/ 2147483647 h 255"/>
              <a:gd name="T52" fmla="*/ 2147483647 w 258"/>
              <a:gd name="T53" fmla="*/ 2147483647 h 255"/>
              <a:gd name="T54" fmla="*/ 2147483647 w 258"/>
              <a:gd name="T55" fmla="*/ 2147483647 h 255"/>
              <a:gd name="T56" fmla="*/ 2147483647 w 258"/>
              <a:gd name="T57" fmla="*/ 2147483647 h 255"/>
              <a:gd name="T58" fmla="*/ 2147483647 w 258"/>
              <a:gd name="T59" fmla="*/ 2147483647 h 255"/>
              <a:gd name="T60" fmla="*/ 2147483647 w 258"/>
              <a:gd name="T61" fmla="*/ 2147483647 h 255"/>
              <a:gd name="T62" fmla="*/ 2147483647 w 258"/>
              <a:gd name="T63" fmla="*/ 2147483647 h 255"/>
              <a:gd name="T64" fmla="*/ 2147483647 w 258"/>
              <a:gd name="T65" fmla="*/ 2147483647 h 255"/>
              <a:gd name="T66" fmla="*/ 2147483647 w 258"/>
              <a:gd name="T67" fmla="*/ 2147483647 h 255"/>
              <a:gd name="T68" fmla="*/ 2147483647 w 258"/>
              <a:gd name="T69" fmla="*/ 2147483647 h 255"/>
              <a:gd name="T70" fmla="*/ 2147483647 w 258"/>
              <a:gd name="T71" fmla="*/ 2147483647 h 255"/>
              <a:gd name="T72" fmla="*/ 2147483647 w 258"/>
              <a:gd name="T73" fmla="*/ 2147483647 h 255"/>
              <a:gd name="T74" fmla="*/ 2147483647 w 258"/>
              <a:gd name="T75" fmla="*/ 2147483647 h 255"/>
              <a:gd name="T76" fmla="*/ 2147483647 w 258"/>
              <a:gd name="T77" fmla="*/ 2147483647 h 255"/>
              <a:gd name="T78" fmla="*/ 2147483647 w 258"/>
              <a:gd name="T79" fmla="*/ 2147483647 h 255"/>
              <a:gd name="T80" fmla="*/ 2147483647 w 258"/>
              <a:gd name="T81" fmla="*/ 2147483647 h 255"/>
              <a:gd name="T82" fmla="*/ 2147483647 w 258"/>
              <a:gd name="T83" fmla="*/ 2147483647 h 255"/>
              <a:gd name="T84" fmla="*/ 2147483647 w 258"/>
              <a:gd name="T85" fmla="*/ 2147483647 h 255"/>
              <a:gd name="T86" fmla="*/ 2147483647 w 258"/>
              <a:gd name="T87" fmla="*/ 2147483647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0" name="Freeform 86"/>
          <p:cNvSpPr>
            <a:spLocks noEditPoints="1" noChangeArrowheads="1"/>
          </p:cNvSpPr>
          <p:nvPr/>
        </p:nvSpPr>
        <p:spPr bwMode="auto">
          <a:xfrm>
            <a:off x="2713107" y="3992173"/>
            <a:ext cx="401637" cy="388938"/>
          </a:xfrm>
          <a:custGeom>
            <a:avLst/>
            <a:gdLst>
              <a:gd name="T0" fmla="*/ 2147483647 w 107"/>
              <a:gd name="T1" fmla="*/ 2147483647 h 104"/>
              <a:gd name="T2" fmla="*/ 2147483647 w 107"/>
              <a:gd name="T3" fmla="*/ 2147483647 h 104"/>
              <a:gd name="T4" fmla="*/ 2147483647 w 107"/>
              <a:gd name="T5" fmla="*/ 2147483647 h 104"/>
              <a:gd name="T6" fmla="*/ 2147483647 w 107"/>
              <a:gd name="T7" fmla="*/ 2147483647 h 104"/>
              <a:gd name="T8" fmla="*/ 2147483647 w 107"/>
              <a:gd name="T9" fmla="*/ 2147483647 h 104"/>
              <a:gd name="T10" fmla="*/ 2147483647 w 107"/>
              <a:gd name="T11" fmla="*/ 2147483647 h 104"/>
              <a:gd name="T12" fmla="*/ 2147483647 w 107"/>
              <a:gd name="T13" fmla="*/ 2147483647 h 104"/>
              <a:gd name="T14" fmla="*/ 2147483647 w 107"/>
              <a:gd name="T15" fmla="*/ 2147483647 h 104"/>
              <a:gd name="T16" fmla="*/ 2147483647 w 107"/>
              <a:gd name="T17" fmla="*/ 2147483647 h 104"/>
              <a:gd name="T18" fmla="*/ 2147483647 w 107"/>
              <a:gd name="T19" fmla="*/ 2147483647 h 104"/>
              <a:gd name="T20" fmla="*/ 2147483647 w 107"/>
              <a:gd name="T21" fmla="*/ 2147483647 h 104"/>
              <a:gd name="T22" fmla="*/ 2147483647 w 107"/>
              <a:gd name="T23" fmla="*/ 2147483647 h 104"/>
              <a:gd name="T24" fmla="*/ 2147483647 w 107"/>
              <a:gd name="T25" fmla="*/ 2147483647 h 104"/>
              <a:gd name="T26" fmla="*/ 2147483647 w 107"/>
              <a:gd name="T27" fmla="*/ 2147483647 h 104"/>
              <a:gd name="T28" fmla="*/ 2147483647 w 107"/>
              <a:gd name="T29" fmla="*/ 2147483647 h 104"/>
              <a:gd name="T30" fmla="*/ 2147483647 w 107"/>
              <a:gd name="T31" fmla="*/ 2147483647 h 104"/>
              <a:gd name="T32" fmla="*/ 2147483647 w 107"/>
              <a:gd name="T33" fmla="*/ 2147483647 h 104"/>
              <a:gd name="T34" fmla="*/ 2147483647 w 107"/>
              <a:gd name="T35" fmla="*/ 2147483647 h 104"/>
              <a:gd name="T36" fmla="*/ 2147483647 w 107"/>
              <a:gd name="T37" fmla="*/ 2147483647 h 104"/>
              <a:gd name="T38" fmla="*/ 2147483647 w 107"/>
              <a:gd name="T39" fmla="*/ 2147483647 h 104"/>
              <a:gd name="T40" fmla="*/ 2147483647 w 107"/>
              <a:gd name="T41" fmla="*/ 2147483647 h 104"/>
              <a:gd name="T42" fmla="*/ 2147483647 w 107"/>
              <a:gd name="T43" fmla="*/ 2147483647 h 104"/>
              <a:gd name="T44" fmla="*/ 2147483647 w 107"/>
              <a:gd name="T45" fmla="*/ 2147483647 h 104"/>
              <a:gd name="T46" fmla="*/ 2147483647 w 107"/>
              <a:gd name="T47" fmla="*/ 2147483647 h 104"/>
              <a:gd name="T48" fmla="*/ 2147483647 w 107"/>
              <a:gd name="T49" fmla="*/ 2147483647 h 104"/>
              <a:gd name="T50" fmla="*/ 2147483647 w 107"/>
              <a:gd name="T51" fmla="*/ 2147483647 h 104"/>
              <a:gd name="T52" fmla="*/ 2147483647 w 107"/>
              <a:gd name="T53" fmla="*/ 2147483647 h 104"/>
              <a:gd name="T54" fmla="*/ 2147483647 w 107"/>
              <a:gd name="T55" fmla="*/ 2147483647 h 104"/>
              <a:gd name="T56" fmla="*/ 2147483647 w 107"/>
              <a:gd name="T57" fmla="*/ 2147483647 h 104"/>
              <a:gd name="T58" fmla="*/ 2147483647 w 107"/>
              <a:gd name="T59" fmla="*/ 2147483647 h 104"/>
              <a:gd name="T60" fmla="*/ 2147483647 w 107"/>
              <a:gd name="T61" fmla="*/ 2147483647 h 104"/>
              <a:gd name="T62" fmla="*/ 2147483647 w 107"/>
              <a:gd name="T63" fmla="*/ 2147483647 h 104"/>
              <a:gd name="T64" fmla="*/ 2147483647 w 107"/>
              <a:gd name="T65" fmla="*/ 2147483647 h 104"/>
              <a:gd name="T66" fmla="*/ 2147483647 w 107"/>
              <a:gd name="T67" fmla="*/ 2147483647 h 104"/>
              <a:gd name="T68" fmla="*/ 2147483647 w 107"/>
              <a:gd name="T69" fmla="*/ 214748364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1" name="Freeform 90"/>
          <p:cNvSpPr>
            <a:spLocks noEditPoints="1" noChangeArrowheads="1"/>
          </p:cNvSpPr>
          <p:nvPr/>
        </p:nvSpPr>
        <p:spPr bwMode="auto">
          <a:xfrm>
            <a:off x="1306582" y="4014399"/>
            <a:ext cx="393700" cy="401638"/>
          </a:xfrm>
          <a:custGeom>
            <a:avLst/>
            <a:gdLst>
              <a:gd name="T0" fmla="*/ 2147483647 w 105"/>
              <a:gd name="T1" fmla="*/ 0 h 107"/>
              <a:gd name="T2" fmla="*/ 2147483647 w 105"/>
              <a:gd name="T3" fmla="*/ 2147483647 h 107"/>
              <a:gd name="T4" fmla="*/ 2147483647 w 105"/>
              <a:gd name="T5" fmla="*/ 2147483647 h 107"/>
              <a:gd name="T6" fmla="*/ 2147483647 w 105"/>
              <a:gd name="T7" fmla="*/ 2147483647 h 107"/>
              <a:gd name="T8" fmla="*/ 2147483647 w 105"/>
              <a:gd name="T9" fmla="*/ 2147483647 h 107"/>
              <a:gd name="T10" fmla="*/ 2147483647 w 105"/>
              <a:gd name="T11" fmla="*/ 0 h 107"/>
              <a:gd name="T12" fmla="*/ 2147483647 w 105"/>
              <a:gd name="T13" fmla="*/ 2147483647 h 107"/>
              <a:gd name="T14" fmla="*/ 2147483647 w 105"/>
              <a:gd name="T15" fmla="*/ 2147483647 h 107"/>
              <a:gd name="T16" fmla="*/ 2147483647 w 105"/>
              <a:gd name="T17" fmla="*/ 2147483647 h 107"/>
              <a:gd name="T18" fmla="*/ 2147483647 w 105"/>
              <a:gd name="T19" fmla="*/ 2147483647 h 107"/>
              <a:gd name="T20" fmla="*/ 2147483647 w 105"/>
              <a:gd name="T21" fmla="*/ 2147483647 h 107"/>
              <a:gd name="T22" fmla="*/ 2147483647 w 105"/>
              <a:gd name="T23" fmla="*/ 2147483647 h 107"/>
              <a:gd name="T24" fmla="*/ 2147483647 w 105"/>
              <a:gd name="T25" fmla="*/ 2147483647 h 107"/>
              <a:gd name="T26" fmla="*/ 2147483647 w 105"/>
              <a:gd name="T27" fmla="*/ 2147483647 h 107"/>
              <a:gd name="T28" fmla="*/ 0 w 105"/>
              <a:gd name="T29" fmla="*/ 2147483647 h 107"/>
              <a:gd name="T30" fmla="*/ 2147483647 w 105"/>
              <a:gd name="T31" fmla="*/ 2147483647 h 107"/>
              <a:gd name="T32" fmla="*/ 2147483647 w 105"/>
              <a:gd name="T33" fmla="*/ 2147483647 h 107"/>
              <a:gd name="T34" fmla="*/ 2147483647 w 105"/>
              <a:gd name="T35" fmla="*/ 2147483647 h 107"/>
              <a:gd name="T36" fmla="*/ 2147483647 w 105"/>
              <a:gd name="T37" fmla="*/ 2147483647 h 107"/>
              <a:gd name="T38" fmla="*/ 2147483647 w 105"/>
              <a:gd name="T39" fmla="*/ 2147483647 h 107"/>
              <a:gd name="T40" fmla="*/ 2147483647 w 105"/>
              <a:gd name="T41" fmla="*/ 2147483647 h 107"/>
              <a:gd name="T42" fmla="*/ 0 w 105"/>
              <a:gd name="T43" fmla="*/ 2147483647 h 107"/>
              <a:gd name="T44" fmla="*/ 2147483647 w 105"/>
              <a:gd name="T45" fmla="*/ 2147483647 h 107"/>
              <a:gd name="T46" fmla="*/ 2147483647 w 105"/>
              <a:gd name="T47" fmla="*/ 2147483647 h 107"/>
              <a:gd name="T48" fmla="*/ 2147483647 w 105"/>
              <a:gd name="T49" fmla="*/ 2147483647 h 107"/>
              <a:gd name="T50" fmla="*/ 2147483647 w 105"/>
              <a:gd name="T51" fmla="*/ 2147483647 h 107"/>
              <a:gd name="T52" fmla="*/ 2147483647 w 105"/>
              <a:gd name="T53" fmla="*/ 2147483647 h 107"/>
              <a:gd name="T54" fmla="*/ 2147483647 w 105"/>
              <a:gd name="T55" fmla="*/ 2147483647 h 107"/>
              <a:gd name="T56" fmla="*/ 2147483647 w 105"/>
              <a:gd name="T57" fmla="*/ 2147483647 h 107"/>
              <a:gd name="T58" fmla="*/ 2147483647 w 105"/>
              <a:gd name="T59" fmla="*/ 2147483647 h 107"/>
              <a:gd name="T60" fmla="*/ 2147483647 w 105"/>
              <a:gd name="T61" fmla="*/ 2147483647 h 107"/>
              <a:gd name="T62" fmla="*/ 2147483647 w 105"/>
              <a:gd name="T63" fmla="*/ 2147483647 h 107"/>
              <a:gd name="T64" fmla="*/ 2147483647 w 105"/>
              <a:gd name="T65" fmla="*/ 2147483647 h 107"/>
              <a:gd name="T66" fmla="*/ 2147483647 w 105"/>
              <a:gd name="T67" fmla="*/ 2147483647 h 107"/>
              <a:gd name="T68" fmla="*/ 2147483647 w 105"/>
              <a:gd name="T69" fmla="*/ 2147483647 h 107"/>
              <a:gd name="T70" fmla="*/ 2147483647 w 105"/>
              <a:gd name="T71" fmla="*/ 2147483647 h 107"/>
              <a:gd name="T72" fmla="*/ 2147483647 w 105"/>
              <a:gd name="T73" fmla="*/ 2147483647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2" name="Freeform 92"/>
          <p:cNvSpPr>
            <a:spLocks noEditPoints="1" noChangeArrowheads="1"/>
          </p:cNvSpPr>
          <p:nvPr/>
        </p:nvSpPr>
        <p:spPr bwMode="auto">
          <a:xfrm>
            <a:off x="2030482" y="4014399"/>
            <a:ext cx="346075" cy="371475"/>
          </a:xfrm>
          <a:custGeom>
            <a:avLst/>
            <a:gdLst>
              <a:gd name="T0" fmla="*/ 2147483647 w 218"/>
              <a:gd name="T1" fmla="*/ 2147483647 h 234"/>
              <a:gd name="T2" fmla="*/ 2147483647 w 218"/>
              <a:gd name="T3" fmla="*/ 2147483647 h 234"/>
              <a:gd name="T4" fmla="*/ 2147483647 w 218"/>
              <a:gd name="T5" fmla="*/ 2147483647 h 234"/>
              <a:gd name="T6" fmla="*/ 2147483647 w 218"/>
              <a:gd name="T7" fmla="*/ 2147483647 h 234"/>
              <a:gd name="T8" fmla="*/ 2147483647 w 218"/>
              <a:gd name="T9" fmla="*/ 2147483647 h 234"/>
              <a:gd name="T10" fmla="*/ 2147483647 w 218"/>
              <a:gd name="T11" fmla="*/ 2147483647 h 234"/>
              <a:gd name="T12" fmla="*/ 2147483647 w 218"/>
              <a:gd name="T13" fmla="*/ 2147483647 h 234"/>
              <a:gd name="T14" fmla="*/ 2147483647 w 218"/>
              <a:gd name="T15" fmla="*/ 2147483647 h 234"/>
              <a:gd name="T16" fmla="*/ 2147483647 w 218"/>
              <a:gd name="T17" fmla="*/ 2147483647 h 234"/>
              <a:gd name="T18" fmla="*/ 2147483647 w 218"/>
              <a:gd name="T19" fmla="*/ 2147483647 h 234"/>
              <a:gd name="T20" fmla="*/ 2147483647 w 218"/>
              <a:gd name="T21" fmla="*/ 2147483647 h 234"/>
              <a:gd name="T22" fmla="*/ 2147483647 w 218"/>
              <a:gd name="T23" fmla="*/ 2147483647 h 234"/>
              <a:gd name="T24" fmla="*/ 2147483647 w 218"/>
              <a:gd name="T25" fmla="*/ 2147483647 h 234"/>
              <a:gd name="T26" fmla="*/ 2147483647 w 218"/>
              <a:gd name="T27" fmla="*/ 2147483647 h 234"/>
              <a:gd name="T28" fmla="*/ 2147483647 w 218"/>
              <a:gd name="T29" fmla="*/ 2147483647 h 234"/>
              <a:gd name="T30" fmla="*/ 2147483647 w 218"/>
              <a:gd name="T31" fmla="*/ 2147483647 h 234"/>
              <a:gd name="T32" fmla="*/ 2147483647 w 218"/>
              <a:gd name="T33" fmla="*/ 2147483647 h 234"/>
              <a:gd name="T34" fmla="*/ 2147483647 w 218"/>
              <a:gd name="T35" fmla="*/ 2147483647 h 234"/>
              <a:gd name="T36" fmla="*/ 2147483647 w 218"/>
              <a:gd name="T37" fmla="*/ 2147483647 h 234"/>
              <a:gd name="T38" fmla="*/ 2147483647 w 218"/>
              <a:gd name="T39" fmla="*/ 2147483647 h 234"/>
              <a:gd name="T40" fmla="*/ 2147483647 w 218"/>
              <a:gd name="T41" fmla="*/ 0 h 234"/>
              <a:gd name="T42" fmla="*/ 2147483647 w 218"/>
              <a:gd name="T43" fmla="*/ 2147483647 h 234"/>
              <a:gd name="T44" fmla="*/ 2147483647 w 218"/>
              <a:gd name="T45" fmla="*/ 2147483647 h 234"/>
              <a:gd name="T46" fmla="*/ 2147483647 w 218"/>
              <a:gd name="T47" fmla="*/ 2147483647 h 234"/>
              <a:gd name="T48" fmla="*/ 2147483647 w 218"/>
              <a:gd name="T49" fmla="*/ 2147483647 h 234"/>
              <a:gd name="T50" fmla="*/ 2147483647 w 218"/>
              <a:gd name="T51" fmla="*/ 2147483647 h 234"/>
              <a:gd name="T52" fmla="*/ 2147483647 w 218"/>
              <a:gd name="T53" fmla="*/ 2147483647 h 234"/>
              <a:gd name="T54" fmla="*/ 2147483647 w 218"/>
              <a:gd name="T55" fmla="*/ 2147483647 h 234"/>
              <a:gd name="T56" fmla="*/ 2147483647 w 218"/>
              <a:gd name="T57" fmla="*/ 2147483647 h 234"/>
              <a:gd name="T58" fmla="*/ 2147483647 w 218"/>
              <a:gd name="T59" fmla="*/ 2147483647 h 234"/>
              <a:gd name="T60" fmla="*/ 2147483647 w 218"/>
              <a:gd name="T61" fmla="*/ 2147483647 h 234"/>
              <a:gd name="T62" fmla="*/ 2147483647 w 218"/>
              <a:gd name="T63" fmla="*/ 2147483647 h 234"/>
              <a:gd name="T64" fmla="*/ 2147483647 w 218"/>
              <a:gd name="T65" fmla="*/ 2147483647 h 234"/>
              <a:gd name="T66" fmla="*/ 2147483647 w 218"/>
              <a:gd name="T67" fmla="*/ 2147483647 h 234"/>
              <a:gd name="T68" fmla="*/ 2147483647 w 218"/>
              <a:gd name="T69" fmla="*/ 2147483647 h 234"/>
              <a:gd name="T70" fmla="*/ 2147483647 w 218"/>
              <a:gd name="T71" fmla="*/ 2147483647 h 234"/>
              <a:gd name="T72" fmla="*/ 2147483647 w 218"/>
              <a:gd name="T73" fmla="*/ 2147483647 h 234"/>
              <a:gd name="T74" fmla="*/ 2147483647 w 218"/>
              <a:gd name="T75" fmla="*/ 2147483647 h 234"/>
              <a:gd name="T76" fmla="*/ 2147483647 w 218"/>
              <a:gd name="T77" fmla="*/ 2147483647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3" name="Freeform 10"/>
          <p:cNvSpPr>
            <a:spLocks noEditPoints="1" noChangeArrowheads="1"/>
          </p:cNvSpPr>
          <p:nvPr/>
        </p:nvSpPr>
        <p:spPr bwMode="auto">
          <a:xfrm>
            <a:off x="4154557" y="4718604"/>
            <a:ext cx="374650" cy="330200"/>
          </a:xfrm>
          <a:custGeom>
            <a:avLst/>
            <a:gdLst>
              <a:gd name="T0" fmla="*/ 2147483647 w 100"/>
              <a:gd name="T1" fmla="*/ 2147483647 h 88"/>
              <a:gd name="T2" fmla="*/ 2147483647 w 100"/>
              <a:gd name="T3" fmla="*/ 2147483647 h 88"/>
              <a:gd name="T4" fmla="*/ 2147483647 w 100"/>
              <a:gd name="T5" fmla="*/ 2147483647 h 88"/>
              <a:gd name="T6" fmla="*/ 2147483647 w 100"/>
              <a:gd name="T7" fmla="*/ 2147483647 h 88"/>
              <a:gd name="T8" fmla="*/ 2147483647 w 100"/>
              <a:gd name="T9" fmla="*/ 2147483647 h 88"/>
              <a:gd name="T10" fmla="*/ 2147483647 w 100"/>
              <a:gd name="T11" fmla="*/ 2147483647 h 88"/>
              <a:gd name="T12" fmla="*/ 2147483647 w 100"/>
              <a:gd name="T13" fmla="*/ 2147483647 h 88"/>
              <a:gd name="T14" fmla="*/ 2147483647 w 100"/>
              <a:gd name="T15" fmla="*/ 2147483647 h 88"/>
              <a:gd name="T16" fmla="*/ 2147483647 w 100"/>
              <a:gd name="T17" fmla="*/ 2147483647 h 88"/>
              <a:gd name="T18" fmla="*/ 0 w 100"/>
              <a:gd name="T19" fmla="*/ 2147483647 h 88"/>
              <a:gd name="T20" fmla="*/ 2147483647 w 100"/>
              <a:gd name="T21" fmla="*/ 2147483647 h 88"/>
              <a:gd name="T22" fmla="*/ 2147483647 w 100"/>
              <a:gd name="T23" fmla="*/ 2147483647 h 88"/>
              <a:gd name="T24" fmla="*/ 2147483647 w 100"/>
              <a:gd name="T25" fmla="*/ 2147483647 h 88"/>
              <a:gd name="T26" fmla="*/ 2147483647 w 100"/>
              <a:gd name="T27" fmla="*/ 2147483647 h 88"/>
              <a:gd name="T28" fmla="*/ 2147483647 w 100"/>
              <a:gd name="T29" fmla="*/ 2147483647 h 88"/>
              <a:gd name="T30" fmla="*/ 2147483647 w 100"/>
              <a:gd name="T31" fmla="*/ 2147483647 h 88"/>
              <a:gd name="T32" fmla="*/ 2147483647 w 100"/>
              <a:gd name="T33" fmla="*/ 2147483647 h 88"/>
              <a:gd name="T34" fmla="*/ 2147483647 w 100"/>
              <a:gd name="T35" fmla="*/ 2147483647 h 88"/>
              <a:gd name="T36" fmla="*/ 2147483647 w 100"/>
              <a:gd name="T37" fmla="*/ 2147483647 h 88"/>
              <a:gd name="T38" fmla="*/ 2147483647 w 100"/>
              <a:gd name="T39" fmla="*/ 2147483647 h 88"/>
              <a:gd name="T40" fmla="*/ 2147483647 w 100"/>
              <a:gd name="T41" fmla="*/ 2147483647 h 88"/>
              <a:gd name="T42" fmla="*/ 2147483647 w 100"/>
              <a:gd name="T43" fmla="*/ 2147483647 h 88"/>
              <a:gd name="T44" fmla="*/ 2147483647 w 100"/>
              <a:gd name="T45" fmla="*/ 2147483647 h 88"/>
              <a:gd name="T46" fmla="*/ 2147483647 w 100"/>
              <a:gd name="T47" fmla="*/ 2147483647 h 88"/>
              <a:gd name="T48" fmla="*/ 2147483647 w 100"/>
              <a:gd name="T49" fmla="*/ 2147483647 h 88"/>
              <a:gd name="T50" fmla="*/ 2147483647 w 100"/>
              <a:gd name="T51" fmla="*/ 2147483647 h 88"/>
              <a:gd name="T52" fmla="*/ 2147483647 w 100"/>
              <a:gd name="T53" fmla="*/ 2147483647 h 88"/>
              <a:gd name="T54" fmla="*/ 2147483647 w 100"/>
              <a:gd name="T55" fmla="*/ 2147483647 h 88"/>
              <a:gd name="T56" fmla="*/ 2147483647 w 100"/>
              <a:gd name="T57" fmla="*/ 2147483647 h 88"/>
              <a:gd name="T58" fmla="*/ 2147483647 w 100"/>
              <a:gd name="T59" fmla="*/ 2147483647 h 88"/>
              <a:gd name="T60" fmla="*/ 2147483647 w 100"/>
              <a:gd name="T61" fmla="*/ 2147483647 h 88"/>
              <a:gd name="T62" fmla="*/ 2147483647 w 100"/>
              <a:gd name="T63" fmla="*/ 2147483647 h 88"/>
              <a:gd name="T64" fmla="*/ 2147483647 w 100"/>
              <a:gd name="T65" fmla="*/ 2147483647 h 88"/>
              <a:gd name="T66" fmla="*/ 2147483647 w 100"/>
              <a:gd name="T67" fmla="*/ 2147483647 h 88"/>
              <a:gd name="T68" fmla="*/ 2147483647 w 100"/>
              <a:gd name="T69" fmla="*/ 2147483647 h 88"/>
              <a:gd name="T70" fmla="*/ 2147483647 w 100"/>
              <a:gd name="T71" fmla="*/ 2147483647 h 88"/>
              <a:gd name="T72" fmla="*/ 2147483647 w 100"/>
              <a:gd name="T73" fmla="*/ 2147483647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4" name="Freeform 12"/>
          <p:cNvSpPr>
            <a:spLocks noEditPoints="1" noChangeArrowheads="1"/>
          </p:cNvSpPr>
          <p:nvPr/>
        </p:nvSpPr>
        <p:spPr bwMode="auto">
          <a:xfrm>
            <a:off x="2792482" y="4726541"/>
            <a:ext cx="322262" cy="382588"/>
          </a:xfrm>
          <a:custGeom>
            <a:avLst/>
            <a:gdLst>
              <a:gd name="T0" fmla="*/ 2147483647 w 86"/>
              <a:gd name="T1" fmla="*/ 0 h 102"/>
              <a:gd name="T2" fmla="*/ 2147483647 w 86"/>
              <a:gd name="T3" fmla="*/ 2147483647 h 102"/>
              <a:gd name="T4" fmla="*/ 2147483647 w 86"/>
              <a:gd name="T5" fmla="*/ 2147483647 h 102"/>
              <a:gd name="T6" fmla="*/ 2147483647 w 86"/>
              <a:gd name="T7" fmla="*/ 2147483647 h 102"/>
              <a:gd name="T8" fmla="*/ 2147483647 w 86"/>
              <a:gd name="T9" fmla="*/ 2147483647 h 102"/>
              <a:gd name="T10" fmla="*/ 2147483647 w 86"/>
              <a:gd name="T11" fmla="*/ 2147483647 h 102"/>
              <a:gd name="T12" fmla="*/ 2147483647 w 86"/>
              <a:gd name="T13" fmla="*/ 2147483647 h 102"/>
              <a:gd name="T14" fmla="*/ 2147483647 w 86"/>
              <a:gd name="T15" fmla="*/ 2147483647 h 102"/>
              <a:gd name="T16" fmla="*/ 2147483647 w 86"/>
              <a:gd name="T17" fmla="*/ 2147483647 h 102"/>
              <a:gd name="T18" fmla="*/ 2147483647 w 86"/>
              <a:gd name="T19" fmla="*/ 2147483647 h 102"/>
              <a:gd name="T20" fmla="*/ 2147483647 w 86"/>
              <a:gd name="T21" fmla="*/ 2147483647 h 102"/>
              <a:gd name="T22" fmla="*/ 2147483647 w 86"/>
              <a:gd name="T23" fmla="*/ 2147483647 h 102"/>
              <a:gd name="T24" fmla="*/ 2147483647 w 86"/>
              <a:gd name="T25" fmla="*/ 2147483647 h 102"/>
              <a:gd name="T26" fmla="*/ 2147483647 w 86"/>
              <a:gd name="T27" fmla="*/ 2147483647 h 102"/>
              <a:gd name="T28" fmla="*/ 0 w 86"/>
              <a:gd name="T29" fmla="*/ 2147483647 h 102"/>
              <a:gd name="T30" fmla="*/ 2147483647 w 86"/>
              <a:gd name="T31" fmla="*/ 2147483647 h 102"/>
              <a:gd name="T32" fmla="*/ 2147483647 w 86"/>
              <a:gd name="T33" fmla="*/ 2147483647 h 102"/>
              <a:gd name="T34" fmla="*/ 2147483647 w 86"/>
              <a:gd name="T35" fmla="*/ 2147483647 h 102"/>
              <a:gd name="T36" fmla="*/ 2147483647 w 86"/>
              <a:gd name="T37" fmla="*/ 2147483647 h 102"/>
              <a:gd name="T38" fmla="*/ 2147483647 w 86"/>
              <a:gd name="T39" fmla="*/ 2147483647 h 102"/>
              <a:gd name="T40" fmla="*/ 2147483647 w 86"/>
              <a:gd name="T41" fmla="*/ 2147483647 h 102"/>
              <a:gd name="T42" fmla="*/ 2147483647 w 86"/>
              <a:gd name="T43" fmla="*/ 2147483647 h 102"/>
              <a:gd name="T44" fmla="*/ 2147483647 w 86"/>
              <a:gd name="T45" fmla="*/ 2147483647 h 102"/>
              <a:gd name="T46" fmla="*/ 2147483647 w 86"/>
              <a:gd name="T47" fmla="*/ 2147483647 h 102"/>
              <a:gd name="T48" fmla="*/ 2147483647 w 86"/>
              <a:gd name="T49" fmla="*/ 2147483647 h 102"/>
              <a:gd name="T50" fmla="*/ 2147483647 w 86"/>
              <a:gd name="T51" fmla="*/ 2147483647 h 102"/>
              <a:gd name="T52" fmla="*/ 2147483647 w 86"/>
              <a:gd name="T53" fmla="*/ 2147483647 h 102"/>
              <a:gd name="T54" fmla="*/ 2147483647 w 86"/>
              <a:gd name="T55" fmla="*/ 2147483647 h 102"/>
              <a:gd name="T56" fmla="*/ 2147483647 w 86"/>
              <a:gd name="T57" fmla="*/ 2147483647 h 102"/>
              <a:gd name="T58" fmla="*/ 2147483647 w 86"/>
              <a:gd name="T59" fmla="*/ 2147483647 h 102"/>
              <a:gd name="T60" fmla="*/ 2147483647 w 86"/>
              <a:gd name="T61" fmla="*/ 2147483647 h 102"/>
              <a:gd name="T62" fmla="*/ 2147483647 w 86"/>
              <a:gd name="T63" fmla="*/ 2147483647 h 102"/>
              <a:gd name="T64" fmla="*/ 2147483647 w 86"/>
              <a:gd name="T65" fmla="*/ 2147483647 h 102"/>
              <a:gd name="T66" fmla="*/ 2147483647 w 86"/>
              <a:gd name="T67" fmla="*/ 2147483647 h 102"/>
              <a:gd name="T68" fmla="*/ 2147483647 w 86"/>
              <a:gd name="T69" fmla="*/ 2147483647 h 102"/>
              <a:gd name="T70" fmla="*/ 2147483647 w 86"/>
              <a:gd name="T71" fmla="*/ 2147483647 h 102"/>
              <a:gd name="T72" fmla="*/ 2147483647 w 86"/>
              <a:gd name="T73" fmla="*/ 2147483647 h 102"/>
              <a:gd name="T74" fmla="*/ 2147483647 w 86"/>
              <a:gd name="T75" fmla="*/ 2147483647 h 102"/>
              <a:gd name="T76" fmla="*/ 2147483647 w 86"/>
              <a:gd name="T77" fmla="*/ 2147483647 h 102"/>
              <a:gd name="T78" fmla="*/ 2147483647 w 86"/>
              <a:gd name="T79" fmla="*/ 2147483647 h 102"/>
              <a:gd name="T80" fmla="*/ 2147483647 w 86"/>
              <a:gd name="T81" fmla="*/ 2147483647 h 102"/>
              <a:gd name="T82" fmla="*/ 2147483647 w 86"/>
              <a:gd name="T83" fmla="*/ 2147483647 h 102"/>
              <a:gd name="T84" fmla="*/ 2147483647 w 86"/>
              <a:gd name="T85" fmla="*/ 2147483647 h 102"/>
              <a:gd name="T86" fmla="*/ 2147483647 w 86"/>
              <a:gd name="T87" fmla="*/ 2147483647 h 102"/>
              <a:gd name="T88" fmla="*/ 2147483647 w 86"/>
              <a:gd name="T89" fmla="*/ 2147483647 h 102"/>
              <a:gd name="T90" fmla="*/ 2147483647 w 86"/>
              <a:gd name="T91" fmla="*/ 2147483647 h 102"/>
              <a:gd name="T92" fmla="*/ 2147483647 w 86"/>
              <a:gd name="T93" fmla="*/ 2147483647 h 102"/>
              <a:gd name="T94" fmla="*/ 2147483647 w 86"/>
              <a:gd name="T95" fmla="*/ 2147483647 h 102"/>
              <a:gd name="T96" fmla="*/ 2147483647 w 86"/>
              <a:gd name="T97" fmla="*/ 2147483647 h 102"/>
              <a:gd name="T98" fmla="*/ 2147483647 w 86"/>
              <a:gd name="T99" fmla="*/ 2147483647 h 102"/>
              <a:gd name="T100" fmla="*/ 2147483647 w 86"/>
              <a:gd name="T101" fmla="*/ 2147483647 h 102"/>
              <a:gd name="T102" fmla="*/ 2147483647 w 86"/>
              <a:gd name="T103" fmla="*/ 2147483647 h 102"/>
              <a:gd name="T104" fmla="*/ 2147483647 w 86"/>
              <a:gd name="T105" fmla="*/ 2147483647 h 102"/>
              <a:gd name="T106" fmla="*/ 2147483647 w 86"/>
              <a:gd name="T107" fmla="*/ 2147483647 h 102"/>
              <a:gd name="T108" fmla="*/ 2147483647 w 86"/>
              <a:gd name="T109" fmla="*/ 2147483647 h 1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6"/>
              <a:gd name="T166" fmla="*/ 0 h 102"/>
              <a:gd name="T167" fmla="*/ 86 w 86"/>
              <a:gd name="T168" fmla="*/ 102 h 1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5" name="Freeform 28"/>
          <p:cNvSpPr>
            <a:spLocks noEditPoints="1" noChangeArrowheads="1"/>
          </p:cNvSpPr>
          <p:nvPr/>
        </p:nvSpPr>
        <p:spPr bwMode="auto">
          <a:xfrm>
            <a:off x="5495994" y="4688442"/>
            <a:ext cx="352425" cy="368300"/>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2147483647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0 w 94"/>
              <a:gd name="T31" fmla="*/ 2147483647 h 98"/>
              <a:gd name="T32" fmla="*/ 2147483647 w 94"/>
              <a:gd name="T33" fmla="*/ 2147483647 h 98"/>
              <a:gd name="T34" fmla="*/ 2147483647 w 94"/>
              <a:gd name="T35" fmla="*/ 0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6" name="Freeform 33"/>
          <p:cNvSpPr>
            <a:spLocks noEditPoints="1" noChangeArrowheads="1"/>
          </p:cNvSpPr>
          <p:nvPr/>
        </p:nvSpPr>
        <p:spPr bwMode="auto">
          <a:xfrm>
            <a:off x="6186557" y="4775754"/>
            <a:ext cx="352425" cy="228600"/>
          </a:xfrm>
          <a:custGeom>
            <a:avLst/>
            <a:gdLst>
              <a:gd name="T0" fmla="*/ 2147483647 w 94"/>
              <a:gd name="T1" fmla="*/ 0 h 61"/>
              <a:gd name="T2" fmla="*/ 2147483647 w 94"/>
              <a:gd name="T3" fmla="*/ 0 h 61"/>
              <a:gd name="T4" fmla="*/ 2147483647 w 94"/>
              <a:gd name="T5" fmla="*/ 2147483647 h 61"/>
              <a:gd name="T6" fmla="*/ 2147483647 w 94"/>
              <a:gd name="T7" fmla="*/ 2147483647 h 61"/>
              <a:gd name="T8" fmla="*/ 2147483647 w 94"/>
              <a:gd name="T9" fmla="*/ 2147483647 h 61"/>
              <a:gd name="T10" fmla="*/ 2147483647 w 94"/>
              <a:gd name="T11" fmla="*/ 0 h 61"/>
              <a:gd name="T12" fmla="*/ 2147483647 w 94"/>
              <a:gd name="T13" fmla="*/ 2147483647 h 61"/>
              <a:gd name="T14" fmla="*/ 2147483647 w 94"/>
              <a:gd name="T15" fmla="*/ 2147483647 h 61"/>
              <a:gd name="T16" fmla="*/ 2147483647 w 94"/>
              <a:gd name="T17" fmla="*/ 2147483647 h 61"/>
              <a:gd name="T18" fmla="*/ 2147483647 w 94"/>
              <a:gd name="T19" fmla="*/ 2147483647 h 61"/>
              <a:gd name="T20" fmla="*/ 2147483647 w 94"/>
              <a:gd name="T21" fmla="*/ 2147483647 h 61"/>
              <a:gd name="T22" fmla="*/ 2147483647 w 94"/>
              <a:gd name="T23" fmla="*/ 2147483647 h 61"/>
              <a:gd name="T24" fmla="*/ 2147483647 w 94"/>
              <a:gd name="T25" fmla="*/ 2147483647 h 61"/>
              <a:gd name="T26" fmla="*/ 2147483647 w 94"/>
              <a:gd name="T27" fmla="*/ 2147483647 h 61"/>
              <a:gd name="T28" fmla="*/ 2147483647 w 94"/>
              <a:gd name="T29" fmla="*/ 2147483647 h 61"/>
              <a:gd name="T30" fmla="*/ 2147483647 w 94"/>
              <a:gd name="T31" fmla="*/ 2147483647 h 61"/>
              <a:gd name="T32" fmla="*/ 2147483647 w 94"/>
              <a:gd name="T33" fmla="*/ 2147483647 h 61"/>
              <a:gd name="T34" fmla="*/ 2147483647 w 94"/>
              <a:gd name="T35" fmla="*/ 2147483647 h 61"/>
              <a:gd name="T36" fmla="*/ 2147483647 w 94"/>
              <a:gd name="T37" fmla="*/ 2147483647 h 61"/>
              <a:gd name="T38" fmla="*/ 2147483647 w 94"/>
              <a:gd name="T39" fmla="*/ 2147483647 h 61"/>
              <a:gd name="T40" fmla="*/ 2147483647 w 94"/>
              <a:gd name="T41" fmla="*/ 2147483647 h 61"/>
              <a:gd name="T42" fmla="*/ 2147483647 w 94"/>
              <a:gd name="T43" fmla="*/ 2147483647 h 61"/>
              <a:gd name="T44" fmla="*/ 2147483647 w 94"/>
              <a:gd name="T45" fmla="*/ 2147483647 h 61"/>
              <a:gd name="T46" fmla="*/ 2147483647 w 94"/>
              <a:gd name="T47" fmla="*/ 2147483647 h 61"/>
              <a:gd name="T48" fmla="*/ 2147483647 w 94"/>
              <a:gd name="T49" fmla="*/ 2147483647 h 61"/>
              <a:gd name="T50" fmla="*/ 0 w 94"/>
              <a:gd name="T51" fmla="*/ 2147483647 h 61"/>
              <a:gd name="T52" fmla="*/ 0 w 94"/>
              <a:gd name="T53" fmla="*/ 2147483647 h 61"/>
              <a:gd name="T54" fmla="*/ 2147483647 w 94"/>
              <a:gd name="T55" fmla="*/ 2147483647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7" name="Freeform 34"/>
          <p:cNvSpPr>
            <a:spLocks noEditPoints="1" noChangeArrowheads="1"/>
          </p:cNvSpPr>
          <p:nvPr/>
        </p:nvSpPr>
        <p:spPr bwMode="auto">
          <a:xfrm>
            <a:off x="6924744" y="4693204"/>
            <a:ext cx="374650" cy="411162"/>
          </a:xfrm>
          <a:custGeom>
            <a:avLst/>
            <a:gdLst>
              <a:gd name="T0" fmla="*/ 2147483647 w 100"/>
              <a:gd name="T1" fmla="*/ 0 h 110"/>
              <a:gd name="T2" fmla="*/ 2147483647 w 100"/>
              <a:gd name="T3" fmla="*/ 2147483647 h 110"/>
              <a:gd name="T4" fmla="*/ 2147483647 w 100"/>
              <a:gd name="T5" fmla="*/ 2147483647 h 110"/>
              <a:gd name="T6" fmla="*/ 2147483647 w 100"/>
              <a:gd name="T7" fmla="*/ 2147483647 h 110"/>
              <a:gd name="T8" fmla="*/ 2147483647 w 100"/>
              <a:gd name="T9" fmla="*/ 2147483647 h 110"/>
              <a:gd name="T10" fmla="*/ 2147483647 w 100"/>
              <a:gd name="T11" fmla="*/ 2147483647 h 110"/>
              <a:gd name="T12" fmla="*/ 2147483647 w 100"/>
              <a:gd name="T13" fmla="*/ 2147483647 h 110"/>
              <a:gd name="T14" fmla="*/ 2147483647 w 100"/>
              <a:gd name="T15" fmla="*/ 2147483647 h 110"/>
              <a:gd name="T16" fmla="*/ 2147483647 w 100"/>
              <a:gd name="T17" fmla="*/ 2147483647 h 110"/>
              <a:gd name="T18" fmla="*/ 2147483647 w 100"/>
              <a:gd name="T19" fmla="*/ 2147483647 h 110"/>
              <a:gd name="T20" fmla="*/ 2147483647 w 100"/>
              <a:gd name="T21" fmla="*/ 2147483647 h 110"/>
              <a:gd name="T22" fmla="*/ 2147483647 w 100"/>
              <a:gd name="T23" fmla="*/ 2147483647 h 110"/>
              <a:gd name="T24" fmla="*/ 2147483647 w 100"/>
              <a:gd name="T25" fmla="*/ 2147483647 h 110"/>
              <a:gd name="T26" fmla="*/ 2147483647 w 100"/>
              <a:gd name="T27" fmla="*/ 2147483647 h 110"/>
              <a:gd name="T28" fmla="*/ 0 w 100"/>
              <a:gd name="T29" fmla="*/ 2147483647 h 110"/>
              <a:gd name="T30" fmla="*/ 2147483647 w 100"/>
              <a:gd name="T31" fmla="*/ 2147483647 h 110"/>
              <a:gd name="T32" fmla="*/ 2147483647 w 100"/>
              <a:gd name="T33" fmla="*/ 0 h 110"/>
              <a:gd name="T34" fmla="*/ 2147483647 w 100"/>
              <a:gd name="T35" fmla="*/ 2147483647 h 110"/>
              <a:gd name="T36" fmla="*/ 2147483647 w 100"/>
              <a:gd name="T37" fmla="*/ 2147483647 h 110"/>
              <a:gd name="T38" fmla="*/ 2147483647 w 100"/>
              <a:gd name="T39" fmla="*/ 2147483647 h 110"/>
              <a:gd name="T40" fmla="*/ 2147483647 w 100"/>
              <a:gd name="T41" fmla="*/ 2147483647 h 110"/>
              <a:gd name="T42" fmla="*/ 2147483647 w 100"/>
              <a:gd name="T43" fmla="*/ 2147483647 h 110"/>
              <a:gd name="T44" fmla="*/ 2147483647 w 100"/>
              <a:gd name="T45" fmla="*/ 2147483647 h 110"/>
              <a:gd name="T46" fmla="*/ 2147483647 w 100"/>
              <a:gd name="T47" fmla="*/ 2147483647 h 110"/>
              <a:gd name="T48" fmla="*/ 2147483647 w 100"/>
              <a:gd name="T49" fmla="*/ 2147483647 h 110"/>
              <a:gd name="T50" fmla="*/ 2147483647 w 100"/>
              <a:gd name="T51" fmla="*/ 2147483647 h 110"/>
              <a:gd name="T52" fmla="*/ 2147483647 w 100"/>
              <a:gd name="T53" fmla="*/ 2147483647 h 110"/>
              <a:gd name="T54" fmla="*/ 2147483647 w 100"/>
              <a:gd name="T55" fmla="*/ 2147483647 h 110"/>
              <a:gd name="T56" fmla="*/ 2147483647 w 100"/>
              <a:gd name="T57" fmla="*/ 2147483647 h 110"/>
              <a:gd name="T58" fmla="*/ 2147483647 w 100"/>
              <a:gd name="T59" fmla="*/ 2147483647 h 110"/>
              <a:gd name="T60" fmla="*/ 2147483647 w 100"/>
              <a:gd name="T61" fmla="*/ 2147483647 h 110"/>
              <a:gd name="T62" fmla="*/ 2147483647 w 100"/>
              <a:gd name="T63" fmla="*/ 2147483647 h 110"/>
              <a:gd name="T64" fmla="*/ 2147483647 w 100"/>
              <a:gd name="T65" fmla="*/ 2147483647 h 110"/>
              <a:gd name="T66" fmla="*/ 2147483647 w 100"/>
              <a:gd name="T67" fmla="*/ 2147483647 h 110"/>
              <a:gd name="T68" fmla="*/ 2147483647 w 100"/>
              <a:gd name="T69" fmla="*/ 2147483647 h 110"/>
              <a:gd name="T70" fmla="*/ 2147483647 w 100"/>
              <a:gd name="T71" fmla="*/ 2147483647 h 110"/>
              <a:gd name="T72" fmla="*/ 2147483647 w 100"/>
              <a:gd name="T73" fmla="*/ 2147483647 h 110"/>
              <a:gd name="T74" fmla="*/ 2147483647 w 100"/>
              <a:gd name="T75" fmla="*/ 2147483647 h 110"/>
              <a:gd name="T76" fmla="*/ 2147483647 w 100"/>
              <a:gd name="T77" fmla="*/ 2147483647 h 110"/>
              <a:gd name="T78" fmla="*/ 2147483647 w 100"/>
              <a:gd name="T79" fmla="*/ 2147483647 h 110"/>
              <a:gd name="T80" fmla="*/ 2147483647 w 100"/>
              <a:gd name="T81" fmla="*/ 2147483647 h 110"/>
              <a:gd name="T82" fmla="*/ 2147483647 w 100"/>
              <a:gd name="T83" fmla="*/ 2147483647 h 110"/>
              <a:gd name="T84" fmla="*/ 2147483647 w 100"/>
              <a:gd name="T85" fmla="*/ 2147483647 h 110"/>
              <a:gd name="T86" fmla="*/ 2147483647 w 100"/>
              <a:gd name="T87" fmla="*/ 2147483647 h 110"/>
              <a:gd name="T88" fmla="*/ 2147483647 w 100"/>
              <a:gd name="T89" fmla="*/ 2147483647 h 110"/>
              <a:gd name="T90" fmla="*/ 2147483647 w 100"/>
              <a:gd name="T91" fmla="*/ 2147483647 h 110"/>
              <a:gd name="T92" fmla="*/ 2147483647 w 100"/>
              <a:gd name="T93" fmla="*/ 2147483647 h 110"/>
              <a:gd name="T94" fmla="*/ 2147483647 w 100"/>
              <a:gd name="T95" fmla="*/ 2147483647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8" name="Freeform 35"/>
          <p:cNvSpPr>
            <a:spLocks noEditPoints="1" noChangeArrowheads="1"/>
          </p:cNvSpPr>
          <p:nvPr/>
        </p:nvSpPr>
        <p:spPr bwMode="auto">
          <a:xfrm>
            <a:off x="7607369" y="4740829"/>
            <a:ext cx="339725" cy="304800"/>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9" name="Freeform 68"/>
          <p:cNvSpPr>
            <a:spLocks noEditPoints="1" noChangeArrowheads="1"/>
          </p:cNvSpPr>
          <p:nvPr/>
        </p:nvSpPr>
        <p:spPr bwMode="auto">
          <a:xfrm>
            <a:off x="4848294" y="4740829"/>
            <a:ext cx="352425" cy="304800"/>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0 h 81"/>
              <a:gd name="T46" fmla="*/ 2147483647 w 94"/>
              <a:gd name="T47" fmla="*/ 0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0" name="Freeform 77"/>
          <p:cNvSpPr>
            <a:spLocks noEditPoints="1" noChangeArrowheads="1"/>
          </p:cNvSpPr>
          <p:nvPr/>
        </p:nvSpPr>
        <p:spPr bwMode="auto">
          <a:xfrm>
            <a:off x="2035243" y="4734479"/>
            <a:ext cx="377825" cy="336550"/>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1" name="Freeform 80"/>
          <p:cNvSpPr>
            <a:spLocks noEditPoints="1" noChangeArrowheads="1"/>
          </p:cNvSpPr>
          <p:nvPr/>
        </p:nvSpPr>
        <p:spPr bwMode="auto">
          <a:xfrm>
            <a:off x="3508444" y="4715430"/>
            <a:ext cx="241300" cy="363537"/>
          </a:xfrm>
          <a:custGeom>
            <a:avLst/>
            <a:gdLst>
              <a:gd name="T0" fmla="*/ 2147483647 w 64"/>
              <a:gd name="T1" fmla="*/ 0 h 97"/>
              <a:gd name="T2" fmla="*/ 2147483647 w 64"/>
              <a:gd name="T3" fmla="*/ 2147483647 h 97"/>
              <a:gd name="T4" fmla="*/ 2147483647 w 64"/>
              <a:gd name="T5" fmla="*/ 2147483647 h 97"/>
              <a:gd name="T6" fmla="*/ 0 w 64"/>
              <a:gd name="T7" fmla="*/ 2147483647 h 97"/>
              <a:gd name="T8" fmla="*/ 2147483647 w 64"/>
              <a:gd name="T9" fmla="*/ 2147483647 h 97"/>
              <a:gd name="T10" fmla="*/ 2147483647 w 64"/>
              <a:gd name="T11" fmla="*/ 2147483647 h 97"/>
              <a:gd name="T12" fmla="*/ 2147483647 w 64"/>
              <a:gd name="T13" fmla="*/ 2147483647 h 97"/>
              <a:gd name="T14" fmla="*/ 2147483647 w 64"/>
              <a:gd name="T15" fmla="*/ 2147483647 h 97"/>
              <a:gd name="T16" fmla="*/ 2147483647 w 64"/>
              <a:gd name="T17" fmla="*/ 2147483647 h 97"/>
              <a:gd name="T18" fmla="*/ 2147483647 w 64"/>
              <a:gd name="T19" fmla="*/ 2147483647 h 97"/>
              <a:gd name="T20" fmla="*/ 2147483647 w 64"/>
              <a:gd name="T21" fmla="*/ 2147483647 h 97"/>
              <a:gd name="T22" fmla="*/ 2147483647 w 64"/>
              <a:gd name="T23" fmla="*/ 2147483647 h 97"/>
              <a:gd name="T24" fmla="*/ 2147483647 w 64"/>
              <a:gd name="T25" fmla="*/ 2147483647 h 97"/>
              <a:gd name="T26" fmla="*/ 2147483647 w 64"/>
              <a:gd name="T27" fmla="*/ 2147483647 h 97"/>
              <a:gd name="T28" fmla="*/ 2147483647 w 64"/>
              <a:gd name="T29" fmla="*/ 2147483647 h 97"/>
              <a:gd name="T30" fmla="*/ 2147483647 w 64"/>
              <a:gd name="T31" fmla="*/ 2147483647 h 97"/>
              <a:gd name="T32" fmla="*/ 2147483647 w 64"/>
              <a:gd name="T33" fmla="*/ 2147483647 h 97"/>
              <a:gd name="T34" fmla="*/ 2147483647 w 64"/>
              <a:gd name="T35" fmla="*/ 2147483647 h 97"/>
              <a:gd name="T36" fmla="*/ 2147483647 w 64"/>
              <a:gd name="T37" fmla="*/ 2147483647 h 97"/>
              <a:gd name="T38" fmla="*/ 2147483647 w 64"/>
              <a:gd name="T39" fmla="*/ 2147483647 h 97"/>
              <a:gd name="T40" fmla="*/ 2147483647 w 64"/>
              <a:gd name="T41" fmla="*/ 2147483647 h 97"/>
              <a:gd name="T42" fmla="*/ 2147483647 w 64"/>
              <a:gd name="T43" fmla="*/ 2147483647 h 97"/>
              <a:gd name="T44" fmla="*/ 2147483647 w 64"/>
              <a:gd name="T45" fmla="*/ 2147483647 h 97"/>
              <a:gd name="T46" fmla="*/ 2147483647 w 64"/>
              <a:gd name="T47" fmla="*/ 2147483647 h 97"/>
              <a:gd name="T48" fmla="*/ 2147483647 w 64"/>
              <a:gd name="T49" fmla="*/ 2147483647 h 97"/>
              <a:gd name="T50" fmla="*/ 2147483647 w 64"/>
              <a:gd name="T51" fmla="*/ 2147483647 h 97"/>
              <a:gd name="T52" fmla="*/ 2147483647 w 64"/>
              <a:gd name="T53" fmla="*/ 2147483647 h 97"/>
              <a:gd name="T54" fmla="*/ 2147483647 w 64"/>
              <a:gd name="T55" fmla="*/ 2147483647 h 97"/>
              <a:gd name="T56" fmla="*/ 2147483647 w 64"/>
              <a:gd name="T57" fmla="*/ 2147483647 h 97"/>
              <a:gd name="T58" fmla="*/ 2147483647 w 64"/>
              <a:gd name="T59" fmla="*/ 2147483647 h 97"/>
              <a:gd name="T60" fmla="*/ 2147483647 w 64"/>
              <a:gd name="T61" fmla="*/ 2147483647 h 97"/>
              <a:gd name="T62" fmla="*/ 2147483647 w 64"/>
              <a:gd name="T63" fmla="*/ 2147483647 h 97"/>
              <a:gd name="T64" fmla="*/ 2147483647 w 64"/>
              <a:gd name="T65" fmla="*/ 2147483647 h 97"/>
              <a:gd name="T66" fmla="*/ 2147483647 w 64"/>
              <a:gd name="T67" fmla="*/ 2147483647 h 97"/>
              <a:gd name="T68" fmla="*/ 2147483647 w 64"/>
              <a:gd name="T69" fmla="*/ 2147483647 h 97"/>
              <a:gd name="T70" fmla="*/ 2147483647 w 64"/>
              <a:gd name="T71" fmla="*/ 2147483647 h 97"/>
              <a:gd name="T72" fmla="*/ 2147483647 w 64"/>
              <a:gd name="T73" fmla="*/ 2147483647 h 97"/>
              <a:gd name="T74" fmla="*/ 2147483647 w 64"/>
              <a:gd name="T75" fmla="*/ 2147483647 h 97"/>
              <a:gd name="T76" fmla="*/ 2147483647 w 64"/>
              <a:gd name="T77" fmla="*/ 2147483647 h 97"/>
              <a:gd name="T78" fmla="*/ 2147483647 w 64"/>
              <a:gd name="T79" fmla="*/ 2147483647 h 97"/>
              <a:gd name="T80" fmla="*/ 2147483647 w 64"/>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7"/>
              <a:gd name="T125" fmla="*/ 64 w 64"/>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2" name="Freeform 82"/>
          <p:cNvSpPr>
            <a:spLocks noEditPoints="1" noChangeArrowheads="1"/>
          </p:cNvSpPr>
          <p:nvPr/>
        </p:nvSpPr>
        <p:spPr bwMode="auto">
          <a:xfrm>
            <a:off x="1341507" y="4737655"/>
            <a:ext cx="371475" cy="363537"/>
          </a:xfrm>
          <a:custGeom>
            <a:avLst/>
            <a:gdLst>
              <a:gd name="T0" fmla="*/ 2147483647 w 99"/>
              <a:gd name="T1" fmla="*/ 2147483647 h 97"/>
              <a:gd name="T2" fmla="*/ 2147483647 w 99"/>
              <a:gd name="T3" fmla="*/ 2147483647 h 97"/>
              <a:gd name="T4" fmla="*/ 2147483647 w 99"/>
              <a:gd name="T5" fmla="*/ 2147483647 h 97"/>
              <a:gd name="T6" fmla="*/ 2147483647 w 99"/>
              <a:gd name="T7" fmla="*/ 2147483647 h 97"/>
              <a:gd name="T8" fmla="*/ 2147483647 w 99"/>
              <a:gd name="T9" fmla="*/ 2147483647 h 97"/>
              <a:gd name="T10" fmla="*/ 2147483647 w 99"/>
              <a:gd name="T11" fmla="*/ 2147483647 h 97"/>
              <a:gd name="T12" fmla="*/ 2147483647 w 99"/>
              <a:gd name="T13" fmla="*/ 2147483647 h 97"/>
              <a:gd name="T14" fmla="*/ 2147483647 w 99"/>
              <a:gd name="T15" fmla="*/ 2147483647 h 97"/>
              <a:gd name="T16" fmla="*/ 2147483647 w 99"/>
              <a:gd name="T17" fmla="*/ 2147483647 h 97"/>
              <a:gd name="T18" fmla="*/ 2147483647 w 99"/>
              <a:gd name="T19" fmla="*/ 2147483647 h 97"/>
              <a:gd name="T20" fmla="*/ 2147483647 w 99"/>
              <a:gd name="T21" fmla="*/ 2147483647 h 97"/>
              <a:gd name="T22" fmla="*/ 2147483647 w 99"/>
              <a:gd name="T23" fmla="*/ 2147483647 h 97"/>
              <a:gd name="T24" fmla="*/ 2147483647 w 99"/>
              <a:gd name="T25" fmla="*/ 2147483647 h 97"/>
              <a:gd name="T26" fmla="*/ 2147483647 w 99"/>
              <a:gd name="T27" fmla="*/ 2147483647 h 97"/>
              <a:gd name="T28" fmla="*/ 2147483647 w 99"/>
              <a:gd name="T29" fmla="*/ 2147483647 h 97"/>
              <a:gd name="T30" fmla="*/ 0 w 99"/>
              <a:gd name="T31" fmla="*/ 2147483647 h 97"/>
              <a:gd name="T32" fmla="*/ 2147483647 w 99"/>
              <a:gd name="T33" fmla="*/ 2147483647 h 97"/>
              <a:gd name="T34" fmla="*/ 2147483647 w 99"/>
              <a:gd name="T35" fmla="*/ 2147483647 h 97"/>
              <a:gd name="T36" fmla="*/ 2147483647 w 99"/>
              <a:gd name="T37" fmla="*/ 0 h 97"/>
              <a:gd name="T38" fmla="*/ 2147483647 w 99"/>
              <a:gd name="T39" fmla="*/ 2147483647 h 97"/>
              <a:gd name="T40" fmla="*/ 2147483647 w 99"/>
              <a:gd name="T41" fmla="*/ 2147483647 h 97"/>
              <a:gd name="T42" fmla="*/ 2147483647 w 99"/>
              <a:gd name="T43" fmla="*/ 2147483647 h 97"/>
              <a:gd name="T44" fmla="*/ 2147483647 w 99"/>
              <a:gd name="T45" fmla="*/ 2147483647 h 97"/>
              <a:gd name="T46" fmla="*/ 2147483647 w 99"/>
              <a:gd name="T47" fmla="*/ 2147483647 h 97"/>
              <a:gd name="T48" fmla="*/ 2147483647 w 99"/>
              <a:gd name="T49" fmla="*/ 2147483647 h 97"/>
              <a:gd name="T50" fmla="*/ 2147483647 w 99"/>
              <a:gd name="T51" fmla="*/ 2147483647 h 97"/>
              <a:gd name="T52" fmla="*/ 2147483647 w 99"/>
              <a:gd name="T53" fmla="*/ 2147483647 h 97"/>
              <a:gd name="T54" fmla="*/ 2147483647 w 99"/>
              <a:gd name="T55" fmla="*/ 2147483647 h 97"/>
              <a:gd name="T56" fmla="*/ 2147483647 w 99"/>
              <a:gd name="T57" fmla="*/ 2147483647 h 97"/>
              <a:gd name="T58" fmla="*/ 2147483647 w 99"/>
              <a:gd name="T59" fmla="*/ 2147483647 h 97"/>
              <a:gd name="T60" fmla="*/ 2147483647 w 99"/>
              <a:gd name="T61" fmla="*/ 2147483647 h 97"/>
              <a:gd name="T62" fmla="*/ 2147483647 w 99"/>
              <a:gd name="T63" fmla="*/ 2147483647 h 97"/>
              <a:gd name="T64" fmla="*/ 2147483647 w 99"/>
              <a:gd name="T65" fmla="*/ 2147483647 h 97"/>
              <a:gd name="T66" fmla="*/ 2147483647 w 99"/>
              <a:gd name="T67" fmla="*/ 2147483647 h 97"/>
              <a:gd name="T68" fmla="*/ 2147483647 w 99"/>
              <a:gd name="T69" fmla="*/ 2147483647 h 97"/>
              <a:gd name="T70" fmla="*/ 2147483647 w 99"/>
              <a:gd name="T71" fmla="*/ 2147483647 h 97"/>
              <a:gd name="T72" fmla="*/ 2147483647 w 99"/>
              <a:gd name="T73" fmla="*/ 2147483647 h 97"/>
              <a:gd name="T74" fmla="*/ 2147483647 w 99"/>
              <a:gd name="T75" fmla="*/ 2147483647 h 97"/>
              <a:gd name="T76" fmla="*/ 2147483647 w 99"/>
              <a:gd name="T77" fmla="*/ 2147483647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97"/>
              <a:gd name="T119" fmla="*/ 99 w 99"/>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3" name="Freeform 13"/>
          <p:cNvSpPr>
            <a:spLocks noEditPoints="1" noChangeArrowheads="1"/>
          </p:cNvSpPr>
          <p:nvPr/>
        </p:nvSpPr>
        <p:spPr bwMode="auto">
          <a:xfrm>
            <a:off x="2113754" y="5411755"/>
            <a:ext cx="304800" cy="420687"/>
          </a:xfrm>
          <a:custGeom>
            <a:avLst/>
            <a:gdLst>
              <a:gd name="T0" fmla="*/ 2147483647 w 81"/>
              <a:gd name="T1" fmla="*/ 2147483647 h 112"/>
              <a:gd name="T2" fmla="*/ 2147483647 w 81"/>
              <a:gd name="T3" fmla="*/ 2147483647 h 112"/>
              <a:gd name="T4" fmla="*/ 2147483647 w 81"/>
              <a:gd name="T5" fmla="*/ 2147483647 h 112"/>
              <a:gd name="T6" fmla="*/ 2147483647 w 81"/>
              <a:gd name="T7" fmla="*/ 2147483647 h 112"/>
              <a:gd name="T8" fmla="*/ 2147483647 w 81"/>
              <a:gd name="T9" fmla="*/ 2147483647 h 112"/>
              <a:gd name="T10" fmla="*/ 2147483647 w 81"/>
              <a:gd name="T11" fmla="*/ 2147483647 h 112"/>
              <a:gd name="T12" fmla="*/ 2147483647 w 81"/>
              <a:gd name="T13" fmla="*/ 2147483647 h 112"/>
              <a:gd name="T14" fmla="*/ 2147483647 w 81"/>
              <a:gd name="T15" fmla="*/ 2147483647 h 112"/>
              <a:gd name="T16" fmla="*/ 2147483647 w 81"/>
              <a:gd name="T17" fmla="*/ 2147483647 h 112"/>
              <a:gd name="T18" fmla="*/ 2147483647 w 81"/>
              <a:gd name="T19" fmla="*/ 0 h 112"/>
              <a:gd name="T20" fmla="*/ 2147483647 w 81"/>
              <a:gd name="T21" fmla="*/ 2147483647 h 112"/>
              <a:gd name="T22" fmla="*/ 2147483647 w 81"/>
              <a:gd name="T23" fmla="*/ 2147483647 h 112"/>
              <a:gd name="T24" fmla="*/ 2147483647 w 81"/>
              <a:gd name="T25" fmla="*/ 2147483647 h 112"/>
              <a:gd name="T26" fmla="*/ 2147483647 w 81"/>
              <a:gd name="T27" fmla="*/ 2147483647 h 112"/>
              <a:gd name="T28" fmla="*/ 2147483647 w 81"/>
              <a:gd name="T29" fmla="*/ 2147483647 h 112"/>
              <a:gd name="T30" fmla="*/ 2147483647 w 81"/>
              <a:gd name="T31" fmla="*/ 2147483647 h 112"/>
              <a:gd name="T32" fmla="*/ 2147483647 w 81"/>
              <a:gd name="T33" fmla="*/ 2147483647 h 112"/>
              <a:gd name="T34" fmla="*/ 2147483647 w 81"/>
              <a:gd name="T35" fmla="*/ 2147483647 h 112"/>
              <a:gd name="T36" fmla="*/ 2147483647 w 81"/>
              <a:gd name="T37" fmla="*/ 2147483647 h 112"/>
              <a:gd name="T38" fmla="*/ 2147483647 w 81"/>
              <a:gd name="T39" fmla="*/ 2147483647 h 112"/>
              <a:gd name="T40" fmla="*/ 2147483647 w 81"/>
              <a:gd name="T41" fmla="*/ 2147483647 h 112"/>
              <a:gd name="T42" fmla="*/ 2147483647 w 81"/>
              <a:gd name="T43" fmla="*/ 2147483647 h 112"/>
              <a:gd name="T44" fmla="*/ 2147483647 w 81"/>
              <a:gd name="T45" fmla="*/ 2147483647 h 112"/>
              <a:gd name="T46" fmla="*/ 2147483647 w 81"/>
              <a:gd name="T47" fmla="*/ 2147483647 h 112"/>
              <a:gd name="T48" fmla="*/ 2147483647 w 81"/>
              <a:gd name="T49" fmla="*/ 2147483647 h 112"/>
              <a:gd name="T50" fmla="*/ 2147483647 w 81"/>
              <a:gd name="T51" fmla="*/ 2147483647 h 112"/>
              <a:gd name="T52" fmla="*/ 2147483647 w 81"/>
              <a:gd name="T53" fmla="*/ 2147483647 h 112"/>
              <a:gd name="T54" fmla="*/ 2147483647 w 81"/>
              <a:gd name="T55" fmla="*/ 2147483647 h 112"/>
              <a:gd name="T56" fmla="*/ 2147483647 w 81"/>
              <a:gd name="T57" fmla="*/ 2147483647 h 112"/>
              <a:gd name="T58" fmla="*/ 2147483647 w 81"/>
              <a:gd name="T59" fmla="*/ 2147483647 h 112"/>
              <a:gd name="T60" fmla="*/ 2147483647 w 81"/>
              <a:gd name="T61" fmla="*/ 2147483647 h 112"/>
              <a:gd name="T62" fmla="*/ 2147483647 w 81"/>
              <a:gd name="T63" fmla="*/ 2147483647 h 112"/>
              <a:gd name="T64" fmla="*/ 2147483647 w 81"/>
              <a:gd name="T65" fmla="*/ 2147483647 h 112"/>
              <a:gd name="T66" fmla="*/ 2147483647 w 81"/>
              <a:gd name="T67" fmla="*/ 2147483647 h 112"/>
              <a:gd name="T68" fmla="*/ 2147483647 w 81"/>
              <a:gd name="T69" fmla="*/ 2147483647 h 112"/>
              <a:gd name="T70" fmla="*/ 2147483647 w 81"/>
              <a:gd name="T71" fmla="*/ 2147483647 h 112"/>
              <a:gd name="T72" fmla="*/ 2147483647 w 81"/>
              <a:gd name="T73" fmla="*/ 2147483647 h 112"/>
              <a:gd name="T74" fmla="*/ 2147483647 w 81"/>
              <a:gd name="T75" fmla="*/ 2147483647 h 112"/>
              <a:gd name="T76" fmla="*/ 2147483647 w 81"/>
              <a:gd name="T77" fmla="*/ 2147483647 h 112"/>
              <a:gd name="T78" fmla="*/ 2147483647 w 81"/>
              <a:gd name="T79" fmla="*/ 2147483647 h 112"/>
              <a:gd name="T80" fmla="*/ 2147483647 w 81"/>
              <a:gd name="T81" fmla="*/ 2147483647 h 112"/>
              <a:gd name="T82" fmla="*/ 2147483647 w 81"/>
              <a:gd name="T83" fmla="*/ 2147483647 h 112"/>
              <a:gd name="T84" fmla="*/ 2147483647 w 81"/>
              <a:gd name="T85" fmla="*/ 2147483647 h 112"/>
              <a:gd name="T86" fmla="*/ 2147483647 w 81"/>
              <a:gd name="T87" fmla="*/ 2147483647 h 112"/>
              <a:gd name="T88" fmla="*/ 2147483647 w 81"/>
              <a:gd name="T89" fmla="*/ 2147483647 h 112"/>
              <a:gd name="T90" fmla="*/ 2147483647 w 81"/>
              <a:gd name="T91" fmla="*/ 2147483647 h 112"/>
              <a:gd name="T92" fmla="*/ 2147483647 w 81"/>
              <a:gd name="T93" fmla="*/ 2147483647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
              <a:gd name="T142" fmla="*/ 0 h 112"/>
              <a:gd name="T143" fmla="*/ 81 w 81"/>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4" name="Freeform 24"/>
          <p:cNvSpPr>
            <a:spLocks noEditPoints="1" noChangeArrowheads="1"/>
          </p:cNvSpPr>
          <p:nvPr/>
        </p:nvSpPr>
        <p:spPr bwMode="auto">
          <a:xfrm>
            <a:off x="7668416" y="5438743"/>
            <a:ext cx="285750" cy="322263"/>
          </a:xfrm>
          <a:custGeom>
            <a:avLst/>
            <a:gdLst>
              <a:gd name="T0" fmla="*/ 2147483647 w 77"/>
              <a:gd name="T1" fmla="*/ 2147483647 h 86"/>
              <a:gd name="T2" fmla="*/ 2147483647 w 77"/>
              <a:gd name="T3" fmla="*/ 2147483647 h 86"/>
              <a:gd name="T4" fmla="*/ 2147483647 w 77"/>
              <a:gd name="T5" fmla="*/ 2147483647 h 86"/>
              <a:gd name="T6" fmla="*/ 2147483647 w 77"/>
              <a:gd name="T7" fmla="*/ 2147483647 h 86"/>
              <a:gd name="T8" fmla="*/ 2147483647 w 77"/>
              <a:gd name="T9" fmla="*/ 2147483647 h 86"/>
              <a:gd name="T10" fmla="*/ 2147483647 w 77"/>
              <a:gd name="T11" fmla="*/ 2147483647 h 86"/>
              <a:gd name="T12" fmla="*/ 2147483647 w 77"/>
              <a:gd name="T13" fmla="*/ 2147483647 h 86"/>
              <a:gd name="T14" fmla="*/ 2147483647 w 77"/>
              <a:gd name="T15" fmla="*/ 2147483647 h 86"/>
              <a:gd name="T16" fmla="*/ 2147483647 w 77"/>
              <a:gd name="T17" fmla="*/ 2147483647 h 86"/>
              <a:gd name="T18" fmla="*/ 2147483647 w 77"/>
              <a:gd name="T19" fmla="*/ 2147483647 h 86"/>
              <a:gd name="T20" fmla="*/ 2147483647 w 77"/>
              <a:gd name="T21" fmla="*/ 2147483647 h 86"/>
              <a:gd name="T22" fmla="*/ 2147483647 w 77"/>
              <a:gd name="T23" fmla="*/ 2147483647 h 86"/>
              <a:gd name="T24" fmla="*/ 2147483647 w 77"/>
              <a:gd name="T25" fmla="*/ 2147483647 h 86"/>
              <a:gd name="T26" fmla="*/ 2147483647 w 77"/>
              <a:gd name="T27" fmla="*/ 2147483647 h 86"/>
              <a:gd name="T28" fmla="*/ 2147483647 w 77"/>
              <a:gd name="T29" fmla="*/ 2147483647 h 86"/>
              <a:gd name="T30" fmla="*/ 2147483647 w 77"/>
              <a:gd name="T31" fmla="*/ 2147483647 h 86"/>
              <a:gd name="T32" fmla="*/ 2147483647 w 77"/>
              <a:gd name="T33" fmla="*/ 2147483647 h 86"/>
              <a:gd name="T34" fmla="*/ 2147483647 w 77"/>
              <a:gd name="T35" fmla="*/ 2147483647 h 86"/>
              <a:gd name="T36" fmla="*/ 2147483647 w 77"/>
              <a:gd name="T37" fmla="*/ 2147483647 h 86"/>
              <a:gd name="T38" fmla="*/ 2147483647 w 77"/>
              <a:gd name="T39" fmla="*/ 2147483647 h 86"/>
              <a:gd name="T40" fmla="*/ 2147483647 w 77"/>
              <a:gd name="T41" fmla="*/ 2147483647 h 86"/>
              <a:gd name="T42" fmla="*/ 2147483647 w 77"/>
              <a:gd name="T43" fmla="*/ 2147483647 h 86"/>
              <a:gd name="T44" fmla="*/ 2147483647 w 77"/>
              <a:gd name="T45" fmla="*/ 2147483647 h 86"/>
              <a:gd name="T46" fmla="*/ 2147483647 w 77"/>
              <a:gd name="T47" fmla="*/ 2147483647 h 86"/>
              <a:gd name="T48" fmla="*/ 2147483647 w 77"/>
              <a:gd name="T49" fmla="*/ 2147483647 h 86"/>
              <a:gd name="T50" fmla="*/ 2147483647 w 77"/>
              <a:gd name="T51" fmla="*/ 2147483647 h 86"/>
              <a:gd name="T52" fmla="*/ 2147483647 w 77"/>
              <a:gd name="T53" fmla="*/ 2147483647 h 86"/>
              <a:gd name="T54" fmla="*/ 2147483647 w 77"/>
              <a:gd name="T55" fmla="*/ 2147483647 h 86"/>
              <a:gd name="T56" fmla="*/ 2147483647 w 77"/>
              <a:gd name="T57" fmla="*/ 2147483647 h 86"/>
              <a:gd name="T58" fmla="*/ 2147483647 w 77"/>
              <a:gd name="T59" fmla="*/ 2147483647 h 86"/>
              <a:gd name="T60" fmla="*/ 2147483647 w 77"/>
              <a:gd name="T61" fmla="*/ 2147483647 h 86"/>
              <a:gd name="T62" fmla="*/ 2147483647 w 77"/>
              <a:gd name="T63" fmla="*/ 2147483647 h 86"/>
              <a:gd name="T64" fmla="*/ 2147483647 w 77"/>
              <a:gd name="T65" fmla="*/ 2147483647 h 86"/>
              <a:gd name="T66" fmla="*/ 2147483647 w 77"/>
              <a:gd name="T67" fmla="*/ 2147483647 h 86"/>
              <a:gd name="T68" fmla="*/ 2147483647 w 77"/>
              <a:gd name="T69" fmla="*/ 2147483647 h 86"/>
              <a:gd name="T70" fmla="*/ 2147483647 w 77"/>
              <a:gd name="T71" fmla="*/ 2147483647 h 86"/>
              <a:gd name="T72" fmla="*/ 2147483647 w 77"/>
              <a:gd name="T73" fmla="*/ 2147483647 h 86"/>
              <a:gd name="T74" fmla="*/ 2147483647 w 77"/>
              <a:gd name="T75" fmla="*/ 2147483647 h 86"/>
              <a:gd name="T76" fmla="*/ 2147483647 w 77"/>
              <a:gd name="T77" fmla="*/ 2147483647 h 86"/>
              <a:gd name="T78" fmla="*/ 2147483647 w 77"/>
              <a:gd name="T79" fmla="*/ 2147483647 h 86"/>
              <a:gd name="T80" fmla="*/ 2147483647 w 77"/>
              <a:gd name="T81" fmla="*/ 2147483647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7"/>
              <a:gd name="T124" fmla="*/ 0 h 86"/>
              <a:gd name="T125" fmla="*/ 77 w 77"/>
              <a:gd name="T126" fmla="*/ 86 h 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5" name="Freeform 25"/>
          <p:cNvSpPr>
            <a:spLocks noEditPoints="1" noChangeArrowheads="1"/>
          </p:cNvSpPr>
          <p:nvPr/>
        </p:nvSpPr>
        <p:spPr bwMode="auto">
          <a:xfrm>
            <a:off x="5560216" y="5453031"/>
            <a:ext cx="311150" cy="307975"/>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6" name="Freeform 26"/>
          <p:cNvSpPr>
            <a:spLocks noEditPoints="1" noChangeArrowheads="1"/>
          </p:cNvSpPr>
          <p:nvPr/>
        </p:nvSpPr>
        <p:spPr bwMode="auto">
          <a:xfrm>
            <a:off x="6204741" y="5449856"/>
            <a:ext cx="406400" cy="303212"/>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7" name="Freeform 27"/>
          <p:cNvSpPr>
            <a:spLocks noEditPoints="1" noChangeArrowheads="1"/>
          </p:cNvSpPr>
          <p:nvPr/>
        </p:nvSpPr>
        <p:spPr bwMode="auto">
          <a:xfrm>
            <a:off x="6985792" y="5414931"/>
            <a:ext cx="288925" cy="349250"/>
          </a:xfrm>
          <a:custGeom>
            <a:avLst/>
            <a:gdLst>
              <a:gd name="T0" fmla="*/ 2147483647 w 77"/>
              <a:gd name="T1" fmla="*/ 2147483647 h 93"/>
              <a:gd name="T2" fmla="*/ 2147483647 w 77"/>
              <a:gd name="T3" fmla="*/ 2147483647 h 93"/>
              <a:gd name="T4" fmla="*/ 2147483647 w 77"/>
              <a:gd name="T5" fmla="*/ 2147483647 h 93"/>
              <a:gd name="T6" fmla="*/ 2147483647 w 77"/>
              <a:gd name="T7" fmla="*/ 2147483647 h 93"/>
              <a:gd name="T8" fmla="*/ 2147483647 w 77"/>
              <a:gd name="T9" fmla="*/ 2147483647 h 93"/>
              <a:gd name="T10" fmla="*/ 2147483647 w 77"/>
              <a:gd name="T11" fmla="*/ 2147483647 h 93"/>
              <a:gd name="T12" fmla="*/ 2147483647 w 77"/>
              <a:gd name="T13" fmla="*/ 2147483647 h 93"/>
              <a:gd name="T14" fmla="*/ 2147483647 w 77"/>
              <a:gd name="T15" fmla="*/ 2147483647 h 93"/>
              <a:gd name="T16" fmla="*/ 2147483647 w 77"/>
              <a:gd name="T17" fmla="*/ 2147483647 h 93"/>
              <a:gd name="T18" fmla="*/ 2147483647 w 77"/>
              <a:gd name="T19" fmla="*/ 2147483647 h 93"/>
              <a:gd name="T20" fmla="*/ 2147483647 w 77"/>
              <a:gd name="T21" fmla="*/ 2147483647 h 93"/>
              <a:gd name="T22" fmla="*/ 2147483647 w 77"/>
              <a:gd name="T23" fmla="*/ 0 h 93"/>
              <a:gd name="T24" fmla="*/ 2147483647 w 77"/>
              <a:gd name="T25" fmla="*/ 0 h 93"/>
              <a:gd name="T26" fmla="*/ 2147483647 w 77"/>
              <a:gd name="T27" fmla="*/ 2147483647 h 93"/>
              <a:gd name="T28" fmla="*/ 2147483647 w 77"/>
              <a:gd name="T29" fmla="*/ 2147483647 h 93"/>
              <a:gd name="T30" fmla="*/ 2147483647 w 77"/>
              <a:gd name="T31" fmla="*/ 2147483647 h 93"/>
              <a:gd name="T32" fmla="*/ 2147483647 w 77"/>
              <a:gd name="T33" fmla="*/ 2147483647 h 93"/>
              <a:gd name="T34" fmla="*/ 2147483647 w 77"/>
              <a:gd name="T35" fmla="*/ 2147483647 h 93"/>
              <a:gd name="T36" fmla="*/ 2147483647 w 77"/>
              <a:gd name="T37" fmla="*/ 2147483647 h 93"/>
              <a:gd name="T38" fmla="*/ 2147483647 w 77"/>
              <a:gd name="T39" fmla="*/ 2147483647 h 93"/>
              <a:gd name="T40" fmla="*/ 2147483647 w 77"/>
              <a:gd name="T41" fmla="*/ 2147483647 h 93"/>
              <a:gd name="T42" fmla="*/ 2147483647 w 77"/>
              <a:gd name="T43" fmla="*/ 2147483647 h 93"/>
              <a:gd name="T44" fmla="*/ 2147483647 w 77"/>
              <a:gd name="T45" fmla="*/ 2147483647 h 93"/>
              <a:gd name="T46" fmla="*/ 2147483647 w 77"/>
              <a:gd name="T47" fmla="*/ 2147483647 h 93"/>
              <a:gd name="T48" fmla="*/ 2147483647 w 77"/>
              <a:gd name="T49" fmla="*/ 2147483647 h 93"/>
              <a:gd name="T50" fmla="*/ 2147483647 w 77"/>
              <a:gd name="T51" fmla="*/ 2147483647 h 93"/>
              <a:gd name="T52" fmla="*/ 2147483647 w 77"/>
              <a:gd name="T53" fmla="*/ 2147483647 h 93"/>
              <a:gd name="T54" fmla="*/ 2147483647 w 77"/>
              <a:gd name="T55" fmla="*/ 2147483647 h 93"/>
              <a:gd name="T56" fmla="*/ 2147483647 w 77"/>
              <a:gd name="T57" fmla="*/ 2147483647 h 93"/>
              <a:gd name="T58" fmla="*/ 2147483647 w 77"/>
              <a:gd name="T59" fmla="*/ 2147483647 h 93"/>
              <a:gd name="T60" fmla="*/ 2147483647 w 77"/>
              <a:gd name="T61" fmla="*/ 2147483647 h 93"/>
              <a:gd name="T62" fmla="*/ 2147483647 w 77"/>
              <a:gd name="T63" fmla="*/ 2147483647 h 93"/>
              <a:gd name="T64" fmla="*/ 2147483647 w 77"/>
              <a:gd name="T65" fmla="*/ 2147483647 h 93"/>
              <a:gd name="T66" fmla="*/ 2147483647 w 77"/>
              <a:gd name="T67" fmla="*/ 2147483647 h 93"/>
              <a:gd name="T68" fmla="*/ 2147483647 w 77"/>
              <a:gd name="T69" fmla="*/ 2147483647 h 93"/>
              <a:gd name="T70" fmla="*/ 2147483647 w 77"/>
              <a:gd name="T71" fmla="*/ 2147483647 h 93"/>
              <a:gd name="T72" fmla="*/ 2147483647 w 77"/>
              <a:gd name="T73" fmla="*/ 2147483647 h 93"/>
              <a:gd name="T74" fmla="*/ 2147483647 w 77"/>
              <a:gd name="T75" fmla="*/ 2147483647 h 93"/>
              <a:gd name="T76" fmla="*/ 2147483647 w 77"/>
              <a:gd name="T77" fmla="*/ 2147483647 h 93"/>
              <a:gd name="T78" fmla="*/ 2147483647 w 77"/>
              <a:gd name="T79" fmla="*/ 2147483647 h 93"/>
              <a:gd name="T80" fmla="*/ 2147483647 w 77"/>
              <a:gd name="T81" fmla="*/ 2147483647 h 93"/>
              <a:gd name="T82" fmla="*/ 2147483647 w 77"/>
              <a:gd name="T83" fmla="*/ 2147483647 h 93"/>
              <a:gd name="T84" fmla="*/ 2147483647 w 77"/>
              <a:gd name="T85" fmla="*/ 2147483647 h 93"/>
              <a:gd name="T86" fmla="*/ 2147483647 w 77"/>
              <a:gd name="T87" fmla="*/ 2147483647 h 93"/>
              <a:gd name="T88" fmla="*/ 2147483647 w 77"/>
              <a:gd name="T89" fmla="*/ 2147483647 h 93"/>
              <a:gd name="T90" fmla="*/ 2147483647 w 77"/>
              <a:gd name="T91" fmla="*/ 2147483647 h 93"/>
              <a:gd name="T92" fmla="*/ 2147483647 w 77"/>
              <a:gd name="T93" fmla="*/ 2147483647 h 93"/>
              <a:gd name="T94" fmla="*/ 2147483647 w 77"/>
              <a:gd name="T95" fmla="*/ 2147483647 h 93"/>
              <a:gd name="T96" fmla="*/ 2147483647 w 77"/>
              <a:gd name="T97" fmla="*/ 2147483647 h 93"/>
              <a:gd name="T98" fmla="*/ 2147483647 w 77"/>
              <a:gd name="T99" fmla="*/ 2147483647 h 93"/>
              <a:gd name="T100" fmla="*/ 2147483647 w 77"/>
              <a:gd name="T101" fmla="*/ 2147483647 h 93"/>
              <a:gd name="T102" fmla="*/ 2147483647 w 77"/>
              <a:gd name="T103" fmla="*/ 2147483647 h 93"/>
              <a:gd name="T104" fmla="*/ 2147483647 w 77"/>
              <a:gd name="T105" fmla="*/ 2147483647 h 93"/>
              <a:gd name="T106" fmla="*/ 2147483647 w 77"/>
              <a:gd name="T107" fmla="*/ 2147483647 h 93"/>
              <a:gd name="T108" fmla="*/ 2147483647 w 77"/>
              <a:gd name="T109" fmla="*/ 2147483647 h 93"/>
              <a:gd name="T110" fmla="*/ 2147483647 w 77"/>
              <a:gd name="T111" fmla="*/ 2147483647 h 93"/>
              <a:gd name="T112" fmla="*/ 2147483647 w 77"/>
              <a:gd name="T113" fmla="*/ 2147483647 h 93"/>
              <a:gd name="T114" fmla="*/ 2147483647 w 77"/>
              <a:gd name="T115" fmla="*/ 2147483647 h 93"/>
              <a:gd name="T116" fmla="*/ 2147483647 w 77"/>
              <a:gd name="T117" fmla="*/ 2147483647 h 93"/>
              <a:gd name="T118" fmla="*/ 2147483647 w 77"/>
              <a:gd name="T119" fmla="*/ 2147483647 h 93"/>
              <a:gd name="T120" fmla="*/ 0 w 77"/>
              <a:gd name="T121" fmla="*/ 2147483647 h 93"/>
              <a:gd name="T122" fmla="*/ 2147483647 w 77"/>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93"/>
              <a:gd name="T188" fmla="*/ 77 w 77"/>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8" name="Freeform 41"/>
          <p:cNvSpPr>
            <a:spLocks noEditPoints="1" noChangeArrowheads="1"/>
          </p:cNvSpPr>
          <p:nvPr/>
        </p:nvSpPr>
        <p:spPr bwMode="auto">
          <a:xfrm>
            <a:off x="4206079" y="5453031"/>
            <a:ext cx="315912" cy="360362"/>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0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2147483647 w 84"/>
              <a:gd name="T35" fmla="*/ 2147483647 h 96"/>
              <a:gd name="T36" fmla="*/ 2147483647 w 84"/>
              <a:gd name="T37" fmla="*/ 2147483647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2147483647 w 84"/>
              <a:gd name="T65" fmla="*/ 2147483647 h 96"/>
              <a:gd name="T66" fmla="*/ 2147483647 w 84"/>
              <a:gd name="T67" fmla="*/ 2147483647 h 96"/>
              <a:gd name="T68" fmla="*/ 2147483647 w 84"/>
              <a:gd name="T69" fmla="*/ 2147483647 h 96"/>
              <a:gd name="T70" fmla="*/ 2147483647 w 84"/>
              <a:gd name="T71" fmla="*/ 2147483647 h 96"/>
              <a:gd name="T72" fmla="*/ 2147483647 w 84"/>
              <a:gd name="T73" fmla="*/ 2147483647 h 96"/>
              <a:gd name="T74" fmla="*/ 2147483647 w 84"/>
              <a:gd name="T75" fmla="*/ 2147483647 h 96"/>
              <a:gd name="T76" fmla="*/ 2147483647 w 84"/>
              <a:gd name="T77" fmla="*/ 2147483647 h 96"/>
              <a:gd name="T78" fmla="*/ 2147483647 w 84"/>
              <a:gd name="T79" fmla="*/ 2147483647 h 96"/>
              <a:gd name="T80" fmla="*/ 2147483647 w 84"/>
              <a:gd name="T81" fmla="*/ 2147483647 h 96"/>
              <a:gd name="T82" fmla="*/ 2147483647 w 84"/>
              <a:gd name="T83" fmla="*/ 2147483647 h 96"/>
              <a:gd name="T84" fmla="*/ 2147483647 w 84"/>
              <a:gd name="T85" fmla="*/ 2147483647 h 96"/>
              <a:gd name="T86" fmla="*/ 2147483647 w 84"/>
              <a:gd name="T87" fmla="*/ 2147483647 h 96"/>
              <a:gd name="T88" fmla="*/ 2147483647 w 84"/>
              <a:gd name="T89" fmla="*/ 2147483647 h 96"/>
              <a:gd name="T90" fmla="*/ 2147483647 w 84"/>
              <a:gd name="T91" fmla="*/ 2147483647 h 96"/>
              <a:gd name="T92" fmla="*/ 2147483647 w 84"/>
              <a:gd name="T93" fmla="*/ 2147483647 h 96"/>
              <a:gd name="T94" fmla="*/ 2147483647 w 84"/>
              <a:gd name="T95" fmla="*/ 2147483647 h 96"/>
              <a:gd name="T96" fmla="*/ 2147483647 w 84"/>
              <a:gd name="T97" fmla="*/ 0 h 96"/>
              <a:gd name="T98" fmla="*/ 2147483647 w 84"/>
              <a:gd name="T99" fmla="*/ 2147483647 h 96"/>
              <a:gd name="T100" fmla="*/ 2147483647 w 84"/>
              <a:gd name="T101" fmla="*/ 2147483647 h 96"/>
              <a:gd name="T102" fmla="*/ 2147483647 w 84"/>
              <a:gd name="T103" fmla="*/ 2147483647 h 96"/>
              <a:gd name="T104" fmla="*/ 2147483647 w 84"/>
              <a:gd name="T105" fmla="*/ 2147483647 h 96"/>
              <a:gd name="T106" fmla="*/ 2147483647 w 84"/>
              <a:gd name="T107" fmla="*/ 2147483647 h 96"/>
              <a:gd name="T108" fmla="*/ 2147483647 w 84"/>
              <a:gd name="T109" fmla="*/ 2147483647 h 96"/>
              <a:gd name="T110" fmla="*/ 2147483647 w 84"/>
              <a:gd name="T111" fmla="*/ 2147483647 h 96"/>
              <a:gd name="T112" fmla="*/ 2147483647 w 84"/>
              <a:gd name="T113" fmla="*/ 2147483647 h 96"/>
              <a:gd name="T114" fmla="*/ 2147483647 w 84"/>
              <a:gd name="T115" fmla="*/ 2147483647 h 96"/>
              <a:gd name="T116" fmla="*/ 2147483647 w 84"/>
              <a:gd name="T117" fmla="*/ 2147483647 h 96"/>
              <a:gd name="T118" fmla="*/ 2147483647 w 84"/>
              <a:gd name="T119" fmla="*/ 2147483647 h 96"/>
              <a:gd name="T120" fmla="*/ 2147483647 w 84"/>
              <a:gd name="T121" fmla="*/ 2147483647 h 96"/>
              <a:gd name="T122" fmla="*/ 2147483647 w 84"/>
              <a:gd name="T123" fmla="*/ 2147483647 h 96"/>
              <a:gd name="T124" fmla="*/ 2147483647 w 84"/>
              <a:gd name="T125" fmla="*/ 0 h 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
              <a:gd name="T190" fmla="*/ 0 h 96"/>
              <a:gd name="T191" fmla="*/ 84 w 84"/>
              <a:gd name="T192" fmla="*/ 96 h 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Freeform 43"/>
          <p:cNvSpPr>
            <a:spLocks noEditPoints="1" noChangeArrowheads="1"/>
          </p:cNvSpPr>
          <p:nvPr/>
        </p:nvSpPr>
        <p:spPr bwMode="auto">
          <a:xfrm>
            <a:off x="4847430" y="5403818"/>
            <a:ext cx="423862" cy="406400"/>
          </a:xfrm>
          <a:custGeom>
            <a:avLst/>
            <a:gdLst>
              <a:gd name="T0" fmla="*/ 2147483647 w 113"/>
              <a:gd name="T1" fmla="*/ 2147483647 h 108"/>
              <a:gd name="T2" fmla="*/ 2147483647 w 113"/>
              <a:gd name="T3" fmla="*/ 2147483647 h 108"/>
              <a:gd name="T4" fmla="*/ 2147483647 w 113"/>
              <a:gd name="T5" fmla="*/ 2147483647 h 108"/>
              <a:gd name="T6" fmla="*/ 0 w 113"/>
              <a:gd name="T7" fmla="*/ 2147483647 h 108"/>
              <a:gd name="T8" fmla="*/ 2147483647 w 113"/>
              <a:gd name="T9" fmla="*/ 2147483647 h 108"/>
              <a:gd name="T10" fmla="*/ 2147483647 w 113"/>
              <a:gd name="T11" fmla="*/ 2147483647 h 108"/>
              <a:gd name="T12" fmla="*/ 2147483647 w 113"/>
              <a:gd name="T13" fmla="*/ 2147483647 h 108"/>
              <a:gd name="T14" fmla="*/ 2147483647 w 113"/>
              <a:gd name="T15" fmla="*/ 2147483647 h 108"/>
              <a:gd name="T16" fmla="*/ 2147483647 w 113"/>
              <a:gd name="T17" fmla="*/ 2147483647 h 108"/>
              <a:gd name="T18" fmla="*/ 2147483647 w 113"/>
              <a:gd name="T19" fmla="*/ 2147483647 h 108"/>
              <a:gd name="T20" fmla="*/ 2147483647 w 113"/>
              <a:gd name="T21" fmla="*/ 2147483647 h 108"/>
              <a:gd name="T22" fmla="*/ 2147483647 w 113"/>
              <a:gd name="T23" fmla="*/ 2147483647 h 108"/>
              <a:gd name="T24" fmla="*/ 2147483647 w 113"/>
              <a:gd name="T25" fmla="*/ 2147483647 h 108"/>
              <a:gd name="T26" fmla="*/ 2147483647 w 113"/>
              <a:gd name="T27" fmla="*/ 2147483647 h 108"/>
              <a:gd name="T28" fmla="*/ 2147483647 w 113"/>
              <a:gd name="T29" fmla="*/ 2147483647 h 108"/>
              <a:gd name="T30" fmla="*/ 2147483647 w 113"/>
              <a:gd name="T31" fmla="*/ 2147483647 h 108"/>
              <a:gd name="T32" fmla="*/ 2147483647 w 113"/>
              <a:gd name="T33" fmla="*/ 2147483647 h 108"/>
              <a:gd name="T34" fmla="*/ 2147483647 w 113"/>
              <a:gd name="T35" fmla="*/ 2147483647 h 108"/>
              <a:gd name="T36" fmla="*/ 2147483647 w 113"/>
              <a:gd name="T37" fmla="*/ 2147483647 h 108"/>
              <a:gd name="T38" fmla="*/ 2147483647 w 113"/>
              <a:gd name="T39" fmla="*/ 2147483647 h 108"/>
              <a:gd name="T40" fmla="*/ 2147483647 w 113"/>
              <a:gd name="T41" fmla="*/ 2147483647 h 108"/>
              <a:gd name="T42" fmla="*/ 2147483647 w 113"/>
              <a:gd name="T43" fmla="*/ 2147483647 h 108"/>
              <a:gd name="T44" fmla="*/ 2147483647 w 113"/>
              <a:gd name="T45" fmla="*/ 2147483647 h 108"/>
              <a:gd name="T46" fmla="*/ 2147483647 w 113"/>
              <a:gd name="T47" fmla="*/ 2147483647 h 108"/>
              <a:gd name="T48" fmla="*/ 2147483647 w 113"/>
              <a:gd name="T49" fmla="*/ 2147483647 h 108"/>
              <a:gd name="T50" fmla="*/ 2147483647 w 113"/>
              <a:gd name="T51" fmla="*/ 2147483647 h 108"/>
              <a:gd name="T52" fmla="*/ 2147483647 w 113"/>
              <a:gd name="T53" fmla="*/ 2147483647 h 108"/>
              <a:gd name="T54" fmla="*/ 2147483647 w 113"/>
              <a:gd name="T55" fmla="*/ 2147483647 h 108"/>
              <a:gd name="T56" fmla="*/ 2147483647 w 113"/>
              <a:gd name="T57" fmla="*/ 2147483647 h 108"/>
              <a:gd name="T58" fmla="*/ 2147483647 w 113"/>
              <a:gd name="T59" fmla="*/ 2147483647 h 108"/>
              <a:gd name="T60" fmla="*/ 2147483647 w 113"/>
              <a:gd name="T61" fmla="*/ 2147483647 h 108"/>
              <a:gd name="T62" fmla="*/ 2147483647 w 113"/>
              <a:gd name="T63" fmla="*/ 2147483647 h 108"/>
              <a:gd name="T64" fmla="*/ 2147483647 w 113"/>
              <a:gd name="T65" fmla="*/ 2147483647 h 108"/>
              <a:gd name="T66" fmla="*/ 2147483647 w 113"/>
              <a:gd name="T67" fmla="*/ 2147483647 h 108"/>
              <a:gd name="T68" fmla="*/ 2147483647 w 113"/>
              <a:gd name="T69" fmla="*/ 2147483647 h 108"/>
              <a:gd name="T70" fmla="*/ 2147483647 w 113"/>
              <a:gd name="T71" fmla="*/ 2147483647 h 108"/>
              <a:gd name="T72" fmla="*/ 2147483647 w 113"/>
              <a:gd name="T73" fmla="*/ 2147483647 h 108"/>
              <a:gd name="T74" fmla="*/ 2147483647 w 113"/>
              <a:gd name="T75" fmla="*/ 2147483647 h 108"/>
              <a:gd name="T76" fmla="*/ 2147483647 w 113"/>
              <a:gd name="T77" fmla="*/ 2147483647 h 108"/>
              <a:gd name="T78" fmla="*/ 2147483647 w 113"/>
              <a:gd name="T79" fmla="*/ 2147483647 h 108"/>
              <a:gd name="T80" fmla="*/ 2147483647 w 113"/>
              <a:gd name="T81" fmla="*/ 2147483647 h 108"/>
              <a:gd name="T82" fmla="*/ 2147483647 w 113"/>
              <a:gd name="T83" fmla="*/ 2147483647 h 108"/>
              <a:gd name="T84" fmla="*/ 2147483647 w 113"/>
              <a:gd name="T85" fmla="*/ 2147483647 h 108"/>
              <a:gd name="T86" fmla="*/ 2147483647 w 113"/>
              <a:gd name="T87" fmla="*/ 2147483647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0" name="Freeform 44"/>
          <p:cNvSpPr>
            <a:spLocks noEditPoints="1" noChangeArrowheads="1"/>
          </p:cNvSpPr>
          <p:nvPr/>
        </p:nvSpPr>
        <p:spPr bwMode="auto">
          <a:xfrm>
            <a:off x="3490116" y="5456206"/>
            <a:ext cx="361950" cy="338137"/>
          </a:xfrm>
          <a:custGeom>
            <a:avLst/>
            <a:gdLst>
              <a:gd name="T0" fmla="*/ 2147483647 w 97"/>
              <a:gd name="T1" fmla="*/ 2147483647 h 90"/>
              <a:gd name="T2" fmla="*/ 2147483647 w 97"/>
              <a:gd name="T3" fmla="*/ 2147483647 h 90"/>
              <a:gd name="T4" fmla="*/ 2147483647 w 97"/>
              <a:gd name="T5" fmla="*/ 2147483647 h 90"/>
              <a:gd name="T6" fmla="*/ 2147483647 w 97"/>
              <a:gd name="T7" fmla="*/ 2147483647 h 90"/>
              <a:gd name="T8" fmla="*/ 2147483647 w 97"/>
              <a:gd name="T9" fmla="*/ 0 h 90"/>
              <a:gd name="T10" fmla="*/ 2147483647 w 97"/>
              <a:gd name="T11" fmla="*/ 2147483647 h 90"/>
              <a:gd name="T12" fmla="*/ 2147483647 w 97"/>
              <a:gd name="T13" fmla="*/ 2147483647 h 90"/>
              <a:gd name="T14" fmla="*/ 2147483647 w 97"/>
              <a:gd name="T15" fmla="*/ 2147483647 h 90"/>
              <a:gd name="T16" fmla="*/ 2147483647 w 97"/>
              <a:gd name="T17" fmla="*/ 0 h 90"/>
              <a:gd name="T18" fmla="*/ 2147483647 w 97"/>
              <a:gd name="T19" fmla="*/ 2147483647 h 90"/>
              <a:gd name="T20" fmla="*/ 2147483647 w 97"/>
              <a:gd name="T21" fmla="*/ 2147483647 h 90"/>
              <a:gd name="T22" fmla="*/ 2147483647 w 97"/>
              <a:gd name="T23" fmla="*/ 2147483647 h 90"/>
              <a:gd name="T24" fmla="*/ 2147483647 w 97"/>
              <a:gd name="T25" fmla="*/ 2147483647 h 90"/>
              <a:gd name="T26" fmla="*/ 2147483647 w 97"/>
              <a:gd name="T27" fmla="*/ 2147483647 h 90"/>
              <a:gd name="T28" fmla="*/ 2147483647 w 97"/>
              <a:gd name="T29" fmla="*/ 2147483647 h 90"/>
              <a:gd name="T30" fmla="*/ 2147483647 w 97"/>
              <a:gd name="T31" fmla="*/ 2147483647 h 90"/>
              <a:gd name="T32" fmla="*/ 2147483647 w 97"/>
              <a:gd name="T33" fmla="*/ 2147483647 h 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90"/>
              <a:gd name="T53" fmla="*/ 97 w 97"/>
              <a:gd name="T54" fmla="*/ 90 h 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1" name="Freeform 50"/>
          <p:cNvSpPr>
            <a:spLocks noEditPoints="1" noChangeArrowheads="1"/>
          </p:cNvSpPr>
          <p:nvPr/>
        </p:nvSpPr>
        <p:spPr bwMode="auto">
          <a:xfrm>
            <a:off x="2785267" y="5494306"/>
            <a:ext cx="377825" cy="288925"/>
          </a:xfrm>
          <a:custGeom>
            <a:avLst/>
            <a:gdLst>
              <a:gd name="T0" fmla="*/ 2147483647 w 101"/>
              <a:gd name="T1" fmla="*/ 2147483647 h 77"/>
              <a:gd name="T2" fmla="*/ 2147483647 w 101"/>
              <a:gd name="T3" fmla="*/ 2147483647 h 77"/>
              <a:gd name="T4" fmla="*/ 2147483647 w 101"/>
              <a:gd name="T5" fmla="*/ 2147483647 h 77"/>
              <a:gd name="T6" fmla="*/ 2147483647 w 101"/>
              <a:gd name="T7" fmla="*/ 2147483647 h 77"/>
              <a:gd name="T8" fmla="*/ 0 w 101"/>
              <a:gd name="T9" fmla="*/ 2147483647 h 77"/>
              <a:gd name="T10" fmla="*/ 2147483647 w 101"/>
              <a:gd name="T11" fmla="*/ 2147483647 h 77"/>
              <a:gd name="T12" fmla="*/ 2147483647 w 101"/>
              <a:gd name="T13" fmla="*/ 2147483647 h 77"/>
              <a:gd name="T14" fmla="*/ 2147483647 w 101"/>
              <a:gd name="T15" fmla="*/ 2147483647 h 77"/>
              <a:gd name="T16" fmla="*/ 2147483647 w 101"/>
              <a:gd name="T17" fmla="*/ 2147483647 h 77"/>
              <a:gd name="T18" fmla="*/ 2147483647 w 101"/>
              <a:gd name="T19" fmla="*/ 2147483647 h 77"/>
              <a:gd name="T20" fmla="*/ 2147483647 w 101"/>
              <a:gd name="T21" fmla="*/ 2147483647 h 77"/>
              <a:gd name="T22" fmla="*/ 2147483647 w 101"/>
              <a:gd name="T23" fmla="*/ 2147483647 h 77"/>
              <a:gd name="T24" fmla="*/ 2147483647 w 101"/>
              <a:gd name="T25" fmla="*/ 2147483647 h 77"/>
              <a:gd name="T26" fmla="*/ 2147483647 w 101"/>
              <a:gd name="T27" fmla="*/ 2147483647 h 77"/>
              <a:gd name="T28" fmla="*/ 2147483647 w 101"/>
              <a:gd name="T29" fmla="*/ 2147483647 h 77"/>
              <a:gd name="T30" fmla="*/ 2147483647 w 101"/>
              <a:gd name="T31" fmla="*/ 2147483647 h 77"/>
              <a:gd name="T32" fmla="*/ 2147483647 w 101"/>
              <a:gd name="T33" fmla="*/ 2147483647 h 77"/>
              <a:gd name="T34" fmla="*/ 2147483647 w 101"/>
              <a:gd name="T35" fmla="*/ 2147483647 h 77"/>
              <a:gd name="T36" fmla="*/ 2147483647 w 101"/>
              <a:gd name="T37" fmla="*/ 2147483647 h 77"/>
              <a:gd name="T38" fmla="*/ 2147483647 w 101"/>
              <a:gd name="T39" fmla="*/ 2147483647 h 77"/>
              <a:gd name="T40" fmla="*/ 2147483647 w 101"/>
              <a:gd name="T41" fmla="*/ 2147483647 h 77"/>
              <a:gd name="T42" fmla="*/ 2147483647 w 101"/>
              <a:gd name="T43" fmla="*/ 2147483647 h 77"/>
              <a:gd name="T44" fmla="*/ 2147483647 w 101"/>
              <a:gd name="T45" fmla="*/ 2147483647 h 77"/>
              <a:gd name="T46" fmla="*/ 2147483647 w 101"/>
              <a:gd name="T47" fmla="*/ 2147483647 h 77"/>
              <a:gd name="T48" fmla="*/ 2147483647 w 101"/>
              <a:gd name="T49" fmla="*/ 2147483647 h 77"/>
              <a:gd name="T50" fmla="*/ 2147483647 w 101"/>
              <a:gd name="T51" fmla="*/ 2147483647 h 77"/>
              <a:gd name="T52" fmla="*/ 2147483647 w 101"/>
              <a:gd name="T53" fmla="*/ 2147483647 h 77"/>
              <a:gd name="T54" fmla="*/ 2147483647 w 101"/>
              <a:gd name="T55" fmla="*/ 2147483647 h 77"/>
              <a:gd name="T56" fmla="*/ 2147483647 w 101"/>
              <a:gd name="T57" fmla="*/ 2147483647 h 77"/>
              <a:gd name="T58" fmla="*/ 2147483647 w 101"/>
              <a:gd name="T59" fmla="*/ 2147483647 h 77"/>
              <a:gd name="T60" fmla="*/ 2147483647 w 101"/>
              <a:gd name="T61" fmla="*/ 2147483647 h 77"/>
              <a:gd name="T62" fmla="*/ 2147483647 w 101"/>
              <a:gd name="T63" fmla="*/ 2147483647 h 77"/>
              <a:gd name="T64" fmla="*/ 2147483647 w 101"/>
              <a:gd name="T65" fmla="*/ 2147483647 h 77"/>
              <a:gd name="T66" fmla="*/ 2147483647 w 101"/>
              <a:gd name="T67" fmla="*/ 2147483647 h 77"/>
              <a:gd name="T68" fmla="*/ 2147483647 w 101"/>
              <a:gd name="T69" fmla="*/ 2147483647 h 77"/>
              <a:gd name="T70" fmla="*/ 2147483647 w 101"/>
              <a:gd name="T71" fmla="*/ 2147483647 h 77"/>
              <a:gd name="T72" fmla="*/ 2147483647 w 101"/>
              <a:gd name="T73" fmla="*/ 2147483647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77"/>
              <a:gd name="T113" fmla="*/ 101 w 101"/>
              <a:gd name="T114" fmla="*/ 77 h 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2" name="Freeform 65"/>
          <p:cNvSpPr>
            <a:spLocks noEditPoints="1" noChangeArrowheads="1"/>
          </p:cNvSpPr>
          <p:nvPr/>
        </p:nvSpPr>
        <p:spPr bwMode="auto">
          <a:xfrm>
            <a:off x="1378742" y="5449856"/>
            <a:ext cx="358775" cy="360362"/>
          </a:xfrm>
          <a:custGeom>
            <a:avLst/>
            <a:gdLst>
              <a:gd name="T0" fmla="*/ 2147483647 w 96"/>
              <a:gd name="T1" fmla="*/ 2147483647 h 96"/>
              <a:gd name="T2" fmla="*/ 2147483647 w 96"/>
              <a:gd name="T3" fmla="*/ 2147483647 h 96"/>
              <a:gd name="T4" fmla="*/ 2147483647 w 96"/>
              <a:gd name="T5" fmla="*/ 2147483647 h 96"/>
              <a:gd name="T6" fmla="*/ 2147483647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2147483647 w 96"/>
              <a:gd name="T51" fmla="*/ 2147483647 h 96"/>
              <a:gd name="T52" fmla="*/ 2147483647 w 96"/>
              <a:gd name="T53" fmla="*/ 2147483647 h 96"/>
              <a:gd name="T54" fmla="*/ 2147483647 w 96"/>
              <a:gd name="T55" fmla="*/ 2147483647 h 96"/>
              <a:gd name="T56" fmla="*/ 2147483647 w 96"/>
              <a:gd name="T57" fmla="*/ 2147483647 h 96"/>
              <a:gd name="T58" fmla="*/ 2147483647 w 96"/>
              <a:gd name="T59" fmla="*/ 2147483647 h 96"/>
              <a:gd name="T60" fmla="*/ 2147483647 w 96"/>
              <a:gd name="T61" fmla="*/ 2147483647 h 96"/>
              <a:gd name="T62" fmla="*/ 2147483647 w 96"/>
              <a:gd name="T63" fmla="*/ 2147483647 h 96"/>
              <a:gd name="T64" fmla="*/ 2147483647 w 96"/>
              <a:gd name="T65" fmla="*/ 2147483647 h 96"/>
              <a:gd name="T66" fmla="*/ 2147483647 w 96"/>
              <a:gd name="T67" fmla="*/ 2147483647 h 96"/>
              <a:gd name="T68" fmla="*/ 2147483647 w 96"/>
              <a:gd name="T69" fmla="*/ 2147483647 h 96"/>
              <a:gd name="T70" fmla="*/ 2147483647 w 96"/>
              <a:gd name="T71" fmla="*/ 2147483647 h 96"/>
              <a:gd name="T72" fmla="*/ 2147483647 w 96"/>
              <a:gd name="T73" fmla="*/ 2147483647 h 96"/>
              <a:gd name="T74" fmla="*/ 2147483647 w 96"/>
              <a:gd name="T75" fmla="*/ 2147483647 h 96"/>
              <a:gd name="T76" fmla="*/ 2147483647 w 96"/>
              <a:gd name="T77" fmla="*/ 2147483647 h 96"/>
              <a:gd name="T78" fmla="*/ 2147483647 w 96"/>
              <a:gd name="T79" fmla="*/ 2147483647 h 96"/>
              <a:gd name="T80" fmla="*/ 2147483647 w 96"/>
              <a:gd name="T81" fmla="*/ 2147483647 h 96"/>
              <a:gd name="T82" fmla="*/ 2147483647 w 96"/>
              <a:gd name="T83" fmla="*/ 2147483647 h 96"/>
              <a:gd name="T84" fmla="*/ 2147483647 w 96"/>
              <a:gd name="T85" fmla="*/ 2147483647 h 96"/>
              <a:gd name="T86" fmla="*/ 2147483647 w 96"/>
              <a:gd name="T87" fmla="*/ 2147483647 h 96"/>
              <a:gd name="T88" fmla="*/ 2147483647 w 96"/>
              <a:gd name="T89" fmla="*/ 2147483647 h 96"/>
              <a:gd name="T90" fmla="*/ 2147483647 w 96"/>
              <a:gd name="T91" fmla="*/ 2147483647 h 96"/>
              <a:gd name="T92" fmla="*/ 2147483647 w 96"/>
              <a:gd name="T93" fmla="*/ 2147483647 h 96"/>
              <a:gd name="T94" fmla="*/ 2147483647 w 96"/>
              <a:gd name="T95" fmla="*/ 2147483647 h 96"/>
              <a:gd name="T96" fmla="*/ 2147483647 w 96"/>
              <a:gd name="T97" fmla="*/ 2147483647 h 96"/>
              <a:gd name="T98" fmla="*/ 2147483647 w 96"/>
              <a:gd name="T99" fmla="*/ 2147483647 h 96"/>
              <a:gd name="T100" fmla="*/ 2147483647 w 96"/>
              <a:gd name="T101" fmla="*/ 2147483647 h 96"/>
              <a:gd name="T102" fmla="*/ 2147483647 w 96"/>
              <a:gd name="T103" fmla="*/ 2147483647 h 96"/>
              <a:gd name="T104" fmla="*/ 2147483647 w 96"/>
              <a:gd name="T105" fmla="*/ 2147483647 h 96"/>
              <a:gd name="T106" fmla="*/ 2147483647 w 96"/>
              <a:gd name="T107" fmla="*/ 2147483647 h 96"/>
              <a:gd name="T108" fmla="*/ 2147483647 w 96"/>
              <a:gd name="T109" fmla="*/ 2147483647 h 96"/>
              <a:gd name="T110" fmla="*/ 2147483647 w 96"/>
              <a:gd name="T111" fmla="*/ 2147483647 h 96"/>
              <a:gd name="T112" fmla="*/ 2147483647 w 96"/>
              <a:gd name="T113" fmla="*/ 2147483647 h 96"/>
              <a:gd name="T114" fmla="*/ 2147483647 w 96"/>
              <a:gd name="T115" fmla="*/ 2147483647 h 96"/>
              <a:gd name="T116" fmla="*/ 2147483647 w 96"/>
              <a:gd name="T117" fmla="*/ 2147483647 h 96"/>
              <a:gd name="T118" fmla="*/ 2147483647 w 96"/>
              <a:gd name="T119" fmla="*/ 2147483647 h 96"/>
              <a:gd name="T120" fmla="*/ 2147483647 w 96"/>
              <a:gd name="T121" fmla="*/ 2147483647 h 96"/>
              <a:gd name="T122" fmla="*/ 2147483647 w 96"/>
              <a:gd name="T123" fmla="*/ 2147483647 h 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6"/>
              <a:gd name="T187" fmla="*/ 0 h 96"/>
              <a:gd name="T188" fmla="*/ 96 w 96"/>
              <a:gd name="T189" fmla="*/ 96 h 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rgbClr val="53548A"/>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66790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155704" y="-60689"/>
            <a:ext cx="2512100" cy="9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综艺简体" pitchFamily="1" charset="-122"/>
              </a:defRPr>
            </a:lvl2pPr>
            <a:lvl3pPr algn="ctr" rtl="0" eaLnBrk="0" fontAlgn="base" hangingPunct="0">
              <a:spcBef>
                <a:spcPct val="0"/>
              </a:spcBef>
              <a:spcAft>
                <a:spcPct val="0"/>
              </a:spcAft>
              <a:defRPr sz="4400">
                <a:solidFill>
                  <a:schemeClr val="tx1"/>
                </a:solidFill>
                <a:latin typeface="Calibri" pitchFamily="34" charset="0"/>
                <a:ea typeface="方正综艺简体" pitchFamily="1" charset="-122"/>
              </a:defRPr>
            </a:lvl3pPr>
            <a:lvl4pPr algn="ctr" rtl="0" eaLnBrk="0" fontAlgn="base" hangingPunct="0">
              <a:spcBef>
                <a:spcPct val="0"/>
              </a:spcBef>
              <a:spcAft>
                <a:spcPct val="0"/>
              </a:spcAft>
              <a:defRPr sz="4400">
                <a:solidFill>
                  <a:schemeClr val="tx1"/>
                </a:solidFill>
                <a:latin typeface="Calibri" pitchFamily="34" charset="0"/>
                <a:ea typeface="方正综艺简体" pitchFamily="1" charset="-122"/>
              </a:defRPr>
            </a:lvl4pPr>
            <a:lvl5pPr algn="ctr" rtl="0" eaLnBrk="0" fontAlgn="base" hangingPunct="0">
              <a:spcBef>
                <a:spcPct val="0"/>
              </a:spcBef>
              <a:spcAft>
                <a:spcPct val="0"/>
              </a:spcAft>
              <a:defRPr sz="4400">
                <a:solidFill>
                  <a:schemeClr val="tx1"/>
                </a:solidFill>
                <a:latin typeface="Calibri" pitchFamily="34" charset="0"/>
                <a:ea typeface="方正综艺简体" pitchFamily="1" charset="-122"/>
              </a:defRPr>
            </a:lvl5pPr>
            <a:lvl6pPr marL="457200" algn="ctr" rtl="0" fontAlgn="base">
              <a:spcBef>
                <a:spcPct val="0"/>
              </a:spcBef>
              <a:spcAft>
                <a:spcPct val="0"/>
              </a:spcAft>
              <a:defRPr sz="4400">
                <a:solidFill>
                  <a:schemeClr val="tx1"/>
                </a:solidFill>
                <a:latin typeface="Calibri" pitchFamily="34" charset="0"/>
                <a:ea typeface="方正综艺简体" pitchFamily="1" charset="-122"/>
              </a:defRPr>
            </a:lvl6pPr>
            <a:lvl7pPr marL="914400" algn="ctr" rtl="0" fontAlgn="base">
              <a:spcBef>
                <a:spcPct val="0"/>
              </a:spcBef>
              <a:spcAft>
                <a:spcPct val="0"/>
              </a:spcAft>
              <a:defRPr sz="4400">
                <a:solidFill>
                  <a:schemeClr val="tx1"/>
                </a:solidFill>
                <a:latin typeface="Calibri" pitchFamily="34" charset="0"/>
                <a:ea typeface="方正综艺简体" pitchFamily="1" charset="-122"/>
              </a:defRPr>
            </a:lvl7pPr>
            <a:lvl8pPr marL="1371600" algn="ctr" rtl="0" fontAlgn="base">
              <a:spcBef>
                <a:spcPct val="0"/>
              </a:spcBef>
              <a:spcAft>
                <a:spcPct val="0"/>
              </a:spcAft>
              <a:defRPr sz="4400">
                <a:solidFill>
                  <a:schemeClr val="tx1"/>
                </a:solidFill>
                <a:latin typeface="Calibri" pitchFamily="34" charset="0"/>
                <a:ea typeface="方正综艺简体" pitchFamily="1" charset="-122"/>
              </a:defRPr>
            </a:lvl8pPr>
            <a:lvl9pPr marL="1828800" algn="ctr" rtl="0" fontAlgn="base">
              <a:spcBef>
                <a:spcPct val="0"/>
              </a:spcBef>
              <a:spcAft>
                <a:spcPct val="0"/>
              </a:spcAft>
              <a:defRPr sz="4400">
                <a:solidFill>
                  <a:schemeClr val="tx1"/>
                </a:solidFill>
                <a:latin typeface="Calibri" pitchFamily="34" charset="0"/>
                <a:ea typeface="方正综艺简体" pitchFamily="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0" cap="none" spc="0" normalizeH="0" baseline="0" noProof="0" dirty="0" smtClean="0">
                <a:ln>
                  <a:noFill/>
                </a:ln>
                <a:solidFill>
                  <a:srgbClr val="C00000"/>
                </a:solidFill>
                <a:effectLst/>
                <a:uLnTx/>
                <a:uFillTx/>
                <a:latin typeface="微软雅黑"/>
                <a:ea typeface="微软雅黑"/>
                <a:cs typeface="+mj-cs"/>
              </a:rPr>
              <a:t>赠备用图标</a:t>
            </a:r>
            <a:endParaRPr kumimoji="0" lang="zh-CN" altLang="zh-CN" sz="3600" b="0" i="0" u="none" strike="noStrike" kern="0" cap="none" spc="0" normalizeH="0" baseline="0" noProof="0" dirty="0" smtClean="0">
              <a:ln>
                <a:noFill/>
              </a:ln>
              <a:solidFill>
                <a:srgbClr val="C00000"/>
              </a:solidFill>
              <a:effectLst/>
              <a:uLnTx/>
              <a:uFillTx/>
              <a:latin typeface="微软雅黑"/>
              <a:ea typeface="微软雅黑"/>
              <a:cs typeface="+mj-cs"/>
            </a:endParaRPr>
          </a:p>
        </p:txBody>
      </p:sp>
      <p:sp>
        <p:nvSpPr>
          <p:cNvPr id="3" name="Freeform 6"/>
          <p:cNvSpPr>
            <a:spLocks noEditPoints="1" noChangeArrowheads="1"/>
          </p:cNvSpPr>
          <p:nvPr/>
        </p:nvSpPr>
        <p:spPr bwMode="auto">
          <a:xfrm>
            <a:off x="7223125" y="4635151"/>
            <a:ext cx="315913" cy="344488"/>
          </a:xfrm>
          <a:custGeom>
            <a:avLst/>
            <a:gdLst>
              <a:gd name="T0" fmla="*/ 2147483647 w 84"/>
              <a:gd name="T1" fmla="*/ 0 h 92"/>
              <a:gd name="T2" fmla="*/ 2147483647 w 84"/>
              <a:gd name="T3" fmla="*/ 2147483647 h 92"/>
              <a:gd name="T4" fmla="*/ 2147483647 w 84"/>
              <a:gd name="T5" fmla="*/ 2147483647 h 92"/>
              <a:gd name="T6" fmla="*/ 0 w 84"/>
              <a:gd name="T7" fmla="*/ 2147483647 h 92"/>
              <a:gd name="T8" fmla="*/ 2147483647 w 84"/>
              <a:gd name="T9" fmla="*/ 2147483647 h 92"/>
              <a:gd name="T10" fmla="*/ 2147483647 w 84"/>
              <a:gd name="T11" fmla="*/ 2147483647 h 92"/>
              <a:gd name="T12" fmla="*/ 2147483647 w 84"/>
              <a:gd name="T13" fmla="*/ 2147483647 h 92"/>
              <a:gd name="T14" fmla="*/ 2147483647 w 84"/>
              <a:gd name="T15" fmla="*/ 2147483647 h 92"/>
              <a:gd name="T16" fmla="*/ 2147483647 w 84"/>
              <a:gd name="T17" fmla="*/ 2147483647 h 92"/>
              <a:gd name="T18" fmla="*/ 2147483647 w 84"/>
              <a:gd name="T19" fmla="*/ 2147483647 h 92"/>
              <a:gd name="T20" fmla="*/ 2147483647 w 84"/>
              <a:gd name="T21" fmla="*/ 2147483647 h 92"/>
              <a:gd name="T22" fmla="*/ 2147483647 w 84"/>
              <a:gd name="T23" fmla="*/ 2147483647 h 92"/>
              <a:gd name="T24" fmla="*/ 2147483647 w 84"/>
              <a:gd name="T25" fmla="*/ 2147483647 h 92"/>
              <a:gd name="T26" fmla="*/ 2147483647 w 84"/>
              <a:gd name="T27" fmla="*/ 2147483647 h 92"/>
              <a:gd name="T28" fmla="*/ 2147483647 w 84"/>
              <a:gd name="T29" fmla="*/ 2147483647 h 92"/>
              <a:gd name="T30" fmla="*/ 2147483647 w 84"/>
              <a:gd name="T31" fmla="*/ 2147483647 h 92"/>
              <a:gd name="T32" fmla="*/ 2147483647 w 84"/>
              <a:gd name="T33" fmla="*/ 2147483647 h 92"/>
              <a:gd name="T34" fmla="*/ 2147483647 w 84"/>
              <a:gd name="T35" fmla="*/ 2147483647 h 92"/>
              <a:gd name="T36" fmla="*/ 2147483647 w 84"/>
              <a:gd name="T37" fmla="*/ 2147483647 h 92"/>
              <a:gd name="T38" fmla="*/ 2147483647 w 84"/>
              <a:gd name="T39" fmla="*/ 2147483647 h 92"/>
              <a:gd name="T40" fmla="*/ 2147483647 w 84"/>
              <a:gd name="T41" fmla="*/ 2147483647 h 92"/>
              <a:gd name="T42" fmla="*/ 2147483647 w 84"/>
              <a:gd name="T43" fmla="*/ 2147483647 h 92"/>
              <a:gd name="T44" fmla="*/ 2147483647 w 84"/>
              <a:gd name="T45" fmla="*/ 2147483647 h 92"/>
              <a:gd name="T46" fmla="*/ 2147483647 w 84"/>
              <a:gd name="T47" fmla="*/ 2147483647 h 92"/>
              <a:gd name="T48" fmla="*/ 2147483647 w 84"/>
              <a:gd name="T49" fmla="*/ 2147483647 h 92"/>
              <a:gd name="T50" fmla="*/ 2147483647 w 84"/>
              <a:gd name="T51" fmla="*/ 2147483647 h 92"/>
              <a:gd name="T52" fmla="*/ 2147483647 w 84"/>
              <a:gd name="T53" fmla="*/ 2147483647 h 92"/>
              <a:gd name="T54" fmla="*/ 2147483647 w 84"/>
              <a:gd name="T55" fmla="*/ 2147483647 h 92"/>
              <a:gd name="T56" fmla="*/ 2147483647 w 84"/>
              <a:gd name="T57" fmla="*/ 2147483647 h 92"/>
              <a:gd name="T58" fmla="*/ 2147483647 w 84"/>
              <a:gd name="T59" fmla="*/ 2147483647 h 92"/>
              <a:gd name="T60" fmla="*/ 2147483647 w 84"/>
              <a:gd name="T61" fmla="*/ 2147483647 h 92"/>
              <a:gd name="T62" fmla="*/ 2147483647 w 84"/>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8"/>
          <p:cNvSpPr>
            <a:spLocks noEditPoints="1" noChangeArrowheads="1"/>
          </p:cNvSpPr>
          <p:nvPr/>
        </p:nvSpPr>
        <p:spPr bwMode="auto">
          <a:xfrm>
            <a:off x="6492875" y="4608165"/>
            <a:ext cx="404813" cy="401637"/>
          </a:xfrm>
          <a:custGeom>
            <a:avLst/>
            <a:gdLst>
              <a:gd name="T0" fmla="*/ 2147483647 w 108"/>
              <a:gd name="T1" fmla="*/ 2147483647 h 107"/>
              <a:gd name="T2" fmla="*/ 2147483647 w 108"/>
              <a:gd name="T3" fmla="*/ 2147483647 h 107"/>
              <a:gd name="T4" fmla="*/ 2147483647 w 108"/>
              <a:gd name="T5" fmla="*/ 2147483647 h 107"/>
              <a:gd name="T6" fmla="*/ 2147483647 w 108"/>
              <a:gd name="T7" fmla="*/ 2147483647 h 107"/>
              <a:gd name="T8" fmla="*/ 2147483647 w 108"/>
              <a:gd name="T9" fmla="*/ 2147483647 h 107"/>
              <a:gd name="T10" fmla="*/ 2147483647 w 108"/>
              <a:gd name="T11" fmla="*/ 2147483647 h 107"/>
              <a:gd name="T12" fmla="*/ 2147483647 w 108"/>
              <a:gd name="T13" fmla="*/ 2147483647 h 107"/>
              <a:gd name="T14" fmla="*/ 2147483647 w 108"/>
              <a:gd name="T15" fmla="*/ 2147483647 h 107"/>
              <a:gd name="T16" fmla="*/ 2147483647 w 108"/>
              <a:gd name="T17" fmla="*/ 2147483647 h 107"/>
              <a:gd name="T18" fmla="*/ 2147483647 w 108"/>
              <a:gd name="T19" fmla="*/ 2147483647 h 107"/>
              <a:gd name="T20" fmla="*/ 2147483647 w 108"/>
              <a:gd name="T21" fmla="*/ 2147483647 h 107"/>
              <a:gd name="T22" fmla="*/ 2147483647 w 108"/>
              <a:gd name="T23" fmla="*/ 2147483647 h 107"/>
              <a:gd name="T24" fmla="*/ 2147483647 w 108"/>
              <a:gd name="T25" fmla="*/ 2147483647 h 107"/>
              <a:gd name="T26" fmla="*/ 2147483647 w 108"/>
              <a:gd name="T27" fmla="*/ 2147483647 h 107"/>
              <a:gd name="T28" fmla="*/ 2147483647 w 108"/>
              <a:gd name="T29" fmla="*/ 2147483647 h 107"/>
              <a:gd name="T30" fmla="*/ 2147483647 w 108"/>
              <a:gd name="T31" fmla="*/ 2147483647 h 107"/>
              <a:gd name="T32" fmla="*/ 2147483647 w 108"/>
              <a:gd name="T33" fmla="*/ 2147483647 h 107"/>
              <a:gd name="T34" fmla="*/ 2147483647 w 108"/>
              <a:gd name="T35" fmla="*/ 2147483647 h 107"/>
              <a:gd name="T36" fmla="*/ 2147483647 w 108"/>
              <a:gd name="T37" fmla="*/ 2147483647 h 107"/>
              <a:gd name="T38" fmla="*/ 2147483647 w 108"/>
              <a:gd name="T39" fmla="*/ 2147483647 h 107"/>
              <a:gd name="T40" fmla="*/ 2147483647 w 108"/>
              <a:gd name="T41" fmla="*/ 2147483647 h 107"/>
              <a:gd name="T42" fmla="*/ 2147483647 w 108"/>
              <a:gd name="T43" fmla="*/ 2147483647 h 107"/>
              <a:gd name="T44" fmla="*/ 2147483647 w 108"/>
              <a:gd name="T45" fmla="*/ 2147483647 h 107"/>
              <a:gd name="T46" fmla="*/ 2147483647 w 108"/>
              <a:gd name="T47" fmla="*/ 2147483647 h 107"/>
              <a:gd name="T48" fmla="*/ 2147483647 w 108"/>
              <a:gd name="T49" fmla="*/ 2147483647 h 107"/>
              <a:gd name="T50" fmla="*/ 2147483647 w 108"/>
              <a:gd name="T51" fmla="*/ 2147483647 h 107"/>
              <a:gd name="T52" fmla="*/ 2147483647 w 108"/>
              <a:gd name="T53" fmla="*/ 2147483647 h 107"/>
              <a:gd name="T54" fmla="*/ 2147483647 w 108"/>
              <a:gd name="T55" fmla="*/ 2147483647 h 107"/>
              <a:gd name="T56" fmla="*/ 2147483647 w 108"/>
              <a:gd name="T57" fmla="*/ 2147483647 h 107"/>
              <a:gd name="T58" fmla="*/ 2147483647 w 108"/>
              <a:gd name="T59" fmla="*/ 2147483647 h 107"/>
              <a:gd name="T60" fmla="*/ 2147483647 w 108"/>
              <a:gd name="T61" fmla="*/ 2147483647 h 107"/>
              <a:gd name="T62" fmla="*/ 2147483647 w 108"/>
              <a:gd name="T63" fmla="*/ 2147483647 h 107"/>
              <a:gd name="T64" fmla="*/ 2147483647 w 108"/>
              <a:gd name="T65" fmla="*/ 2147483647 h 107"/>
              <a:gd name="T66" fmla="*/ 2147483647 w 108"/>
              <a:gd name="T67" fmla="*/ 2147483647 h 107"/>
              <a:gd name="T68" fmla="*/ 2147483647 w 108"/>
              <a:gd name="T69" fmla="*/ 2147483647 h 107"/>
              <a:gd name="T70" fmla="*/ 2147483647 w 108"/>
              <a:gd name="T71" fmla="*/ 2147483647 h 107"/>
              <a:gd name="T72" fmla="*/ 2147483647 w 108"/>
              <a:gd name="T73" fmla="*/ 2147483647 h 107"/>
              <a:gd name="T74" fmla="*/ 2147483647 w 108"/>
              <a:gd name="T75" fmla="*/ 2147483647 h 107"/>
              <a:gd name="T76" fmla="*/ 2147483647 w 108"/>
              <a:gd name="T77" fmla="*/ 2147483647 h 107"/>
              <a:gd name="T78" fmla="*/ 2147483647 w 108"/>
              <a:gd name="T79" fmla="*/ 2147483647 h 107"/>
              <a:gd name="T80" fmla="*/ 2147483647 w 108"/>
              <a:gd name="T81" fmla="*/ 2147483647 h 107"/>
              <a:gd name="T82" fmla="*/ 2147483647 w 108"/>
              <a:gd name="T83" fmla="*/ 2147483647 h 107"/>
              <a:gd name="T84" fmla="*/ 2147483647 w 108"/>
              <a:gd name="T85" fmla="*/ 2147483647 h 107"/>
              <a:gd name="T86" fmla="*/ 2147483647 w 108"/>
              <a:gd name="T87" fmla="*/ 2147483647 h 107"/>
              <a:gd name="T88" fmla="*/ 2147483647 w 108"/>
              <a:gd name="T89" fmla="*/ 2147483647 h 107"/>
              <a:gd name="T90" fmla="*/ 2147483647 w 108"/>
              <a:gd name="T91" fmla="*/ 2147483647 h 107"/>
              <a:gd name="T92" fmla="*/ 2147483647 w 108"/>
              <a:gd name="T93" fmla="*/ 2147483647 h 107"/>
              <a:gd name="T94" fmla="*/ 2147483647 w 108"/>
              <a:gd name="T95" fmla="*/ 2147483647 h 107"/>
              <a:gd name="T96" fmla="*/ 2147483647 w 108"/>
              <a:gd name="T97" fmla="*/ 2147483647 h 107"/>
              <a:gd name="T98" fmla="*/ 2147483647 w 108"/>
              <a:gd name="T99" fmla="*/ 2147483647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9"/>
          <p:cNvSpPr>
            <a:spLocks noEditPoints="1" noChangeArrowheads="1"/>
          </p:cNvSpPr>
          <p:nvPr/>
        </p:nvSpPr>
        <p:spPr bwMode="auto">
          <a:xfrm>
            <a:off x="5149849" y="3261965"/>
            <a:ext cx="319088" cy="319087"/>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0"/>
          <p:cNvSpPr>
            <a:spLocks noEditPoints="1" noChangeArrowheads="1"/>
          </p:cNvSpPr>
          <p:nvPr/>
        </p:nvSpPr>
        <p:spPr bwMode="auto">
          <a:xfrm>
            <a:off x="6545263" y="3977926"/>
            <a:ext cx="333375" cy="304800"/>
          </a:xfrm>
          <a:custGeom>
            <a:avLst/>
            <a:gdLst>
              <a:gd name="T0" fmla="*/ 2147483647 w 210"/>
              <a:gd name="T1" fmla="*/ 0 h 192"/>
              <a:gd name="T2" fmla="*/ 2147483647 w 210"/>
              <a:gd name="T3" fmla="*/ 2147483647 h 192"/>
              <a:gd name="T4" fmla="*/ 2147483647 w 210"/>
              <a:gd name="T5" fmla="*/ 2147483647 h 192"/>
              <a:gd name="T6" fmla="*/ 2147483647 w 210"/>
              <a:gd name="T7" fmla="*/ 2147483647 h 192"/>
              <a:gd name="T8" fmla="*/ 2147483647 w 210"/>
              <a:gd name="T9" fmla="*/ 2147483647 h 192"/>
              <a:gd name="T10" fmla="*/ 2147483647 w 210"/>
              <a:gd name="T11" fmla="*/ 2147483647 h 192"/>
              <a:gd name="T12" fmla="*/ 2147483647 w 210"/>
              <a:gd name="T13" fmla="*/ 2147483647 h 192"/>
              <a:gd name="T14" fmla="*/ 2147483647 w 210"/>
              <a:gd name="T15" fmla="*/ 2147483647 h 192"/>
              <a:gd name="T16" fmla="*/ 2147483647 w 210"/>
              <a:gd name="T17" fmla="*/ 2147483647 h 192"/>
              <a:gd name="T18" fmla="*/ 2147483647 w 210"/>
              <a:gd name="T19" fmla="*/ 2147483647 h 192"/>
              <a:gd name="T20" fmla="*/ 2147483647 w 210"/>
              <a:gd name="T21" fmla="*/ 2147483647 h 192"/>
              <a:gd name="T22" fmla="*/ 2147483647 w 210"/>
              <a:gd name="T23" fmla="*/ 2147483647 h 192"/>
              <a:gd name="T24" fmla="*/ 2147483647 w 210"/>
              <a:gd name="T25" fmla="*/ 2147483647 h 192"/>
              <a:gd name="T26" fmla="*/ 2147483647 w 210"/>
              <a:gd name="T27" fmla="*/ 2147483647 h 192"/>
              <a:gd name="T28" fmla="*/ 2147483647 w 210"/>
              <a:gd name="T29" fmla="*/ 2147483647 h 192"/>
              <a:gd name="T30" fmla="*/ 2147483647 w 210"/>
              <a:gd name="T31" fmla="*/ 2147483647 h 192"/>
              <a:gd name="T32" fmla="*/ 2147483647 w 210"/>
              <a:gd name="T33" fmla="*/ 2147483647 h 192"/>
              <a:gd name="T34" fmla="*/ 2147483647 w 210"/>
              <a:gd name="T35" fmla="*/ 2147483647 h 192"/>
              <a:gd name="T36" fmla="*/ 2147483647 w 210"/>
              <a:gd name="T37" fmla="*/ 2147483647 h 192"/>
              <a:gd name="T38" fmla="*/ 2147483647 w 210"/>
              <a:gd name="T39" fmla="*/ 2147483647 h 192"/>
              <a:gd name="T40" fmla="*/ 2147483647 w 210"/>
              <a:gd name="T41" fmla="*/ 2147483647 h 192"/>
              <a:gd name="T42" fmla="*/ 2147483647 w 210"/>
              <a:gd name="T43" fmla="*/ 2147483647 h 192"/>
              <a:gd name="T44" fmla="*/ 2147483647 w 210"/>
              <a:gd name="T45" fmla="*/ 2147483647 h 192"/>
              <a:gd name="T46" fmla="*/ 2147483647 w 210"/>
              <a:gd name="T47" fmla="*/ 2147483647 h 192"/>
              <a:gd name="T48" fmla="*/ 2147483647 w 210"/>
              <a:gd name="T49" fmla="*/ 2147483647 h 192"/>
              <a:gd name="T50" fmla="*/ 0 w 210"/>
              <a:gd name="T51" fmla="*/ 2147483647 h 192"/>
              <a:gd name="T52" fmla="*/ 2147483647 w 210"/>
              <a:gd name="T53" fmla="*/ 2147483647 h 192"/>
              <a:gd name="T54" fmla="*/ 0 w 210"/>
              <a:gd name="T55" fmla="*/ 2147483647 h 192"/>
              <a:gd name="T56" fmla="*/ 2147483647 w 210"/>
              <a:gd name="T57" fmla="*/ 2147483647 h 192"/>
              <a:gd name="T58" fmla="*/ 0 w 210"/>
              <a:gd name="T59" fmla="*/ 2147483647 h 192"/>
              <a:gd name="T60" fmla="*/ 2147483647 w 210"/>
              <a:gd name="T61" fmla="*/ 2147483647 h 192"/>
              <a:gd name="T62" fmla="*/ 0 w 210"/>
              <a:gd name="T63" fmla="*/ 2147483647 h 192"/>
              <a:gd name="T64" fmla="*/ 2147483647 w 210"/>
              <a:gd name="T65" fmla="*/ 2147483647 h 192"/>
              <a:gd name="T66" fmla="*/ 0 w 210"/>
              <a:gd name="T67" fmla="*/ 2147483647 h 192"/>
              <a:gd name="T68" fmla="*/ 2147483647 w 210"/>
              <a:gd name="T69" fmla="*/ 2147483647 h 192"/>
              <a:gd name="T70" fmla="*/ 2147483647 w 210"/>
              <a:gd name="T71" fmla="*/ 0 h 192"/>
              <a:gd name="T72" fmla="*/ 2147483647 w 210"/>
              <a:gd name="T73" fmla="*/ 2147483647 h 192"/>
              <a:gd name="T74" fmla="*/ 2147483647 w 210"/>
              <a:gd name="T75" fmla="*/ 2147483647 h 192"/>
              <a:gd name="T76" fmla="*/ 2147483647 w 210"/>
              <a:gd name="T77" fmla="*/ 2147483647 h 192"/>
              <a:gd name="T78" fmla="*/ 2147483647 w 210"/>
              <a:gd name="T79" fmla="*/ 2147483647 h 192"/>
              <a:gd name="T80" fmla="*/ 2147483647 w 210"/>
              <a:gd name="T81" fmla="*/ 2147483647 h 192"/>
              <a:gd name="T82" fmla="*/ 2147483647 w 210"/>
              <a:gd name="T83" fmla="*/ 2147483647 h 192"/>
              <a:gd name="T84" fmla="*/ 2147483647 w 210"/>
              <a:gd name="T85" fmla="*/ 2147483647 h 192"/>
              <a:gd name="T86" fmla="*/ 2147483647 w 210"/>
              <a:gd name="T87" fmla="*/ 2147483647 h 192"/>
              <a:gd name="T88" fmla="*/ 2147483647 w 210"/>
              <a:gd name="T89" fmla="*/ 2147483647 h 192"/>
              <a:gd name="T90" fmla="*/ 2147483647 w 210"/>
              <a:gd name="T91" fmla="*/ 2147483647 h 192"/>
              <a:gd name="T92" fmla="*/ 2147483647 w 210"/>
              <a:gd name="T93" fmla="*/ 2147483647 h 192"/>
              <a:gd name="T94" fmla="*/ 2147483647 w 210"/>
              <a:gd name="T95" fmla="*/ 2147483647 h 192"/>
              <a:gd name="T96" fmla="*/ 2147483647 w 210"/>
              <a:gd name="T97" fmla="*/ 2147483647 h 192"/>
              <a:gd name="T98" fmla="*/ 2147483647 w 210"/>
              <a:gd name="T99" fmla="*/ 2147483647 h 192"/>
              <a:gd name="T100" fmla="*/ 2147483647 w 210"/>
              <a:gd name="T101" fmla="*/ 2147483647 h 192"/>
              <a:gd name="T102" fmla="*/ 2147483647 w 210"/>
              <a:gd name="T103" fmla="*/ 2147483647 h 192"/>
              <a:gd name="T104" fmla="*/ 2147483647 w 210"/>
              <a:gd name="T105" fmla="*/ 2147483647 h 192"/>
              <a:gd name="T106" fmla="*/ 2147483647 w 210"/>
              <a:gd name="T107" fmla="*/ 2147483647 h 192"/>
              <a:gd name="T108" fmla="*/ 2147483647 w 210"/>
              <a:gd name="T109" fmla="*/ 2147483647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11"/>
          <p:cNvSpPr>
            <a:spLocks noEditPoints="1" noChangeArrowheads="1"/>
          </p:cNvSpPr>
          <p:nvPr/>
        </p:nvSpPr>
        <p:spPr bwMode="auto">
          <a:xfrm>
            <a:off x="6548437" y="3250852"/>
            <a:ext cx="292100" cy="344488"/>
          </a:xfrm>
          <a:custGeom>
            <a:avLst/>
            <a:gdLst>
              <a:gd name="T0" fmla="*/ 0 w 78"/>
              <a:gd name="T1" fmla="*/ 2147483647 h 92"/>
              <a:gd name="T2" fmla="*/ 2147483647 w 78"/>
              <a:gd name="T3" fmla="*/ 2147483647 h 92"/>
              <a:gd name="T4" fmla="*/ 2147483647 w 78"/>
              <a:gd name="T5" fmla="*/ 2147483647 h 92"/>
              <a:gd name="T6" fmla="*/ 2147483647 w 78"/>
              <a:gd name="T7" fmla="*/ 2147483647 h 92"/>
              <a:gd name="T8" fmla="*/ 2147483647 w 78"/>
              <a:gd name="T9" fmla="*/ 2147483647 h 92"/>
              <a:gd name="T10" fmla="*/ 2147483647 w 78"/>
              <a:gd name="T11" fmla="*/ 2147483647 h 92"/>
              <a:gd name="T12" fmla="*/ 2147483647 w 78"/>
              <a:gd name="T13" fmla="*/ 2147483647 h 92"/>
              <a:gd name="T14" fmla="*/ 2147483647 w 78"/>
              <a:gd name="T15" fmla="*/ 2147483647 h 92"/>
              <a:gd name="T16" fmla="*/ 2147483647 w 78"/>
              <a:gd name="T17" fmla="*/ 2147483647 h 92"/>
              <a:gd name="T18" fmla="*/ 2147483647 w 78"/>
              <a:gd name="T19" fmla="*/ 2147483647 h 92"/>
              <a:gd name="T20" fmla="*/ 2147483647 w 78"/>
              <a:gd name="T21" fmla="*/ 2147483647 h 92"/>
              <a:gd name="T22" fmla="*/ 2147483647 w 78"/>
              <a:gd name="T23" fmla="*/ 2147483647 h 92"/>
              <a:gd name="T24" fmla="*/ 2147483647 w 78"/>
              <a:gd name="T25" fmla="*/ 2147483647 h 92"/>
              <a:gd name="T26" fmla="*/ 2147483647 w 78"/>
              <a:gd name="T27" fmla="*/ 2147483647 h 92"/>
              <a:gd name="T28" fmla="*/ 2147483647 w 78"/>
              <a:gd name="T29" fmla="*/ 2147483647 h 92"/>
              <a:gd name="T30" fmla="*/ 2147483647 w 78"/>
              <a:gd name="T31" fmla="*/ 2147483647 h 92"/>
              <a:gd name="T32" fmla="*/ 2147483647 w 78"/>
              <a:gd name="T33" fmla="*/ 2147483647 h 92"/>
              <a:gd name="T34" fmla="*/ 2147483647 w 78"/>
              <a:gd name="T35" fmla="*/ 2147483647 h 92"/>
              <a:gd name="T36" fmla="*/ 2147483647 w 78"/>
              <a:gd name="T37" fmla="*/ 2147483647 h 92"/>
              <a:gd name="T38" fmla="*/ 2147483647 w 78"/>
              <a:gd name="T39" fmla="*/ 2147483647 h 92"/>
              <a:gd name="T40" fmla="*/ 2147483647 w 78"/>
              <a:gd name="T41" fmla="*/ 2147483647 h 92"/>
              <a:gd name="T42" fmla="*/ 2147483647 w 78"/>
              <a:gd name="T43" fmla="*/ 2147483647 h 92"/>
              <a:gd name="T44" fmla="*/ 2147483647 w 78"/>
              <a:gd name="T45" fmla="*/ 2147483647 h 92"/>
              <a:gd name="T46" fmla="*/ 2147483647 w 78"/>
              <a:gd name="T47" fmla="*/ 2147483647 h 92"/>
              <a:gd name="T48" fmla="*/ 2147483647 w 78"/>
              <a:gd name="T49" fmla="*/ 2147483647 h 92"/>
              <a:gd name="T50" fmla="*/ 2147483647 w 78"/>
              <a:gd name="T51" fmla="*/ 2147483647 h 92"/>
              <a:gd name="T52" fmla="*/ 2147483647 w 78"/>
              <a:gd name="T53" fmla="*/ 2147483647 h 92"/>
              <a:gd name="T54" fmla="*/ 2147483647 w 78"/>
              <a:gd name="T55" fmla="*/ 2147483647 h 92"/>
              <a:gd name="T56" fmla="*/ 2147483647 w 78"/>
              <a:gd name="T57" fmla="*/ 2147483647 h 92"/>
              <a:gd name="T58" fmla="*/ 2147483647 w 78"/>
              <a:gd name="T59" fmla="*/ 2147483647 h 92"/>
              <a:gd name="T60" fmla="*/ 2147483647 w 78"/>
              <a:gd name="T61" fmla="*/ 2147483647 h 92"/>
              <a:gd name="T62" fmla="*/ 2147483647 w 78"/>
              <a:gd name="T63" fmla="*/ 2147483647 h 92"/>
              <a:gd name="T64" fmla="*/ 2147483647 w 78"/>
              <a:gd name="T65" fmla="*/ 2147483647 h 92"/>
              <a:gd name="T66" fmla="*/ 2147483647 w 78"/>
              <a:gd name="T67" fmla="*/ 2147483647 h 92"/>
              <a:gd name="T68" fmla="*/ 2147483647 w 78"/>
              <a:gd name="T69" fmla="*/ 2147483647 h 92"/>
              <a:gd name="T70" fmla="*/ 2147483647 w 78"/>
              <a:gd name="T71" fmla="*/ 2147483647 h 92"/>
              <a:gd name="T72" fmla="*/ 2147483647 w 78"/>
              <a:gd name="T73" fmla="*/ 0 h 92"/>
              <a:gd name="T74" fmla="*/ 2147483647 w 78"/>
              <a:gd name="T75" fmla="*/ 21474836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12"/>
          <p:cNvSpPr>
            <a:spLocks noChangeArrowheads="1"/>
          </p:cNvSpPr>
          <p:nvPr/>
        </p:nvSpPr>
        <p:spPr bwMode="auto">
          <a:xfrm>
            <a:off x="7272338" y="3209576"/>
            <a:ext cx="231775" cy="427038"/>
          </a:xfrm>
          <a:custGeom>
            <a:avLst/>
            <a:gdLst>
              <a:gd name="T0" fmla="*/ 2147483647 w 146"/>
              <a:gd name="T1" fmla="*/ 0 h 269"/>
              <a:gd name="T2" fmla="*/ 2147483647 w 146"/>
              <a:gd name="T3" fmla="*/ 0 h 269"/>
              <a:gd name="T4" fmla="*/ 2147483647 w 146"/>
              <a:gd name="T5" fmla="*/ 2147483647 h 269"/>
              <a:gd name="T6" fmla="*/ 2147483647 w 146"/>
              <a:gd name="T7" fmla="*/ 2147483647 h 269"/>
              <a:gd name="T8" fmla="*/ 2147483647 w 146"/>
              <a:gd name="T9" fmla="*/ 2147483647 h 269"/>
              <a:gd name="T10" fmla="*/ 2147483647 w 146"/>
              <a:gd name="T11" fmla="*/ 2147483647 h 269"/>
              <a:gd name="T12" fmla="*/ 2147483647 w 146"/>
              <a:gd name="T13" fmla="*/ 2147483647 h 269"/>
              <a:gd name="T14" fmla="*/ 2147483647 w 146"/>
              <a:gd name="T15" fmla="*/ 2147483647 h 269"/>
              <a:gd name="T16" fmla="*/ 2147483647 w 146"/>
              <a:gd name="T17" fmla="*/ 2147483647 h 269"/>
              <a:gd name="T18" fmla="*/ 0 w 146"/>
              <a:gd name="T19" fmla="*/ 2147483647 h 269"/>
              <a:gd name="T20" fmla="*/ 2147483647 w 146"/>
              <a:gd name="T21" fmla="*/ 2147483647 h 269"/>
              <a:gd name="T22" fmla="*/ 2147483647 w 146"/>
              <a:gd name="T23" fmla="*/ 2147483647 h 269"/>
              <a:gd name="T24" fmla="*/ 2147483647 w 146"/>
              <a:gd name="T25" fmla="*/ 2147483647 h 269"/>
              <a:gd name="T26" fmla="*/ 2147483647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13"/>
          <p:cNvSpPr>
            <a:spLocks noEditPoints="1" noChangeArrowheads="1"/>
          </p:cNvSpPr>
          <p:nvPr/>
        </p:nvSpPr>
        <p:spPr bwMode="auto">
          <a:xfrm>
            <a:off x="7204075" y="1855440"/>
            <a:ext cx="390525" cy="401637"/>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14"/>
          <p:cNvSpPr>
            <a:spLocks noEditPoints="1" noChangeArrowheads="1"/>
          </p:cNvSpPr>
          <p:nvPr/>
        </p:nvSpPr>
        <p:spPr bwMode="auto">
          <a:xfrm>
            <a:off x="3757613" y="2534889"/>
            <a:ext cx="274637" cy="401637"/>
          </a:xfrm>
          <a:custGeom>
            <a:avLst/>
            <a:gdLst>
              <a:gd name="T0" fmla="*/ 2147483647 w 73"/>
              <a:gd name="T1" fmla="*/ 2147483647 h 107"/>
              <a:gd name="T2" fmla="*/ 2147483647 w 73"/>
              <a:gd name="T3" fmla="*/ 2147483647 h 107"/>
              <a:gd name="T4" fmla="*/ 2147483647 w 73"/>
              <a:gd name="T5" fmla="*/ 2147483647 h 107"/>
              <a:gd name="T6" fmla="*/ 2147483647 w 73"/>
              <a:gd name="T7" fmla="*/ 2147483647 h 107"/>
              <a:gd name="T8" fmla="*/ 2147483647 w 73"/>
              <a:gd name="T9" fmla="*/ 2147483647 h 107"/>
              <a:gd name="T10" fmla="*/ 2147483647 w 73"/>
              <a:gd name="T11" fmla="*/ 2147483647 h 107"/>
              <a:gd name="T12" fmla="*/ 2147483647 w 73"/>
              <a:gd name="T13" fmla="*/ 2147483647 h 107"/>
              <a:gd name="T14" fmla="*/ 2147483647 w 73"/>
              <a:gd name="T15" fmla="*/ 2147483647 h 107"/>
              <a:gd name="T16" fmla="*/ 2147483647 w 73"/>
              <a:gd name="T17" fmla="*/ 2147483647 h 107"/>
              <a:gd name="T18" fmla="*/ 2147483647 w 73"/>
              <a:gd name="T19" fmla="*/ 2147483647 h 107"/>
              <a:gd name="T20" fmla="*/ 2147483647 w 73"/>
              <a:gd name="T21" fmla="*/ 2147483647 h 107"/>
              <a:gd name="T22" fmla="*/ 2147483647 w 73"/>
              <a:gd name="T23" fmla="*/ 2147483647 h 107"/>
              <a:gd name="T24" fmla="*/ 2147483647 w 73"/>
              <a:gd name="T25" fmla="*/ 2147483647 h 107"/>
              <a:gd name="T26" fmla="*/ 2147483647 w 73"/>
              <a:gd name="T27" fmla="*/ 2147483647 h 107"/>
              <a:gd name="T28" fmla="*/ 2147483647 w 73"/>
              <a:gd name="T29" fmla="*/ 2147483647 h 107"/>
              <a:gd name="T30" fmla="*/ 2147483647 w 73"/>
              <a:gd name="T31" fmla="*/ 2147483647 h 107"/>
              <a:gd name="T32" fmla="*/ 2147483647 w 73"/>
              <a:gd name="T33" fmla="*/ 2147483647 h 107"/>
              <a:gd name="T34" fmla="*/ 2147483647 w 73"/>
              <a:gd name="T35" fmla="*/ 2147483647 h 107"/>
              <a:gd name="T36" fmla="*/ 2147483647 w 73"/>
              <a:gd name="T37" fmla="*/ 2147483647 h 107"/>
              <a:gd name="T38" fmla="*/ 2147483647 w 73"/>
              <a:gd name="T39" fmla="*/ 2147483647 h 107"/>
              <a:gd name="T40" fmla="*/ 2147483647 w 73"/>
              <a:gd name="T41" fmla="*/ 2147483647 h 107"/>
              <a:gd name="T42" fmla="*/ 2147483647 w 73"/>
              <a:gd name="T43" fmla="*/ 2147483647 h 107"/>
              <a:gd name="T44" fmla="*/ 2147483647 w 73"/>
              <a:gd name="T45" fmla="*/ 2147483647 h 107"/>
              <a:gd name="T46" fmla="*/ 2147483647 w 73"/>
              <a:gd name="T47" fmla="*/ 2147483647 h 107"/>
              <a:gd name="T48" fmla="*/ 2147483647 w 73"/>
              <a:gd name="T49" fmla="*/ 2147483647 h 107"/>
              <a:gd name="T50" fmla="*/ 2147483647 w 73"/>
              <a:gd name="T51" fmla="*/ 2147483647 h 107"/>
              <a:gd name="T52" fmla="*/ 2147483647 w 73"/>
              <a:gd name="T53" fmla="*/ 2147483647 h 107"/>
              <a:gd name="T54" fmla="*/ 2147483647 w 73"/>
              <a:gd name="T55" fmla="*/ 2147483647 h 107"/>
              <a:gd name="T56" fmla="*/ 2147483647 w 73"/>
              <a:gd name="T57" fmla="*/ 2147483647 h 107"/>
              <a:gd name="T58" fmla="*/ 2147483647 w 73"/>
              <a:gd name="T59" fmla="*/ 2147483647 h 107"/>
              <a:gd name="T60" fmla="*/ 2147483647 w 73"/>
              <a:gd name="T61" fmla="*/ 2147483647 h 107"/>
              <a:gd name="T62" fmla="*/ 2147483647 w 73"/>
              <a:gd name="T63" fmla="*/ 2147483647 h 107"/>
              <a:gd name="T64" fmla="*/ 2147483647 w 73"/>
              <a:gd name="T65" fmla="*/ 2147483647 h 107"/>
              <a:gd name="T66" fmla="*/ 2147483647 w 73"/>
              <a:gd name="T67" fmla="*/ 2147483647 h 107"/>
              <a:gd name="T68" fmla="*/ 2147483647 w 73"/>
              <a:gd name="T69" fmla="*/ 2147483647 h 107"/>
              <a:gd name="T70" fmla="*/ 2147483647 w 73"/>
              <a:gd name="T71" fmla="*/ 2147483647 h 107"/>
              <a:gd name="T72" fmla="*/ 2147483647 w 73"/>
              <a:gd name="T73" fmla="*/ 2147483647 h 107"/>
              <a:gd name="T74" fmla="*/ 2147483647 w 73"/>
              <a:gd name="T75" fmla="*/ 2147483647 h 107"/>
              <a:gd name="T76" fmla="*/ 2147483647 w 73"/>
              <a:gd name="T77" fmla="*/ 2147483647 h 107"/>
              <a:gd name="T78" fmla="*/ 2147483647 w 73"/>
              <a:gd name="T79" fmla="*/ 2147483647 h 107"/>
              <a:gd name="T80" fmla="*/ 2147483647 w 73"/>
              <a:gd name="T81" fmla="*/ 2147483647 h 107"/>
              <a:gd name="T82" fmla="*/ 2147483647 w 73"/>
              <a:gd name="T83" fmla="*/ 2147483647 h 107"/>
              <a:gd name="T84" fmla="*/ 2147483647 w 73"/>
              <a:gd name="T85" fmla="*/ 2147483647 h 107"/>
              <a:gd name="T86" fmla="*/ 2147483647 w 73"/>
              <a:gd name="T87" fmla="*/ 2147483647 h 107"/>
              <a:gd name="T88" fmla="*/ 2147483647 w 73"/>
              <a:gd name="T89" fmla="*/ 2147483647 h 107"/>
              <a:gd name="T90" fmla="*/ 2147483647 w 73"/>
              <a:gd name="T91" fmla="*/ 2147483647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15"/>
          <p:cNvSpPr>
            <a:spLocks noEditPoints="1" noChangeArrowheads="1"/>
          </p:cNvSpPr>
          <p:nvPr/>
        </p:nvSpPr>
        <p:spPr bwMode="auto">
          <a:xfrm>
            <a:off x="5805488" y="2579339"/>
            <a:ext cx="404812" cy="330200"/>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6"/>
          <p:cNvSpPr>
            <a:spLocks noEditPoints="1" noChangeArrowheads="1"/>
          </p:cNvSpPr>
          <p:nvPr/>
        </p:nvSpPr>
        <p:spPr bwMode="auto">
          <a:xfrm>
            <a:off x="6518275" y="2590452"/>
            <a:ext cx="390525" cy="296863"/>
          </a:xfrm>
          <a:custGeom>
            <a:avLst/>
            <a:gdLst>
              <a:gd name="T0" fmla="*/ 2147483647 w 104"/>
              <a:gd name="T1" fmla="*/ 2147483647 h 79"/>
              <a:gd name="T2" fmla="*/ 2147483647 w 104"/>
              <a:gd name="T3" fmla="*/ 2147483647 h 79"/>
              <a:gd name="T4" fmla="*/ 0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17"/>
          <p:cNvSpPr>
            <a:spLocks noEditPoints="1" noChangeArrowheads="1"/>
          </p:cNvSpPr>
          <p:nvPr/>
        </p:nvSpPr>
        <p:spPr bwMode="auto">
          <a:xfrm>
            <a:off x="6521449" y="1923702"/>
            <a:ext cx="349250" cy="325438"/>
          </a:xfrm>
          <a:custGeom>
            <a:avLst/>
            <a:gdLst>
              <a:gd name="T0" fmla="*/ 2147483647 w 93"/>
              <a:gd name="T1" fmla="*/ 0 h 87"/>
              <a:gd name="T2" fmla="*/ 2147483647 w 93"/>
              <a:gd name="T3" fmla="*/ 2147483647 h 87"/>
              <a:gd name="T4" fmla="*/ 2147483647 w 93"/>
              <a:gd name="T5" fmla="*/ 2147483647 h 87"/>
              <a:gd name="T6" fmla="*/ 2147483647 w 93"/>
              <a:gd name="T7" fmla="*/ 2147483647 h 87"/>
              <a:gd name="T8" fmla="*/ 2147483647 w 93"/>
              <a:gd name="T9" fmla="*/ 2147483647 h 87"/>
              <a:gd name="T10" fmla="*/ 2147483647 w 93"/>
              <a:gd name="T11" fmla="*/ 2147483647 h 87"/>
              <a:gd name="T12" fmla="*/ 2147483647 w 93"/>
              <a:gd name="T13" fmla="*/ 2147483647 h 87"/>
              <a:gd name="T14" fmla="*/ 2147483647 w 93"/>
              <a:gd name="T15" fmla="*/ 2147483647 h 87"/>
              <a:gd name="T16" fmla="*/ 2147483647 w 93"/>
              <a:gd name="T17" fmla="*/ 2147483647 h 87"/>
              <a:gd name="T18" fmla="*/ 0 w 93"/>
              <a:gd name="T19" fmla="*/ 2147483647 h 87"/>
              <a:gd name="T20" fmla="*/ 0 w 93"/>
              <a:gd name="T21" fmla="*/ 0 h 87"/>
              <a:gd name="T22" fmla="*/ 2147483647 w 93"/>
              <a:gd name="T23" fmla="*/ 2147483647 h 87"/>
              <a:gd name="T24" fmla="*/ 2147483647 w 93"/>
              <a:gd name="T25" fmla="*/ 2147483647 h 87"/>
              <a:gd name="T26" fmla="*/ 2147483647 w 93"/>
              <a:gd name="T27" fmla="*/ 2147483647 h 87"/>
              <a:gd name="T28" fmla="*/ 2147483647 w 93"/>
              <a:gd name="T29" fmla="*/ 2147483647 h 87"/>
              <a:gd name="T30" fmla="*/ 2147483647 w 93"/>
              <a:gd name="T31" fmla="*/ 2147483647 h 87"/>
              <a:gd name="T32" fmla="*/ 2147483647 w 93"/>
              <a:gd name="T33" fmla="*/ 2147483647 h 87"/>
              <a:gd name="T34" fmla="*/ 2147483647 w 93"/>
              <a:gd name="T35" fmla="*/ 2147483647 h 87"/>
              <a:gd name="T36" fmla="*/ 2147483647 w 93"/>
              <a:gd name="T37" fmla="*/ 2147483647 h 87"/>
              <a:gd name="T38" fmla="*/ 2147483647 w 93"/>
              <a:gd name="T39" fmla="*/ 2147483647 h 87"/>
              <a:gd name="T40" fmla="*/ 2147483647 w 93"/>
              <a:gd name="T41" fmla="*/ 2147483647 h 87"/>
              <a:gd name="T42" fmla="*/ 2147483647 w 93"/>
              <a:gd name="T43" fmla="*/ 2147483647 h 87"/>
              <a:gd name="T44" fmla="*/ 2147483647 w 93"/>
              <a:gd name="T45" fmla="*/ 2147483647 h 87"/>
              <a:gd name="T46" fmla="*/ 2147483647 w 93"/>
              <a:gd name="T47" fmla="*/ 2147483647 h 87"/>
              <a:gd name="T48" fmla="*/ 2147483647 w 93"/>
              <a:gd name="T49" fmla="*/ 2147483647 h 87"/>
              <a:gd name="T50" fmla="*/ 2147483647 w 93"/>
              <a:gd name="T51" fmla="*/ 2147483647 h 87"/>
              <a:gd name="T52" fmla="*/ 2147483647 w 93"/>
              <a:gd name="T53" fmla="*/ 2147483647 h 87"/>
              <a:gd name="T54" fmla="*/ 2147483647 w 93"/>
              <a:gd name="T55" fmla="*/ 2147483647 h 87"/>
              <a:gd name="T56" fmla="*/ 2147483647 w 93"/>
              <a:gd name="T57" fmla="*/ 2147483647 h 87"/>
              <a:gd name="T58" fmla="*/ 2147483647 w 93"/>
              <a:gd name="T59" fmla="*/ 2147483647 h 87"/>
              <a:gd name="T60" fmla="*/ 2147483647 w 93"/>
              <a:gd name="T61" fmla="*/ 2147483647 h 87"/>
              <a:gd name="T62" fmla="*/ 2147483647 w 93"/>
              <a:gd name="T63" fmla="*/ 2147483647 h 87"/>
              <a:gd name="T64" fmla="*/ 2147483647 w 93"/>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8"/>
          <p:cNvSpPr>
            <a:spLocks noEditPoints="1" noChangeArrowheads="1"/>
          </p:cNvSpPr>
          <p:nvPr/>
        </p:nvSpPr>
        <p:spPr bwMode="auto">
          <a:xfrm>
            <a:off x="7212013" y="2561877"/>
            <a:ext cx="333375" cy="355600"/>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9"/>
          <p:cNvSpPr>
            <a:spLocks noEditPoints="1" noChangeArrowheads="1"/>
          </p:cNvSpPr>
          <p:nvPr/>
        </p:nvSpPr>
        <p:spPr bwMode="auto">
          <a:xfrm>
            <a:off x="5824538" y="3930302"/>
            <a:ext cx="352425" cy="371475"/>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20"/>
          <p:cNvSpPr>
            <a:spLocks noChangeArrowheads="1"/>
          </p:cNvSpPr>
          <p:nvPr/>
        </p:nvSpPr>
        <p:spPr bwMode="auto">
          <a:xfrm>
            <a:off x="5133974" y="2590452"/>
            <a:ext cx="323850" cy="288925"/>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21"/>
          <p:cNvSpPr>
            <a:spLocks noEditPoints="1" noChangeArrowheads="1"/>
          </p:cNvSpPr>
          <p:nvPr/>
        </p:nvSpPr>
        <p:spPr bwMode="auto">
          <a:xfrm>
            <a:off x="5888038" y="3269901"/>
            <a:ext cx="236537" cy="322263"/>
          </a:xfrm>
          <a:custGeom>
            <a:avLst/>
            <a:gdLst>
              <a:gd name="T0" fmla="*/ 2147483647 w 63"/>
              <a:gd name="T1" fmla="*/ 2147483647 h 86"/>
              <a:gd name="T2" fmla="*/ 0 w 63"/>
              <a:gd name="T3" fmla="*/ 2147483647 h 86"/>
              <a:gd name="T4" fmla="*/ 2147483647 w 63"/>
              <a:gd name="T5" fmla="*/ 2147483647 h 86"/>
              <a:gd name="T6" fmla="*/ 2147483647 w 63"/>
              <a:gd name="T7" fmla="*/ 2147483647 h 86"/>
              <a:gd name="T8" fmla="*/ 2147483647 w 63"/>
              <a:gd name="T9" fmla="*/ 2147483647 h 86"/>
              <a:gd name="T10" fmla="*/ 2147483647 w 63"/>
              <a:gd name="T11" fmla="*/ 2147483647 h 86"/>
              <a:gd name="T12" fmla="*/ 2147483647 w 63"/>
              <a:gd name="T13" fmla="*/ 2147483647 h 86"/>
              <a:gd name="T14" fmla="*/ 2147483647 w 63"/>
              <a:gd name="T15" fmla="*/ 2147483647 h 86"/>
              <a:gd name="T16" fmla="*/ 2147483647 w 63"/>
              <a:gd name="T17" fmla="*/ 2147483647 h 86"/>
              <a:gd name="T18" fmla="*/ 2147483647 w 63"/>
              <a:gd name="T19" fmla="*/ 2147483647 h 86"/>
              <a:gd name="T20" fmla="*/ 2147483647 w 63"/>
              <a:gd name="T21" fmla="*/ 2147483647 h 86"/>
              <a:gd name="T22" fmla="*/ 2147483647 w 63"/>
              <a:gd name="T23" fmla="*/ 2147483647 h 86"/>
              <a:gd name="T24" fmla="*/ 2147483647 w 63"/>
              <a:gd name="T25" fmla="*/ 2147483647 h 86"/>
              <a:gd name="T26" fmla="*/ 2147483647 w 63"/>
              <a:gd name="T27" fmla="*/ 2147483647 h 86"/>
              <a:gd name="T28" fmla="*/ 2147483647 w 63"/>
              <a:gd name="T29" fmla="*/ 2147483647 h 86"/>
              <a:gd name="T30" fmla="*/ 2147483647 w 63"/>
              <a:gd name="T31" fmla="*/ 2147483647 h 86"/>
              <a:gd name="T32" fmla="*/ 2147483647 w 63"/>
              <a:gd name="T33" fmla="*/ 2147483647 h 86"/>
              <a:gd name="T34" fmla="*/ 2147483647 w 63"/>
              <a:gd name="T35" fmla="*/ 2147483647 h 86"/>
              <a:gd name="T36" fmla="*/ 2147483647 w 63"/>
              <a:gd name="T37" fmla="*/ 2147483647 h 86"/>
              <a:gd name="T38" fmla="*/ 2147483647 w 63"/>
              <a:gd name="T39" fmla="*/ 2147483647 h 86"/>
              <a:gd name="T40" fmla="*/ 2147483647 w 63"/>
              <a:gd name="T41" fmla="*/ 2147483647 h 86"/>
              <a:gd name="T42" fmla="*/ 2147483647 w 63"/>
              <a:gd name="T43" fmla="*/ 2147483647 h 86"/>
              <a:gd name="T44" fmla="*/ 2147483647 w 63"/>
              <a:gd name="T45" fmla="*/ 2147483647 h 86"/>
              <a:gd name="T46" fmla="*/ 2147483647 w 63"/>
              <a:gd name="T47" fmla="*/ 2147483647 h 86"/>
              <a:gd name="T48" fmla="*/ 2147483647 w 63"/>
              <a:gd name="T49" fmla="*/ 2147483647 h 86"/>
              <a:gd name="T50" fmla="*/ 2147483647 w 63"/>
              <a:gd name="T51" fmla="*/ 2147483647 h 86"/>
              <a:gd name="T52" fmla="*/ 2147483647 w 63"/>
              <a:gd name="T53" fmla="*/ 2147483647 h 86"/>
              <a:gd name="T54" fmla="*/ 2147483647 w 63"/>
              <a:gd name="T55" fmla="*/ 2147483647 h 86"/>
              <a:gd name="T56" fmla="*/ 2147483647 w 63"/>
              <a:gd name="T57" fmla="*/ 2147483647 h 86"/>
              <a:gd name="T58" fmla="*/ 2147483647 w 63"/>
              <a:gd name="T59" fmla="*/ 2147483647 h 86"/>
              <a:gd name="T60" fmla="*/ 2147483647 w 63"/>
              <a:gd name="T61" fmla="*/ 2147483647 h 86"/>
              <a:gd name="T62" fmla="*/ 2147483647 w 63"/>
              <a:gd name="T63" fmla="*/ 2147483647 h 86"/>
              <a:gd name="T64" fmla="*/ 2147483647 w 63"/>
              <a:gd name="T65" fmla="*/ 2147483647 h 86"/>
              <a:gd name="T66" fmla="*/ 2147483647 w 63"/>
              <a:gd name="T67" fmla="*/ 2147483647 h 86"/>
              <a:gd name="T68" fmla="*/ 2147483647 w 63"/>
              <a:gd name="T69" fmla="*/ 214748364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22"/>
          <p:cNvSpPr>
            <a:spLocks noEditPoints="1" noChangeArrowheads="1"/>
          </p:cNvSpPr>
          <p:nvPr/>
        </p:nvSpPr>
        <p:spPr bwMode="auto">
          <a:xfrm>
            <a:off x="5186363" y="3960465"/>
            <a:ext cx="241300" cy="358775"/>
          </a:xfrm>
          <a:custGeom>
            <a:avLst/>
            <a:gdLst>
              <a:gd name="T0" fmla="*/ 2147483647 w 64"/>
              <a:gd name="T1" fmla="*/ 0 h 96"/>
              <a:gd name="T2" fmla="*/ 2147483647 w 64"/>
              <a:gd name="T3" fmla="*/ 2147483647 h 96"/>
              <a:gd name="T4" fmla="*/ 2147483647 w 64"/>
              <a:gd name="T5" fmla="*/ 2147483647 h 96"/>
              <a:gd name="T6" fmla="*/ 0 w 64"/>
              <a:gd name="T7" fmla="*/ 2147483647 h 96"/>
              <a:gd name="T8" fmla="*/ 2147483647 w 64"/>
              <a:gd name="T9" fmla="*/ 2147483647 h 96"/>
              <a:gd name="T10" fmla="*/ 2147483647 w 64"/>
              <a:gd name="T11" fmla="*/ 2147483647 h 96"/>
              <a:gd name="T12" fmla="*/ 2147483647 w 64"/>
              <a:gd name="T13" fmla="*/ 2147483647 h 96"/>
              <a:gd name="T14" fmla="*/ 2147483647 w 64"/>
              <a:gd name="T15" fmla="*/ 2147483647 h 96"/>
              <a:gd name="T16" fmla="*/ 2147483647 w 64"/>
              <a:gd name="T17" fmla="*/ 2147483647 h 96"/>
              <a:gd name="T18" fmla="*/ 2147483647 w 64"/>
              <a:gd name="T19" fmla="*/ 2147483647 h 96"/>
              <a:gd name="T20" fmla="*/ 2147483647 w 64"/>
              <a:gd name="T21" fmla="*/ 2147483647 h 96"/>
              <a:gd name="T22" fmla="*/ 2147483647 w 64"/>
              <a:gd name="T23" fmla="*/ 2147483647 h 96"/>
              <a:gd name="T24" fmla="*/ 2147483647 w 64"/>
              <a:gd name="T25" fmla="*/ 2147483647 h 96"/>
              <a:gd name="T26" fmla="*/ 2147483647 w 64"/>
              <a:gd name="T27" fmla="*/ 2147483647 h 96"/>
              <a:gd name="T28" fmla="*/ 2147483647 w 64"/>
              <a:gd name="T29" fmla="*/ 2147483647 h 96"/>
              <a:gd name="T30" fmla="*/ 2147483647 w 64"/>
              <a:gd name="T31" fmla="*/ 2147483647 h 96"/>
              <a:gd name="T32" fmla="*/ 2147483647 w 64"/>
              <a:gd name="T33" fmla="*/ 2147483647 h 96"/>
              <a:gd name="T34" fmla="*/ 2147483647 w 64"/>
              <a:gd name="T35" fmla="*/ 2147483647 h 96"/>
              <a:gd name="T36" fmla="*/ 2147483647 w 64"/>
              <a:gd name="T37" fmla="*/ 2147483647 h 96"/>
              <a:gd name="T38" fmla="*/ 2147483647 w 64"/>
              <a:gd name="T39" fmla="*/ 2147483647 h 96"/>
              <a:gd name="T40" fmla="*/ 2147483647 w 64"/>
              <a:gd name="T41" fmla="*/ 2147483647 h 96"/>
              <a:gd name="T42" fmla="*/ 2147483647 w 64"/>
              <a:gd name="T43" fmla="*/ 2147483647 h 96"/>
              <a:gd name="T44" fmla="*/ 2147483647 w 64"/>
              <a:gd name="T45" fmla="*/ 2147483647 h 96"/>
              <a:gd name="T46" fmla="*/ 2147483647 w 64"/>
              <a:gd name="T47" fmla="*/ 2147483647 h 96"/>
              <a:gd name="T48" fmla="*/ 2147483647 w 64"/>
              <a:gd name="T49" fmla="*/ 2147483647 h 96"/>
              <a:gd name="T50" fmla="*/ 2147483647 w 64"/>
              <a:gd name="T51" fmla="*/ 2147483647 h 96"/>
              <a:gd name="T52" fmla="*/ 2147483647 w 64"/>
              <a:gd name="T53" fmla="*/ 2147483647 h 96"/>
              <a:gd name="T54" fmla="*/ 2147483647 w 64"/>
              <a:gd name="T55" fmla="*/ 2147483647 h 96"/>
              <a:gd name="T56" fmla="*/ 2147483647 w 64"/>
              <a:gd name="T57" fmla="*/ 2147483647 h 96"/>
              <a:gd name="T58" fmla="*/ 2147483647 w 64"/>
              <a:gd name="T59" fmla="*/ 2147483647 h 96"/>
              <a:gd name="T60" fmla="*/ 2147483647 w 64"/>
              <a:gd name="T61" fmla="*/ 2147483647 h 96"/>
              <a:gd name="T62" fmla="*/ 2147483647 w 64"/>
              <a:gd name="T63" fmla="*/ 2147483647 h 96"/>
              <a:gd name="T64" fmla="*/ 2147483647 w 64"/>
              <a:gd name="T65" fmla="*/ 2147483647 h 96"/>
              <a:gd name="T66" fmla="*/ 2147483647 w 64"/>
              <a:gd name="T67" fmla="*/ 2147483647 h 96"/>
              <a:gd name="T68" fmla="*/ 2147483647 w 64"/>
              <a:gd name="T69" fmla="*/ 2147483647 h 96"/>
              <a:gd name="T70" fmla="*/ 2147483647 w 64"/>
              <a:gd name="T71" fmla="*/ 2147483647 h 96"/>
              <a:gd name="T72" fmla="*/ 2147483647 w 64"/>
              <a:gd name="T73" fmla="*/ 2147483647 h 96"/>
              <a:gd name="T74" fmla="*/ 2147483647 w 64"/>
              <a:gd name="T75" fmla="*/ 2147483647 h 96"/>
              <a:gd name="T76" fmla="*/ 2147483647 w 64"/>
              <a:gd name="T77" fmla="*/ 2147483647 h 96"/>
              <a:gd name="T78" fmla="*/ 2147483647 w 64"/>
              <a:gd name="T79" fmla="*/ 2147483647 h 96"/>
              <a:gd name="T80" fmla="*/ 2147483647 w 64"/>
              <a:gd name="T81" fmla="*/ 2147483647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23"/>
          <p:cNvSpPr>
            <a:spLocks noEditPoints="1" noChangeArrowheads="1"/>
          </p:cNvSpPr>
          <p:nvPr/>
        </p:nvSpPr>
        <p:spPr bwMode="auto">
          <a:xfrm>
            <a:off x="4414837" y="3960464"/>
            <a:ext cx="341312" cy="303212"/>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24"/>
          <p:cNvSpPr>
            <a:spLocks noEditPoints="1" noChangeArrowheads="1"/>
          </p:cNvSpPr>
          <p:nvPr/>
        </p:nvSpPr>
        <p:spPr bwMode="auto">
          <a:xfrm>
            <a:off x="3765550" y="3930301"/>
            <a:ext cx="307975" cy="388938"/>
          </a:xfrm>
          <a:custGeom>
            <a:avLst/>
            <a:gdLst>
              <a:gd name="T0" fmla="*/ 2147483647 w 82"/>
              <a:gd name="T1" fmla="*/ 2147483647 h 104"/>
              <a:gd name="T2" fmla="*/ 2147483647 w 82"/>
              <a:gd name="T3" fmla="*/ 2147483647 h 104"/>
              <a:gd name="T4" fmla="*/ 2147483647 w 82"/>
              <a:gd name="T5" fmla="*/ 2147483647 h 104"/>
              <a:gd name="T6" fmla="*/ 2147483647 w 82"/>
              <a:gd name="T7" fmla="*/ 2147483647 h 104"/>
              <a:gd name="T8" fmla="*/ 2147483647 w 82"/>
              <a:gd name="T9" fmla="*/ 2147483647 h 104"/>
              <a:gd name="T10" fmla="*/ 2147483647 w 82"/>
              <a:gd name="T11" fmla="*/ 2147483647 h 104"/>
              <a:gd name="T12" fmla="*/ 2147483647 w 82"/>
              <a:gd name="T13" fmla="*/ 2147483647 h 104"/>
              <a:gd name="T14" fmla="*/ 2147483647 w 82"/>
              <a:gd name="T15" fmla="*/ 2147483647 h 104"/>
              <a:gd name="T16" fmla="*/ 2147483647 w 82"/>
              <a:gd name="T17" fmla="*/ 2147483647 h 104"/>
              <a:gd name="T18" fmla="*/ 2147483647 w 82"/>
              <a:gd name="T19" fmla="*/ 2147483647 h 104"/>
              <a:gd name="T20" fmla="*/ 2147483647 w 82"/>
              <a:gd name="T21" fmla="*/ 2147483647 h 104"/>
              <a:gd name="T22" fmla="*/ 2147483647 w 82"/>
              <a:gd name="T23" fmla="*/ 2147483647 h 104"/>
              <a:gd name="T24" fmla="*/ 2147483647 w 82"/>
              <a:gd name="T25" fmla="*/ 2147483647 h 104"/>
              <a:gd name="T26" fmla="*/ 2147483647 w 82"/>
              <a:gd name="T27" fmla="*/ 0 h 104"/>
              <a:gd name="T28" fmla="*/ 2147483647 w 82"/>
              <a:gd name="T29" fmla="*/ 2147483647 h 104"/>
              <a:gd name="T30" fmla="*/ 2147483647 w 82"/>
              <a:gd name="T31" fmla="*/ 2147483647 h 104"/>
              <a:gd name="T32" fmla="*/ 2147483647 w 82"/>
              <a:gd name="T33" fmla="*/ 2147483647 h 104"/>
              <a:gd name="T34" fmla="*/ 2147483647 w 82"/>
              <a:gd name="T35" fmla="*/ 0 h 104"/>
              <a:gd name="T36" fmla="*/ 2147483647 w 82"/>
              <a:gd name="T37" fmla="*/ 2147483647 h 104"/>
              <a:gd name="T38" fmla="*/ 2147483647 w 82"/>
              <a:gd name="T39" fmla="*/ 2147483647 h 104"/>
              <a:gd name="T40" fmla="*/ 2147483647 w 82"/>
              <a:gd name="T41" fmla="*/ 2147483647 h 104"/>
              <a:gd name="T42" fmla="*/ 2147483647 w 82"/>
              <a:gd name="T43" fmla="*/ 2147483647 h 104"/>
              <a:gd name="T44" fmla="*/ 2147483647 w 82"/>
              <a:gd name="T45" fmla="*/ 2147483647 h 104"/>
              <a:gd name="T46" fmla="*/ 2147483647 w 82"/>
              <a:gd name="T47" fmla="*/ 2147483647 h 104"/>
              <a:gd name="T48" fmla="*/ 2147483647 w 82"/>
              <a:gd name="T49" fmla="*/ 2147483647 h 104"/>
              <a:gd name="T50" fmla="*/ 2147483647 w 82"/>
              <a:gd name="T51" fmla="*/ 2147483647 h 104"/>
              <a:gd name="T52" fmla="*/ 2147483647 w 82"/>
              <a:gd name="T53" fmla="*/ 2147483647 h 104"/>
              <a:gd name="T54" fmla="*/ 2147483647 w 82"/>
              <a:gd name="T55" fmla="*/ 2147483647 h 104"/>
              <a:gd name="T56" fmla="*/ 2147483647 w 82"/>
              <a:gd name="T57" fmla="*/ 2147483647 h 104"/>
              <a:gd name="T58" fmla="*/ 2147483647 w 82"/>
              <a:gd name="T59" fmla="*/ 2147483647 h 104"/>
              <a:gd name="T60" fmla="*/ 2147483647 w 82"/>
              <a:gd name="T61" fmla="*/ 2147483647 h 104"/>
              <a:gd name="T62" fmla="*/ 2147483647 w 82"/>
              <a:gd name="T63" fmla="*/ 2147483647 h 104"/>
              <a:gd name="T64" fmla="*/ 2147483647 w 82"/>
              <a:gd name="T65" fmla="*/ 2147483647 h 104"/>
              <a:gd name="T66" fmla="*/ 2147483647 w 82"/>
              <a:gd name="T67" fmla="*/ 2147483647 h 104"/>
              <a:gd name="T68" fmla="*/ 2147483647 w 82"/>
              <a:gd name="T69" fmla="*/ 2147483647 h 104"/>
              <a:gd name="T70" fmla="*/ 2147483647 w 82"/>
              <a:gd name="T71" fmla="*/ 2147483647 h 104"/>
              <a:gd name="T72" fmla="*/ 2147483647 w 82"/>
              <a:gd name="T73" fmla="*/ 2147483647 h 104"/>
              <a:gd name="T74" fmla="*/ 2147483647 w 82"/>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25"/>
          <p:cNvSpPr>
            <a:spLocks noEditPoints="1" noChangeArrowheads="1"/>
          </p:cNvSpPr>
          <p:nvPr/>
        </p:nvSpPr>
        <p:spPr bwMode="auto">
          <a:xfrm>
            <a:off x="4475163" y="3190527"/>
            <a:ext cx="292100" cy="420688"/>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26"/>
          <p:cNvSpPr>
            <a:spLocks noEditPoints="1" noChangeArrowheads="1"/>
          </p:cNvSpPr>
          <p:nvPr/>
        </p:nvSpPr>
        <p:spPr bwMode="auto">
          <a:xfrm>
            <a:off x="4451350" y="2590451"/>
            <a:ext cx="319088" cy="357188"/>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0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0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2147483647 w 85"/>
              <a:gd name="T117" fmla="*/ 2147483647 h 95"/>
              <a:gd name="T118" fmla="*/ 2147483647 w 85"/>
              <a:gd name="T119" fmla="*/ 2147483647 h 95"/>
              <a:gd name="T120" fmla="*/ 2147483647 w 85"/>
              <a:gd name="T121" fmla="*/ 2147483647 h 95"/>
              <a:gd name="T122" fmla="*/ 2147483647 w 85"/>
              <a:gd name="T123" fmla="*/ 2147483647 h 95"/>
              <a:gd name="T124" fmla="*/ 2147483647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27"/>
          <p:cNvSpPr>
            <a:spLocks noEditPoints="1" noChangeArrowheads="1"/>
          </p:cNvSpPr>
          <p:nvPr/>
        </p:nvSpPr>
        <p:spPr bwMode="auto">
          <a:xfrm>
            <a:off x="3754438" y="3281015"/>
            <a:ext cx="311150" cy="307975"/>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28"/>
          <p:cNvSpPr>
            <a:spLocks noEditPoints="1" noChangeArrowheads="1"/>
          </p:cNvSpPr>
          <p:nvPr/>
        </p:nvSpPr>
        <p:spPr bwMode="auto">
          <a:xfrm>
            <a:off x="4422775" y="1901477"/>
            <a:ext cx="404813" cy="303213"/>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29"/>
          <p:cNvSpPr>
            <a:spLocks noEditPoints="1" noChangeArrowheads="1"/>
          </p:cNvSpPr>
          <p:nvPr/>
        </p:nvSpPr>
        <p:spPr bwMode="auto">
          <a:xfrm>
            <a:off x="2344738" y="2572989"/>
            <a:ext cx="300037" cy="333375"/>
          </a:xfrm>
          <a:custGeom>
            <a:avLst/>
            <a:gdLst>
              <a:gd name="T0" fmla="*/ 2147483647 w 80"/>
              <a:gd name="T1" fmla="*/ 2147483647 h 89"/>
              <a:gd name="T2" fmla="*/ 2147483647 w 80"/>
              <a:gd name="T3" fmla="*/ 2147483647 h 89"/>
              <a:gd name="T4" fmla="*/ 2147483647 w 80"/>
              <a:gd name="T5" fmla="*/ 2147483647 h 89"/>
              <a:gd name="T6" fmla="*/ 2147483647 w 80"/>
              <a:gd name="T7" fmla="*/ 2147483647 h 89"/>
              <a:gd name="T8" fmla="*/ 2147483647 w 80"/>
              <a:gd name="T9" fmla="*/ 2147483647 h 89"/>
              <a:gd name="T10" fmla="*/ 2147483647 w 80"/>
              <a:gd name="T11" fmla="*/ 2147483647 h 89"/>
              <a:gd name="T12" fmla="*/ 2147483647 w 80"/>
              <a:gd name="T13" fmla="*/ 2147483647 h 89"/>
              <a:gd name="T14" fmla="*/ 2147483647 w 80"/>
              <a:gd name="T15" fmla="*/ 2147483647 h 89"/>
              <a:gd name="T16" fmla="*/ 2147483647 w 80"/>
              <a:gd name="T17" fmla="*/ 2147483647 h 89"/>
              <a:gd name="T18" fmla="*/ 2147483647 w 80"/>
              <a:gd name="T19" fmla="*/ 2147483647 h 89"/>
              <a:gd name="T20" fmla="*/ 2147483647 w 80"/>
              <a:gd name="T21" fmla="*/ 2147483647 h 89"/>
              <a:gd name="T22" fmla="*/ 2147483647 w 80"/>
              <a:gd name="T23" fmla="*/ 2147483647 h 89"/>
              <a:gd name="T24" fmla="*/ 2147483647 w 80"/>
              <a:gd name="T25" fmla="*/ 2147483647 h 89"/>
              <a:gd name="T26" fmla="*/ 2147483647 w 80"/>
              <a:gd name="T27" fmla="*/ 2147483647 h 89"/>
              <a:gd name="T28" fmla="*/ 2147483647 w 80"/>
              <a:gd name="T29" fmla="*/ 2147483647 h 89"/>
              <a:gd name="T30" fmla="*/ 2147483647 w 80"/>
              <a:gd name="T31" fmla="*/ 2147483647 h 89"/>
              <a:gd name="T32" fmla="*/ 2147483647 w 80"/>
              <a:gd name="T33" fmla="*/ 2147483647 h 89"/>
              <a:gd name="T34" fmla="*/ 2147483647 w 80"/>
              <a:gd name="T35" fmla="*/ 0 h 89"/>
              <a:gd name="T36" fmla="*/ 2147483647 w 80"/>
              <a:gd name="T37" fmla="*/ 2147483647 h 89"/>
              <a:gd name="T38" fmla="*/ 2147483647 w 80"/>
              <a:gd name="T39" fmla="*/ 2147483647 h 89"/>
              <a:gd name="T40" fmla="*/ 2147483647 w 80"/>
              <a:gd name="T41" fmla="*/ 2147483647 h 89"/>
              <a:gd name="T42" fmla="*/ 2147483647 w 80"/>
              <a:gd name="T43" fmla="*/ 2147483647 h 89"/>
              <a:gd name="T44" fmla="*/ 0 w 80"/>
              <a:gd name="T45" fmla="*/ 2147483647 h 89"/>
              <a:gd name="T46" fmla="*/ 2147483647 w 80"/>
              <a:gd name="T47" fmla="*/ 0 h 89"/>
              <a:gd name="T48" fmla="*/ 2147483647 w 80"/>
              <a:gd name="T49" fmla="*/ 2147483647 h 89"/>
              <a:gd name="T50" fmla="*/ 2147483647 w 80"/>
              <a:gd name="T51" fmla="*/ 2147483647 h 89"/>
              <a:gd name="T52" fmla="*/ 2147483647 w 80"/>
              <a:gd name="T53" fmla="*/ 2147483647 h 89"/>
              <a:gd name="T54" fmla="*/ 2147483647 w 80"/>
              <a:gd name="T55" fmla="*/ 2147483647 h 89"/>
              <a:gd name="T56" fmla="*/ 2147483647 w 80"/>
              <a:gd name="T57" fmla="*/ 2147483647 h 89"/>
              <a:gd name="T58" fmla="*/ 2147483647 w 80"/>
              <a:gd name="T59" fmla="*/ 2147483647 h 89"/>
              <a:gd name="T60" fmla="*/ 2147483647 w 80"/>
              <a:gd name="T61" fmla="*/ 2147483647 h 89"/>
              <a:gd name="T62" fmla="*/ 2147483647 w 80"/>
              <a:gd name="T63" fmla="*/ 2147483647 h 89"/>
              <a:gd name="T64" fmla="*/ 2147483647 w 80"/>
              <a:gd name="T65" fmla="*/ 2147483647 h 89"/>
              <a:gd name="T66" fmla="*/ 2147483647 w 80"/>
              <a:gd name="T67" fmla="*/ 2147483647 h 89"/>
              <a:gd name="T68" fmla="*/ 2147483647 w 80"/>
              <a:gd name="T69" fmla="*/ 2147483647 h 89"/>
              <a:gd name="T70" fmla="*/ 2147483647 w 80"/>
              <a:gd name="T71" fmla="*/ 2147483647 h 89"/>
              <a:gd name="T72" fmla="*/ 2147483647 w 80"/>
              <a:gd name="T73" fmla="*/ 2147483647 h 89"/>
              <a:gd name="T74" fmla="*/ 2147483647 w 80"/>
              <a:gd name="T75" fmla="*/ 2147483647 h 89"/>
              <a:gd name="T76" fmla="*/ 2147483647 w 80"/>
              <a:gd name="T77" fmla="*/ 2147483647 h 89"/>
              <a:gd name="T78" fmla="*/ 2147483647 w 80"/>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30"/>
          <p:cNvSpPr>
            <a:spLocks noEditPoints="1" noChangeArrowheads="1"/>
          </p:cNvSpPr>
          <p:nvPr/>
        </p:nvSpPr>
        <p:spPr bwMode="auto">
          <a:xfrm>
            <a:off x="5840412" y="1893539"/>
            <a:ext cx="336550" cy="349250"/>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31"/>
          <p:cNvSpPr>
            <a:spLocks noEditPoints="1" noChangeArrowheads="1"/>
          </p:cNvSpPr>
          <p:nvPr/>
        </p:nvSpPr>
        <p:spPr bwMode="auto">
          <a:xfrm>
            <a:off x="3057524" y="2542827"/>
            <a:ext cx="341313" cy="347663"/>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2147483647 w 91"/>
              <a:gd name="T43" fmla="*/ 2147483647 h 93"/>
              <a:gd name="T44" fmla="*/ 2147483647 w 91"/>
              <a:gd name="T45" fmla="*/ 2147483647 h 93"/>
              <a:gd name="T46" fmla="*/ 2147483647 w 91"/>
              <a:gd name="T47" fmla="*/ 2147483647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32"/>
          <p:cNvSpPr>
            <a:spLocks noEditPoints="1" noChangeArrowheads="1"/>
          </p:cNvSpPr>
          <p:nvPr/>
        </p:nvSpPr>
        <p:spPr bwMode="auto">
          <a:xfrm>
            <a:off x="2328863" y="3955702"/>
            <a:ext cx="352425" cy="349250"/>
          </a:xfrm>
          <a:custGeom>
            <a:avLst/>
            <a:gdLst>
              <a:gd name="T0" fmla="*/ 2147483647 w 94"/>
              <a:gd name="T1" fmla="*/ 2147483647 h 93"/>
              <a:gd name="T2" fmla="*/ 2147483647 w 94"/>
              <a:gd name="T3" fmla="*/ 2147483647 h 93"/>
              <a:gd name="T4" fmla="*/ 2147483647 w 94"/>
              <a:gd name="T5" fmla="*/ 2147483647 h 93"/>
              <a:gd name="T6" fmla="*/ 2147483647 w 94"/>
              <a:gd name="T7" fmla="*/ 2147483647 h 93"/>
              <a:gd name="T8" fmla="*/ 2147483647 w 94"/>
              <a:gd name="T9" fmla="*/ 2147483647 h 93"/>
              <a:gd name="T10" fmla="*/ 2147483647 w 94"/>
              <a:gd name="T11" fmla="*/ 2147483647 h 93"/>
              <a:gd name="T12" fmla="*/ 2147483647 w 94"/>
              <a:gd name="T13" fmla="*/ 2147483647 h 93"/>
              <a:gd name="T14" fmla="*/ 2147483647 w 94"/>
              <a:gd name="T15" fmla="*/ 2147483647 h 93"/>
              <a:gd name="T16" fmla="*/ 2147483647 w 94"/>
              <a:gd name="T17" fmla="*/ 2147483647 h 93"/>
              <a:gd name="T18" fmla="*/ 2147483647 w 94"/>
              <a:gd name="T19" fmla="*/ 2147483647 h 93"/>
              <a:gd name="T20" fmla="*/ 2147483647 w 94"/>
              <a:gd name="T21" fmla="*/ 2147483647 h 93"/>
              <a:gd name="T22" fmla="*/ 2147483647 w 94"/>
              <a:gd name="T23" fmla="*/ 2147483647 h 93"/>
              <a:gd name="T24" fmla="*/ 2147483647 w 94"/>
              <a:gd name="T25" fmla="*/ 2147483647 h 93"/>
              <a:gd name="T26" fmla="*/ 2147483647 w 94"/>
              <a:gd name="T27" fmla="*/ 2147483647 h 93"/>
              <a:gd name="T28" fmla="*/ 2147483647 w 94"/>
              <a:gd name="T29" fmla="*/ 2147483647 h 93"/>
              <a:gd name="T30" fmla="*/ 2147483647 w 94"/>
              <a:gd name="T31" fmla="*/ 2147483647 h 93"/>
              <a:gd name="T32" fmla="*/ 2147483647 w 94"/>
              <a:gd name="T33" fmla="*/ 2147483647 h 93"/>
              <a:gd name="T34" fmla="*/ 2147483647 w 94"/>
              <a:gd name="T35" fmla="*/ 2147483647 h 93"/>
              <a:gd name="T36" fmla="*/ 2147483647 w 94"/>
              <a:gd name="T37" fmla="*/ 2147483647 h 93"/>
              <a:gd name="T38" fmla="*/ 2147483647 w 94"/>
              <a:gd name="T39" fmla="*/ 2147483647 h 93"/>
              <a:gd name="T40" fmla="*/ 2147483647 w 94"/>
              <a:gd name="T41" fmla="*/ 2147483647 h 93"/>
              <a:gd name="T42" fmla="*/ 2147483647 w 94"/>
              <a:gd name="T43" fmla="*/ 2147483647 h 93"/>
              <a:gd name="T44" fmla="*/ 2147483647 w 94"/>
              <a:gd name="T45" fmla="*/ 2147483647 h 93"/>
              <a:gd name="T46" fmla="*/ 2147483647 w 94"/>
              <a:gd name="T47" fmla="*/ 2147483647 h 93"/>
              <a:gd name="T48" fmla="*/ 2147483647 w 94"/>
              <a:gd name="T49" fmla="*/ 2147483647 h 93"/>
              <a:gd name="T50" fmla="*/ 2147483647 w 94"/>
              <a:gd name="T51" fmla="*/ 2147483647 h 93"/>
              <a:gd name="T52" fmla="*/ 2147483647 w 94"/>
              <a:gd name="T53" fmla="*/ 2147483647 h 93"/>
              <a:gd name="T54" fmla="*/ 2147483647 w 94"/>
              <a:gd name="T55" fmla="*/ 2147483647 h 93"/>
              <a:gd name="T56" fmla="*/ 2147483647 w 94"/>
              <a:gd name="T57" fmla="*/ 2147483647 h 93"/>
              <a:gd name="T58" fmla="*/ 2147483647 w 94"/>
              <a:gd name="T59" fmla="*/ 2147483647 h 93"/>
              <a:gd name="T60" fmla="*/ 2147483647 w 94"/>
              <a:gd name="T61" fmla="*/ 2147483647 h 93"/>
              <a:gd name="T62" fmla="*/ 2147483647 w 94"/>
              <a:gd name="T63" fmla="*/ 2147483647 h 93"/>
              <a:gd name="T64" fmla="*/ 2147483647 w 94"/>
              <a:gd name="T65" fmla="*/ 2147483647 h 93"/>
              <a:gd name="T66" fmla="*/ 2147483647 w 94"/>
              <a:gd name="T67" fmla="*/ 2147483647 h 93"/>
              <a:gd name="T68" fmla="*/ 2147483647 w 94"/>
              <a:gd name="T69" fmla="*/ 2147483647 h 93"/>
              <a:gd name="T70" fmla="*/ 2147483647 w 94"/>
              <a:gd name="T71" fmla="*/ 2147483647 h 93"/>
              <a:gd name="T72" fmla="*/ 2147483647 w 94"/>
              <a:gd name="T73" fmla="*/ 2147483647 h 93"/>
              <a:gd name="T74" fmla="*/ 2147483647 w 94"/>
              <a:gd name="T75" fmla="*/ 2147483647 h 93"/>
              <a:gd name="T76" fmla="*/ 2147483647 w 94"/>
              <a:gd name="T77" fmla="*/ 2147483647 h 93"/>
              <a:gd name="T78" fmla="*/ 2147483647 w 94"/>
              <a:gd name="T79" fmla="*/ 2147483647 h 93"/>
              <a:gd name="T80" fmla="*/ 2147483647 w 94"/>
              <a:gd name="T81" fmla="*/ 2147483647 h 93"/>
              <a:gd name="T82" fmla="*/ 2147483647 w 94"/>
              <a:gd name="T83" fmla="*/ 2147483647 h 93"/>
              <a:gd name="T84" fmla="*/ 2147483647 w 94"/>
              <a:gd name="T85" fmla="*/ 2147483647 h 93"/>
              <a:gd name="T86" fmla="*/ 2147483647 w 94"/>
              <a:gd name="T87" fmla="*/ 2147483647 h 93"/>
              <a:gd name="T88" fmla="*/ 2147483647 w 94"/>
              <a:gd name="T89" fmla="*/ 2147483647 h 93"/>
              <a:gd name="T90" fmla="*/ 2147483647 w 94"/>
              <a:gd name="T91" fmla="*/ 2147483647 h 93"/>
              <a:gd name="T92" fmla="*/ 2147483647 w 94"/>
              <a:gd name="T93" fmla="*/ 2147483647 h 93"/>
              <a:gd name="T94" fmla="*/ 0 w 94"/>
              <a:gd name="T95" fmla="*/ 2147483647 h 93"/>
              <a:gd name="T96" fmla="*/ 2147483647 w 94"/>
              <a:gd name="T97" fmla="*/ 2147483647 h 93"/>
              <a:gd name="T98" fmla="*/ 2147483647 w 94"/>
              <a:gd name="T99" fmla="*/ 0 h 93"/>
              <a:gd name="T100" fmla="*/ 2147483647 w 94"/>
              <a:gd name="T101" fmla="*/ 0 h 93"/>
              <a:gd name="T102" fmla="*/ 2147483647 w 94"/>
              <a:gd name="T103" fmla="*/ 2147483647 h 93"/>
              <a:gd name="T104" fmla="*/ 2147483647 w 94"/>
              <a:gd name="T105" fmla="*/ 2147483647 h 93"/>
              <a:gd name="T106" fmla="*/ 2147483647 w 94"/>
              <a:gd name="T107" fmla="*/ 2147483647 h 93"/>
              <a:gd name="T108" fmla="*/ 2147483647 w 94"/>
              <a:gd name="T109" fmla="*/ 2147483647 h 93"/>
              <a:gd name="T110" fmla="*/ 2147483647 w 94"/>
              <a:gd name="T111" fmla="*/ 2147483647 h 93"/>
              <a:gd name="T112" fmla="*/ 2147483647 w 94"/>
              <a:gd name="T113" fmla="*/ 2147483647 h 93"/>
              <a:gd name="T114" fmla="*/ 2147483647 w 94"/>
              <a:gd name="T115" fmla="*/ 2147483647 h 93"/>
              <a:gd name="T116" fmla="*/ 2147483647 w 94"/>
              <a:gd name="T117" fmla="*/ 2147483647 h 93"/>
              <a:gd name="T118" fmla="*/ 2147483647 w 94"/>
              <a:gd name="T119" fmla="*/ 2147483647 h 93"/>
              <a:gd name="T120" fmla="*/ 2147483647 w 94"/>
              <a:gd name="T121" fmla="*/ 2147483647 h 93"/>
              <a:gd name="T122" fmla="*/ 2147483647 w 94"/>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33"/>
          <p:cNvSpPr>
            <a:spLocks noEditPoints="1" noChangeArrowheads="1"/>
          </p:cNvSpPr>
          <p:nvPr/>
        </p:nvSpPr>
        <p:spPr bwMode="auto">
          <a:xfrm>
            <a:off x="5103813" y="1915765"/>
            <a:ext cx="436562" cy="280987"/>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34"/>
          <p:cNvSpPr>
            <a:spLocks noEditPoints="1" noChangeArrowheads="1"/>
          </p:cNvSpPr>
          <p:nvPr/>
        </p:nvSpPr>
        <p:spPr bwMode="auto">
          <a:xfrm>
            <a:off x="3098800" y="3236565"/>
            <a:ext cx="250825" cy="396875"/>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35"/>
          <p:cNvSpPr>
            <a:spLocks noEditPoints="1" noChangeArrowheads="1"/>
          </p:cNvSpPr>
          <p:nvPr/>
        </p:nvSpPr>
        <p:spPr bwMode="auto">
          <a:xfrm>
            <a:off x="2314574" y="3284189"/>
            <a:ext cx="390525" cy="296862"/>
          </a:xfrm>
          <a:custGeom>
            <a:avLst/>
            <a:gdLst>
              <a:gd name="T0" fmla="*/ 2147483647 w 104"/>
              <a:gd name="T1" fmla="*/ 2147483647 h 79"/>
              <a:gd name="T2" fmla="*/ 2147483647 w 104"/>
              <a:gd name="T3" fmla="*/ 2147483647 h 79"/>
              <a:gd name="T4" fmla="*/ 2147483647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2147483647 w 104"/>
              <a:gd name="T77" fmla="*/ 2147483647 h 79"/>
              <a:gd name="T78" fmla="*/ 2147483647 w 104"/>
              <a:gd name="T79" fmla="*/ 2147483647 h 79"/>
              <a:gd name="T80" fmla="*/ 2147483647 w 104"/>
              <a:gd name="T81" fmla="*/ 2147483647 h 79"/>
              <a:gd name="T82" fmla="*/ 2147483647 w 104"/>
              <a:gd name="T83" fmla="*/ 2147483647 h 79"/>
              <a:gd name="T84" fmla="*/ 2147483647 w 104"/>
              <a:gd name="T85" fmla="*/ 2147483647 h 79"/>
              <a:gd name="T86" fmla="*/ 2147483647 w 104"/>
              <a:gd name="T87" fmla="*/ 2147483647 h 79"/>
              <a:gd name="T88" fmla="*/ 2147483647 w 104"/>
              <a:gd name="T89" fmla="*/ 2147483647 h 79"/>
              <a:gd name="T90" fmla="*/ 2147483647 w 104"/>
              <a:gd name="T91" fmla="*/ 2147483647 h 79"/>
              <a:gd name="T92" fmla="*/ 2147483647 w 104"/>
              <a:gd name="T93" fmla="*/ 2147483647 h 79"/>
              <a:gd name="T94" fmla="*/ 2147483647 w 104"/>
              <a:gd name="T95" fmla="*/ 2147483647 h 79"/>
              <a:gd name="T96" fmla="*/ 2147483647 w 104"/>
              <a:gd name="T97" fmla="*/ 2147483647 h 79"/>
              <a:gd name="T98" fmla="*/ 0 w 104"/>
              <a:gd name="T99" fmla="*/ 2147483647 h 79"/>
              <a:gd name="T100" fmla="*/ 2147483647 w 104"/>
              <a:gd name="T101" fmla="*/ 2147483647 h 79"/>
              <a:gd name="T102" fmla="*/ 2147483647 w 104"/>
              <a:gd name="T103" fmla="*/ 2147483647 h 79"/>
              <a:gd name="T104" fmla="*/ 2147483647 w 104"/>
              <a:gd name="T105" fmla="*/ 2147483647 h 79"/>
              <a:gd name="T106" fmla="*/ 2147483647 w 104"/>
              <a:gd name="T107" fmla="*/ 2147483647 h 79"/>
              <a:gd name="T108" fmla="*/ 2147483647 w 104"/>
              <a:gd name="T109" fmla="*/ 2147483647 h 79"/>
              <a:gd name="T110" fmla="*/ 2147483647 w 104"/>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36"/>
          <p:cNvSpPr>
            <a:spLocks noEditPoints="1" noChangeArrowheads="1"/>
          </p:cNvSpPr>
          <p:nvPr/>
        </p:nvSpPr>
        <p:spPr bwMode="auto">
          <a:xfrm>
            <a:off x="1620838" y="3239739"/>
            <a:ext cx="363537" cy="363537"/>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37"/>
          <p:cNvSpPr>
            <a:spLocks noEditPoints="1" noChangeArrowheads="1"/>
          </p:cNvSpPr>
          <p:nvPr/>
        </p:nvSpPr>
        <p:spPr bwMode="auto">
          <a:xfrm>
            <a:off x="5202237" y="1188690"/>
            <a:ext cx="209550" cy="344487"/>
          </a:xfrm>
          <a:custGeom>
            <a:avLst/>
            <a:gdLst>
              <a:gd name="T0" fmla="*/ 2147483647 w 132"/>
              <a:gd name="T1" fmla="*/ 2147483647 h 217"/>
              <a:gd name="T2" fmla="*/ 2147483647 w 132"/>
              <a:gd name="T3" fmla="*/ 2147483647 h 217"/>
              <a:gd name="T4" fmla="*/ 2147483647 w 132"/>
              <a:gd name="T5" fmla="*/ 2147483647 h 217"/>
              <a:gd name="T6" fmla="*/ 2147483647 w 132"/>
              <a:gd name="T7" fmla="*/ 2147483647 h 217"/>
              <a:gd name="T8" fmla="*/ 2147483647 w 132"/>
              <a:gd name="T9" fmla="*/ 2147483647 h 217"/>
              <a:gd name="T10" fmla="*/ 2147483647 w 132"/>
              <a:gd name="T11" fmla="*/ 2147483647 h 217"/>
              <a:gd name="T12" fmla="*/ 0 w 132"/>
              <a:gd name="T13" fmla="*/ 2147483647 h 217"/>
              <a:gd name="T14" fmla="*/ 2147483647 w 132"/>
              <a:gd name="T15" fmla="*/ 2147483647 h 217"/>
              <a:gd name="T16" fmla="*/ 2147483647 w 132"/>
              <a:gd name="T17" fmla="*/ 2147483647 h 217"/>
              <a:gd name="T18" fmla="*/ 2147483647 w 132"/>
              <a:gd name="T19" fmla="*/ 2147483647 h 217"/>
              <a:gd name="T20" fmla="*/ 2147483647 w 132"/>
              <a:gd name="T21" fmla="*/ 0 h 217"/>
              <a:gd name="T22" fmla="*/ 2147483647 w 132"/>
              <a:gd name="T23" fmla="*/ 0 h 217"/>
              <a:gd name="T24" fmla="*/ 2147483647 w 132"/>
              <a:gd name="T25" fmla="*/ 2147483647 h 217"/>
              <a:gd name="T26" fmla="*/ 2147483647 w 132"/>
              <a:gd name="T27" fmla="*/ 2147483647 h 217"/>
              <a:gd name="T28" fmla="*/ 2147483647 w 132"/>
              <a:gd name="T29" fmla="*/ 2147483647 h 217"/>
              <a:gd name="T30" fmla="*/ 2147483647 w 132"/>
              <a:gd name="T31" fmla="*/ 2147483647 h 217"/>
              <a:gd name="T32" fmla="*/ 2147483647 w 132"/>
              <a:gd name="T33" fmla="*/ 2147483647 h 217"/>
              <a:gd name="T34" fmla="*/ 2147483647 w 132"/>
              <a:gd name="T35" fmla="*/ 2147483647 h 217"/>
              <a:gd name="T36" fmla="*/ 2147483647 w 132"/>
              <a:gd name="T37" fmla="*/ 2147483647 h 217"/>
              <a:gd name="T38" fmla="*/ 2147483647 w 132"/>
              <a:gd name="T39" fmla="*/ 2147483647 h 217"/>
              <a:gd name="T40" fmla="*/ 2147483647 w 132"/>
              <a:gd name="T41" fmla="*/ 2147483647 h 217"/>
              <a:gd name="T42" fmla="*/ 2147483647 w 132"/>
              <a:gd name="T43" fmla="*/ 2147483647 h 217"/>
              <a:gd name="T44" fmla="*/ 2147483647 w 132"/>
              <a:gd name="T45" fmla="*/ 2147483647 h 217"/>
              <a:gd name="T46" fmla="*/ 2147483647 w 132"/>
              <a:gd name="T47" fmla="*/ 2147483647 h 217"/>
              <a:gd name="T48" fmla="*/ 2147483647 w 132"/>
              <a:gd name="T49" fmla="*/ 2147483647 h 217"/>
              <a:gd name="T50" fmla="*/ 2147483647 w 132"/>
              <a:gd name="T51" fmla="*/ 2147483647 h 217"/>
              <a:gd name="T52" fmla="*/ 2147483647 w 132"/>
              <a:gd name="T53" fmla="*/ 2147483647 h 217"/>
              <a:gd name="T54" fmla="*/ 2147483647 w 132"/>
              <a:gd name="T55" fmla="*/ 2147483647 h 217"/>
              <a:gd name="T56" fmla="*/ 2147483647 w 132"/>
              <a:gd name="T57" fmla="*/ 2147483647 h 217"/>
              <a:gd name="T58" fmla="*/ 2147483647 w 132"/>
              <a:gd name="T59" fmla="*/ 2147483647 h 217"/>
              <a:gd name="T60" fmla="*/ 2147483647 w 132"/>
              <a:gd name="T61" fmla="*/ 2147483647 h 217"/>
              <a:gd name="T62" fmla="*/ 2147483647 w 132"/>
              <a:gd name="T63" fmla="*/ 2147483647 h 217"/>
              <a:gd name="T64" fmla="*/ 2147483647 w 132"/>
              <a:gd name="T65" fmla="*/ 2147483647 h 217"/>
              <a:gd name="T66" fmla="*/ 2147483647 w 132"/>
              <a:gd name="T67" fmla="*/ 2147483647 h 217"/>
              <a:gd name="T68" fmla="*/ 2147483647 w 132"/>
              <a:gd name="T69" fmla="*/ 2147483647 h 217"/>
              <a:gd name="T70" fmla="*/ 2147483647 w 132"/>
              <a:gd name="T71" fmla="*/ 2147483647 h 217"/>
              <a:gd name="T72" fmla="*/ 2147483647 w 132"/>
              <a:gd name="T73" fmla="*/ 2147483647 h 217"/>
              <a:gd name="T74" fmla="*/ 2147483647 w 132"/>
              <a:gd name="T75" fmla="*/ 2147483647 h 217"/>
              <a:gd name="T76" fmla="*/ 2147483647 w 132"/>
              <a:gd name="T77" fmla="*/ 2147483647 h 217"/>
              <a:gd name="T78" fmla="*/ 2147483647 w 132"/>
              <a:gd name="T79" fmla="*/ 2147483647 h 217"/>
              <a:gd name="T80" fmla="*/ 2147483647 w 132"/>
              <a:gd name="T81" fmla="*/ 2147483647 h 217"/>
              <a:gd name="T82" fmla="*/ 2147483647 w 132"/>
              <a:gd name="T83" fmla="*/ 2147483647 h 217"/>
              <a:gd name="T84" fmla="*/ 2147483647 w 132"/>
              <a:gd name="T85" fmla="*/ 2147483647 h 217"/>
              <a:gd name="T86" fmla="*/ 2147483647 w 132"/>
              <a:gd name="T87" fmla="*/ 2147483647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8"/>
          <p:cNvSpPr>
            <a:spLocks noEditPoints="1" noChangeArrowheads="1"/>
          </p:cNvSpPr>
          <p:nvPr/>
        </p:nvSpPr>
        <p:spPr bwMode="auto">
          <a:xfrm>
            <a:off x="5813425" y="1169640"/>
            <a:ext cx="390525" cy="374650"/>
          </a:xfrm>
          <a:custGeom>
            <a:avLst/>
            <a:gdLst>
              <a:gd name="T0" fmla="*/ 2147483647 w 104"/>
              <a:gd name="T1" fmla="*/ 2147483647 h 100"/>
              <a:gd name="T2" fmla="*/ 2147483647 w 104"/>
              <a:gd name="T3" fmla="*/ 2147483647 h 100"/>
              <a:gd name="T4" fmla="*/ 2147483647 w 104"/>
              <a:gd name="T5" fmla="*/ 2147483647 h 100"/>
              <a:gd name="T6" fmla="*/ 2147483647 w 104"/>
              <a:gd name="T7" fmla="*/ 2147483647 h 100"/>
              <a:gd name="T8" fmla="*/ 2147483647 w 104"/>
              <a:gd name="T9" fmla="*/ 2147483647 h 100"/>
              <a:gd name="T10" fmla="*/ 2147483647 w 104"/>
              <a:gd name="T11" fmla="*/ 2147483647 h 100"/>
              <a:gd name="T12" fmla="*/ 2147483647 w 104"/>
              <a:gd name="T13" fmla="*/ 2147483647 h 100"/>
              <a:gd name="T14" fmla="*/ 2147483647 w 104"/>
              <a:gd name="T15" fmla="*/ 2147483647 h 100"/>
              <a:gd name="T16" fmla="*/ 2147483647 w 104"/>
              <a:gd name="T17" fmla="*/ 2147483647 h 100"/>
              <a:gd name="T18" fmla="*/ 2147483647 w 104"/>
              <a:gd name="T19" fmla="*/ 2147483647 h 100"/>
              <a:gd name="T20" fmla="*/ 2147483647 w 104"/>
              <a:gd name="T21" fmla="*/ 2147483647 h 100"/>
              <a:gd name="T22" fmla="*/ 2147483647 w 104"/>
              <a:gd name="T23" fmla="*/ 2147483647 h 100"/>
              <a:gd name="T24" fmla="*/ 2147483647 w 104"/>
              <a:gd name="T25" fmla="*/ 2147483647 h 100"/>
              <a:gd name="T26" fmla="*/ 2147483647 w 104"/>
              <a:gd name="T27" fmla="*/ 2147483647 h 100"/>
              <a:gd name="T28" fmla="*/ 2147483647 w 104"/>
              <a:gd name="T29" fmla="*/ 2147483647 h 100"/>
              <a:gd name="T30" fmla="*/ 2147483647 w 104"/>
              <a:gd name="T31" fmla="*/ 2147483647 h 100"/>
              <a:gd name="T32" fmla="*/ 2147483647 w 104"/>
              <a:gd name="T33" fmla="*/ 2147483647 h 100"/>
              <a:gd name="T34" fmla="*/ 2147483647 w 104"/>
              <a:gd name="T35" fmla="*/ 2147483647 h 100"/>
              <a:gd name="T36" fmla="*/ 2147483647 w 104"/>
              <a:gd name="T37" fmla="*/ 2147483647 h 100"/>
              <a:gd name="T38" fmla="*/ 2147483647 w 104"/>
              <a:gd name="T39" fmla="*/ 2147483647 h 100"/>
              <a:gd name="T40" fmla="*/ 2147483647 w 104"/>
              <a:gd name="T41" fmla="*/ 2147483647 h 100"/>
              <a:gd name="T42" fmla="*/ 2147483647 w 104"/>
              <a:gd name="T43" fmla="*/ 2147483647 h 100"/>
              <a:gd name="T44" fmla="*/ 2147483647 w 104"/>
              <a:gd name="T45" fmla="*/ 2147483647 h 100"/>
              <a:gd name="T46" fmla="*/ 2147483647 w 104"/>
              <a:gd name="T47" fmla="*/ 2147483647 h 100"/>
              <a:gd name="T48" fmla="*/ 2147483647 w 104"/>
              <a:gd name="T49" fmla="*/ 2147483647 h 100"/>
              <a:gd name="T50" fmla="*/ 2147483647 w 104"/>
              <a:gd name="T51" fmla="*/ 2147483647 h 100"/>
              <a:gd name="T52" fmla="*/ 2147483647 w 104"/>
              <a:gd name="T53" fmla="*/ 2147483647 h 100"/>
              <a:gd name="T54" fmla="*/ 2147483647 w 104"/>
              <a:gd name="T55" fmla="*/ 2147483647 h 100"/>
              <a:gd name="T56" fmla="*/ 2147483647 w 104"/>
              <a:gd name="T57" fmla="*/ 2147483647 h 100"/>
              <a:gd name="T58" fmla="*/ 2147483647 w 104"/>
              <a:gd name="T59" fmla="*/ 2147483647 h 100"/>
              <a:gd name="T60" fmla="*/ 2147483647 w 104"/>
              <a:gd name="T61" fmla="*/ 2147483647 h 100"/>
              <a:gd name="T62" fmla="*/ 2147483647 w 104"/>
              <a:gd name="T63" fmla="*/ 2147483647 h 100"/>
              <a:gd name="T64" fmla="*/ 2147483647 w 104"/>
              <a:gd name="T65" fmla="*/ 2147483647 h 100"/>
              <a:gd name="T66" fmla="*/ 2147483647 w 104"/>
              <a:gd name="T67" fmla="*/ 2147483647 h 100"/>
              <a:gd name="T68" fmla="*/ 2147483647 w 104"/>
              <a:gd name="T69" fmla="*/ 2147483647 h 100"/>
              <a:gd name="T70" fmla="*/ 0 w 104"/>
              <a:gd name="T71" fmla="*/ 2147483647 h 100"/>
              <a:gd name="T72" fmla="*/ 0 w 104"/>
              <a:gd name="T73" fmla="*/ 2147483647 h 100"/>
              <a:gd name="T74" fmla="*/ 2147483647 w 104"/>
              <a:gd name="T75" fmla="*/ 2147483647 h 100"/>
              <a:gd name="T76" fmla="*/ 2147483647 w 104"/>
              <a:gd name="T77" fmla="*/ 2147483647 h 100"/>
              <a:gd name="T78" fmla="*/ 2147483647 w 104"/>
              <a:gd name="T79" fmla="*/ 2147483647 h 100"/>
              <a:gd name="T80" fmla="*/ 2147483647 w 104"/>
              <a:gd name="T81" fmla="*/ 2147483647 h 100"/>
              <a:gd name="T82" fmla="*/ 2147483647 w 104"/>
              <a:gd name="T83" fmla="*/ 2147483647 h 100"/>
              <a:gd name="T84" fmla="*/ 2147483647 w 104"/>
              <a:gd name="T85" fmla="*/ 2147483647 h 100"/>
              <a:gd name="T86" fmla="*/ 2147483647 w 104"/>
              <a:gd name="T87" fmla="*/ 2147483647 h 100"/>
              <a:gd name="T88" fmla="*/ 2147483647 w 104"/>
              <a:gd name="T89" fmla="*/ 2147483647 h 100"/>
              <a:gd name="T90" fmla="*/ 2147483647 w 104"/>
              <a:gd name="T91" fmla="*/ 2147483647 h 100"/>
              <a:gd name="T92" fmla="*/ 2147483647 w 104"/>
              <a:gd name="T93" fmla="*/ 2147483647 h 100"/>
              <a:gd name="T94" fmla="*/ 2147483647 w 104"/>
              <a:gd name="T95" fmla="*/ 2147483647 h 100"/>
              <a:gd name="T96" fmla="*/ 2147483647 w 104"/>
              <a:gd name="T97" fmla="*/ 2147483647 h 100"/>
              <a:gd name="T98" fmla="*/ 2147483647 w 104"/>
              <a:gd name="T99" fmla="*/ 2147483647 h 100"/>
              <a:gd name="T100" fmla="*/ 2147483647 w 104"/>
              <a:gd name="T101" fmla="*/ 2147483647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9"/>
          <p:cNvSpPr>
            <a:spLocks noEditPoints="1" noChangeArrowheads="1"/>
          </p:cNvSpPr>
          <p:nvPr/>
        </p:nvSpPr>
        <p:spPr bwMode="auto">
          <a:xfrm>
            <a:off x="7969250" y="3933477"/>
            <a:ext cx="288925" cy="396875"/>
          </a:xfrm>
          <a:custGeom>
            <a:avLst/>
            <a:gdLst>
              <a:gd name="T0" fmla="*/ 2147483647 w 77"/>
              <a:gd name="T1" fmla="*/ 0 h 106"/>
              <a:gd name="T2" fmla="*/ 2147483647 w 77"/>
              <a:gd name="T3" fmla="*/ 0 h 106"/>
              <a:gd name="T4" fmla="*/ 2147483647 w 77"/>
              <a:gd name="T5" fmla="*/ 2147483647 h 106"/>
              <a:gd name="T6" fmla="*/ 2147483647 w 77"/>
              <a:gd name="T7" fmla="*/ 2147483647 h 106"/>
              <a:gd name="T8" fmla="*/ 2147483647 w 77"/>
              <a:gd name="T9" fmla="*/ 2147483647 h 106"/>
              <a:gd name="T10" fmla="*/ 2147483647 w 77"/>
              <a:gd name="T11" fmla="*/ 2147483647 h 106"/>
              <a:gd name="T12" fmla="*/ 2147483647 w 77"/>
              <a:gd name="T13" fmla="*/ 2147483647 h 106"/>
              <a:gd name="T14" fmla="*/ 2147483647 w 77"/>
              <a:gd name="T15" fmla="*/ 2147483647 h 106"/>
              <a:gd name="T16" fmla="*/ 2147483647 w 77"/>
              <a:gd name="T17" fmla="*/ 2147483647 h 106"/>
              <a:gd name="T18" fmla="*/ 2147483647 w 77"/>
              <a:gd name="T19" fmla="*/ 2147483647 h 106"/>
              <a:gd name="T20" fmla="*/ 2147483647 w 77"/>
              <a:gd name="T21" fmla="*/ 2147483647 h 106"/>
              <a:gd name="T22" fmla="*/ 2147483647 w 77"/>
              <a:gd name="T23" fmla="*/ 2147483647 h 106"/>
              <a:gd name="T24" fmla="*/ 0 w 77"/>
              <a:gd name="T25" fmla="*/ 2147483647 h 106"/>
              <a:gd name="T26" fmla="*/ 0 w 77"/>
              <a:gd name="T27" fmla="*/ 2147483647 h 106"/>
              <a:gd name="T28" fmla="*/ 2147483647 w 77"/>
              <a:gd name="T29" fmla="*/ 0 h 106"/>
              <a:gd name="T30" fmla="*/ 2147483647 w 77"/>
              <a:gd name="T31" fmla="*/ 2147483647 h 106"/>
              <a:gd name="T32" fmla="*/ 2147483647 w 77"/>
              <a:gd name="T33" fmla="*/ 2147483647 h 106"/>
              <a:gd name="T34" fmla="*/ 2147483647 w 77"/>
              <a:gd name="T35" fmla="*/ 2147483647 h 106"/>
              <a:gd name="T36" fmla="*/ 2147483647 w 77"/>
              <a:gd name="T37" fmla="*/ 2147483647 h 106"/>
              <a:gd name="T38" fmla="*/ 2147483647 w 77"/>
              <a:gd name="T39" fmla="*/ 2147483647 h 106"/>
              <a:gd name="T40" fmla="*/ 2147483647 w 77"/>
              <a:gd name="T41" fmla="*/ 2147483647 h 106"/>
              <a:gd name="T42" fmla="*/ 2147483647 w 77"/>
              <a:gd name="T43" fmla="*/ 2147483647 h 106"/>
              <a:gd name="T44" fmla="*/ 2147483647 w 77"/>
              <a:gd name="T45" fmla="*/ 2147483647 h 106"/>
              <a:gd name="T46" fmla="*/ 2147483647 w 77"/>
              <a:gd name="T47" fmla="*/ 2147483647 h 106"/>
              <a:gd name="T48" fmla="*/ 2147483647 w 77"/>
              <a:gd name="T49" fmla="*/ 2147483647 h 106"/>
              <a:gd name="T50" fmla="*/ 2147483647 w 77"/>
              <a:gd name="T51" fmla="*/ 2147483647 h 106"/>
              <a:gd name="T52" fmla="*/ 2147483647 w 77"/>
              <a:gd name="T53" fmla="*/ 2147483647 h 106"/>
              <a:gd name="T54" fmla="*/ 2147483647 w 77"/>
              <a:gd name="T55" fmla="*/ 2147483647 h 106"/>
              <a:gd name="T56" fmla="*/ 2147483647 w 77"/>
              <a:gd name="T57" fmla="*/ 2147483647 h 106"/>
              <a:gd name="T58" fmla="*/ 2147483647 w 77"/>
              <a:gd name="T59" fmla="*/ 2147483647 h 106"/>
              <a:gd name="T60" fmla="*/ 2147483647 w 77"/>
              <a:gd name="T61" fmla="*/ 2147483647 h 106"/>
              <a:gd name="T62" fmla="*/ 2147483647 w 77"/>
              <a:gd name="T63" fmla="*/ 2147483647 h 106"/>
              <a:gd name="T64" fmla="*/ 2147483647 w 77"/>
              <a:gd name="T65" fmla="*/ 2147483647 h 106"/>
              <a:gd name="T66" fmla="*/ 2147483647 w 77"/>
              <a:gd name="T67" fmla="*/ 2147483647 h 106"/>
              <a:gd name="T68" fmla="*/ 2147483647 w 77"/>
              <a:gd name="T69" fmla="*/ 2147483647 h 106"/>
              <a:gd name="T70" fmla="*/ 2147483647 w 77"/>
              <a:gd name="T71" fmla="*/ 2147483647 h 106"/>
              <a:gd name="T72" fmla="*/ 2147483647 w 77"/>
              <a:gd name="T73" fmla="*/ 2147483647 h 106"/>
              <a:gd name="T74" fmla="*/ 2147483647 w 77"/>
              <a:gd name="T75" fmla="*/ 2147483647 h 106"/>
              <a:gd name="T76" fmla="*/ 2147483647 w 77"/>
              <a:gd name="T77" fmla="*/ 2147483647 h 106"/>
              <a:gd name="T78" fmla="*/ 2147483647 w 77"/>
              <a:gd name="T79" fmla="*/ 2147483647 h 106"/>
              <a:gd name="T80" fmla="*/ 2147483647 w 77"/>
              <a:gd name="T81" fmla="*/ 2147483647 h 106"/>
              <a:gd name="T82" fmla="*/ 2147483647 w 77"/>
              <a:gd name="T83" fmla="*/ 2147483647 h 106"/>
              <a:gd name="T84" fmla="*/ 2147483647 w 77"/>
              <a:gd name="T85" fmla="*/ 2147483647 h 106"/>
              <a:gd name="T86" fmla="*/ 2147483647 w 77"/>
              <a:gd name="T87" fmla="*/ 2147483647 h 106"/>
              <a:gd name="T88" fmla="*/ 2147483647 w 77"/>
              <a:gd name="T89" fmla="*/ 2147483647 h 106"/>
              <a:gd name="T90" fmla="*/ 2147483647 w 77"/>
              <a:gd name="T91" fmla="*/ 2147483647 h 106"/>
              <a:gd name="T92" fmla="*/ 2147483647 w 77"/>
              <a:gd name="T93" fmla="*/ 2147483647 h 106"/>
              <a:gd name="T94" fmla="*/ 2147483647 w 77"/>
              <a:gd name="T95" fmla="*/ 2147483647 h 106"/>
              <a:gd name="T96" fmla="*/ 2147483647 w 77"/>
              <a:gd name="T97" fmla="*/ 2147483647 h 106"/>
              <a:gd name="T98" fmla="*/ 2147483647 w 77"/>
              <a:gd name="T99" fmla="*/ 2147483647 h 106"/>
              <a:gd name="T100" fmla="*/ 2147483647 w 77"/>
              <a:gd name="T101" fmla="*/ 2147483647 h 106"/>
              <a:gd name="T102" fmla="*/ 2147483647 w 77"/>
              <a:gd name="T103" fmla="*/ 2147483647 h 106"/>
              <a:gd name="T104" fmla="*/ 2147483647 w 77"/>
              <a:gd name="T105" fmla="*/ 2147483647 h 106"/>
              <a:gd name="T106" fmla="*/ 2147483647 w 77"/>
              <a:gd name="T107" fmla="*/ 2147483647 h 106"/>
              <a:gd name="T108" fmla="*/ 2147483647 w 77"/>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40"/>
          <p:cNvSpPr>
            <a:spLocks noEditPoints="1" noChangeArrowheads="1"/>
          </p:cNvSpPr>
          <p:nvPr/>
        </p:nvSpPr>
        <p:spPr bwMode="auto">
          <a:xfrm>
            <a:off x="7913688" y="2568227"/>
            <a:ext cx="341312" cy="296863"/>
          </a:xfrm>
          <a:custGeom>
            <a:avLst/>
            <a:gdLst>
              <a:gd name="T0" fmla="*/ 2147483647 w 91"/>
              <a:gd name="T1" fmla="*/ 2147483647 h 79"/>
              <a:gd name="T2" fmla="*/ 2147483647 w 91"/>
              <a:gd name="T3" fmla="*/ 2147483647 h 79"/>
              <a:gd name="T4" fmla="*/ 2147483647 w 91"/>
              <a:gd name="T5" fmla="*/ 2147483647 h 79"/>
              <a:gd name="T6" fmla="*/ 2147483647 w 91"/>
              <a:gd name="T7" fmla="*/ 2147483647 h 79"/>
              <a:gd name="T8" fmla="*/ 2147483647 w 91"/>
              <a:gd name="T9" fmla="*/ 2147483647 h 79"/>
              <a:gd name="T10" fmla="*/ 2147483647 w 91"/>
              <a:gd name="T11" fmla="*/ 2147483647 h 79"/>
              <a:gd name="T12" fmla="*/ 0 w 91"/>
              <a:gd name="T13" fmla="*/ 2147483647 h 79"/>
              <a:gd name="T14" fmla="*/ 2147483647 w 91"/>
              <a:gd name="T15" fmla="*/ 0 h 79"/>
              <a:gd name="T16" fmla="*/ 2147483647 w 91"/>
              <a:gd name="T17" fmla="*/ 2147483647 h 79"/>
              <a:gd name="T18" fmla="*/ 2147483647 w 91"/>
              <a:gd name="T19" fmla="*/ 2147483647 h 79"/>
              <a:gd name="T20" fmla="*/ 2147483647 w 91"/>
              <a:gd name="T21" fmla="*/ 2147483647 h 79"/>
              <a:gd name="T22" fmla="*/ 2147483647 w 91"/>
              <a:gd name="T23" fmla="*/ 0 h 79"/>
              <a:gd name="T24" fmla="*/ 2147483647 w 91"/>
              <a:gd name="T25" fmla="*/ 2147483647 h 79"/>
              <a:gd name="T26" fmla="*/ 2147483647 w 91"/>
              <a:gd name="T27" fmla="*/ 2147483647 h 79"/>
              <a:gd name="T28" fmla="*/ 2147483647 w 91"/>
              <a:gd name="T29" fmla="*/ 2147483647 h 79"/>
              <a:gd name="T30" fmla="*/ 2147483647 w 91"/>
              <a:gd name="T31" fmla="*/ 2147483647 h 79"/>
              <a:gd name="T32" fmla="*/ 2147483647 w 91"/>
              <a:gd name="T33" fmla="*/ 2147483647 h 79"/>
              <a:gd name="T34" fmla="*/ 2147483647 w 91"/>
              <a:gd name="T35" fmla="*/ 2147483647 h 79"/>
              <a:gd name="T36" fmla="*/ 2147483647 w 91"/>
              <a:gd name="T37" fmla="*/ 2147483647 h 79"/>
              <a:gd name="T38" fmla="*/ 2147483647 w 91"/>
              <a:gd name="T39" fmla="*/ 2147483647 h 79"/>
              <a:gd name="T40" fmla="*/ 2147483647 w 91"/>
              <a:gd name="T41" fmla="*/ 2147483647 h 79"/>
              <a:gd name="T42" fmla="*/ 2147483647 w 91"/>
              <a:gd name="T43" fmla="*/ 2147483647 h 79"/>
              <a:gd name="T44" fmla="*/ 2147483647 w 91"/>
              <a:gd name="T45" fmla="*/ 2147483647 h 79"/>
              <a:gd name="T46" fmla="*/ 2147483647 w 91"/>
              <a:gd name="T47" fmla="*/ 2147483647 h 79"/>
              <a:gd name="T48" fmla="*/ 2147483647 w 91"/>
              <a:gd name="T49" fmla="*/ 2147483647 h 79"/>
              <a:gd name="T50" fmla="*/ 2147483647 w 91"/>
              <a:gd name="T51" fmla="*/ 2147483647 h 79"/>
              <a:gd name="T52" fmla="*/ 2147483647 w 91"/>
              <a:gd name="T53" fmla="*/ 2147483647 h 79"/>
              <a:gd name="T54" fmla="*/ 2147483647 w 91"/>
              <a:gd name="T55" fmla="*/ 2147483647 h 79"/>
              <a:gd name="T56" fmla="*/ 2147483647 w 91"/>
              <a:gd name="T57" fmla="*/ 2147483647 h 79"/>
              <a:gd name="T58" fmla="*/ 2147483647 w 91"/>
              <a:gd name="T59" fmla="*/ 2147483647 h 79"/>
              <a:gd name="T60" fmla="*/ 2147483647 w 91"/>
              <a:gd name="T61" fmla="*/ 2147483647 h 79"/>
              <a:gd name="T62" fmla="*/ 2147483647 w 91"/>
              <a:gd name="T63" fmla="*/ 2147483647 h 79"/>
              <a:gd name="T64" fmla="*/ 2147483647 w 91"/>
              <a:gd name="T65" fmla="*/ 2147483647 h 79"/>
              <a:gd name="T66" fmla="*/ 2147483647 w 91"/>
              <a:gd name="T67" fmla="*/ 2147483647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41"/>
          <p:cNvSpPr>
            <a:spLocks noEditPoints="1" noChangeArrowheads="1"/>
          </p:cNvSpPr>
          <p:nvPr/>
        </p:nvSpPr>
        <p:spPr bwMode="auto">
          <a:xfrm>
            <a:off x="5805488" y="4660551"/>
            <a:ext cx="393700" cy="293688"/>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45"/>
          <p:cNvSpPr>
            <a:spLocks noEditPoints="1" noChangeArrowheads="1"/>
          </p:cNvSpPr>
          <p:nvPr/>
        </p:nvSpPr>
        <p:spPr bwMode="auto">
          <a:xfrm>
            <a:off x="7186613" y="3914427"/>
            <a:ext cx="355600" cy="450850"/>
          </a:xfrm>
          <a:custGeom>
            <a:avLst/>
            <a:gdLst>
              <a:gd name="T0" fmla="*/ 2147483647 w 95"/>
              <a:gd name="T1" fmla="*/ 0 h 120"/>
              <a:gd name="T2" fmla="*/ 2147483647 w 95"/>
              <a:gd name="T3" fmla="*/ 2147483647 h 120"/>
              <a:gd name="T4" fmla="*/ 2147483647 w 95"/>
              <a:gd name="T5" fmla="*/ 2147483647 h 120"/>
              <a:gd name="T6" fmla="*/ 2147483647 w 95"/>
              <a:gd name="T7" fmla="*/ 2147483647 h 120"/>
              <a:gd name="T8" fmla="*/ 2147483647 w 95"/>
              <a:gd name="T9" fmla="*/ 2147483647 h 120"/>
              <a:gd name="T10" fmla="*/ 0 w 95"/>
              <a:gd name="T11" fmla="*/ 2147483647 h 120"/>
              <a:gd name="T12" fmla="*/ 2147483647 w 95"/>
              <a:gd name="T13" fmla="*/ 2147483647 h 120"/>
              <a:gd name="T14" fmla="*/ 2147483647 w 95"/>
              <a:gd name="T15" fmla="*/ 2147483647 h 120"/>
              <a:gd name="T16" fmla="*/ 2147483647 w 95"/>
              <a:gd name="T17" fmla="*/ 2147483647 h 120"/>
              <a:gd name="T18" fmla="*/ 2147483647 w 95"/>
              <a:gd name="T19" fmla="*/ 2147483647 h 120"/>
              <a:gd name="T20" fmla="*/ 2147483647 w 95"/>
              <a:gd name="T21" fmla="*/ 2147483647 h 120"/>
              <a:gd name="T22" fmla="*/ 2147483647 w 95"/>
              <a:gd name="T23" fmla="*/ 2147483647 h 120"/>
              <a:gd name="T24" fmla="*/ 2147483647 w 95"/>
              <a:gd name="T25" fmla="*/ 2147483647 h 120"/>
              <a:gd name="T26" fmla="*/ 2147483647 w 95"/>
              <a:gd name="T27" fmla="*/ 2147483647 h 120"/>
              <a:gd name="T28" fmla="*/ 2147483647 w 95"/>
              <a:gd name="T29" fmla="*/ 2147483647 h 120"/>
              <a:gd name="T30" fmla="*/ 2147483647 w 95"/>
              <a:gd name="T31" fmla="*/ 2147483647 h 120"/>
              <a:gd name="T32" fmla="*/ 2147483647 w 95"/>
              <a:gd name="T33" fmla="*/ 2147483647 h 120"/>
              <a:gd name="T34" fmla="*/ 2147483647 w 95"/>
              <a:gd name="T35" fmla="*/ 2147483647 h 120"/>
              <a:gd name="T36" fmla="*/ 2147483647 w 95"/>
              <a:gd name="T37" fmla="*/ 2147483647 h 120"/>
              <a:gd name="T38" fmla="*/ 2147483647 w 95"/>
              <a:gd name="T39" fmla="*/ 2147483647 h 120"/>
              <a:gd name="T40" fmla="*/ 2147483647 w 95"/>
              <a:gd name="T41" fmla="*/ 2147483647 h 120"/>
              <a:gd name="T42" fmla="*/ 2147483647 w 95"/>
              <a:gd name="T43" fmla="*/ 2147483647 h 120"/>
              <a:gd name="T44" fmla="*/ 2147483647 w 95"/>
              <a:gd name="T45" fmla="*/ 2147483647 h 120"/>
              <a:gd name="T46" fmla="*/ 2147483647 w 95"/>
              <a:gd name="T47" fmla="*/ 2147483647 h 120"/>
              <a:gd name="T48" fmla="*/ 2147483647 w 95"/>
              <a:gd name="T49" fmla="*/ 2147483647 h 120"/>
              <a:gd name="T50" fmla="*/ 2147483647 w 95"/>
              <a:gd name="T51" fmla="*/ 2147483647 h 120"/>
              <a:gd name="T52" fmla="*/ 2147483647 w 95"/>
              <a:gd name="T53" fmla="*/ 2147483647 h 120"/>
              <a:gd name="T54" fmla="*/ 2147483647 w 95"/>
              <a:gd name="T55" fmla="*/ 2147483647 h 120"/>
              <a:gd name="T56" fmla="*/ 2147483647 w 95"/>
              <a:gd name="T57" fmla="*/ 2147483647 h 120"/>
              <a:gd name="T58" fmla="*/ 2147483647 w 95"/>
              <a:gd name="T59" fmla="*/ 2147483647 h 120"/>
              <a:gd name="T60" fmla="*/ 2147483647 w 95"/>
              <a:gd name="T61" fmla="*/ 0 h 120"/>
              <a:gd name="T62" fmla="*/ 2147483647 w 95"/>
              <a:gd name="T63" fmla="*/ 2147483647 h 120"/>
              <a:gd name="T64" fmla="*/ 2147483647 w 95"/>
              <a:gd name="T65" fmla="*/ 2147483647 h 120"/>
              <a:gd name="T66" fmla="*/ 2147483647 w 95"/>
              <a:gd name="T67" fmla="*/ 2147483647 h 120"/>
              <a:gd name="T68" fmla="*/ 2147483647 w 95"/>
              <a:gd name="T69" fmla="*/ 2147483647 h 120"/>
              <a:gd name="T70" fmla="*/ 2147483647 w 95"/>
              <a:gd name="T71" fmla="*/ 2147483647 h 120"/>
              <a:gd name="T72" fmla="*/ 2147483647 w 95"/>
              <a:gd name="T73" fmla="*/ 2147483647 h 120"/>
              <a:gd name="T74" fmla="*/ 2147483647 w 95"/>
              <a:gd name="T75" fmla="*/ 2147483647 h 120"/>
              <a:gd name="T76" fmla="*/ 2147483647 w 95"/>
              <a:gd name="T77" fmla="*/ 2147483647 h 120"/>
              <a:gd name="T78" fmla="*/ 2147483647 w 95"/>
              <a:gd name="T79" fmla="*/ 2147483647 h 120"/>
              <a:gd name="T80" fmla="*/ 2147483647 w 95"/>
              <a:gd name="T81" fmla="*/ 2147483647 h 120"/>
              <a:gd name="T82" fmla="*/ 2147483647 w 95"/>
              <a:gd name="T83" fmla="*/ 2147483647 h 120"/>
              <a:gd name="T84" fmla="*/ 2147483647 w 95"/>
              <a:gd name="T85" fmla="*/ 2147483647 h 120"/>
              <a:gd name="T86" fmla="*/ 2147483647 w 95"/>
              <a:gd name="T87" fmla="*/ 2147483647 h 120"/>
              <a:gd name="T88" fmla="*/ 2147483647 w 95"/>
              <a:gd name="T89" fmla="*/ 2147483647 h 120"/>
              <a:gd name="T90" fmla="*/ 2147483647 w 95"/>
              <a:gd name="T91" fmla="*/ 2147483647 h 120"/>
              <a:gd name="T92" fmla="*/ 2147483647 w 95"/>
              <a:gd name="T93" fmla="*/ 2147483647 h 120"/>
              <a:gd name="T94" fmla="*/ 2147483647 w 95"/>
              <a:gd name="T95" fmla="*/ 2147483647 h 120"/>
              <a:gd name="T96" fmla="*/ 2147483647 w 95"/>
              <a:gd name="T97" fmla="*/ 2147483647 h 120"/>
              <a:gd name="T98" fmla="*/ 2147483647 w 95"/>
              <a:gd name="T99" fmla="*/ 2147483647 h 120"/>
              <a:gd name="T100" fmla="*/ 2147483647 w 95"/>
              <a:gd name="T101" fmla="*/ 2147483647 h 120"/>
              <a:gd name="T102" fmla="*/ 2147483647 w 95"/>
              <a:gd name="T103" fmla="*/ 2147483647 h 120"/>
              <a:gd name="T104" fmla="*/ 2147483647 w 95"/>
              <a:gd name="T105" fmla="*/ 2147483647 h 120"/>
              <a:gd name="T106" fmla="*/ 2147483647 w 95"/>
              <a:gd name="T107" fmla="*/ 2147483647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50"/>
          <p:cNvSpPr>
            <a:spLocks noEditPoints="1" noChangeArrowheads="1"/>
          </p:cNvSpPr>
          <p:nvPr/>
        </p:nvSpPr>
        <p:spPr bwMode="auto">
          <a:xfrm>
            <a:off x="7880349" y="3231801"/>
            <a:ext cx="407988" cy="390525"/>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52"/>
          <p:cNvSpPr>
            <a:spLocks noEditPoints="1" noChangeArrowheads="1"/>
          </p:cNvSpPr>
          <p:nvPr/>
        </p:nvSpPr>
        <p:spPr bwMode="auto">
          <a:xfrm>
            <a:off x="5153025" y="4616102"/>
            <a:ext cx="319088" cy="396875"/>
          </a:xfrm>
          <a:custGeom>
            <a:avLst/>
            <a:gdLst>
              <a:gd name="T0" fmla="*/ 2147483647 w 85"/>
              <a:gd name="T1" fmla="*/ 2147483647 h 106"/>
              <a:gd name="T2" fmla="*/ 2147483647 w 85"/>
              <a:gd name="T3" fmla="*/ 2147483647 h 106"/>
              <a:gd name="T4" fmla="*/ 2147483647 w 85"/>
              <a:gd name="T5" fmla="*/ 2147483647 h 106"/>
              <a:gd name="T6" fmla="*/ 2147483647 w 85"/>
              <a:gd name="T7" fmla="*/ 2147483647 h 106"/>
              <a:gd name="T8" fmla="*/ 0 w 85"/>
              <a:gd name="T9" fmla="*/ 2147483647 h 106"/>
              <a:gd name="T10" fmla="*/ 2147483647 w 85"/>
              <a:gd name="T11" fmla="*/ 2147483647 h 106"/>
              <a:gd name="T12" fmla="*/ 2147483647 w 85"/>
              <a:gd name="T13" fmla="*/ 2147483647 h 106"/>
              <a:gd name="T14" fmla="*/ 2147483647 w 85"/>
              <a:gd name="T15" fmla="*/ 2147483647 h 106"/>
              <a:gd name="T16" fmla="*/ 2147483647 w 85"/>
              <a:gd name="T17" fmla="*/ 2147483647 h 106"/>
              <a:gd name="T18" fmla="*/ 2147483647 w 85"/>
              <a:gd name="T19" fmla="*/ 2147483647 h 106"/>
              <a:gd name="T20" fmla="*/ 2147483647 w 85"/>
              <a:gd name="T21" fmla="*/ 2147483647 h 106"/>
              <a:gd name="T22" fmla="*/ 2147483647 w 85"/>
              <a:gd name="T23" fmla="*/ 2147483647 h 106"/>
              <a:gd name="T24" fmla="*/ 2147483647 w 85"/>
              <a:gd name="T25" fmla="*/ 2147483647 h 106"/>
              <a:gd name="T26" fmla="*/ 2147483647 w 85"/>
              <a:gd name="T27" fmla="*/ 2147483647 h 106"/>
              <a:gd name="T28" fmla="*/ 2147483647 w 85"/>
              <a:gd name="T29" fmla="*/ 2147483647 h 106"/>
              <a:gd name="T30" fmla="*/ 2147483647 w 85"/>
              <a:gd name="T31" fmla="*/ 2147483647 h 106"/>
              <a:gd name="T32" fmla="*/ 2147483647 w 85"/>
              <a:gd name="T33" fmla="*/ 2147483647 h 106"/>
              <a:gd name="T34" fmla="*/ 2147483647 w 85"/>
              <a:gd name="T35" fmla="*/ 2147483647 h 106"/>
              <a:gd name="T36" fmla="*/ 2147483647 w 85"/>
              <a:gd name="T37" fmla="*/ 2147483647 h 106"/>
              <a:gd name="T38" fmla="*/ 2147483647 w 85"/>
              <a:gd name="T39" fmla="*/ 2147483647 h 106"/>
              <a:gd name="T40" fmla="*/ 2147483647 w 85"/>
              <a:gd name="T41" fmla="*/ 2147483647 h 106"/>
              <a:gd name="T42" fmla="*/ 2147483647 w 85"/>
              <a:gd name="T43" fmla="*/ 2147483647 h 106"/>
              <a:gd name="T44" fmla="*/ 2147483647 w 85"/>
              <a:gd name="T45" fmla="*/ 2147483647 h 106"/>
              <a:gd name="T46" fmla="*/ 2147483647 w 85"/>
              <a:gd name="T47" fmla="*/ 2147483647 h 106"/>
              <a:gd name="T48" fmla="*/ 2147483647 w 85"/>
              <a:gd name="T49" fmla="*/ 2147483647 h 106"/>
              <a:gd name="T50" fmla="*/ 2147483647 w 85"/>
              <a:gd name="T51" fmla="*/ 2147483647 h 106"/>
              <a:gd name="T52" fmla="*/ 2147483647 w 85"/>
              <a:gd name="T53" fmla="*/ 2147483647 h 106"/>
              <a:gd name="T54" fmla="*/ 2147483647 w 85"/>
              <a:gd name="T55" fmla="*/ 2147483647 h 106"/>
              <a:gd name="T56" fmla="*/ 2147483647 w 85"/>
              <a:gd name="T57" fmla="*/ 2147483647 h 106"/>
              <a:gd name="T58" fmla="*/ 2147483647 w 85"/>
              <a:gd name="T59" fmla="*/ 2147483647 h 106"/>
              <a:gd name="T60" fmla="*/ 2147483647 w 85"/>
              <a:gd name="T61" fmla="*/ 2147483647 h 106"/>
              <a:gd name="T62" fmla="*/ 2147483647 w 85"/>
              <a:gd name="T63" fmla="*/ 2147483647 h 106"/>
              <a:gd name="T64" fmla="*/ 2147483647 w 85"/>
              <a:gd name="T65" fmla="*/ 2147483647 h 106"/>
              <a:gd name="T66" fmla="*/ 2147483647 w 85"/>
              <a:gd name="T67" fmla="*/ 2147483647 h 106"/>
              <a:gd name="T68" fmla="*/ 2147483647 w 85"/>
              <a:gd name="T69" fmla="*/ 2147483647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53"/>
          <p:cNvSpPr>
            <a:spLocks noEditPoints="1" noChangeArrowheads="1"/>
          </p:cNvSpPr>
          <p:nvPr/>
        </p:nvSpPr>
        <p:spPr bwMode="auto">
          <a:xfrm>
            <a:off x="7883525" y="4597052"/>
            <a:ext cx="385763" cy="390525"/>
          </a:xfrm>
          <a:custGeom>
            <a:avLst/>
            <a:gdLst>
              <a:gd name="T0" fmla="*/ 2147483647 w 103"/>
              <a:gd name="T1" fmla="*/ 2147483647 h 104"/>
              <a:gd name="T2" fmla="*/ 2147483647 w 103"/>
              <a:gd name="T3" fmla="*/ 2147483647 h 104"/>
              <a:gd name="T4" fmla="*/ 2147483647 w 103"/>
              <a:gd name="T5" fmla="*/ 2147483647 h 104"/>
              <a:gd name="T6" fmla="*/ 2147483647 w 103"/>
              <a:gd name="T7" fmla="*/ 2147483647 h 104"/>
              <a:gd name="T8" fmla="*/ 2147483647 w 103"/>
              <a:gd name="T9" fmla="*/ 2147483647 h 104"/>
              <a:gd name="T10" fmla="*/ 2147483647 w 103"/>
              <a:gd name="T11" fmla="*/ 2147483647 h 104"/>
              <a:gd name="T12" fmla="*/ 2147483647 w 103"/>
              <a:gd name="T13" fmla="*/ 2147483647 h 104"/>
              <a:gd name="T14" fmla="*/ 2147483647 w 103"/>
              <a:gd name="T15" fmla="*/ 2147483647 h 104"/>
              <a:gd name="T16" fmla="*/ 2147483647 w 103"/>
              <a:gd name="T17" fmla="*/ 2147483647 h 104"/>
              <a:gd name="T18" fmla="*/ 2147483647 w 103"/>
              <a:gd name="T19" fmla="*/ 2147483647 h 104"/>
              <a:gd name="T20" fmla="*/ 2147483647 w 103"/>
              <a:gd name="T21" fmla="*/ 2147483647 h 104"/>
              <a:gd name="T22" fmla="*/ 2147483647 w 103"/>
              <a:gd name="T23" fmla="*/ 2147483647 h 104"/>
              <a:gd name="T24" fmla="*/ 2147483647 w 103"/>
              <a:gd name="T25" fmla="*/ 2147483647 h 104"/>
              <a:gd name="T26" fmla="*/ 2147483647 w 103"/>
              <a:gd name="T27" fmla="*/ 2147483647 h 104"/>
              <a:gd name="T28" fmla="*/ 2147483647 w 103"/>
              <a:gd name="T29" fmla="*/ 2147483647 h 104"/>
              <a:gd name="T30" fmla="*/ 2147483647 w 103"/>
              <a:gd name="T31" fmla="*/ 2147483647 h 104"/>
              <a:gd name="T32" fmla="*/ 2147483647 w 103"/>
              <a:gd name="T33" fmla="*/ 2147483647 h 104"/>
              <a:gd name="T34" fmla="*/ 2147483647 w 103"/>
              <a:gd name="T35" fmla="*/ 2147483647 h 104"/>
              <a:gd name="T36" fmla="*/ 2147483647 w 103"/>
              <a:gd name="T37" fmla="*/ 2147483647 h 104"/>
              <a:gd name="T38" fmla="*/ 2147483647 w 103"/>
              <a:gd name="T39" fmla="*/ 2147483647 h 104"/>
              <a:gd name="T40" fmla="*/ 2147483647 w 103"/>
              <a:gd name="T41" fmla="*/ 2147483647 h 104"/>
              <a:gd name="T42" fmla="*/ 2147483647 w 103"/>
              <a:gd name="T43" fmla="*/ 2147483647 h 104"/>
              <a:gd name="T44" fmla="*/ 2147483647 w 103"/>
              <a:gd name="T45" fmla="*/ 2147483647 h 104"/>
              <a:gd name="T46" fmla="*/ 2147483647 w 103"/>
              <a:gd name="T47" fmla="*/ 2147483647 h 104"/>
              <a:gd name="T48" fmla="*/ 2147483647 w 103"/>
              <a:gd name="T49" fmla="*/ 2147483647 h 104"/>
              <a:gd name="T50" fmla="*/ 2147483647 w 103"/>
              <a:gd name="T51" fmla="*/ 2147483647 h 104"/>
              <a:gd name="T52" fmla="*/ 2147483647 w 103"/>
              <a:gd name="T53" fmla="*/ 2147483647 h 104"/>
              <a:gd name="T54" fmla="*/ 2147483647 w 103"/>
              <a:gd name="T55" fmla="*/ 2147483647 h 104"/>
              <a:gd name="T56" fmla="*/ 2147483647 w 103"/>
              <a:gd name="T57" fmla="*/ 2147483647 h 104"/>
              <a:gd name="T58" fmla="*/ 2147483647 w 103"/>
              <a:gd name="T59" fmla="*/ 2147483647 h 104"/>
              <a:gd name="T60" fmla="*/ 2147483647 w 103"/>
              <a:gd name="T61" fmla="*/ 2147483647 h 104"/>
              <a:gd name="T62" fmla="*/ 2147483647 w 103"/>
              <a:gd name="T63" fmla="*/ 2147483647 h 104"/>
              <a:gd name="T64" fmla="*/ 2147483647 w 103"/>
              <a:gd name="T65" fmla="*/ 2147483647 h 104"/>
              <a:gd name="T66" fmla="*/ 2147483647 w 103"/>
              <a:gd name="T67" fmla="*/ 2147483647 h 104"/>
              <a:gd name="T68" fmla="*/ 2147483647 w 103"/>
              <a:gd name="T69" fmla="*/ 2147483647 h 104"/>
              <a:gd name="T70" fmla="*/ 2147483647 w 103"/>
              <a:gd name="T71" fmla="*/ 2147483647 h 104"/>
              <a:gd name="T72" fmla="*/ 2147483647 w 103"/>
              <a:gd name="T73" fmla="*/ 2147483647 h 104"/>
              <a:gd name="T74" fmla="*/ 2147483647 w 103"/>
              <a:gd name="T75" fmla="*/ 2147483647 h 104"/>
              <a:gd name="T76" fmla="*/ 2147483647 w 103"/>
              <a:gd name="T77" fmla="*/ 2147483647 h 104"/>
              <a:gd name="T78" fmla="*/ 2147483647 w 103"/>
              <a:gd name="T79" fmla="*/ 2147483647 h 104"/>
              <a:gd name="T80" fmla="*/ 2147483647 w 103"/>
              <a:gd name="T81" fmla="*/ 2147483647 h 104"/>
              <a:gd name="T82" fmla="*/ 2147483647 w 103"/>
              <a:gd name="T83" fmla="*/ 2147483647 h 104"/>
              <a:gd name="T84" fmla="*/ 2147483647 w 103"/>
              <a:gd name="T85" fmla="*/ 2147483647 h 104"/>
              <a:gd name="T86" fmla="*/ 2147483647 w 103"/>
              <a:gd name="T87" fmla="*/ 2147483647 h 104"/>
              <a:gd name="T88" fmla="*/ 2147483647 w 103"/>
              <a:gd name="T89" fmla="*/ 2147483647 h 104"/>
              <a:gd name="T90" fmla="*/ 2147483647 w 103"/>
              <a:gd name="T91" fmla="*/ 2147483647 h 104"/>
              <a:gd name="T92" fmla="*/ 2147483647 w 103"/>
              <a:gd name="T93" fmla="*/ 2147483647 h 104"/>
              <a:gd name="T94" fmla="*/ 2147483647 w 103"/>
              <a:gd name="T95" fmla="*/ 2147483647 h 104"/>
              <a:gd name="T96" fmla="*/ 2147483647 w 103"/>
              <a:gd name="T97" fmla="*/ 2147483647 h 104"/>
              <a:gd name="T98" fmla="*/ 2147483647 w 103"/>
              <a:gd name="T99" fmla="*/ 2147483647 h 104"/>
              <a:gd name="T100" fmla="*/ 2147483647 w 103"/>
              <a:gd name="T101" fmla="*/ 2147483647 h 104"/>
              <a:gd name="T102" fmla="*/ 2147483647 w 103"/>
              <a:gd name="T103" fmla="*/ 2147483647 h 104"/>
              <a:gd name="T104" fmla="*/ 2147483647 w 103"/>
              <a:gd name="T105" fmla="*/ 2147483647 h 104"/>
              <a:gd name="T106" fmla="*/ 2147483647 w 103"/>
              <a:gd name="T107" fmla="*/ 2147483647 h 104"/>
              <a:gd name="T108" fmla="*/ 2147483647 w 103"/>
              <a:gd name="T109" fmla="*/ 2147483647 h 104"/>
              <a:gd name="T110" fmla="*/ 2147483647 w 103"/>
              <a:gd name="T111" fmla="*/ 2147483647 h 104"/>
              <a:gd name="T112" fmla="*/ 2147483647 w 103"/>
              <a:gd name="T113" fmla="*/ 2147483647 h 104"/>
              <a:gd name="T114" fmla="*/ 2147483647 w 103"/>
              <a:gd name="T115" fmla="*/ 2147483647 h 104"/>
              <a:gd name="T116" fmla="*/ 2147483647 w 103"/>
              <a:gd name="T117" fmla="*/ 2147483647 h 104"/>
              <a:gd name="T118" fmla="*/ 2147483647 w 103"/>
              <a:gd name="T119" fmla="*/ 2147483647 h 104"/>
              <a:gd name="T120" fmla="*/ 0 w 103"/>
              <a:gd name="T121" fmla="*/ 2147483647 h 104"/>
              <a:gd name="T122" fmla="*/ 2147483647 w 103"/>
              <a:gd name="T123" fmla="*/ 2147483647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72"/>
          <p:cNvSpPr>
            <a:spLocks noEditPoints="1" noChangeArrowheads="1"/>
          </p:cNvSpPr>
          <p:nvPr/>
        </p:nvSpPr>
        <p:spPr bwMode="auto">
          <a:xfrm>
            <a:off x="4425950" y="4638326"/>
            <a:ext cx="377825" cy="338138"/>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73"/>
          <p:cNvSpPr>
            <a:spLocks noEditPoints="1" noChangeArrowheads="1"/>
          </p:cNvSpPr>
          <p:nvPr/>
        </p:nvSpPr>
        <p:spPr bwMode="auto">
          <a:xfrm>
            <a:off x="3757613" y="4649439"/>
            <a:ext cx="352425" cy="304800"/>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74"/>
          <p:cNvSpPr>
            <a:spLocks noEditPoints="1" noChangeArrowheads="1"/>
          </p:cNvSpPr>
          <p:nvPr/>
        </p:nvSpPr>
        <p:spPr bwMode="auto">
          <a:xfrm>
            <a:off x="7932738" y="1909414"/>
            <a:ext cx="360362" cy="366712"/>
          </a:xfrm>
          <a:custGeom>
            <a:avLst/>
            <a:gdLst>
              <a:gd name="T0" fmla="*/ 2147483647 w 96"/>
              <a:gd name="T1" fmla="*/ 2147483647 h 98"/>
              <a:gd name="T2" fmla="*/ 2147483647 w 96"/>
              <a:gd name="T3" fmla="*/ 2147483647 h 98"/>
              <a:gd name="T4" fmla="*/ 2147483647 w 96"/>
              <a:gd name="T5" fmla="*/ 2147483647 h 98"/>
              <a:gd name="T6" fmla="*/ 2147483647 w 96"/>
              <a:gd name="T7" fmla="*/ 2147483647 h 98"/>
              <a:gd name="T8" fmla="*/ 2147483647 w 96"/>
              <a:gd name="T9" fmla="*/ 2147483647 h 98"/>
              <a:gd name="T10" fmla="*/ 2147483647 w 96"/>
              <a:gd name="T11" fmla="*/ 2147483647 h 98"/>
              <a:gd name="T12" fmla="*/ 2147483647 w 96"/>
              <a:gd name="T13" fmla="*/ 2147483647 h 98"/>
              <a:gd name="T14" fmla="*/ 2147483647 w 96"/>
              <a:gd name="T15" fmla="*/ 2147483647 h 98"/>
              <a:gd name="T16" fmla="*/ 2147483647 w 96"/>
              <a:gd name="T17" fmla="*/ 2147483647 h 98"/>
              <a:gd name="T18" fmla="*/ 2147483647 w 96"/>
              <a:gd name="T19" fmla="*/ 2147483647 h 98"/>
              <a:gd name="T20" fmla="*/ 2147483647 w 96"/>
              <a:gd name="T21" fmla="*/ 2147483647 h 98"/>
              <a:gd name="T22" fmla="*/ 2147483647 w 96"/>
              <a:gd name="T23" fmla="*/ 2147483647 h 98"/>
              <a:gd name="T24" fmla="*/ 2147483647 w 96"/>
              <a:gd name="T25" fmla="*/ 2147483647 h 98"/>
              <a:gd name="T26" fmla="*/ 2147483647 w 96"/>
              <a:gd name="T27" fmla="*/ 2147483647 h 98"/>
              <a:gd name="T28" fmla="*/ 0 w 96"/>
              <a:gd name="T29" fmla="*/ 2147483647 h 98"/>
              <a:gd name="T30" fmla="*/ 2147483647 w 96"/>
              <a:gd name="T31" fmla="*/ 2147483647 h 98"/>
              <a:gd name="T32" fmla="*/ 2147483647 w 96"/>
              <a:gd name="T33" fmla="*/ 2147483647 h 98"/>
              <a:gd name="T34" fmla="*/ 2147483647 w 96"/>
              <a:gd name="T35" fmla="*/ 2147483647 h 98"/>
              <a:gd name="T36" fmla="*/ 2147483647 w 96"/>
              <a:gd name="T37" fmla="*/ 2147483647 h 98"/>
              <a:gd name="T38" fmla="*/ 2147483647 w 96"/>
              <a:gd name="T39" fmla="*/ 2147483647 h 98"/>
              <a:gd name="T40" fmla="*/ 2147483647 w 96"/>
              <a:gd name="T41" fmla="*/ 2147483647 h 98"/>
              <a:gd name="T42" fmla="*/ 2147483647 w 96"/>
              <a:gd name="T43" fmla="*/ 2147483647 h 98"/>
              <a:gd name="T44" fmla="*/ 2147483647 w 96"/>
              <a:gd name="T45" fmla="*/ 0 h 98"/>
              <a:gd name="T46" fmla="*/ 2147483647 w 96"/>
              <a:gd name="T47" fmla="*/ 2147483647 h 98"/>
              <a:gd name="T48" fmla="*/ 2147483647 w 96"/>
              <a:gd name="T49" fmla="*/ 2147483647 h 98"/>
              <a:gd name="T50" fmla="*/ 2147483647 w 96"/>
              <a:gd name="T51" fmla="*/ 2147483647 h 98"/>
              <a:gd name="T52" fmla="*/ 2147483647 w 96"/>
              <a:gd name="T53" fmla="*/ 2147483647 h 98"/>
              <a:gd name="T54" fmla="*/ 2147483647 w 96"/>
              <a:gd name="T55" fmla="*/ 2147483647 h 98"/>
              <a:gd name="T56" fmla="*/ 2147483647 w 96"/>
              <a:gd name="T57" fmla="*/ 2147483647 h 98"/>
              <a:gd name="T58" fmla="*/ 2147483647 w 96"/>
              <a:gd name="T59" fmla="*/ 2147483647 h 98"/>
              <a:gd name="T60" fmla="*/ 2147483647 w 96"/>
              <a:gd name="T61" fmla="*/ 2147483647 h 98"/>
              <a:gd name="T62" fmla="*/ 2147483647 w 96"/>
              <a:gd name="T63" fmla="*/ 2147483647 h 98"/>
              <a:gd name="T64" fmla="*/ 2147483647 w 96"/>
              <a:gd name="T65" fmla="*/ 2147483647 h 98"/>
              <a:gd name="T66" fmla="*/ 2147483647 w 96"/>
              <a:gd name="T67" fmla="*/ 2147483647 h 98"/>
              <a:gd name="T68" fmla="*/ 2147483647 w 96"/>
              <a:gd name="T69" fmla="*/ 2147483647 h 98"/>
              <a:gd name="T70" fmla="*/ 2147483647 w 96"/>
              <a:gd name="T71" fmla="*/ 2147483647 h 98"/>
              <a:gd name="T72" fmla="*/ 2147483647 w 96"/>
              <a:gd name="T73" fmla="*/ 2147483647 h 98"/>
              <a:gd name="T74" fmla="*/ 2147483647 w 96"/>
              <a:gd name="T75" fmla="*/ 2147483647 h 98"/>
              <a:gd name="T76" fmla="*/ 2147483647 w 96"/>
              <a:gd name="T77" fmla="*/ 2147483647 h 98"/>
              <a:gd name="T78" fmla="*/ 2147483647 w 96"/>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5"/>
          <p:cNvSpPr>
            <a:spLocks noEditPoints="1" noChangeArrowheads="1"/>
          </p:cNvSpPr>
          <p:nvPr/>
        </p:nvSpPr>
        <p:spPr bwMode="auto">
          <a:xfrm>
            <a:off x="1631950" y="4004915"/>
            <a:ext cx="371475" cy="255587"/>
          </a:xfrm>
          <a:custGeom>
            <a:avLst/>
            <a:gdLst>
              <a:gd name="T0" fmla="*/ 2147483647 w 99"/>
              <a:gd name="T1" fmla="*/ 2147483647 h 68"/>
              <a:gd name="T2" fmla="*/ 2147483647 w 99"/>
              <a:gd name="T3" fmla="*/ 2147483647 h 68"/>
              <a:gd name="T4" fmla="*/ 2147483647 w 99"/>
              <a:gd name="T5" fmla="*/ 2147483647 h 68"/>
              <a:gd name="T6" fmla="*/ 2147483647 w 99"/>
              <a:gd name="T7" fmla="*/ 2147483647 h 68"/>
              <a:gd name="T8" fmla="*/ 2147483647 w 99"/>
              <a:gd name="T9" fmla="*/ 2147483647 h 68"/>
              <a:gd name="T10" fmla="*/ 2147483647 w 99"/>
              <a:gd name="T11" fmla="*/ 2147483647 h 68"/>
              <a:gd name="T12" fmla="*/ 2147483647 w 99"/>
              <a:gd name="T13" fmla="*/ 2147483647 h 68"/>
              <a:gd name="T14" fmla="*/ 0 w 99"/>
              <a:gd name="T15" fmla="*/ 2147483647 h 68"/>
              <a:gd name="T16" fmla="*/ 0 w 99"/>
              <a:gd name="T17" fmla="*/ 2147483647 h 68"/>
              <a:gd name="T18" fmla="*/ 2147483647 w 99"/>
              <a:gd name="T19" fmla="*/ 2147483647 h 68"/>
              <a:gd name="T20" fmla="*/ 2147483647 w 99"/>
              <a:gd name="T21" fmla="*/ 2147483647 h 68"/>
              <a:gd name="T22" fmla="*/ 2147483647 w 99"/>
              <a:gd name="T23" fmla="*/ 2147483647 h 68"/>
              <a:gd name="T24" fmla="*/ 2147483647 w 99"/>
              <a:gd name="T25" fmla="*/ 2147483647 h 68"/>
              <a:gd name="T26" fmla="*/ 2147483647 w 99"/>
              <a:gd name="T27" fmla="*/ 2147483647 h 68"/>
              <a:gd name="T28" fmla="*/ 2147483647 w 99"/>
              <a:gd name="T29" fmla="*/ 2147483647 h 68"/>
              <a:gd name="T30" fmla="*/ 2147483647 w 99"/>
              <a:gd name="T31" fmla="*/ 2147483647 h 68"/>
              <a:gd name="T32" fmla="*/ 2147483647 w 99"/>
              <a:gd name="T33" fmla="*/ 2147483647 h 68"/>
              <a:gd name="T34" fmla="*/ 2147483647 w 99"/>
              <a:gd name="T35" fmla="*/ 2147483647 h 68"/>
              <a:gd name="T36" fmla="*/ 2147483647 w 99"/>
              <a:gd name="T37" fmla="*/ 2147483647 h 68"/>
              <a:gd name="T38" fmla="*/ 2147483647 w 99"/>
              <a:gd name="T39" fmla="*/ 2147483647 h 68"/>
              <a:gd name="T40" fmla="*/ 2147483647 w 99"/>
              <a:gd name="T41" fmla="*/ 2147483647 h 68"/>
              <a:gd name="T42" fmla="*/ 2147483647 w 99"/>
              <a:gd name="T43" fmla="*/ 2147483647 h 68"/>
              <a:gd name="T44" fmla="*/ 2147483647 w 99"/>
              <a:gd name="T45" fmla="*/ 2147483647 h 68"/>
              <a:gd name="T46" fmla="*/ 2147483647 w 99"/>
              <a:gd name="T47" fmla="*/ 2147483647 h 68"/>
              <a:gd name="T48" fmla="*/ 2147483647 w 99"/>
              <a:gd name="T49" fmla="*/ 2147483647 h 68"/>
              <a:gd name="T50" fmla="*/ 2147483647 w 99"/>
              <a:gd name="T51" fmla="*/ 2147483647 h 68"/>
              <a:gd name="T52" fmla="*/ 2147483647 w 99"/>
              <a:gd name="T53" fmla="*/ 2147483647 h 68"/>
              <a:gd name="T54" fmla="*/ 2147483647 w 99"/>
              <a:gd name="T55" fmla="*/ 2147483647 h 68"/>
              <a:gd name="T56" fmla="*/ 2147483647 w 99"/>
              <a:gd name="T57" fmla="*/ 2147483647 h 68"/>
              <a:gd name="T58" fmla="*/ 2147483647 w 99"/>
              <a:gd name="T59" fmla="*/ 2147483647 h 68"/>
              <a:gd name="T60" fmla="*/ 2147483647 w 99"/>
              <a:gd name="T61" fmla="*/ 2147483647 h 68"/>
              <a:gd name="T62" fmla="*/ 2147483647 w 99"/>
              <a:gd name="T63" fmla="*/ 2147483647 h 68"/>
              <a:gd name="T64" fmla="*/ 2147483647 w 99"/>
              <a:gd name="T65" fmla="*/ 2147483647 h 68"/>
              <a:gd name="T66" fmla="*/ 2147483647 w 99"/>
              <a:gd name="T67" fmla="*/ 2147483647 h 68"/>
              <a:gd name="T68" fmla="*/ 2147483647 w 99"/>
              <a:gd name="T69" fmla="*/ 2147483647 h 68"/>
              <a:gd name="T70" fmla="*/ 2147483647 w 99"/>
              <a:gd name="T71" fmla="*/ 2147483647 h 68"/>
              <a:gd name="T72" fmla="*/ 2147483647 w 99"/>
              <a:gd name="T73" fmla="*/ 2147483647 h 68"/>
              <a:gd name="T74" fmla="*/ 2147483647 w 99"/>
              <a:gd name="T75" fmla="*/ 2147483647 h 68"/>
              <a:gd name="T76" fmla="*/ 2147483647 w 99"/>
              <a:gd name="T77" fmla="*/ 2147483647 h 68"/>
              <a:gd name="T78" fmla="*/ 2147483647 w 99"/>
              <a:gd name="T79" fmla="*/ 2147483647 h 68"/>
              <a:gd name="T80" fmla="*/ 2147483647 w 99"/>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77"/>
          <p:cNvSpPr>
            <a:spLocks noEditPoints="1" noChangeArrowheads="1"/>
          </p:cNvSpPr>
          <p:nvPr/>
        </p:nvSpPr>
        <p:spPr bwMode="auto">
          <a:xfrm>
            <a:off x="3022600" y="4012852"/>
            <a:ext cx="387350" cy="250825"/>
          </a:xfrm>
          <a:custGeom>
            <a:avLst/>
            <a:gdLst>
              <a:gd name="T0" fmla="*/ 2147483647 w 103"/>
              <a:gd name="T1" fmla="*/ 2147483647 h 67"/>
              <a:gd name="T2" fmla="*/ 2147483647 w 103"/>
              <a:gd name="T3" fmla="*/ 2147483647 h 67"/>
              <a:gd name="T4" fmla="*/ 2147483647 w 103"/>
              <a:gd name="T5" fmla="*/ 2147483647 h 67"/>
              <a:gd name="T6" fmla="*/ 2147483647 w 103"/>
              <a:gd name="T7" fmla="*/ 2147483647 h 67"/>
              <a:gd name="T8" fmla="*/ 2147483647 w 103"/>
              <a:gd name="T9" fmla="*/ 2147483647 h 67"/>
              <a:gd name="T10" fmla="*/ 2147483647 w 103"/>
              <a:gd name="T11" fmla="*/ 2147483647 h 67"/>
              <a:gd name="T12" fmla="*/ 2147483647 w 103"/>
              <a:gd name="T13" fmla="*/ 2147483647 h 67"/>
              <a:gd name="T14" fmla="*/ 2147483647 w 103"/>
              <a:gd name="T15" fmla="*/ 2147483647 h 67"/>
              <a:gd name="T16" fmla="*/ 2147483647 w 103"/>
              <a:gd name="T17" fmla="*/ 2147483647 h 67"/>
              <a:gd name="T18" fmla="*/ 2147483647 w 103"/>
              <a:gd name="T19" fmla="*/ 2147483647 h 67"/>
              <a:gd name="T20" fmla="*/ 2147483647 w 103"/>
              <a:gd name="T21" fmla="*/ 2147483647 h 67"/>
              <a:gd name="T22" fmla="*/ 2147483647 w 103"/>
              <a:gd name="T23" fmla="*/ 2147483647 h 67"/>
              <a:gd name="T24" fmla="*/ 2147483647 w 103"/>
              <a:gd name="T25" fmla="*/ 2147483647 h 67"/>
              <a:gd name="T26" fmla="*/ 2147483647 w 103"/>
              <a:gd name="T27" fmla="*/ 2147483647 h 67"/>
              <a:gd name="T28" fmla="*/ 2147483647 w 103"/>
              <a:gd name="T29" fmla="*/ 0 h 67"/>
              <a:gd name="T30" fmla="*/ 2147483647 w 103"/>
              <a:gd name="T31" fmla="*/ 2147483647 h 67"/>
              <a:gd name="T32" fmla="*/ 0 w 103"/>
              <a:gd name="T33" fmla="*/ 2147483647 h 67"/>
              <a:gd name="T34" fmla="*/ 2147483647 w 103"/>
              <a:gd name="T35" fmla="*/ 2147483647 h 67"/>
              <a:gd name="T36" fmla="*/ 2147483647 w 103"/>
              <a:gd name="T37" fmla="*/ 2147483647 h 67"/>
              <a:gd name="T38" fmla="*/ 2147483647 w 103"/>
              <a:gd name="T39" fmla="*/ 2147483647 h 67"/>
              <a:gd name="T40" fmla="*/ 2147483647 w 103"/>
              <a:gd name="T41" fmla="*/ 2147483647 h 67"/>
              <a:gd name="T42" fmla="*/ 2147483647 w 103"/>
              <a:gd name="T43" fmla="*/ 2147483647 h 67"/>
              <a:gd name="T44" fmla="*/ 2147483647 w 103"/>
              <a:gd name="T45" fmla="*/ 2147483647 h 67"/>
              <a:gd name="T46" fmla="*/ 2147483647 w 103"/>
              <a:gd name="T47" fmla="*/ 2147483647 h 67"/>
              <a:gd name="T48" fmla="*/ 2147483647 w 103"/>
              <a:gd name="T49" fmla="*/ 2147483647 h 67"/>
              <a:gd name="T50" fmla="*/ 2147483647 w 103"/>
              <a:gd name="T51" fmla="*/ 2147483647 h 67"/>
              <a:gd name="T52" fmla="*/ 2147483647 w 103"/>
              <a:gd name="T53" fmla="*/ 2147483647 h 67"/>
              <a:gd name="T54" fmla="*/ 2147483647 w 103"/>
              <a:gd name="T55" fmla="*/ 2147483647 h 67"/>
              <a:gd name="T56" fmla="*/ 2147483647 w 103"/>
              <a:gd name="T57" fmla="*/ 2147483647 h 67"/>
              <a:gd name="T58" fmla="*/ 2147483647 w 103"/>
              <a:gd name="T59" fmla="*/ 2147483647 h 67"/>
              <a:gd name="T60" fmla="*/ 2147483647 w 103"/>
              <a:gd name="T61" fmla="*/ 2147483647 h 67"/>
              <a:gd name="T62" fmla="*/ 2147483647 w 103"/>
              <a:gd name="T63" fmla="*/ 2147483647 h 67"/>
              <a:gd name="T64" fmla="*/ 2147483647 w 103"/>
              <a:gd name="T65" fmla="*/ 2147483647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78"/>
          <p:cNvSpPr>
            <a:spLocks noEditPoints="1" noChangeArrowheads="1"/>
          </p:cNvSpPr>
          <p:nvPr/>
        </p:nvSpPr>
        <p:spPr bwMode="auto">
          <a:xfrm>
            <a:off x="3011488" y="4608165"/>
            <a:ext cx="382587" cy="409575"/>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79"/>
          <p:cNvSpPr>
            <a:spLocks noEditPoints="1" noChangeArrowheads="1"/>
          </p:cNvSpPr>
          <p:nvPr/>
        </p:nvSpPr>
        <p:spPr bwMode="auto">
          <a:xfrm>
            <a:off x="2322513" y="4593877"/>
            <a:ext cx="366712" cy="412750"/>
          </a:xfrm>
          <a:custGeom>
            <a:avLst/>
            <a:gdLst>
              <a:gd name="T0" fmla="*/ 2147483647 w 98"/>
              <a:gd name="T1" fmla="*/ 2147483647 h 110"/>
              <a:gd name="T2" fmla="*/ 2147483647 w 98"/>
              <a:gd name="T3" fmla="*/ 2147483647 h 110"/>
              <a:gd name="T4" fmla="*/ 2147483647 w 98"/>
              <a:gd name="T5" fmla="*/ 2147483647 h 110"/>
              <a:gd name="T6" fmla="*/ 2147483647 w 98"/>
              <a:gd name="T7" fmla="*/ 0 h 110"/>
              <a:gd name="T8" fmla="*/ 2147483647 w 98"/>
              <a:gd name="T9" fmla="*/ 2147483647 h 110"/>
              <a:gd name="T10" fmla="*/ 2147483647 w 98"/>
              <a:gd name="T11" fmla="*/ 2147483647 h 110"/>
              <a:gd name="T12" fmla="*/ 2147483647 w 98"/>
              <a:gd name="T13" fmla="*/ 2147483647 h 110"/>
              <a:gd name="T14" fmla="*/ 2147483647 w 98"/>
              <a:gd name="T15" fmla="*/ 2147483647 h 110"/>
              <a:gd name="T16" fmla="*/ 2147483647 w 98"/>
              <a:gd name="T17" fmla="*/ 2147483647 h 110"/>
              <a:gd name="T18" fmla="*/ 2147483647 w 98"/>
              <a:gd name="T19" fmla="*/ 2147483647 h 110"/>
              <a:gd name="T20" fmla="*/ 2147483647 w 98"/>
              <a:gd name="T21" fmla="*/ 2147483647 h 110"/>
              <a:gd name="T22" fmla="*/ 2147483647 w 98"/>
              <a:gd name="T23" fmla="*/ 2147483647 h 110"/>
              <a:gd name="T24" fmla="*/ 2147483647 w 98"/>
              <a:gd name="T25" fmla="*/ 2147483647 h 110"/>
              <a:gd name="T26" fmla="*/ 2147483647 w 98"/>
              <a:gd name="T27" fmla="*/ 2147483647 h 110"/>
              <a:gd name="T28" fmla="*/ 2147483647 w 98"/>
              <a:gd name="T29" fmla="*/ 2147483647 h 110"/>
              <a:gd name="T30" fmla="*/ 2147483647 w 98"/>
              <a:gd name="T31" fmla="*/ 2147483647 h 110"/>
              <a:gd name="T32" fmla="*/ 2147483647 w 98"/>
              <a:gd name="T33" fmla="*/ 2147483647 h 110"/>
              <a:gd name="T34" fmla="*/ 2147483647 w 98"/>
              <a:gd name="T35" fmla="*/ 2147483647 h 110"/>
              <a:gd name="T36" fmla="*/ 2147483647 w 98"/>
              <a:gd name="T37" fmla="*/ 2147483647 h 110"/>
              <a:gd name="T38" fmla="*/ 2147483647 w 98"/>
              <a:gd name="T39" fmla="*/ 2147483647 h 110"/>
              <a:gd name="T40" fmla="*/ 2147483647 w 98"/>
              <a:gd name="T41" fmla="*/ 2147483647 h 110"/>
              <a:gd name="T42" fmla="*/ 2147483647 w 98"/>
              <a:gd name="T43" fmla="*/ 2147483647 h 110"/>
              <a:gd name="T44" fmla="*/ 2147483647 w 98"/>
              <a:gd name="T45" fmla="*/ 2147483647 h 110"/>
              <a:gd name="T46" fmla="*/ 2147483647 w 98"/>
              <a:gd name="T47" fmla="*/ 2147483647 h 110"/>
              <a:gd name="T48" fmla="*/ 2147483647 w 98"/>
              <a:gd name="T49" fmla="*/ 2147483647 h 110"/>
              <a:gd name="T50" fmla="*/ 2147483647 w 98"/>
              <a:gd name="T51" fmla="*/ 2147483647 h 110"/>
              <a:gd name="T52" fmla="*/ 0 w 98"/>
              <a:gd name="T53" fmla="*/ 2147483647 h 110"/>
              <a:gd name="T54" fmla="*/ 2147483647 w 98"/>
              <a:gd name="T55" fmla="*/ 2147483647 h 110"/>
              <a:gd name="T56" fmla="*/ 2147483647 w 98"/>
              <a:gd name="T57" fmla="*/ 2147483647 h 110"/>
              <a:gd name="T58" fmla="*/ 2147483647 w 98"/>
              <a:gd name="T59" fmla="*/ 2147483647 h 110"/>
              <a:gd name="T60" fmla="*/ 2147483647 w 98"/>
              <a:gd name="T61" fmla="*/ 2147483647 h 110"/>
              <a:gd name="T62" fmla="*/ 2147483647 w 98"/>
              <a:gd name="T63" fmla="*/ 2147483647 h 110"/>
              <a:gd name="T64" fmla="*/ 2147483647 w 98"/>
              <a:gd name="T65" fmla="*/ 2147483647 h 110"/>
              <a:gd name="T66" fmla="*/ 2147483647 w 98"/>
              <a:gd name="T67" fmla="*/ 2147483647 h 110"/>
              <a:gd name="T68" fmla="*/ 2147483647 w 98"/>
              <a:gd name="T69" fmla="*/ 2147483647 h 110"/>
              <a:gd name="T70" fmla="*/ 2147483647 w 98"/>
              <a:gd name="T71" fmla="*/ 2147483647 h 110"/>
              <a:gd name="T72" fmla="*/ 2147483647 w 98"/>
              <a:gd name="T73" fmla="*/ 2147483647 h 110"/>
              <a:gd name="T74" fmla="*/ 0 w 98"/>
              <a:gd name="T75" fmla="*/ 2147483647 h 110"/>
              <a:gd name="T76" fmla="*/ 2147483647 w 98"/>
              <a:gd name="T77" fmla="*/ 2147483647 h 110"/>
              <a:gd name="T78" fmla="*/ 2147483647 w 98"/>
              <a:gd name="T79" fmla="*/ 2147483647 h 110"/>
              <a:gd name="T80" fmla="*/ 2147483647 w 98"/>
              <a:gd name="T81" fmla="*/ 2147483647 h 110"/>
              <a:gd name="T82" fmla="*/ 2147483647 w 98"/>
              <a:gd name="T83" fmla="*/ 2147483647 h 110"/>
              <a:gd name="T84" fmla="*/ 2147483647 w 98"/>
              <a:gd name="T85" fmla="*/ 2147483647 h 110"/>
              <a:gd name="T86" fmla="*/ 2147483647 w 98"/>
              <a:gd name="T87" fmla="*/ 2147483647 h 110"/>
              <a:gd name="T88" fmla="*/ 2147483647 w 98"/>
              <a:gd name="T89" fmla="*/ 2147483647 h 110"/>
              <a:gd name="T90" fmla="*/ 2147483647 w 98"/>
              <a:gd name="T91" fmla="*/ 2147483647 h 110"/>
              <a:gd name="T92" fmla="*/ 2147483647 w 98"/>
              <a:gd name="T93" fmla="*/ 2147483647 h 110"/>
              <a:gd name="T94" fmla="*/ 2147483647 w 98"/>
              <a:gd name="T95" fmla="*/ 2147483647 h 110"/>
              <a:gd name="T96" fmla="*/ 2147483647 w 98"/>
              <a:gd name="T97" fmla="*/ 2147483647 h 110"/>
              <a:gd name="T98" fmla="*/ 2147483647 w 98"/>
              <a:gd name="T99" fmla="*/ 2147483647 h 110"/>
              <a:gd name="T100" fmla="*/ 2147483647 w 98"/>
              <a:gd name="T101" fmla="*/ 2147483647 h 110"/>
              <a:gd name="T102" fmla="*/ 2147483647 w 98"/>
              <a:gd name="T103" fmla="*/ 2147483647 h 110"/>
              <a:gd name="T104" fmla="*/ 2147483647 w 98"/>
              <a:gd name="T105" fmla="*/ 2147483647 h 110"/>
              <a:gd name="T106" fmla="*/ 2147483647 w 98"/>
              <a:gd name="T107" fmla="*/ 2147483647 h 110"/>
              <a:gd name="T108" fmla="*/ 2147483647 w 98"/>
              <a:gd name="T109" fmla="*/ 2147483647 h 110"/>
              <a:gd name="T110" fmla="*/ 2147483647 w 98"/>
              <a:gd name="T111" fmla="*/ 2147483647 h 110"/>
              <a:gd name="T112" fmla="*/ 2147483647 w 98"/>
              <a:gd name="T113" fmla="*/ 2147483647 h 110"/>
              <a:gd name="T114" fmla="*/ 2147483647 w 98"/>
              <a:gd name="T115" fmla="*/ 2147483647 h 110"/>
              <a:gd name="T116" fmla="*/ 2147483647 w 98"/>
              <a:gd name="T117" fmla="*/ 2147483647 h 110"/>
              <a:gd name="T118" fmla="*/ 2147483647 w 98"/>
              <a:gd name="T119" fmla="*/ 2147483647 h 110"/>
              <a:gd name="T120" fmla="*/ 2147483647 w 98"/>
              <a:gd name="T121" fmla="*/ 2147483647 h 110"/>
              <a:gd name="T122" fmla="*/ 2147483647 w 98"/>
              <a:gd name="T123" fmla="*/ 2147483647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80"/>
          <p:cNvSpPr>
            <a:spLocks noEditPoints="1" noChangeArrowheads="1"/>
          </p:cNvSpPr>
          <p:nvPr/>
        </p:nvSpPr>
        <p:spPr bwMode="auto">
          <a:xfrm>
            <a:off x="1616075" y="4608165"/>
            <a:ext cx="360363" cy="404812"/>
          </a:xfrm>
          <a:custGeom>
            <a:avLst/>
            <a:gdLst>
              <a:gd name="T0" fmla="*/ 2147483647 w 96"/>
              <a:gd name="T1" fmla="*/ 2147483647 h 108"/>
              <a:gd name="T2" fmla="*/ 2147483647 w 96"/>
              <a:gd name="T3" fmla="*/ 2147483647 h 108"/>
              <a:gd name="T4" fmla="*/ 2147483647 w 96"/>
              <a:gd name="T5" fmla="*/ 2147483647 h 108"/>
              <a:gd name="T6" fmla="*/ 2147483647 w 96"/>
              <a:gd name="T7" fmla="*/ 2147483647 h 108"/>
              <a:gd name="T8" fmla="*/ 2147483647 w 96"/>
              <a:gd name="T9" fmla="*/ 2147483647 h 108"/>
              <a:gd name="T10" fmla="*/ 2147483647 w 96"/>
              <a:gd name="T11" fmla="*/ 2147483647 h 108"/>
              <a:gd name="T12" fmla="*/ 2147483647 w 96"/>
              <a:gd name="T13" fmla="*/ 2147483647 h 108"/>
              <a:gd name="T14" fmla="*/ 2147483647 w 96"/>
              <a:gd name="T15" fmla="*/ 2147483647 h 108"/>
              <a:gd name="T16" fmla="*/ 2147483647 w 96"/>
              <a:gd name="T17" fmla="*/ 2147483647 h 108"/>
              <a:gd name="T18" fmla="*/ 2147483647 w 96"/>
              <a:gd name="T19" fmla="*/ 2147483647 h 108"/>
              <a:gd name="T20" fmla="*/ 2147483647 w 96"/>
              <a:gd name="T21" fmla="*/ 2147483647 h 108"/>
              <a:gd name="T22" fmla="*/ 2147483647 w 96"/>
              <a:gd name="T23" fmla="*/ 2147483647 h 108"/>
              <a:gd name="T24" fmla="*/ 2147483647 w 96"/>
              <a:gd name="T25" fmla="*/ 2147483647 h 108"/>
              <a:gd name="T26" fmla="*/ 2147483647 w 96"/>
              <a:gd name="T27" fmla="*/ 0 h 108"/>
              <a:gd name="T28" fmla="*/ 2147483647 w 96"/>
              <a:gd name="T29" fmla="*/ 0 h 108"/>
              <a:gd name="T30" fmla="*/ 2147483647 w 96"/>
              <a:gd name="T31" fmla="*/ 2147483647 h 108"/>
              <a:gd name="T32" fmla="*/ 2147483647 w 96"/>
              <a:gd name="T33" fmla="*/ 2147483647 h 108"/>
              <a:gd name="T34" fmla="*/ 2147483647 w 96"/>
              <a:gd name="T35" fmla="*/ 2147483647 h 108"/>
              <a:gd name="T36" fmla="*/ 2147483647 w 96"/>
              <a:gd name="T37" fmla="*/ 2147483647 h 108"/>
              <a:gd name="T38" fmla="*/ 2147483647 w 96"/>
              <a:gd name="T39" fmla="*/ 2147483647 h 108"/>
              <a:gd name="T40" fmla="*/ 2147483647 w 96"/>
              <a:gd name="T41" fmla="*/ 2147483647 h 108"/>
              <a:gd name="T42" fmla="*/ 2147483647 w 96"/>
              <a:gd name="T43" fmla="*/ 2147483647 h 108"/>
              <a:gd name="T44" fmla="*/ 2147483647 w 96"/>
              <a:gd name="T45" fmla="*/ 2147483647 h 108"/>
              <a:gd name="T46" fmla="*/ 2147483647 w 96"/>
              <a:gd name="T47" fmla="*/ 2147483647 h 108"/>
              <a:gd name="T48" fmla="*/ 2147483647 w 96"/>
              <a:gd name="T49" fmla="*/ 2147483647 h 108"/>
              <a:gd name="T50" fmla="*/ 2147483647 w 96"/>
              <a:gd name="T51" fmla="*/ 2147483647 h 108"/>
              <a:gd name="T52" fmla="*/ 2147483647 w 96"/>
              <a:gd name="T53" fmla="*/ 2147483647 h 108"/>
              <a:gd name="T54" fmla="*/ 2147483647 w 96"/>
              <a:gd name="T55" fmla="*/ 2147483647 h 108"/>
              <a:gd name="T56" fmla="*/ 2147483647 w 96"/>
              <a:gd name="T57" fmla="*/ 2147483647 h 108"/>
              <a:gd name="T58" fmla="*/ 2147483647 w 96"/>
              <a:gd name="T59" fmla="*/ 2147483647 h 108"/>
              <a:gd name="T60" fmla="*/ 2147483647 w 96"/>
              <a:gd name="T61" fmla="*/ 2147483647 h 108"/>
              <a:gd name="T62" fmla="*/ 2147483647 w 96"/>
              <a:gd name="T63" fmla="*/ 2147483647 h 108"/>
              <a:gd name="T64" fmla="*/ 2147483647 w 96"/>
              <a:gd name="T65" fmla="*/ 2147483647 h 108"/>
              <a:gd name="T66" fmla="*/ 2147483647 w 96"/>
              <a:gd name="T67" fmla="*/ 2147483647 h 108"/>
              <a:gd name="T68" fmla="*/ 2147483647 w 96"/>
              <a:gd name="T69" fmla="*/ 2147483647 h 108"/>
              <a:gd name="T70" fmla="*/ 2147483647 w 96"/>
              <a:gd name="T71" fmla="*/ 2147483647 h 108"/>
              <a:gd name="T72" fmla="*/ 2147483647 w 96"/>
              <a:gd name="T73" fmla="*/ 2147483647 h 108"/>
              <a:gd name="T74" fmla="*/ 2147483647 w 96"/>
              <a:gd name="T75" fmla="*/ 2147483647 h 108"/>
              <a:gd name="T76" fmla="*/ 2147483647 w 96"/>
              <a:gd name="T77" fmla="*/ 2147483647 h 108"/>
              <a:gd name="T78" fmla="*/ 2147483647 w 96"/>
              <a:gd name="T79" fmla="*/ 2147483647 h 108"/>
              <a:gd name="T80" fmla="*/ 2147483647 w 96"/>
              <a:gd name="T81" fmla="*/ 2147483647 h 108"/>
              <a:gd name="T82" fmla="*/ 2147483647 w 96"/>
              <a:gd name="T83" fmla="*/ 2147483647 h 108"/>
              <a:gd name="T84" fmla="*/ 2147483647 w 96"/>
              <a:gd name="T85" fmla="*/ 2147483647 h 108"/>
              <a:gd name="T86" fmla="*/ 2147483647 w 96"/>
              <a:gd name="T87" fmla="*/ 2147483647 h 108"/>
              <a:gd name="T88" fmla="*/ 2147483647 w 96"/>
              <a:gd name="T89" fmla="*/ 2147483647 h 108"/>
              <a:gd name="T90" fmla="*/ 2147483647 w 96"/>
              <a:gd name="T91" fmla="*/ 2147483647 h 108"/>
              <a:gd name="T92" fmla="*/ 2147483647 w 96"/>
              <a:gd name="T93" fmla="*/ 2147483647 h 108"/>
              <a:gd name="T94" fmla="*/ 2147483647 w 96"/>
              <a:gd name="T95" fmla="*/ 2147483647 h 108"/>
              <a:gd name="T96" fmla="*/ 2147483647 w 96"/>
              <a:gd name="T97" fmla="*/ 2147483647 h 108"/>
              <a:gd name="T98" fmla="*/ 2147483647 w 96"/>
              <a:gd name="T99" fmla="*/ 2147483647 h 108"/>
              <a:gd name="T100" fmla="*/ 2147483647 w 96"/>
              <a:gd name="T101" fmla="*/ 2147483647 h 108"/>
              <a:gd name="T102" fmla="*/ 2147483647 w 96"/>
              <a:gd name="T103" fmla="*/ 2147483647 h 108"/>
              <a:gd name="T104" fmla="*/ 2147483647 w 96"/>
              <a:gd name="T105" fmla="*/ 2147483647 h 108"/>
              <a:gd name="T106" fmla="*/ 2147483647 w 96"/>
              <a:gd name="T107" fmla="*/ 2147483647 h 108"/>
              <a:gd name="T108" fmla="*/ 2147483647 w 96"/>
              <a:gd name="T109" fmla="*/ 2147483647 h 108"/>
              <a:gd name="T110" fmla="*/ 2147483647 w 96"/>
              <a:gd name="T111" fmla="*/ 2147483647 h 108"/>
              <a:gd name="T112" fmla="*/ 2147483647 w 96"/>
              <a:gd name="T113" fmla="*/ 2147483647 h 108"/>
              <a:gd name="T114" fmla="*/ 2147483647 w 96"/>
              <a:gd name="T115" fmla="*/ 2147483647 h 108"/>
              <a:gd name="T116" fmla="*/ 2147483647 w 96"/>
              <a:gd name="T117" fmla="*/ 2147483647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91"/>
          <p:cNvSpPr>
            <a:spLocks noEditPoints="1" noChangeArrowheads="1"/>
          </p:cNvSpPr>
          <p:nvPr/>
        </p:nvSpPr>
        <p:spPr bwMode="auto">
          <a:xfrm>
            <a:off x="1627188" y="2595215"/>
            <a:ext cx="376237" cy="265112"/>
          </a:xfrm>
          <a:custGeom>
            <a:avLst/>
            <a:gdLst>
              <a:gd name="T0" fmla="*/ 2147483647 w 237"/>
              <a:gd name="T1" fmla="*/ 2147483647 h 167"/>
              <a:gd name="T2" fmla="*/ 2147483647 w 237"/>
              <a:gd name="T3" fmla="*/ 2147483647 h 167"/>
              <a:gd name="T4" fmla="*/ 2147483647 w 237"/>
              <a:gd name="T5" fmla="*/ 2147483647 h 167"/>
              <a:gd name="T6" fmla="*/ 2147483647 w 237"/>
              <a:gd name="T7" fmla="*/ 2147483647 h 167"/>
              <a:gd name="T8" fmla="*/ 2147483647 w 237"/>
              <a:gd name="T9" fmla="*/ 2147483647 h 167"/>
              <a:gd name="T10" fmla="*/ 2147483647 w 237"/>
              <a:gd name="T11" fmla="*/ 2147483647 h 167"/>
              <a:gd name="T12" fmla="*/ 2147483647 w 237"/>
              <a:gd name="T13" fmla="*/ 2147483647 h 167"/>
              <a:gd name="T14" fmla="*/ 2147483647 w 237"/>
              <a:gd name="T15" fmla="*/ 2147483647 h 167"/>
              <a:gd name="T16" fmla="*/ 2147483647 w 237"/>
              <a:gd name="T17" fmla="*/ 2147483647 h 167"/>
              <a:gd name="T18" fmla="*/ 2147483647 w 237"/>
              <a:gd name="T19" fmla="*/ 2147483647 h 167"/>
              <a:gd name="T20" fmla="*/ 2147483647 w 237"/>
              <a:gd name="T21" fmla="*/ 2147483647 h 167"/>
              <a:gd name="T22" fmla="*/ 2147483647 w 237"/>
              <a:gd name="T23" fmla="*/ 2147483647 h 167"/>
              <a:gd name="T24" fmla="*/ 2147483647 w 237"/>
              <a:gd name="T25" fmla="*/ 2147483647 h 167"/>
              <a:gd name="T26" fmla="*/ 2147483647 w 237"/>
              <a:gd name="T27" fmla="*/ 2147483647 h 167"/>
              <a:gd name="T28" fmla="*/ 2147483647 w 237"/>
              <a:gd name="T29" fmla="*/ 2147483647 h 167"/>
              <a:gd name="T30" fmla="*/ 2147483647 w 237"/>
              <a:gd name="T31" fmla="*/ 2147483647 h 167"/>
              <a:gd name="T32" fmla="*/ 2147483647 w 237"/>
              <a:gd name="T33" fmla="*/ 2147483647 h 167"/>
              <a:gd name="T34" fmla="*/ 2147483647 w 237"/>
              <a:gd name="T35" fmla="*/ 2147483647 h 167"/>
              <a:gd name="T36" fmla="*/ 0 w 237"/>
              <a:gd name="T37" fmla="*/ 2147483647 h 167"/>
              <a:gd name="T38" fmla="*/ 2147483647 w 237"/>
              <a:gd name="T39" fmla="*/ 2147483647 h 167"/>
              <a:gd name="T40" fmla="*/ 2147483647 w 237"/>
              <a:gd name="T41" fmla="*/ 2147483647 h 167"/>
              <a:gd name="T42" fmla="*/ 2147483647 w 237"/>
              <a:gd name="T43" fmla="*/ 2147483647 h 167"/>
              <a:gd name="T44" fmla="*/ 2147483647 w 237"/>
              <a:gd name="T45" fmla="*/ 2147483647 h 167"/>
              <a:gd name="T46" fmla="*/ 2147483647 w 237"/>
              <a:gd name="T47" fmla="*/ 2147483647 h 167"/>
              <a:gd name="T48" fmla="*/ 2147483647 w 237"/>
              <a:gd name="T49" fmla="*/ 2147483647 h 167"/>
              <a:gd name="T50" fmla="*/ 2147483647 w 237"/>
              <a:gd name="T51" fmla="*/ 2147483647 h 167"/>
              <a:gd name="T52" fmla="*/ 2147483647 w 237"/>
              <a:gd name="T53" fmla="*/ 0 h 167"/>
              <a:gd name="T54" fmla="*/ 2147483647 w 237"/>
              <a:gd name="T55" fmla="*/ 2147483647 h 167"/>
              <a:gd name="T56" fmla="*/ 2147483647 w 237"/>
              <a:gd name="T57" fmla="*/ 2147483647 h 167"/>
              <a:gd name="T58" fmla="*/ 2147483647 w 237"/>
              <a:gd name="T59" fmla="*/ 2147483647 h 167"/>
              <a:gd name="T60" fmla="*/ 2147483647 w 237"/>
              <a:gd name="T61" fmla="*/ 2147483647 h 167"/>
              <a:gd name="T62" fmla="*/ 2147483647 w 237"/>
              <a:gd name="T63" fmla="*/ 2147483647 h 167"/>
              <a:gd name="T64" fmla="*/ 2147483647 w 237"/>
              <a:gd name="T65" fmla="*/ 2147483647 h 167"/>
              <a:gd name="T66" fmla="*/ 2147483647 w 237"/>
              <a:gd name="T67" fmla="*/ 2147483647 h 167"/>
              <a:gd name="T68" fmla="*/ 2147483647 w 237"/>
              <a:gd name="T69" fmla="*/ 0 h 167"/>
              <a:gd name="T70" fmla="*/ 2147483647 w 237"/>
              <a:gd name="T71" fmla="*/ 0 h 167"/>
              <a:gd name="T72" fmla="*/ 2147483647 w 237"/>
              <a:gd name="T73" fmla="*/ 2147483647 h 167"/>
              <a:gd name="T74" fmla="*/ 2147483647 w 237"/>
              <a:gd name="T75" fmla="*/ 2147483647 h 167"/>
              <a:gd name="T76" fmla="*/ 2147483647 w 237"/>
              <a:gd name="T77" fmla="*/ 2147483647 h 167"/>
              <a:gd name="T78" fmla="*/ 2147483647 w 237"/>
              <a:gd name="T79" fmla="*/ 2147483647 h 167"/>
              <a:gd name="T80" fmla="*/ 2147483647 w 237"/>
              <a:gd name="T81" fmla="*/ 2147483647 h 167"/>
              <a:gd name="T82" fmla="*/ 2147483647 w 237"/>
              <a:gd name="T83" fmla="*/ 2147483647 h 167"/>
              <a:gd name="T84" fmla="*/ 2147483647 w 237"/>
              <a:gd name="T85" fmla="*/ 2147483647 h 167"/>
              <a:gd name="T86" fmla="*/ 2147483647 w 237"/>
              <a:gd name="T87" fmla="*/ 2147483647 h 167"/>
              <a:gd name="T88" fmla="*/ 2147483647 w 237"/>
              <a:gd name="T89" fmla="*/ 2147483647 h 167"/>
              <a:gd name="T90" fmla="*/ 2147483647 w 237"/>
              <a:gd name="T91" fmla="*/ 2147483647 h 167"/>
              <a:gd name="T92" fmla="*/ 2147483647 w 237"/>
              <a:gd name="T93" fmla="*/ 2147483647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93"/>
          <p:cNvSpPr>
            <a:spLocks noEditPoints="1" noChangeArrowheads="1"/>
          </p:cNvSpPr>
          <p:nvPr/>
        </p:nvSpPr>
        <p:spPr bwMode="auto">
          <a:xfrm>
            <a:off x="3705225" y="1909415"/>
            <a:ext cx="420688" cy="287337"/>
          </a:xfrm>
          <a:custGeom>
            <a:avLst/>
            <a:gdLst>
              <a:gd name="T0" fmla="*/ 2147483647 w 112"/>
              <a:gd name="T1" fmla="*/ 2147483647 h 77"/>
              <a:gd name="T2" fmla="*/ 2147483647 w 112"/>
              <a:gd name="T3" fmla="*/ 2147483647 h 77"/>
              <a:gd name="T4" fmla="*/ 2147483647 w 112"/>
              <a:gd name="T5" fmla="*/ 2147483647 h 77"/>
              <a:gd name="T6" fmla="*/ 2147483647 w 112"/>
              <a:gd name="T7" fmla="*/ 2147483647 h 77"/>
              <a:gd name="T8" fmla="*/ 2147483647 w 112"/>
              <a:gd name="T9" fmla="*/ 2147483647 h 77"/>
              <a:gd name="T10" fmla="*/ 0 w 112"/>
              <a:gd name="T11" fmla="*/ 2147483647 h 77"/>
              <a:gd name="T12" fmla="*/ 2147483647 w 112"/>
              <a:gd name="T13" fmla="*/ 2147483647 h 77"/>
              <a:gd name="T14" fmla="*/ 2147483647 w 112"/>
              <a:gd name="T15" fmla="*/ 2147483647 h 77"/>
              <a:gd name="T16" fmla="*/ 2147483647 w 112"/>
              <a:gd name="T17" fmla="*/ 2147483647 h 77"/>
              <a:gd name="T18" fmla="*/ 2147483647 w 112"/>
              <a:gd name="T19" fmla="*/ 2147483647 h 77"/>
              <a:gd name="T20" fmla="*/ 2147483647 w 112"/>
              <a:gd name="T21" fmla="*/ 2147483647 h 77"/>
              <a:gd name="T22" fmla="*/ 2147483647 w 112"/>
              <a:gd name="T23" fmla="*/ 2147483647 h 77"/>
              <a:gd name="T24" fmla="*/ 2147483647 w 112"/>
              <a:gd name="T25" fmla="*/ 2147483647 h 77"/>
              <a:gd name="T26" fmla="*/ 2147483647 w 112"/>
              <a:gd name="T27" fmla="*/ 2147483647 h 77"/>
              <a:gd name="T28" fmla="*/ 2147483647 w 112"/>
              <a:gd name="T29" fmla="*/ 2147483647 h 77"/>
              <a:gd name="T30" fmla="*/ 2147483647 w 112"/>
              <a:gd name="T31" fmla="*/ 2147483647 h 77"/>
              <a:gd name="T32" fmla="*/ 2147483647 w 112"/>
              <a:gd name="T33" fmla="*/ 2147483647 h 77"/>
              <a:gd name="T34" fmla="*/ 2147483647 w 112"/>
              <a:gd name="T35" fmla="*/ 2147483647 h 77"/>
              <a:gd name="T36" fmla="*/ 2147483647 w 112"/>
              <a:gd name="T37" fmla="*/ 2147483647 h 77"/>
              <a:gd name="T38" fmla="*/ 2147483647 w 112"/>
              <a:gd name="T39" fmla="*/ 2147483647 h 77"/>
              <a:gd name="T40" fmla="*/ 2147483647 w 112"/>
              <a:gd name="T41" fmla="*/ 2147483647 h 77"/>
              <a:gd name="T42" fmla="*/ 2147483647 w 112"/>
              <a:gd name="T43" fmla="*/ 2147483647 h 77"/>
              <a:gd name="T44" fmla="*/ 2147483647 w 112"/>
              <a:gd name="T45" fmla="*/ 2147483647 h 77"/>
              <a:gd name="T46" fmla="*/ 2147483647 w 112"/>
              <a:gd name="T47" fmla="*/ 2147483647 h 77"/>
              <a:gd name="T48" fmla="*/ 2147483647 w 112"/>
              <a:gd name="T49" fmla="*/ 2147483647 h 77"/>
              <a:gd name="T50" fmla="*/ 2147483647 w 112"/>
              <a:gd name="T51" fmla="*/ 2147483647 h 77"/>
              <a:gd name="T52" fmla="*/ 2147483647 w 112"/>
              <a:gd name="T53" fmla="*/ 2147483647 h 77"/>
              <a:gd name="T54" fmla="*/ 2147483647 w 112"/>
              <a:gd name="T55" fmla="*/ 2147483647 h 77"/>
              <a:gd name="T56" fmla="*/ 2147483647 w 112"/>
              <a:gd name="T57" fmla="*/ 2147483647 h 77"/>
              <a:gd name="T58" fmla="*/ 2147483647 w 112"/>
              <a:gd name="T59" fmla="*/ 2147483647 h 77"/>
              <a:gd name="T60" fmla="*/ 2147483647 w 112"/>
              <a:gd name="T61" fmla="*/ 2147483647 h 77"/>
              <a:gd name="T62" fmla="*/ 2147483647 w 112"/>
              <a:gd name="T63" fmla="*/ 2147483647 h 77"/>
              <a:gd name="T64" fmla="*/ 2147483647 w 112"/>
              <a:gd name="T65" fmla="*/ 2147483647 h 77"/>
              <a:gd name="T66" fmla="*/ 2147483647 w 112"/>
              <a:gd name="T67" fmla="*/ 2147483647 h 77"/>
              <a:gd name="T68" fmla="*/ 2147483647 w 112"/>
              <a:gd name="T69" fmla="*/ 2147483647 h 77"/>
              <a:gd name="T70" fmla="*/ 2147483647 w 112"/>
              <a:gd name="T71" fmla="*/ 2147483647 h 77"/>
              <a:gd name="T72" fmla="*/ 2147483647 w 112"/>
              <a:gd name="T73" fmla="*/ 2147483647 h 77"/>
              <a:gd name="T74" fmla="*/ 2147483647 w 112"/>
              <a:gd name="T75" fmla="*/ 2147483647 h 77"/>
              <a:gd name="T76" fmla="*/ 2147483647 w 112"/>
              <a:gd name="T77" fmla="*/ 2147483647 h 77"/>
              <a:gd name="T78" fmla="*/ 2147483647 w 112"/>
              <a:gd name="T79" fmla="*/ 2147483647 h 77"/>
              <a:gd name="T80" fmla="*/ 2147483647 w 112"/>
              <a:gd name="T81" fmla="*/ 2147483647 h 77"/>
              <a:gd name="T82" fmla="*/ 2147483647 w 112"/>
              <a:gd name="T83" fmla="*/ 2147483647 h 77"/>
              <a:gd name="T84" fmla="*/ 2147483647 w 112"/>
              <a:gd name="T85" fmla="*/ 2147483647 h 77"/>
              <a:gd name="T86" fmla="*/ 2147483647 w 112"/>
              <a:gd name="T87" fmla="*/ 2147483647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94"/>
          <p:cNvSpPr>
            <a:spLocks noEditPoints="1" noChangeArrowheads="1"/>
          </p:cNvSpPr>
          <p:nvPr/>
        </p:nvSpPr>
        <p:spPr bwMode="auto">
          <a:xfrm>
            <a:off x="3008313" y="1915765"/>
            <a:ext cx="412750" cy="327025"/>
          </a:xfrm>
          <a:custGeom>
            <a:avLst/>
            <a:gdLst>
              <a:gd name="T0" fmla="*/ 2147483647 w 110"/>
              <a:gd name="T1" fmla="*/ 2147483647 h 87"/>
              <a:gd name="T2" fmla="*/ 2147483647 w 110"/>
              <a:gd name="T3" fmla="*/ 2147483647 h 87"/>
              <a:gd name="T4" fmla="*/ 2147483647 w 110"/>
              <a:gd name="T5" fmla="*/ 2147483647 h 87"/>
              <a:gd name="T6" fmla="*/ 2147483647 w 110"/>
              <a:gd name="T7" fmla="*/ 2147483647 h 87"/>
              <a:gd name="T8" fmla="*/ 2147483647 w 110"/>
              <a:gd name="T9" fmla="*/ 2147483647 h 87"/>
              <a:gd name="T10" fmla="*/ 2147483647 w 110"/>
              <a:gd name="T11" fmla="*/ 2147483647 h 87"/>
              <a:gd name="T12" fmla="*/ 2147483647 w 110"/>
              <a:gd name="T13" fmla="*/ 2147483647 h 87"/>
              <a:gd name="T14" fmla="*/ 2147483647 w 110"/>
              <a:gd name="T15" fmla="*/ 2147483647 h 87"/>
              <a:gd name="T16" fmla="*/ 2147483647 w 110"/>
              <a:gd name="T17" fmla="*/ 2147483647 h 87"/>
              <a:gd name="T18" fmla="*/ 2147483647 w 110"/>
              <a:gd name="T19" fmla="*/ 2147483647 h 87"/>
              <a:gd name="T20" fmla="*/ 2147483647 w 110"/>
              <a:gd name="T21" fmla="*/ 2147483647 h 87"/>
              <a:gd name="T22" fmla="*/ 2147483647 w 110"/>
              <a:gd name="T23" fmla="*/ 2147483647 h 87"/>
              <a:gd name="T24" fmla="*/ 2147483647 w 110"/>
              <a:gd name="T25" fmla="*/ 2147483647 h 87"/>
              <a:gd name="T26" fmla="*/ 2147483647 w 110"/>
              <a:gd name="T27" fmla="*/ 2147483647 h 87"/>
              <a:gd name="T28" fmla="*/ 2147483647 w 110"/>
              <a:gd name="T29" fmla="*/ 2147483647 h 87"/>
              <a:gd name="T30" fmla="*/ 2147483647 w 110"/>
              <a:gd name="T31" fmla="*/ 2147483647 h 87"/>
              <a:gd name="T32" fmla="*/ 2147483647 w 110"/>
              <a:gd name="T33" fmla="*/ 2147483647 h 87"/>
              <a:gd name="T34" fmla="*/ 2147483647 w 110"/>
              <a:gd name="T35" fmla="*/ 2147483647 h 87"/>
              <a:gd name="T36" fmla="*/ 2147483647 w 110"/>
              <a:gd name="T37" fmla="*/ 2147483647 h 87"/>
              <a:gd name="T38" fmla="*/ 2147483647 w 110"/>
              <a:gd name="T39" fmla="*/ 2147483647 h 87"/>
              <a:gd name="T40" fmla="*/ 2147483647 w 110"/>
              <a:gd name="T41" fmla="*/ 2147483647 h 87"/>
              <a:gd name="T42" fmla="*/ 2147483647 w 110"/>
              <a:gd name="T43" fmla="*/ 2147483647 h 87"/>
              <a:gd name="T44" fmla="*/ 2147483647 w 110"/>
              <a:gd name="T45" fmla="*/ 2147483647 h 87"/>
              <a:gd name="T46" fmla="*/ 2147483647 w 110"/>
              <a:gd name="T47" fmla="*/ 2147483647 h 87"/>
              <a:gd name="T48" fmla="*/ 2147483647 w 110"/>
              <a:gd name="T49" fmla="*/ 2147483647 h 87"/>
              <a:gd name="T50" fmla="*/ 2147483647 w 110"/>
              <a:gd name="T51" fmla="*/ 2147483647 h 87"/>
              <a:gd name="T52" fmla="*/ 2147483647 w 110"/>
              <a:gd name="T53" fmla="*/ 2147483647 h 87"/>
              <a:gd name="T54" fmla="*/ 2147483647 w 110"/>
              <a:gd name="T55" fmla="*/ 2147483647 h 87"/>
              <a:gd name="T56" fmla="*/ 2147483647 w 110"/>
              <a:gd name="T57" fmla="*/ 2147483647 h 87"/>
              <a:gd name="T58" fmla="*/ 2147483647 w 110"/>
              <a:gd name="T59" fmla="*/ 2147483647 h 87"/>
              <a:gd name="T60" fmla="*/ 2147483647 w 110"/>
              <a:gd name="T61" fmla="*/ 2147483647 h 87"/>
              <a:gd name="T62" fmla="*/ 2147483647 w 110"/>
              <a:gd name="T63" fmla="*/ 2147483647 h 87"/>
              <a:gd name="T64" fmla="*/ 2147483647 w 110"/>
              <a:gd name="T65" fmla="*/ 2147483647 h 87"/>
              <a:gd name="T66" fmla="*/ 2147483647 w 110"/>
              <a:gd name="T67" fmla="*/ 2147483647 h 87"/>
              <a:gd name="T68" fmla="*/ 2147483647 w 110"/>
              <a:gd name="T69" fmla="*/ 2147483647 h 87"/>
              <a:gd name="T70" fmla="*/ 2147483647 w 110"/>
              <a:gd name="T71" fmla="*/ 2147483647 h 87"/>
              <a:gd name="T72" fmla="*/ 2147483647 w 110"/>
              <a:gd name="T73" fmla="*/ 2147483647 h 87"/>
              <a:gd name="T74" fmla="*/ 2147483647 w 110"/>
              <a:gd name="T75" fmla="*/ 0 h 87"/>
              <a:gd name="T76" fmla="*/ 2147483647 w 110"/>
              <a:gd name="T77" fmla="*/ 2147483647 h 87"/>
              <a:gd name="T78" fmla="*/ 2147483647 w 110"/>
              <a:gd name="T79" fmla="*/ 2147483647 h 87"/>
              <a:gd name="T80" fmla="*/ 2147483647 w 110"/>
              <a:gd name="T81" fmla="*/ 2147483647 h 87"/>
              <a:gd name="T82" fmla="*/ 2147483647 w 110"/>
              <a:gd name="T83" fmla="*/ 2147483647 h 87"/>
              <a:gd name="T84" fmla="*/ 2147483647 w 110"/>
              <a:gd name="T85" fmla="*/ 2147483647 h 87"/>
              <a:gd name="T86" fmla="*/ 2147483647 w 110"/>
              <a:gd name="T87" fmla="*/ 2147483647 h 87"/>
              <a:gd name="T88" fmla="*/ 2147483647 w 110"/>
              <a:gd name="T89" fmla="*/ 2147483647 h 87"/>
              <a:gd name="T90" fmla="*/ 2147483647 w 110"/>
              <a:gd name="T91" fmla="*/ 2147483647 h 87"/>
              <a:gd name="T92" fmla="*/ 2147483647 w 110"/>
              <a:gd name="T93" fmla="*/ 2147483647 h 87"/>
              <a:gd name="T94" fmla="*/ 2147483647 w 110"/>
              <a:gd name="T95" fmla="*/ 2147483647 h 87"/>
              <a:gd name="T96" fmla="*/ 2147483647 w 110"/>
              <a:gd name="T97" fmla="*/ 2147483647 h 87"/>
              <a:gd name="T98" fmla="*/ 2147483647 w 110"/>
              <a:gd name="T99" fmla="*/ 2147483647 h 87"/>
              <a:gd name="T100" fmla="*/ 2147483647 w 110"/>
              <a:gd name="T101" fmla="*/ 2147483647 h 87"/>
              <a:gd name="T102" fmla="*/ 2147483647 w 110"/>
              <a:gd name="T103" fmla="*/ 2147483647 h 87"/>
              <a:gd name="T104" fmla="*/ 2147483647 w 110"/>
              <a:gd name="T105" fmla="*/ 2147483647 h 87"/>
              <a:gd name="T106" fmla="*/ 2147483647 w 110"/>
              <a:gd name="T107" fmla="*/ 2147483647 h 87"/>
              <a:gd name="T108" fmla="*/ 2147483647 w 110"/>
              <a:gd name="T109" fmla="*/ 2147483647 h 87"/>
              <a:gd name="T110" fmla="*/ 2147483647 w 110"/>
              <a:gd name="T111" fmla="*/ 2147483647 h 87"/>
              <a:gd name="T112" fmla="*/ 2147483647 w 110"/>
              <a:gd name="T113" fmla="*/ 2147483647 h 87"/>
              <a:gd name="T114" fmla="*/ 2147483647 w 110"/>
              <a:gd name="T115" fmla="*/ 2147483647 h 87"/>
              <a:gd name="T116" fmla="*/ 2147483647 w 110"/>
              <a:gd name="T117" fmla="*/ 2147483647 h 87"/>
              <a:gd name="T118" fmla="*/ 2147483647 w 110"/>
              <a:gd name="T119" fmla="*/ 2147483647 h 87"/>
              <a:gd name="T120" fmla="*/ 2147483647 w 110"/>
              <a:gd name="T121" fmla="*/ 2147483647 h 87"/>
              <a:gd name="T122" fmla="*/ 2147483647 w 110"/>
              <a:gd name="T123" fmla="*/ 2147483647 h 87"/>
              <a:gd name="T124" fmla="*/ 2147483647 w 110"/>
              <a:gd name="T125" fmla="*/ 2147483647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96"/>
          <p:cNvSpPr>
            <a:spLocks noEditPoints="1" noChangeArrowheads="1"/>
          </p:cNvSpPr>
          <p:nvPr/>
        </p:nvSpPr>
        <p:spPr bwMode="auto">
          <a:xfrm>
            <a:off x="7216775" y="1161702"/>
            <a:ext cx="336550" cy="428625"/>
          </a:xfrm>
          <a:custGeom>
            <a:avLst/>
            <a:gdLst>
              <a:gd name="T0" fmla="*/ 2147483647 w 90"/>
              <a:gd name="T1" fmla="*/ 2147483647 h 114"/>
              <a:gd name="T2" fmla="*/ 2147483647 w 90"/>
              <a:gd name="T3" fmla="*/ 2147483647 h 114"/>
              <a:gd name="T4" fmla="*/ 2147483647 w 90"/>
              <a:gd name="T5" fmla="*/ 2147483647 h 114"/>
              <a:gd name="T6" fmla="*/ 2147483647 w 90"/>
              <a:gd name="T7" fmla="*/ 2147483647 h 114"/>
              <a:gd name="T8" fmla="*/ 2147483647 w 90"/>
              <a:gd name="T9" fmla="*/ 2147483647 h 114"/>
              <a:gd name="T10" fmla="*/ 2147483647 w 90"/>
              <a:gd name="T11" fmla="*/ 2147483647 h 114"/>
              <a:gd name="T12" fmla="*/ 2147483647 w 90"/>
              <a:gd name="T13" fmla="*/ 2147483647 h 114"/>
              <a:gd name="T14" fmla="*/ 2147483647 w 90"/>
              <a:gd name="T15" fmla="*/ 2147483647 h 114"/>
              <a:gd name="T16" fmla="*/ 2147483647 w 90"/>
              <a:gd name="T17" fmla="*/ 2147483647 h 114"/>
              <a:gd name="T18" fmla="*/ 2147483647 w 90"/>
              <a:gd name="T19" fmla="*/ 2147483647 h 114"/>
              <a:gd name="T20" fmla="*/ 2147483647 w 90"/>
              <a:gd name="T21" fmla="*/ 2147483647 h 114"/>
              <a:gd name="T22" fmla="*/ 2147483647 w 90"/>
              <a:gd name="T23" fmla="*/ 2147483647 h 114"/>
              <a:gd name="T24" fmla="*/ 2147483647 w 90"/>
              <a:gd name="T25" fmla="*/ 2147483647 h 114"/>
              <a:gd name="T26" fmla="*/ 2147483647 w 90"/>
              <a:gd name="T27" fmla="*/ 2147483647 h 114"/>
              <a:gd name="T28" fmla="*/ 2147483647 w 90"/>
              <a:gd name="T29" fmla="*/ 2147483647 h 114"/>
              <a:gd name="T30" fmla="*/ 2147483647 w 90"/>
              <a:gd name="T31" fmla="*/ 2147483647 h 114"/>
              <a:gd name="T32" fmla="*/ 2147483647 w 90"/>
              <a:gd name="T33" fmla="*/ 2147483647 h 114"/>
              <a:gd name="T34" fmla="*/ 2147483647 w 90"/>
              <a:gd name="T35" fmla="*/ 2147483647 h 114"/>
              <a:gd name="T36" fmla="*/ 2147483647 w 90"/>
              <a:gd name="T37" fmla="*/ 2147483647 h 114"/>
              <a:gd name="T38" fmla="*/ 2147483647 w 90"/>
              <a:gd name="T39" fmla="*/ 2147483647 h 114"/>
              <a:gd name="T40" fmla="*/ 2147483647 w 90"/>
              <a:gd name="T41" fmla="*/ 2147483647 h 114"/>
              <a:gd name="T42" fmla="*/ 2147483647 w 90"/>
              <a:gd name="T43" fmla="*/ 2147483647 h 114"/>
              <a:gd name="T44" fmla="*/ 2147483647 w 90"/>
              <a:gd name="T45" fmla="*/ 2147483647 h 114"/>
              <a:gd name="T46" fmla="*/ 2147483647 w 90"/>
              <a:gd name="T47" fmla="*/ 2147483647 h 114"/>
              <a:gd name="T48" fmla="*/ 2147483647 w 90"/>
              <a:gd name="T49" fmla="*/ 2147483647 h 114"/>
              <a:gd name="T50" fmla="*/ 2147483647 w 90"/>
              <a:gd name="T51" fmla="*/ 2147483647 h 114"/>
              <a:gd name="T52" fmla="*/ 2147483647 w 90"/>
              <a:gd name="T53" fmla="*/ 2147483647 h 114"/>
              <a:gd name="T54" fmla="*/ 2147483647 w 90"/>
              <a:gd name="T55" fmla="*/ 2147483647 h 114"/>
              <a:gd name="T56" fmla="*/ 2147483647 w 90"/>
              <a:gd name="T57" fmla="*/ 2147483647 h 114"/>
              <a:gd name="T58" fmla="*/ 2147483647 w 90"/>
              <a:gd name="T59" fmla="*/ 2147483647 h 114"/>
              <a:gd name="T60" fmla="*/ 2147483647 w 90"/>
              <a:gd name="T61" fmla="*/ 2147483647 h 114"/>
              <a:gd name="T62" fmla="*/ 2147483647 w 90"/>
              <a:gd name="T63" fmla="*/ 2147483647 h 114"/>
              <a:gd name="T64" fmla="*/ 2147483647 w 90"/>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97"/>
          <p:cNvSpPr>
            <a:spLocks noEditPoints="1" noChangeArrowheads="1"/>
          </p:cNvSpPr>
          <p:nvPr/>
        </p:nvSpPr>
        <p:spPr bwMode="auto">
          <a:xfrm>
            <a:off x="4422774" y="1188690"/>
            <a:ext cx="393700" cy="352425"/>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8"/>
          <p:cNvSpPr>
            <a:spLocks noEditPoints="1" noChangeArrowheads="1"/>
          </p:cNvSpPr>
          <p:nvPr/>
        </p:nvSpPr>
        <p:spPr bwMode="auto">
          <a:xfrm>
            <a:off x="7924799" y="1207739"/>
            <a:ext cx="322263" cy="277812"/>
          </a:xfrm>
          <a:custGeom>
            <a:avLst/>
            <a:gdLst>
              <a:gd name="T0" fmla="*/ 0 w 86"/>
              <a:gd name="T1" fmla="*/ 2147483647 h 74"/>
              <a:gd name="T2" fmla="*/ 2147483647 w 86"/>
              <a:gd name="T3" fmla="*/ 2147483647 h 74"/>
              <a:gd name="T4" fmla="*/ 2147483647 w 86"/>
              <a:gd name="T5" fmla="*/ 2147483647 h 74"/>
              <a:gd name="T6" fmla="*/ 2147483647 w 86"/>
              <a:gd name="T7" fmla="*/ 2147483647 h 74"/>
              <a:gd name="T8" fmla="*/ 2147483647 w 86"/>
              <a:gd name="T9" fmla="*/ 2147483647 h 74"/>
              <a:gd name="T10" fmla="*/ 2147483647 w 86"/>
              <a:gd name="T11" fmla="*/ 2147483647 h 74"/>
              <a:gd name="T12" fmla="*/ 2147483647 w 86"/>
              <a:gd name="T13" fmla="*/ 0 h 74"/>
              <a:gd name="T14" fmla="*/ 2147483647 w 86"/>
              <a:gd name="T15" fmla="*/ 0 h 74"/>
              <a:gd name="T16" fmla="*/ 2147483647 w 86"/>
              <a:gd name="T17" fmla="*/ 2147483647 h 74"/>
              <a:gd name="T18" fmla="*/ 2147483647 w 86"/>
              <a:gd name="T19" fmla="*/ 2147483647 h 74"/>
              <a:gd name="T20" fmla="*/ 2147483647 w 86"/>
              <a:gd name="T21" fmla="*/ 2147483647 h 74"/>
              <a:gd name="T22" fmla="*/ 2147483647 w 86"/>
              <a:gd name="T23" fmla="*/ 2147483647 h 74"/>
              <a:gd name="T24" fmla="*/ 2147483647 w 86"/>
              <a:gd name="T25" fmla="*/ 2147483647 h 74"/>
              <a:gd name="T26" fmla="*/ 0 w 86"/>
              <a:gd name="T27" fmla="*/ 2147483647 h 74"/>
              <a:gd name="T28" fmla="*/ 0 w 86"/>
              <a:gd name="T29" fmla="*/ 2147483647 h 74"/>
              <a:gd name="T30" fmla="*/ 2147483647 w 86"/>
              <a:gd name="T31" fmla="*/ 2147483647 h 74"/>
              <a:gd name="T32" fmla="*/ 2147483647 w 86"/>
              <a:gd name="T33" fmla="*/ 2147483647 h 74"/>
              <a:gd name="T34" fmla="*/ 2147483647 w 86"/>
              <a:gd name="T35" fmla="*/ 2147483647 h 74"/>
              <a:gd name="T36" fmla="*/ 2147483647 w 86"/>
              <a:gd name="T37" fmla="*/ 2147483647 h 74"/>
              <a:gd name="T38" fmla="*/ 2147483647 w 86"/>
              <a:gd name="T39" fmla="*/ 2147483647 h 74"/>
              <a:gd name="T40" fmla="*/ 2147483647 w 86"/>
              <a:gd name="T41" fmla="*/ 2147483647 h 74"/>
              <a:gd name="T42" fmla="*/ 2147483647 w 86"/>
              <a:gd name="T43" fmla="*/ 2147483647 h 74"/>
              <a:gd name="T44" fmla="*/ 2147483647 w 86"/>
              <a:gd name="T45" fmla="*/ 2147483647 h 74"/>
              <a:gd name="T46" fmla="*/ 2147483647 w 86"/>
              <a:gd name="T47" fmla="*/ 2147483647 h 74"/>
              <a:gd name="T48" fmla="*/ 2147483647 w 86"/>
              <a:gd name="T49" fmla="*/ 2147483647 h 74"/>
              <a:gd name="T50" fmla="*/ 2147483647 w 86"/>
              <a:gd name="T51" fmla="*/ 2147483647 h 74"/>
              <a:gd name="T52" fmla="*/ 2147483647 w 86"/>
              <a:gd name="T53" fmla="*/ 2147483647 h 74"/>
              <a:gd name="T54" fmla="*/ 2147483647 w 86"/>
              <a:gd name="T55" fmla="*/ 2147483647 h 74"/>
              <a:gd name="T56" fmla="*/ 2147483647 w 86"/>
              <a:gd name="T57" fmla="*/ 2147483647 h 74"/>
              <a:gd name="T58" fmla="*/ 2147483647 w 86"/>
              <a:gd name="T59" fmla="*/ 2147483647 h 74"/>
              <a:gd name="T60" fmla="*/ 2147483647 w 86"/>
              <a:gd name="T61" fmla="*/ 2147483647 h 74"/>
              <a:gd name="T62" fmla="*/ 2147483647 w 86"/>
              <a:gd name="T63" fmla="*/ 2147483647 h 74"/>
              <a:gd name="T64" fmla="*/ 2147483647 w 86"/>
              <a:gd name="T65" fmla="*/ 2147483647 h 74"/>
              <a:gd name="T66" fmla="*/ 2147483647 w 86"/>
              <a:gd name="T67" fmla="*/ 2147483647 h 74"/>
              <a:gd name="T68" fmla="*/ 2147483647 w 86"/>
              <a:gd name="T69" fmla="*/ 2147483647 h 74"/>
              <a:gd name="T70" fmla="*/ 2147483647 w 86"/>
              <a:gd name="T71" fmla="*/ 2147483647 h 74"/>
              <a:gd name="T72" fmla="*/ 2147483647 w 86"/>
              <a:gd name="T73" fmla="*/ 2147483647 h 74"/>
              <a:gd name="T74" fmla="*/ 2147483647 w 86"/>
              <a:gd name="T75" fmla="*/ 2147483647 h 74"/>
              <a:gd name="T76" fmla="*/ 2147483647 w 86"/>
              <a:gd name="T77" fmla="*/ 2147483647 h 74"/>
              <a:gd name="T78" fmla="*/ 2147483647 w 86"/>
              <a:gd name="T79" fmla="*/ 2147483647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99"/>
          <p:cNvSpPr>
            <a:spLocks noEditPoints="1" noChangeArrowheads="1"/>
          </p:cNvSpPr>
          <p:nvPr/>
        </p:nvSpPr>
        <p:spPr bwMode="auto">
          <a:xfrm>
            <a:off x="3743324" y="1207740"/>
            <a:ext cx="333375" cy="344487"/>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00"/>
          <p:cNvSpPr>
            <a:spLocks noEditPoints="1" noChangeArrowheads="1"/>
          </p:cNvSpPr>
          <p:nvPr/>
        </p:nvSpPr>
        <p:spPr bwMode="auto">
          <a:xfrm>
            <a:off x="6518275" y="1166465"/>
            <a:ext cx="390525" cy="401637"/>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2147483647 h 107"/>
              <a:gd name="T18" fmla="*/ 2147483647 w 104"/>
              <a:gd name="T19" fmla="*/ 2147483647 h 107"/>
              <a:gd name="T20" fmla="*/ 0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0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0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2147483647 w 104"/>
              <a:gd name="T85" fmla="*/ 2147483647 h 107"/>
              <a:gd name="T86" fmla="*/ 2147483647 w 104"/>
              <a:gd name="T87" fmla="*/ 2147483647 h 107"/>
              <a:gd name="T88" fmla="*/ 2147483647 w 104"/>
              <a:gd name="T89" fmla="*/ 2147483647 h 107"/>
              <a:gd name="T90" fmla="*/ 2147483647 w 104"/>
              <a:gd name="T91" fmla="*/ 2147483647 h 107"/>
              <a:gd name="T92" fmla="*/ 2147483647 w 104"/>
              <a:gd name="T93" fmla="*/ 2147483647 h 107"/>
              <a:gd name="T94" fmla="*/ 2147483647 w 104"/>
              <a:gd name="T95" fmla="*/ 2147483647 h 107"/>
              <a:gd name="T96" fmla="*/ 2147483647 w 104"/>
              <a:gd name="T97" fmla="*/ 2147483647 h 107"/>
              <a:gd name="T98" fmla="*/ 2147483647 w 104"/>
              <a:gd name="T99" fmla="*/ 2147483647 h 107"/>
              <a:gd name="T100" fmla="*/ 2147483647 w 104"/>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1"/>
          <p:cNvSpPr>
            <a:spLocks noChangeArrowheads="1"/>
          </p:cNvSpPr>
          <p:nvPr/>
        </p:nvSpPr>
        <p:spPr bwMode="auto">
          <a:xfrm>
            <a:off x="1616075" y="1879252"/>
            <a:ext cx="341313" cy="328613"/>
          </a:xfrm>
          <a:custGeom>
            <a:avLst/>
            <a:gdLst>
              <a:gd name="T0" fmla="*/ 2147483647 w 91"/>
              <a:gd name="T1" fmla="*/ 2147483647 h 88"/>
              <a:gd name="T2" fmla="*/ 2147483647 w 91"/>
              <a:gd name="T3" fmla="*/ 2147483647 h 88"/>
              <a:gd name="T4" fmla="*/ 2147483647 w 91"/>
              <a:gd name="T5" fmla="*/ 2147483647 h 88"/>
              <a:gd name="T6" fmla="*/ 2147483647 w 91"/>
              <a:gd name="T7" fmla="*/ 2147483647 h 88"/>
              <a:gd name="T8" fmla="*/ 2147483647 w 91"/>
              <a:gd name="T9" fmla="*/ 2147483647 h 88"/>
              <a:gd name="T10" fmla="*/ 2147483647 w 91"/>
              <a:gd name="T11" fmla="*/ 0 h 88"/>
              <a:gd name="T12" fmla="*/ 2147483647 w 91"/>
              <a:gd name="T13" fmla="*/ 2147483647 h 88"/>
              <a:gd name="T14" fmla="*/ 2147483647 w 91"/>
              <a:gd name="T15" fmla="*/ 2147483647 h 88"/>
              <a:gd name="T16" fmla="*/ 2147483647 w 91"/>
              <a:gd name="T17" fmla="*/ 2147483647 h 88"/>
              <a:gd name="T18" fmla="*/ 2147483647 w 91"/>
              <a:gd name="T19" fmla="*/ 2147483647 h 88"/>
              <a:gd name="T20" fmla="*/ 2147483647 w 91"/>
              <a:gd name="T21" fmla="*/ 2147483647 h 88"/>
              <a:gd name="T22" fmla="*/ 2147483647 w 91"/>
              <a:gd name="T23" fmla="*/ 2147483647 h 88"/>
              <a:gd name="T24" fmla="*/ 2147483647 w 91"/>
              <a:gd name="T25" fmla="*/ 2147483647 h 88"/>
              <a:gd name="T26" fmla="*/ 2147483647 w 91"/>
              <a:gd name="T27" fmla="*/ 2147483647 h 88"/>
              <a:gd name="T28" fmla="*/ 2147483647 w 91"/>
              <a:gd name="T29" fmla="*/ 2147483647 h 88"/>
              <a:gd name="T30" fmla="*/ 2147483647 w 91"/>
              <a:gd name="T31" fmla="*/ 2147483647 h 88"/>
              <a:gd name="T32" fmla="*/ 2147483647 w 91"/>
              <a:gd name="T33" fmla="*/ 2147483647 h 88"/>
              <a:gd name="T34" fmla="*/ 2147483647 w 91"/>
              <a:gd name="T35" fmla="*/ 2147483647 h 88"/>
              <a:gd name="T36" fmla="*/ 2147483647 w 91"/>
              <a:gd name="T37" fmla="*/ 2147483647 h 88"/>
              <a:gd name="T38" fmla="*/ 2147483647 w 91"/>
              <a:gd name="T39" fmla="*/ 2147483647 h 88"/>
              <a:gd name="T40" fmla="*/ 2147483647 w 91"/>
              <a:gd name="T41" fmla="*/ 2147483647 h 88"/>
              <a:gd name="T42" fmla="*/ 2147483647 w 91"/>
              <a:gd name="T43" fmla="*/ 2147483647 h 88"/>
              <a:gd name="T44" fmla="*/ 2147483647 w 91"/>
              <a:gd name="T45" fmla="*/ 2147483647 h 88"/>
              <a:gd name="T46" fmla="*/ 2147483647 w 91"/>
              <a:gd name="T47" fmla="*/ 2147483647 h 88"/>
              <a:gd name="T48" fmla="*/ 2147483647 w 91"/>
              <a:gd name="T49" fmla="*/ 2147483647 h 88"/>
              <a:gd name="T50" fmla="*/ 2147483647 w 91"/>
              <a:gd name="T51" fmla="*/ 2147483647 h 88"/>
              <a:gd name="T52" fmla="*/ 2147483647 w 91"/>
              <a:gd name="T53" fmla="*/ 2147483647 h 88"/>
              <a:gd name="T54" fmla="*/ 2147483647 w 91"/>
              <a:gd name="T55" fmla="*/ 2147483647 h 88"/>
              <a:gd name="T56" fmla="*/ 2147483647 w 91"/>
              <a:gd name="T57" fmla="*/ 2147483647 h 88"/>
              <a:gd name="T58" fmla="*/ 2147483647 w 91"/>
              <a:gd name="T59" fmla="*/ 2147483647 h 88"/>
              <a:gd name="T60" fmla="*/ 2147483647 w 91"/>
              <a:gd name="T61" fmla="*/ 2147483647 h 88"/>
              <a:gd name="T62" fmla="*/ 2147483647 w 91"/>
              <a:gd name="T63" fmla="*/ 2147483647 h 88"/>
              <a:gd name="T64" fmla="*/ 2147483647 w 91"/>
              <a:gd name="T65" fmla="*/ 2147483647 h 88"/>
              <a:gd name="T66" fmla="*/ 2147483647 w 91"/>
              <a:gd name="T67" fmla="*/ 2147483647 h 88"/>
              <a:gd name="T68" fmla="*/ 2147483647 w 91"/>
              <a:gd name="T69" fmla="*/ 2147483647 h 88"/>
              <a:gd name="T70" fmla="*/ 2147483647 w 91"/>
              <a:gd name="T71" fmla="*/ 2147483647 h 88"/>
              <a:gd name="T72" fmla="*/ 2147483647 w 91"/>
              <a:gd name="T73" fmla="*/ 2147483647 h 88"/>
              <a:gd name="T74" fmla="*/ 2147483647 w 91"/>
              <a:gd name="T75" fmla="*/ 2147483647 h 88"/>
              <a:gd name="T76" fmla="*/ 2147483647 w 91"/>
              <a:gd name="T77" fmla="*/ 2147483647 h 88"/>
              <a:gd name="T78" fmla="*/ 2147483647 w 91"/>
              <a:gd name="T79" fmla="*/ 2147483647 h 88"/>
              <a:gd name="T80" fmla="*/ 2147483647 w 91"/>
              <a:gd name="T81" fmla="*/ 2147483647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02"/>
          <p:cNvSpPr>
            <a:spLocks noEditPoints="1" noChangeArrowheads="1"/>
          </p:cNvSpPr>
          <p:nvPr/>
        </p:nvSpPr>
        <p:spPr bwMode="auto">
          <a:xfrm>
            <a:off x="2359024" y="1885601"/>
            <a:ext cx="292100" cy="357188"/>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0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0 h 95"/>
              <a:gd name="T22" fmla="*/ 2147483647 w 78"/>
              <a:gd name="T23" fmla="*/ 0 h 95"/>
              <a:gd name="T24" fmla="*/ 2147483647 w 78"/>
              <a:gd name="T25" fmla="*/ 0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2147483647 h 95"/>
              <a:gd name="T102" fmla="*/ 2147483647 w 78"/>
              <a:gd name="T103" fmla="*/ 2147483647 h 95"/>
              <a:gd name="T104" fmla="*/ 2147483647 w 78"/>
              <a:gd name="T105" fmla="*/ 2147483647 h 95"/>
              <a:gd name="T106" fmla="*/ 2147483647 w 78"/>
              <a:gd name="T107" fmla="*/ 2147483647 h 95"/>
              <a:gd name="T108" fmla="*/ 2147483647 w 78"/>
              <a:gd name="T109" fmla="*/ 2147483647 h 95"/>
              <a:gd name="T110" fmla="*/ 2147483647 w 78"/>
              <a:gd name="T111" fmla="*/ 2147483647 h 95"/>
              <a:gd name="T112" fmla="*/ 2147483647 w 78"/>
              <a:gd name="T113" fmla="*/ 2147483647 h 95"/>
              <a:gd name="T114" fmla="*/ 2147483647 w 78"/>
              <a:gd name="T115" fmla="*/ 2147483647 h 95"/>
              <a:gd name="T116" fmla="*/ 2147483647 w 78"/>
              <a:gd name="T117" fmla="*/ 2147483647 h 95"/>
              <a:gd name="T118" fmla="*/ 2147483647 w 78"/>
              <a:gd name="T119" fmla="*/ 2147483647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03"/>
          <p:cNvSpPr>
            <a:spLocks noEditPoints="1" noChangeArrowheads="1"/>
          </p:cNvSpPr>
          <p:nvPr/>
        </p:nvSpPr>
        <p:spPr bwMode="auto">
          <a:xfrm>
            <a:off x="1609725" y="1233140"/>
            <a:ext cx="363538" cy="280987"/>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04"/>
          <p:cNvSpPr>
            <a:spLocks noEditPoints="1" noChangeArrowheads="1"/>
          </p:cNvSpPr>
          <p:nvPr/>
        </p:nvSpPr>
        <p:spPr bwMode="auto">
          <a:xfrm>
            <a:off x="2336800" y="1229965"/>
            <a:ext cx="322263" cy="292100"/>
          </a:xfrm>
          <a:custGeom>
            <a:avLst/>
            <a:gdLst>
              <a:gd name="T0" fmla="*/ 2147483647 w 86"/>
              <a:gd name="T1" fmla="*/ 2147483647 h 78"/>
              <a:gd name="T2" fmla="*/ 2147483647 w 86"/>
              <a:gd name="T3" fmla="*/ 0 h 78"/>
              <a:gd name="T4" fmla="*/ 2147483647 w 86"/>
              <a:gd name="T5" fmla="*/ 2147483647 h 78"/>
              <a:gd name="T6" fmla="*/ 2147483647 w 86"/>
              <a:gd name="T7" fmla="*/ 2147483647 h 78"/>
              <a:gd name="T8" fmla="*/ 2147483647 w 86"/>
              <a:gd name="T9" fmla="*/ 2147483647 h 78"/>
              <a:gd name="T10" fmla="*/ 2147483647 w 86"/>
              <a:gd name="T11" fmla="*/ 2147483647 h 78"/>
              <a:gd name="T12" fmla="*/ 2147483647 w 86"/>
              <a:gd name="T13" fmla="*/ 0 h 78"/>
              <a:gd name="T14" fmla="*/ 2147483647 w 86"/>
              <a:gd name="T15" fmla="*/ 2147483647 h 78"/>
              <a:gd name="T16" fmla="*/ 2147483647 w 86"/>
              <a:gd name="T17" fmla="*/ 2147483647 h 78"/>
              <a:gd name="T18" fmla="*/ 2147483647 w 86"/>
              <a:gd name="T19" fmla="*/ 2147483647 h 78"/>
              <a:gd name="T20" fmla="*/ 2147483647 w 86"/>
              <a:gd name="T21" fmla="*/ 2147483647 h 78"/>
              <a:gd name="T22" fmla="*/ 0 w 86"/>
              <a:gd name="T23" fmla="*/ 2147483647 h 78"/>
              <a:gd name="T24" fmla="*/ 0 w 86"/>
              <a:gd name="T25" fmla="*/ 2147483647 h 78"/>
              <a:gd name="T26" fmla="*/ 2147483647 w 86"/>
              <a:gd name="T27" fmla="*/ 2147483647 h 78"/>
              <a:gd name="T28" fmla="*/ 2147483647 w 86"/>
              <a:gd name="T29" fmla="*/ 2147483647 h 78"/>
              <a:gd name="T30" fmla="*/ 2147483647 w 86"/>
              <a:gd name="T31" fmla="*/ 2147483647 h 78"/>
              <a:gd name="T32" fmla="*/ 2147483647 w 86"/>
              <a:gd name="T33" fmla="*/ 2147483647 h 78"/>
              <a:gd name="T34" fmla="*/ 2147483647 w 86"/>
              <a:gd name="T35" fmla="*/ 2147483647 h 78"/>
              <a:gd name="T36" fmla="*/ 2147483647 w 86"/>
              <a:gd name="T37" fmla="*/ 2147483647 h 78"/>
              <a:gd name="T38" fmla="*/ 2147483647 w 86"/>
              <a:gd name="T39" fmla="*/ 2147483647 h 78"/>
              <a:gd name="T40" fmla="*/ 2147483647 w 86"/>
              <a:gd name="T41" fmla="*/ 2147483647 h 78"/>
              <a:gd name="T42" fmla="*/ 2147483647 w 86"/>
              <a:gd name="T43" fmla="*/ 2147483647 h 78"/>
              <a:gd name="T44" fmla="*/ 2147483647 w 86"/>
              <a:gd name="T45" fmla="*/ 2147483647 h 78"/>
              <a:gd name="T46" fmla="*/ 2147483647 w 86"/>
              <a:gd name="T47" fmla="*/ 2147483647 h 78"/>
              <a:gd name="T48" fmla="*/ 2147483647 w 86"/>
              <a:gd name="T49" fmla="*/ 2147483647 h 78"/>
              <a:gd name="T50" fmla="*/ 2147483647 w 86"/>
              <a:gd name="T51" fmla="*/ 2147483647 h 78"/>
              <a:gd name="T52" fmla="*/ 2147483647 w 86"/>
              <a:gd name="T53" fmla="*/ 2147483647 h 78"/>
              <a:gd name="T54" fmla="*/ 2147483647 w 86"/>
              <a:gd name="T55" fmla="*/ 2147483647 h 78"/>
              <a:gd name="T56" fmla="*/ 2147483647 w 86"/>
              <a:gd name="T57" fmla="*/ 2147483647 h 78"/>
              <a:gd name="T58" fmla="*/ 2147483647 w 86"/>
              <a:gd name="T59" fmla="*/ 2147483647 h 78"/>
              <a:gd name="T60" fmla="*/ 2147483647 w 86"/>
              <a:gd name="T61" fmla="*/ 2147483647 h 78"/>
              <a:gd name="T62" fmla="*/ 2147483647 w 86"/>
              <a:gd name="T63" fmla="*/ 2147483647 h 78"/>
              <a:gd name="T64" fmla="*/ 2147483647 w 86"/>
              <a:gd name="T65" fmla="*/ 2147483647 h 78"/>
              <a:gd name="T66" fmla="*/ 2147483647 w 86"/>
              <a:gd name="T67" fmla="*/ 2147483647 h 78"/>
              <a:gd name="T68" fmla="*/ 2147483647 w 86"/>
              <a:gd name="T69" fmla="*/ 2147483647 h 78"/>
              <a:gd name="T70" fmla="*/ 2147483647 w 86"/>
              <a:gd name="T71" fmla="*/ 2147483647 h 78"/>
              <a:gd name="T72" fmla="*/ 2147483647 w 86"/>
              <a:gd name="T73" fmla="*/ 2147483647 h 78"/>
              <a:gd name="T74" fmla="*/ 2147483647 w 86"/>
              <a:gd name="T75" fmla="*/ 2147483647 h 78"/>
              <a:gd name="T76" fmla="*/ 2147483647 w 86"/>
              <a:gd name="T77" fmla="*/ 2147483647 h 78"/>
              <a:gd name="T78" fmla="*/ 2147483647 w 86"/>
              <a:gd name="T79" fmla="*/ 2147483647 h 78"/>
              <a:gd name="T80" fmla="*/ 2147483647 w 86"/>
              <a:gd name="T81" fmla="*/ 2147483647 h 78"/>
              <a:gd name="T82" fmla="*/ 2147483647 w 86"/>
              <a:gd name="T83" fmla="*/ 2147483647 h 78"/>
              <a:gd name="T84" fmla="*/ 2147483647 w 86"/>
              <a:gd name="T85" fmla="*/ 2147483647 h 78"/>
              <a:gd name="T86" fmla="*/ 2147483647 w 86"/>
              <a:gd name="T87" fmla="*/ 2147483647 h 78"/>
              <a:gd name="T88" fmla="*/ 2147483647 w 86"/>
              <a:gd name="T89" fmla="*/ 2147483647 h 78"/>
              <a:gd name="T90" fmla="*/ 2147483647 w 86"/>
              <a:gd name="T91" fmla="*/ 2147483647 h 78"/>
              <a:gd name="T92" fmla="*/ 2147483647 w 86"/>
              <a:gd name="T93" fmla="*/ 2147483647 h 78"/>
              <a:gd name="T94" fmla="*/ 2147483647 w 86"/>
              <a:gd name="T95" fmla="*/ 2147483647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105"/>
          <p:cNvSpPr>
            <a:spLocks noEditPoints="1" noChangeArrowheads="1"/>
          </p:cNvSpPr>
          <p:nvPr/>
        </p:nvSpPr>
        <p:spPr bwMode="auto">
          <a:xfrm>
            <a:off x="3027363" y="1199801"/>
            <a:ext cx="341312" cy="349250"/>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81556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p>
            <a:r>
              <a:rPr lang="zh-CN" altLang="en-US" sz="2200" dirty="0" smtClean="0">
                <a:latin typeface="微软雅黑" panose="020B0503020204020204" pitchFamily="34" charset="-122"/>
                <a:ea typeface="微软雅黑" panose="020B0503020204020204" pitchFamily="34" charset="-122"/>
              </a:rPr>
              <a:t>课程分析</a:t>
            </a:r>
          </a:p>
        </p:txBody>
      </p:sp>
      <p:sp>
        <p:nvSpPr>
          <p:cNvPr id="4" name="Freeform 7"/>
          <p:cNvSpPr>
            <a:spLocks/>
          </p:cNvSpPr>
          <p:nvPr/>
        </p:nvSpPr>
        <p:spPr bwMode="auto">
          <a:xfrm>
            <a:off x="3048179" y="226766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3"/>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2921190" y="2278825"/>
            <a:ext cx="2236683" cy="736853"/>
            <a:chOff x="2937815" y="2278825"/>
            <a:chExt cx="2236683" cy="736853"/>
          </a:xfrm>
        </p:grpSpPr>
        <p:grpSp>
          <p:nvGrpSpPr>
            <p:cNvPr id="7" name="组合 6"/>
            <p:cNvGrpSpPr/>
            <p:nvPr/>
          </p:nvGrpSpPr>
          <p:grpSpPr>
            <a:xfrm>
              <a:off x="2937815" y="2278825"/>
              <a:ext cx="2236683" cy="73685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omePlat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椭圆 9"/>
              <p:cNvSpPr/>
              <p:nvPr/>
            </p:nvSpPr>
            <p:spPr>
              <a:xfrm>
                <a:off x="392112" y="760412"/>
                <a:ext cx="3825874" cy="3825874"/>
              </a:xfrm>
              <a:prstGeom prst="homePlat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 name="TextBox 15"/>
            <p:cNvSpPr txBox="1"/>
            <p:nvPr/>
          </p:nvSpPr>
          <p:spPr>
            <a:xfrm>
              <a:off x="3076274" y="2462585"/>
              <a:ext cx="1680856" cy="369332"/>
            </a:xfrm>
            <a:prstGeom prst="rect">
              <a:avLst/>
            </a:prstGeom>
            <a:noFill/>
          </p:spPr>
          <p:txBody>
            <a:bodyPr wrap="square" lIns="0" tIns="0" rIns="0" bIns="0" rtlCol="0">
              <a:spAutoFit/>
            </a:bodyPr>
            <a:lstStyle/>
            <a:p>
              <a:pPr algn="ctr"/>
              <a:r>
                <a:rPr lang="en-US" altLang="zh-CN" sz="2400" b="1" dirty="0" smtClean="0">
                  <a:solidFill>
                    <a:schemeClr val="accent3"/>
                  </a:solidFill>
                  <a:latin typeface="微软雅黑" pitchFamily="34" charset="-122"/>
                  <a:ea typeface="微软雅黑" pitchFamily="34" charset="-122"/>
                </a:rPr>
                <a:t>《</a:t>
              </a:r>
              <a:r>
                <a:rPr lang="zh-CN" altLang="en-US" sz="2400" b="1" dirty="0" smtClean="0">
                  <a:solidFill>
                    <a:schemeClr val="accent3"/>
                  </a:solidFill>
                  <a:latin typeface="微软雅黑" pitchFamily="34" charset="-122"/>
                  <a:ea typeface="微软雅黑" pitchFamily="34" charset="-122"/>
                </a:rPr>
                <a:t>课程名称</a:t>
              </a:r>
              <a:r>
                <a:rPr lang="en-US" altLang="zh-CN" sz="2400" b="1" dirty="0" smtClean="0">
                  <a:solidFill>
                    <a:schemeClr val="accent3"/>
                  </a:solidFill>
                  <a:latin typeface="微软雅黑" pitchFamily="34" charset="-122"/>
                  <a:ea typeface="微软雅黑" pitchFamily="34" charset="-122"/>
                </a:rPr>
                <a:t>》</a:t>
              </a:r>
              <a:endParaRPr lang="zh-CN" altLang="en-US" sz="2400" b="1" dirty="0">
                <a:solidFill>
                  <a:schemeClr val="accent3"/>
                </a:solidFill>
                <a:latin typeface="微软雅黑" pitchFamily="34" charset="-122"/>
                <a:ea typeface="微软雅黑" pitchFamily="34" charset="-122"/>
              </a:endParaRPr>
            </a:p>
          </p:txBody>
        </p:sp>
      </p:grpSp>
      <p:sp>
        <p:nvSpPr>
          <p:cNvPr id="17" name="TextBox 16"/>
          <p:cNvSpPr txBox="1"/>
          <p:nvPr/>
        </p:nvSpPr>
        <p:spPr>
          <a:xfrm>
            <a:off x="283359" y="3359925"/>
            <a:ext cx="2964709" cy="1107996"/>
          </a:xfrm>
          <a:prstGeom prst="rect">
            <a:avLst/>
          </a:prstGeom>
          <a:noFill/>
        </p:spPr>
        <p:txBody>
          <a:bodyPr wrap="square" lIns="0" tIns="0" rIns="0" bIns="0" rtlCol="0">
            <a:spAutoFit/>
          </a:bodyPr>
          <a:lstStyle/>
          <a:p>
            <a:pPr marL="342900" indent="-342900">
              <a:lnSpc>
                <a:spcPct val="150000"/>
              </a:lnSpc>
              <a:buFont typeface="Wingdings" pitchFamily="2" charset="2"/>
              <a:buChar char="ü"/>
            </a:pPr>
            <a:r>
              <a:rPr lang="zh-CN" altLang="en-US" sz="2400" dirty="0">
                <a:solidFill>
                  <a:srgbClr val="FF0000"/>
                </a:solidFill>
                <a:latin typeface="微软雅黑" pitchFamily="34" charset="-122"/>
                <a:ea typeface="微软雅黑" pitchFamily="34" charset="-122"/>
              </a:rPr>
              <a:t>添加</a:t>
            </a:r>
            <a:r>
              <a:rPr lang="zh-CN" altLang="en-US" sz="2000" dirty="0" smtClean="0">
                <a:solidFill>
                  <a:schemeClr val="tx1">
                    <a:lumMod val="75000"/>
                    <a:lumOff val="25000"/>
                  </a:schemeClr>
                </a:solidFill>
                <a:latin typeface="微软雅黑" pitchFamily="34" charset="-122"/>
                <a:ea typeface="微软雅黑" pitchFamily="34" charset="-122"/>
              </a:rPr>
              <a:t>说明文本</a:t>
            </a:r>
            <a:endParaRPr lang="en-US" altLang="zh-CN" sz="2000" dirty="0" smtClean="0">
              <a:solidFill>
                <a:schemeClr val="tx1">
                  <a:lumMod val="75000"/>
                  <a:lumOff val="25000"/>
                </a:schemeClr>
              </a:solidFill>
              <a:latin typeface="微软雅黑" pitchFamily="34" charset="-122"/>
              <a:ea typeface="微软雅黑" pitchFamily="34" charset="-122"/>
            </a:endParaRPr>
          </a:p>
          <a:p>
            <a:pPr marL="342900" indent="-342900">
              <a:lnSpc>
                <a:spcPct val="150000"/>
              </a:lnSpc>
              <a:buFont typeface="Wingdings" pitchFamily="2" charset="2"/>
              <a:buChar char="ü"/>
            </a:pPr>
            <a:r>
              <a:rPr lang="zh-CN" altLang="en-US" sz="2400" dirty="0" smtClean="0">
                <a:solidFill>
                  <a:srgbClr val="FF0000"/>
                </a:solidFill>
                <a:latin typeface="微软雅黑" pitchFamily="34" charset="-122"/>
                <a:ea typeface="微软雅黑" pitchFamily="34" charset="-122"/>
              </a:rPr>
              <a:t>添加</a:t>
            </a:r>
            <a:r>
              <a:rPr lang="zh-CN" altLang="en-US" sz="2000" dirty="0" smtClean="0">
                <a:solidFill>
                  <a:schemeClr val="tx1">
                    <a:lumMod val="75000"/>
                    <a:lumOff val="25000"/>
                  </a:schemeClr>
                </a:solidFill>
                <a:latin typeface="微软雅黑" pitchFamily="34" charset="-122"/>
                <a:ea typeface="微软雅黑" pitchFamily="34" charset="-122"/>
              </a:rPr>
              <a:t>关键说明文本</a:t>
            </a:r>
            <a:endParaRPr lang="zh-CN" altLang="en-US" sz="2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6100590" y="2978023"/>
            <a:ext cx="2374424" cy="1589643"/>
            <a:chOff x="5984215" y="2978023"/>
            <a:chExt cx="2374424" cy="1589643"/>
          </a:xfrm>
        </p:grpSpPr>
        <p:grpSp>
          <p:nvGrpSpPr>
            <p:cNvPr id="26" name="组合 25"/>
            <p:cNvGrpSpPr/>
            <p:nvPr/>
          </p:nvGrpSpPr>
          <p:grpSpPr>
            <a:xfrm flipH="1">
              <a:off x="5984215" y="2978023"/>
              <a:ext cx="2374424" cy="1589643"/>
              <a:chOff x="2651322" y="1663222"/>
              <a:chExt cx="4201117" cy="4201119"/>
            </a:xfrm>
          </p:grpSpPr>
          <p:sp>
            <p:nvSpPr>
              <p:cNvPr id="28" name="六边形 27"/>
              <p:cNvSpPr/>
              <p:nvPr/>
            </p:nvSpPr>
            <p:spPr>
              <a:xfrm>
                <a:off x="2651322" y="1663222"/>
                <a:ext cx="4201117" cy="4201119"/>
              </a:xfrm>
              <a:prstGeom prst="hexagon">
                <a:avLst/>
              </a:prstGeom>
              <a:gradFill flip="none" rotWithShape="1">
                <a:gsLst>
                  <a:gs pos="0">
                    <a:schemeClr val="bg1"/>
                  </a:gs>
                  <a:gs pos="100000">
                    <a:srgbClr val="E0E0E0"/>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accent1"/>
                  </a:solidFill>
                </a:endParaRPr>
              </a:p>
            </p:txBody>
          </p:sp>
          <p:sp>
            <p:nvSpPr>
              <p:cNvPr id="29" name="六边形 28"/>
              <p:cNvSpPr/>
              <p:nvPr/>
            </p:nvSpPr>
            <p:spPr>
              <a:xfrm>
                <a:off x="3047096" y="2059005"/>
                <a:ext cx="3409559" cy="3409560"/>
              </a:xfrm>
              <a:prstGeom prst="hexagon">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accent1"/>
                  </a:solidFill>
                </a:endParaRPr>
              </a:p>
            </p:txBody>
          </p:sp>
        </p:grpSp>
        <p:sp>
          <p:nvSpPr>
            <p:cNvPr id="3" name="TextBox 2"/>
            <p:cNvSpPr txBox="1"/>
            <p:nvPr/>
          </p:nvSpPr>
          <p:spPr>
            <a:xfrm>
              <a:off x="6074908" y="3531011"/>
              <a:ext cx="2185214" cy="492443"/>
            </a:xfrm>
            <a:prstGeom prst="rect">
              <a:avLst/>
            </a:prstGeom>
            <a:noFill/>
          </p:spPr>
          <p:txBody>
            <a:bodyPr wrap="none" rtlCol="0">
              <a:spAutoFit/>
            </a:bodyPr>
            <a:lstStyle/>
            <a:p>
              <a:r>
                <a:rPr lang="en-US" altLang="zh-CN" sz="2600" b="1" dirty="0" smtClean="0">
                  <a:solidFill>
                    <a:schemeClr val="tx2"/>
                  </a:solidFill>
                  <a:latin typeface="微软雅黑" panose="020B0503020204020204" pitchFamily="34" charset="-122"/>
                  <a:ea typeface="微软雅黑" panose="020B0503020204020204" pitchFamily="34" charset="-122"/>
                </a:rPr>
                <a:t>《</a:t>
              </a:r>
              <a:r>
                <a:rPr lang="zh-CN" altLang="en-US" sz="2600" b="1" dirty="0" smtClean="0">
                  <a:solidFill>
                    <a:schemeClr val="tx2"/>
                  </a:solidFill>
                  <a:latin typeface="微软雅黑" panose="020B0503020204020204" pitchFamily="34" charset="-122"/>
                  <a:ea typeface="微软雅黑" panose="020B0503020204020204" pitchFamily="34" charset="-122"/>
                </a:rPr>
                <a:t>课程名称</a:t>
              </a:r>
              <a:r>
                <a:rPr lang="en-US" altLang="zh-CN" sz="2600" b="1" dirty="0" smtClean="0">
                  <a:solidFill>
                    <a:schemeClr val="tx2"/>
                  </a:solidFill>
                  <a:latin typeface="微软雅黑" panose="020B0503020204020204" pitchFamily="34" charset="-122"/>
                  <a:ea typeface="微软雅黑" panose="020B0503020204020204" pitchFamily="34" charset="-122"/>
                </a:rPr>
                <a:t>》</a:t>
              </a:r>
              <a:endParaRPr lang="zh-CN" altLang="en-US" sz="2600" b="1" dirty="0" smtClean="0">
                <a:solidFill>
                  <a:schemeClr val="tx2"/>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6324283" y="2062732"/>
            <a:ext cx="2140330" cy="830997"/>
          </a:xfrm>
          <a:prstGeom prst="rect">
            <a:avLst/>
          </a:prstGeom>
          <a:noFill/>
        </p:spPr>
        <p:txBody>
          <a:bodyPr wrap="none" rtlCol="0">
            <a:spAutoFit/>
          </a:bodyPr>
          <a:lstStyle/>
          <a:p>
            <a:pPr marL="342900" indent="-342900">
              <a:lnSpc>
                <a:spcPct val="120000"/>
              </a:lnSpc>
              <a:buFont typeface="Arial" pitchFamily="34" charset="0"/>
              <a:buChar char="•"/>
            </a:pP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专业二年级</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20000"/>
              </a:lnSpc>
              <a:buFont typeface="Arial" pitchFamily="34" charset="0"/>
              <a:buChar char="•"/>
            </a:pPr>
            <a:r>
              <a:rPr lang="zh-CN" altLang="en-US" sz="2000" dirty="0" smtClean="0">
                <a:latin typeface="微软雅黑" panose="020B0503020204020204" pitchFamily="34" charset="-122"/>
                <a:ea typeface="微软雅黑" panose="020B0503020204020204" pitchFamily="34" charset="-122"/>
              </a:rPr>
              <a:t>专业基础课</a:t>
            </a:r>
          </a:p>
        </p:txBody>
      </p:sp>
      <p:sp>
        <p:nvSpPr>
          <p:cNvPr id="31" name="Line 40"/>
          <p:cNvSpPr>
            <a:spLocks noChangeShapeType="1"/>
          </p:cNvSpPr>
          <p:nvPr/>
        </p:nvSpPr>
        <p:spPr bwMode="auto">
          <a:xfrm flipH="1">
            <a:off x="4728275" y="3818018"/>
            <a:ext cx="1241799" cy="1261"/>
          </a:xfrm>
          <a:prstGeom prst="line">
            <a:avLst/>
          </a:prstGeom>
          <a:noFill/>
          <a:ln w="57150" cap="rnd">
            <a:solidFill>
              <a:sysClr val="windowText" lastClr="000000">
                <a:lumMod val="50000"/>
                <a:lumOff val="50000"/>
              </a:sys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TextBox 31"/>
          <p:cNvSpPr txBox="1"/>
          <p:nvPr/>
        </p:nvSpPr>
        <p:spPr>
          <a:xfrm>
            <a:off x="5349175" y="3320391"/>
            <a:ext cx="697627" cy="961289"/>
          </a:xfrm>
          <a:prstGeom prst="rect">
            <a:avLst/>
          </a:prstGeom>
          <a:noFill/>
        </p:spPr>
        <p:txBody>
          <a:bodyPr wrap="none" rtlCol="0">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前导</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课程</a:t>
            </a:r>
            <a:endParaRPr lang="zh-CN" altLang="en-US" sz="2000" dirty="0" smtClean="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921190" y="4727427"/>
            <a:ext cx="2236683" cy="736853"/>
            <a:chOff x="2937815" y="4727427"/>
            <a:chExt cx="2236683" cy="736853"/>
          </a:xfrm>
        </p:grpSpPr>
        <p:grpSp>
          <p:nvGrpSpPr>
            <p:cNvPr id="38" name="组合 37"/>
            <p:cNvGrpSpPr/>
            <p:nvPr/>
          </p:nvGrpSpPr>
          <p:grpSpPr>
            <a:xfrm>
              <a:off x="2937815" y="4727427"/>
              <a:ext cx="2236683" cy="736853"/>
              <a:chOff x="304800" y="673100"/>
              <a:chExt cx="4000500" cy="4000500"/>
            </a:xfrm>
            <a:effectLst>
              <a:outerShdw blurRad="444500" dist="254000" dir="8100000" algn="tr" rotWithShape="0">
                <a:prstClr val="black">
                  <a:alpha val="50000"/>
                </a:prstClr>
              </a:outerShdw>
            </a:effectLst>
          </p:grpSpPr>
          <p:sp>
            <p:nvSpPr>
              <p:cNvPr id="39" name="同心圆 8"/>
              <p:cNvSpPr/>
              <p:nvPr/>
            </p:nvSpPr>
            <p:spPr>
              <a:xfrm>
                <a:off x="304800" y="673100"/>
                <a:ext cx="4000500" cy="4000500"/>
              </a:xfrm>
              <a:prstGeom prst="homePlat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椭圆 9"/>
              <p:cNvSpPr/>
              <p:nvPr/>
            </p:nvSpPr>
            <p:spPr>
              <a:xfrm>
                <a:off x="392112" y="760412"/>
                <a:ext cx="3825874" cy="3825874"/>
              </a:xfrm>
              <a:prstGeom prst="homePlat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1" name="TextBox 40"/>
            <p:cNvSpPr txBox="1"/>
            <p:nvPr/>
          </p:nvSpPr>
          <p:spPr>
            <a:xfrm>
              <a:off x="3076274" y="4911187"/>
              <a:ext cx="1680856" cy="369332"/>
            </a:xfrm>
            <a:prstGeom prst="rect">
              <a:avLst/>
            </a:prstGeom>
            <a:noFill/>
          </p:spPr>
          <p:txBody>
            <a:bodyPr wrap="square" lIns="0" tIns="0" rIns="0" bIns="0" rtlCol="0">
              <a:spAutoFit/>
            </a:bodyPr>
            <a:lstStyle/>
            <a:p>
              <a:pPr algn="ctr"/>
              <a:r>
                <a:rPr lang="en-US" altLang="zh-CN" sz="2400" b="1" dirty="0" smtClean="0">
                  <a:solidFill>
                    <a:schemeClr val="accent3"/>
                  </a:solidFill>
                  <a:latin typeface="微软雅黑" pitchFamily="34" charset="-122"/>
                  <a:ea typeface="微软雅黑" pitchFamily="34" charset="-122"/>
                </a:rPr>
                <a:t>《</a:t>
              </a:r>
              <a:r>
                <a:rPr lang="zh-CN" altLang="en-US" sz="2400" b="1" dirty="0" smtClean="0">
                  <a:solidFill>
                    <a:schemeClr val="accent3"/>
                  </a:solidFill>
                  <a:latin typeface="微软雅黑" pitchFamily="34" charset="-122"/>
                  <a:ea typeface="微软雅黑" pitchFamily="34" charset="-122"/>
                </a:rPr>
                <a:t>课程名称</a:t>
              </a:r>
              <a:r>
                <a:rPr lang="en-US" altLang="zh-CN" sz="2400" b="1" dirty="0" smtClean="0">
                  <a:solidFill>
                    <a:schemeClr val="accent3"/>
                  </a:solidFill>
                  <a:latin typeface="微软雅黑" pitchFamily="34" charset="-122"/>
                  <a:ea typeface="微软雅黑" pitchFamily="34" charset="-122"/>
                </a:rPr>
                <a:t>》</a:t>
              </a:r>
              <a:endParaRPr lang="zh-CN" altLang="en-US" sz="2400" b="1" dirty="0">
                <a:solidFill>
                  <a:schemeClr val="accent3"/>
                </a:solidFill>
                <a:latin typeface="微软雅黑" pitchFamily="34" charset="-122"/>
                <a:ea typeface="微软雅黑" pitchFamily="34" charset="-122"/>
              </a:endParaRPr>
            </a:p>
          </p:txBody>
        </p:sp>
      </p:grpSp>
      <p:sp>
        <p:nvSpPr>
          <p:cNvPr id="42" name="TextBox 41"/>
          <p:cNvSpPr txBox="1"/>
          <p:nvPr/>
        </p:nvSpPr>
        <p:spPr>
          <a:xfrm>
            <a:off x="5900785" y="4743509"/>
            <a:ext cx="2987326" cy="1274195"/>
          </a:xfrm>
          <a:prstGeom prst="rect">
            <a:avLst/>
          </a:prstGeom>
          <a:noFill/>
        </p:spPr>
        <p:txBody>
          <a:bodyPr wrap="square" rtlCol="0">
            <a:spAutoFit/>
          </a:bodyPr>
          <a:lstStyle/>
          <a:p>
            <a:pPr marL="342900" indent="-342900">
              <a:lnSpc>
                <a:spcPct val="120000"/>
              </a:lnSpc>
              <a:buFont typeface="Arial" pitchFamily="34" charset="0"/>
              <a:buChar char="•"/>
            </a:pP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rPr>
              <a:t>TH</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设计师</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及相册</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的原创设计与美化，为您提供实用美观的精品</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68227130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350"/>
                                        <p:tgtEl>
                                          <p:spTgt spid="2"/>
                                        </p:tgtEl>
                                      </p:cBhvr>
                                    </p:animEffect>
                                  </p:childTnLst>
                                </p:cTn>
                              </p:par>
                            </p:childTnLst>
                          </p:cTn>
                        </p:par>
                        <p:par>
                          <p:cTn id="13" fill="hold">
                            <p:stCondLst>
                              <p:cond delay="85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50"/>
                            </p:stCondLst>
                            <p:childTnLst>
                              <p:par>
                                <p:cTn id="20" presetID="42"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750"/>
                                        <p:tgtEl>
                                          <p:spTgt spid="30"/>
                                        </p:tgtEl>
                                      </p:cBhvr>
                                    </p:animEffect>
                                    <p:anim calcmode="lin" valueType="num">
                                      <p:cBhvr>
                                        <p:cTn id="23" dur="750" fill="hold"/>
                                        <p:tgtEl>
                                          <p:spTgt spid="30"/>
                                        </p:tgtEl>
                                        <p:attrNameLst>
                                          <p:attrName>ppt_x</p:attrName>
                                        </p:attrNameLst>
                                      </p:cBhvr>
                                      <p:tavLst>
                                        <p:tav tm="0">
                                          <p:val>
                                            <p:strVal val="#ppt_x"/>
                                          </p:val>
                                        </p:tav>
                                        <p:tav tm="100000">
                                          <p:val>
                                            <p:strVal val="#ppt_x"/>
                                          </p:val>
                                        </p:tav>
                                      </p:tavLst>
                                    </p:anim>
                                    <p:anim calcmode="lin" valueType="num">
                                      <p:cBhvr>
                                        <p:cTn id="24" dur="75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2100"/>
                            </p:stCondLst>
                            <p:childTnLst>
                              <p:par>
                                <p:cTn id="26" presetID="22" presetClass="entr" presetSubtype="2"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3100"/>
                            </p:stCondLst>
                            <p:childTnLst>
                              <p:par>
                                <p:cTn id="34" presetID="16" presetClass="entr" presetSubtype="2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Horizontal)">
                                      <p:cBhvr>
                                        <p:cTn id="36" dur="500"/>
                                        <p:tgtEl>
                                          <p:spTgt spid="4"/>
                                        </p:tgtEl>
                                      </p:cBhvr>
                                    </p:animEffect>
                                  </p:childTnLst>
                                </p:cTn>
                              </p:par>
                            </p:childTnLst>
                          </p:cTn>
                        </p:par>
                        <p:par>
                          <p:cTn id="37" fill="hold">
                            <p:stCondLst>
                              <p:cond delay="3600"/>
                            </p:stCondLst>
                            <p:childTnLst>
                              <p:par>
                                <p:cTn id="38" presetID="1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p:tgtEl>
                                          <p:spTgt spid="8"/>
                                        </p:tgtEl>
                                        <p:attrNameLst>
                                          <p:attrName>ppt_x</p:attrName>
                                        </p:attrNameLst>
                                      </p:cBhvr>
                                      <p:tavLst>
                                        <p:tav tm="0">
                                          <p:val>
                                            <p:strVal val="#ppt_x-#ppt_w*1.125000"/>
                                          </p:val>
                                        </p:tav>
                                        <p:tav tm="100000">
                                          <p:val>
                                            <p:strVal val="#ppt_x"/>
                                          </p:val>
                                        </p:tav>
                                      </p:tavLst>
                                    </p:anim>
                                    <p:animEffect transition="in" filter="wipe(right)">
                                      <p:cBhvr>
                                        <p:cTn id="41" dur="500"/>
                                        <p:tgtEl>
                                          <p:spTgt spid="8"/>
                                        </p:tgtEl>
                                      </p:cBhvr>
                                    </p:animEffect>
                                  </p:childTnLst>
                                </p:cTn>
                              </p:par>
                              <p:par>
                                <p:cTn id="42" presetID="12" presetClass="entr" presetSubtype="8"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childTnLst>
                          </p:cTn>
                        </p:par>
                        <p:par>
                          <p:cTn id="46" fill="hold">
                            <p:stCondLst>
                              <p:cond delay="4100"/>
                            </p:stCondLst>
                            <p:childTnLst>
                              <p:par>
                                <p:cTn id="47" presetID="2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750"/>
                                        <p:tgtEl>
                                          <p:spTgt spid="17"/>
                                        </p:tgtEl>
                                      </p:cBhvr>
                                    </p:animEffect>
                                  </p:childTnLst>
                                </p:cTn>
                              </p:par>
                            </p:childTnLst>
                          </p:cTn>
                        </p:par>
                        <p:par>
                          <p:cTn id="50" fill="hold">
                            <p:stCondLst>
                              <p:cond delay="4850"/>
                            </p:stCondLst>
                            <p:childTnLst>
                              <p:par>
                                <p:cTn id="51" presetID="14"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7" grpId="0"/>
      <p:bldP spid="30" grpId="0"/>
      <p:bldP spid="31" grpId="0" animBg="1"/>
      <p:bldP spid="32" grpId="0"/>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3870437" y="5471034"/>
            <a:ext cx="5273563" cy="0"/>
          </a:xfrm>
          <a:prstGeom prst="line">
            <a:avLst/>
          </a:prstGeom>
          <a:noFill/>
          <a:ln w="28575" cap="flat" cmpd="sng" algn="ctr">
            <a:solidFill>
              <a:srgbClr val="117EE1"/>
            </a:solidFill>
            <a:prstDash val="solid"/>
          </a:ln>
          <a:effectLst/>
        </p:spPr>
      </p:cxnSp>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defPPr>
              <a:defRPr lang="zh-CN"/>
            </a:defPPr>
            <a:lvl1pPr>
              <a:defRPr sz="2200">
                <a:latin typeface="微软雅黑" panose="020B0503020204020204" pitchFamily="34" charset="-122"/>
                <a:ea typeface="微软雅黑" panose="020B0503020204020204" pitchFamily="34" charset="-122"/>
              </a:defRPr>
            </a:lvl1pPr>
          </a:lstStyle>
          <a:p>
            <a:r>
              <a:rPr lang="zh-CN" altLang="en-US" dirty="0"/>
              <a:t>内容分析</a:t>
            </a:r>
          </a:p>
        </p:txBody>
      </p:sp>
      <p:grpSp>
        <p:nvGrpSpPr>
          <p:cNvPr id="23" name="组合 22"/>
          <p:cNvGrpSpPr/>
          <p:nvPr/>
        </p:nvGrpSpPr>
        <p:grpSpPr>
          <a:xfrm>
            <a:off x="135247" y="1522370"/>
            <a:ext cx="4535824" cy="4535823"/>
            <a:chOff x="3176814" y="2291386"/>
            <a:chExt cx="2522171" cy="2628240"/>
          </a:xfrm>
        </p:grpSpPr>
        <p:sp>
          <p:nvSpPr>
            <p:cNvPr id="25" name="椭圆 24"/>
            <p:cNvSpPr/>
            <p:nvPr/>
          </p:nvSpPr>
          <p:spPr>
            <a:xfrm>
              <a:off x="3176814" y="2291386"/>
              <a:ext cx="2522171" cy="2628240"/>
            </a:xfrm>
            <a:prstGeom prst="ellipse">
              <a:avLst/>
            </a:prstGeom>
            <a:gradFill flip="none" rotWithShape="1">
              <a:gsLst>
                <a:gs pos="57000">
                  <a:srgbClr val="5B9BD5">
                    <a:lumMod val="5000"/>
                    <a:lumOff val="95000"/>
                  </a:srgbClr>
                </a:gs>
                <a:gs pos="92000">
                  <a:sysClr val="window" lastClr="FFFFFF">
                    <a:lumMod val="75000"/>
                  </a:sysClr>
                </a:gs>
                <a:gs pos="100000">
                  <a:sysClr val="window" lastClr="FFFFFF">
                    <a:lumMod val="65000"/>
                  </a:sysClr>
                </a:gs>
              </a:gsLst>
              <a:lin ang="8100000" scaled="1"/>
              <a:tileRect/>
            </a:gradFill>
            <a:ln w="12700" cap="flat" cmpd="sng" algn="ctr">
              <a:noFill/>
              <a:prstDash val="solid"/>
              <a:miter lim="800000"/>
            </a:ln>
            <a:effectLst>
              <a:outerShdw blurRad="127000" dist="254000" dir="7200000" sx="99000" sy="99000" algn="tr"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7" name="椭圆 26"/>
            <p:cNvSpPr/>
            <p:nvPr/>
          </p:nvSpPr>
          <p:spPr>
            <a:xfrm>
              <a:off x="3222395" y="2338884"/>
              <a:ext cx="2431007" cy="2533243"/>
            </a:xfrm>
            <a:prstGeom prst="ellipse">
              <a:avLst/>
            </a:prstGeom>
            <a:gradFill flip="none" rotWithShape="1">
              <a:gsLst>
                <a:gs pos="49000">
                  <a:srgbClr val="5B9BD5">
                    <a:lumMod val="5000"/>
                    <a:lumOff val="95000"/>
                  </a:srgbClr>
                </a:gs>
                <a:gs pos="92000">
                  <a:sysClr val="window" lastClr="FFFFFF">
                    <a:lumMod val="85000"/>
                  </a:sysClr>
                </a:gs>
                <a:gs pos="100000">
                  <a:sysClr val="window" lastClr="FFFFFF">
                    <a:lumMod val="75000"/>
                  </a:sys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sp>
        <p:nvSpPr>
          <p:cNvPr id="11" name="椭圆形标注 10"/>
          <p:cNvSpPr/>
          <p:nvPr/>
        </p:nvSpPr>
        <p:spPr>
          <a:xfrm>
            <a:off x="304778" y="1686753"/>
            <a:ext cx="4154920" cy="4194371"/>
          </a:xfrm>
          <a:prstGeom prst="wedgeEllipseCallout">
            <a:avLst>
              <a:gd name="adj1" fmla="val 53296"/>
              <a:gd name="adj2" fmla="val 44835"/>
            </a:avLst>
          </a:prstGeom>
          <a:blipFill dpi="0"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a:blip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042515" y="1230524"/>
            <a:ext cx="2830370" cy="2538192"/>
            <a:chOff x="5009265" y="1047649"/>
            <a:chExt cx="2830370" cy="2538192"/>
          </a:xfrm>
        </p:grpSpPr>
        <p:sp>
          <p:nvSpPr>
            <p:cNvPr id="15" name="椭圆形标注 14"/>
            <p:cNvSpPr/>
            <p:nvPr/>
          </p:nvSpPr>
          <p:spPr>
            <a:xfrm>
              <a:off x="5009265" y="1047649"/>
              <a:ext cx="2830370" cy="2538192"/>
            </a:xfrm>
            <a:prstGeom prst="wedgeEllipseCallout">
              <a:avLst>
                <a:gd name="adj1" fmla="val -43638"/>
                <a:gd name="adj2" fmla="val 49785"/>
              </a:avLst>
            </a:prstGeom>
            <a:solidFill>
              <a:srgbClr val="FFFFFF"/>
            </a:solidFill>
            <a:ln w="28575">
              <a:solidFill>
                <a:schemeClr val="accent5"/>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zh-CN" altLang="en-US" sz="3200" b="1">
                <a:solidFill>
                  <a:schemeClr val="tx1"/>
                </a:solidFill>
                <a:latin typeface="微软雅黑" pitchFamily="2" charset="-122"/>
                <a:ea typeface="微软雅黑" pitchFamily="2" charset="-122"/>
              </a:endParaRPr>
            </a:p>
          </p:txBody>
        </p:sp>
        <p:sp>
          <p:nvSpPr>
            <p:cNvPr id="18" name="TextBox 17"/>
            <p:cNvSpPr txBox="1"/>
            <p:nvPr/>
          </p:nvSpPr>
          <p:spPr>
            <a:xfrm>
              <a:off x="5536958" y="1857831"/>
              <a:ext cx="1971423" cy="400110"/>
            </a:xfrm>
            <a:prstGeom prst="rect">
              <a:avLst/>
            </a:prstGeom>
            <a:noFill/>
          </p:spPr>
          <p:txBody>
            <a:bodyPr wrap="square" rtlCol="0">
              <a:spAutoFit/>
            </a:bodyPr>
            <a:lstStyle/>
            <a:p>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添加内容标题</a:t>
              </a:r>
            </a:p>
          </p:txBody>
        </p:sp>
        <p:sp>
          <p:nvSpPr>
            <p:cNvPr id="57" name="TextBox 56"/>
            <p:cNvSpPr txBox="1"/>
            <p:nvPr/>
          </p:nvSpPr>
          <p:spPr>
            <a:xfrm>
              <a:off x="5613912" y="2364994"/>
              <a:ext cx="1766116" cy="523220"/>
            </a:xfrm>
            <a:prstGeom prst="rect">
              <a:avLst/>
            </a:prstGeom>
            <a:noFill/>
          </p:spPr>
          <p:txBody>
            <a:bodyPr wrap="square" rtlCol="0">
              <a:spAutoFit/>
            </a:bodyPr>
            <a:lstStyle/>
            <a:p>
              <a:pPr algn="ctr"/>
              <a:r>
                <a:rPr lang="zh-CN" altLang="en-US" sz="2800" b="1" dirty="0" smtClean="0">
                  <a:solidFill>
                    <a:schemeClr val="accent5"/>
                  </a:solidFill>
                  <a:latin typeface="微软雅黑" panose="020B0503020204020204" pitchFamily="34" charset="-122"/>
                  <a:ea typeface="微软雅黑" panose="020B0503020204020204" pitchFamily="34" charset="-122"/>
                </a:rPr>
                <a:t>教学内容</a:t>
              </a:r>
            </a:p>
          </p:txBody>
        </p:sp>
      </p:grpSp>
      <p:sp>
        <p:nvSpPr>
          <p:cNvPr id="20" name="TextBox 19"/>
          <p:cNvSpPr txBox="1"/>
          <p:nvPr/>
        </p:nvSpPr>
        <p:spPr>
          <a:xfrm rot="20772559">
            <a:off x="7580928" y="2329782"/>
            <a:ext cx="1345682" cy="492443"/>
          </a:xfrm>
          <a:prstGeom prst="rect">
            <a:avLst/>
          </a:prstGeom>
          <a:solidFill>
            <a:schemeClr val="accent1"/>
          </a:solidFill>
        </p:spPr>
        <p:txBody>
          <a:bodyPr wrap="square" rtlCol="0">
            <a:spAutoFit/>
          </a:bodyPr>
          <a:lstStyle/>
          <a:p>
            <a:pPr algn="ctr"/>
            <a:r>
              <a:rPr lang="en-US" altLang="zh-CN" sz="2600" dirty="0" smtClean="0">
                <a:solidFill>
                  <a:schemeClr val="bg1"/>
                </a:solidFill>
                <a:latin typeface="微软雅黑" panose="020B0503020204020204" pitchFamily="34" charset="-122"/>
                <a:ea typeface="微软雅黑" panose="020B0503020204020204" pitchFamily="34" charset="-122"/>
              </a:rPr>
              <a:t>2</a:t>
            </a:r>
            <a:r>
              <a:rPr lang="zh-CN" altLang="en-US" sz="2600" dirty="0" smtClean="0">
                <a:solidFill>
                  <a:schemeClr val="bg1"/>
                </a:solidFill>
                <a:latin typeface="微软雅黑" panose="020B0503020204020204" pitchFamily="34" charset="-122"/>
                <a:ea typeface="微软雅黑" panose="020B0503020204020204" pitchFamily="34" charset="-122"/>
              </a:rPr>
              <a:t>学时</a:t>
            </a:r>
          </a:p>
        </p:txBody>
      </p:sp>
      <p:grpSp>
        <p:nvGrpSpPr>
          <p:cNvPr id="59" name="组合 58"/>
          <p:cNvGrpSpPr/>
          <p:nvPr/>
        </p:nvGrpSpPr>
        <p:grpSpPr>
          <a:xfrm>
            <a:off x="4846870" y="5099743"/>
            <a:ext cx="742582" cy="742582"/>
            <a:chOff x="4699514" y="5234758"/>
            <a:chExt cx="742582" cy="742582"/>
          </a:xfrm>
        </p:grpSpPr>
        <p:sp>
          <p:nvSpPr>
            <p:cNvPr id="60" name="椭圆 59"/>
            <p:cNvSpPr/>
            <p:nvPr/>
          </p:nvSpPr>
          <p:spPr>
            <a:xfrm>
              <a:off x="4699514" y="5234758"/>
              <a:ext cx="742582" cy="742582"/>
            </a:xfrm>
            <a:prstGeom prst="ellipse">
              <a:avLst/>
            </a:prstGeom>
            <a:solidFill>
              <a:schemeClr val="accent2"/>
            </a:solidFill>
            <a:ln w="25400" cap="flat" cmpd="sng" algn="ctr">
              <a:noFill/>
              <a:prstDash val="solid"/>
            </a:ln>
            <a:effectLst/>
            <a:scene3d>
              <a:camera prst="orthographicFront"/>
              <a:lightRig rig="threePt" dir="t"/>
            </a:scene3d>
            <a:sp3d>
              <a:bevelT w="152400" h="5080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1" name="组合 60"/>
            <p:cNvGrpSpPr/>
            <p:nvPr/>
          </p:nvGrpSpPr>
          <p:grpSpPr>
            <a:xfrm>
              <a:off x="4878717" y="5387377"/>
              <a:ext cx="384175" cy="417315"/>
              <a:chOff x="5843588" y="533400"/>
              <a:chExt cx="496888" cy="539751"/>
            </a:xfrm>
            <a:solidFill>
              <a:sysClr val="window" lastClr="FFFFFF"/>
            </a:solidFill>
          </p:grpSpPr>
          <p:sp>
            <p:nvSpPr>
              <p:cNvPr id="62"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3"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64" name="组合 63"/>
          <p:cNvGrpSpPr/>
          <p:nvPr/>
        </p:nvGrpSpPr>
        <p:grpSpPr>
          <a:xfrm>
            <a:off x="6417145" y="5099743"/>
            <a:ext cx="742582" cy="742582"/>
            <a:chOff x="6075917" y="5234758"/>
            <a:chExt cx="742582" cy="742582"/>
          </a:xfrm>
        </p:grpSpPr>
        <p:sp>
          <p:nvSpPr>
            <p:cNvPr id="65" name="椭圆 64"/>
            <p:cNvSpPr/>
            <p:nvPr/>
          </p:nvSpPr>
          <p:spPr>
            <a:xfrm>
              <a:off x="6075917" y="5234758"/>
              <a:ext cx="742582" cy="742582"/>
            </a:xfrm>
            <a:prstGeom prst="ellipse">
              <a:avLst/>
            </a:prstGeom>
            <a:solidFill>
              <a:schemeClr val="accent3"/>
            </a:solidFill>
            <a:ln w="25400" cap="flat" cmpd="sng" algn="ctr">
              <a:noFill/>
              <a:prstDash val="solid"/>
            </a:ln>
            <a:effectLst/>
            <a:scene3d>
              <a:camera prst="orthographicFront"/>
              <a:lightRig rig="threePt" dir="t"/>
            </a:scene3d>
            <a:sp3d>
              <a:bevelT w="152400" h="5080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66" name="组合 65"/>
            <p:cNvGrpSpPr/>
            <p:nvPr/>
          </p:nvGrpSpPr>
          <p:grpSpPr>
            <a:xfrm>
              <a:off x="6284846" y="5407405"/>
              <a:ext cx="397510" cy="440784"/>
              <a:chOff x="1131095" y="4306491"/>
              <a:chExt cx="470296" cy="521494"/>
            </a:xfrm>
          </p:grpSpPr>
          <p:sp>
            <p:nvSpPr>
              <p:cNvPr id="67" name="Freeform 165"/>
              <p:cNvSpPr>
                <a:spLocks noEditPoints="1"/>
              </p:cNvSpPr>
              <p:nvPr/>
            </p:nvSpPr>
            <p:spPr bwMode="auto">
              <a:xfrm>
                <a:off x="1131095" y="4505325"/>
                <a:ext cx="250031" cy="322660"/>
              </a:xfrm>
              <a:custGeom>
                <a:avLst/>
                <a:gdLst>
                  <a:gd name="T0" fmla="*/ 2147483647 w 98"/>
                  <a:gd name="T1" fmla="*/ 2147483647 h 126"/>
                  <a:gd name="T2" fmla="*/ 0 w 98"/>
                  <a:gd name="T3" fmla="*/ 2147483647 h 126"/>
                  <a:gd name="T4" fmla="*/ 0 w 98"/>
                  <a:gd name="T5" fmla="*/ 2147483647 h 126"/>
                  <a:gd name="T6" fmla="*/ 2147483647 w 98"/>
                  <a:gd name="T7" fmla="*/ 2147483647 h 126"/>
                  <a:gd name="T8" fmla="*/ 2147483647 w 98"/>
                  <a:gd name="T9" fmla="*/ 2147483647 h 126"/>
                  <a:gd name="T10" fmla="*/ 2147483647 w 98"/>
                  <a:gd name="T11" fmla="*/ 2147483647 h 126"/>
                  <a:gd name="T12" fmla="*/ 2147483647 w 98"/>
                  <a:gd name="T13" fmla="*/ 2147483647 h 126"/>
                  <a:gd name="T14" fmla="*/ 2147483647 w 98"/>
                  <a:gd name="T15" fmla="*/ 2147483647 h 126"/>
                  <a:gd name="T16" fmla="*/ 2147483647 w 98"/>
                  <a:gd name="T17" fmla="*/ 0 h 126"/>
                  <a:gd name="T18" fmla="*/ 2147483647 w 98"/>
                  <a:gd name="T19" fmla="*/ 2147483647 h 126"/>
                  <a:gd name="T20" fmla="*/ 2147483647 w 98"/>
                  <a:gd name="T21" fmla="*/ 2147483647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26">
                    <a:moveTo>
                      <a:pt x="49" y="55"/>
                    </a:moveTo>
                    <a:cubicBezTo>
                      <a:pt x="22" y="55"/>
                      <a:pt x="0" y="85"/>
                      <a:pt x="0" y="122"/>
                    </a:cubicBezTo>
                    <a:cubicBezTo>
                      <a:pt x="0" y="123"/>
                      <a:pt x="0" y="124"/>
                      <a:pt x="0" y="126"/>
                    </a:cubicBezTo>
                    <a:cubicBezTo>
                      <a:pt x="98" y="126"/>
                      <a:pt x="98" y="126"/>
                      <a:pt x="98" y="126"/>
                    </a:cubicBezTo>
                    <a:cubicBezTo>
                      <a:pt x="98" y="124"/>
                      <a:pt x="98" y="123"/>
                      <a:pt x="98" y="122"/>
                    </a:cubicBezTo>
                    <a:cubicBezTo>
                      <a:pt x="98" y="85"/>
                      <a:pt x="76" y="55"/>
                      <a:pt x="49" y="55"/>
                    </a:cubicBezTo>
                    <a:close/>
                    <a:moveTo>
                      <a:pt x="50" y="48"/>
                    </a:moveTo>
                    <a:cubicBezTo>
                      <a:pt x="63" y="48"/>
                      <a:pt x="74" y="37"/>
                      <a:pt x="74" y="24"/>
                    </a:cubicBezTo>
                    <a:cubicBezTo>
                      <a:pt x="74" y="11"/>
                      <a:pt x="63" y="0"/>
                      <a:pt x="50" y="0"/>
                    </a:cubicBezTo>
                    <a:cubicBezTo>
                      <a:pt x="36" y="0"/>
                      <a:pt x="25" y="11"/>
                      <a:pt x="25" y="24"/>
                    </a:cubicBezTo>
                    <a:cubicBezTo>
                      <a:pt x="25" y="37"/>
                      <a:pt x="36" y="48"/>
                      <a:pt x="50"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68" name="Freeform 166"/>
              <p:cNvSpPr>
                <a:spLocks/>
              </p:cNvSpPr>
              <p:nvPr/>
            </p:nvSpPr>
            <p:spPr bwMode="auto">
              <a:xfrm>
                <a:off x="1315641" y="4306491"/>
                <a:ext cx="285750" cy="255984"/>
              </a:xfrm>
              <a:custGeom>
                <a:avLst/>
                <a:gdLst>
                  <a:gd name="T0" fmla="*/ 2147483647 w 112"/>
                  <a:gd name="T1" fmla="*/ 2147483647 h 100"/>
                  <a:gd name="T2" fmla="*/ 2147483647 w 112"/>
                  <a:gd name="T3" fmla="*/ 0 h 100"/>
                  <a:gd name="T4" fmla="*/ 0 w 112"/>
                  <a:gd name="T5" fmla="*/ 2147483647 h 100"/>
                  <a:gd name="T6" fmla="*/ 2147483647 w 112"/>
                  <a:gd name="T7" fmla="*/ 2147483647 h 100"/>
                  <a:gd name="T8" fmla="*/ 2147483647 w 112"/>
                  <a:gd name="T9" fmla="*/ 2147483647 h 100"/>
                  <a:gd name="T10" fmla="*/ 2147483647 w 112"/>
                  <a:gd name="T11" fmla="*/ 2147483647 h 100"/>
                  <a:gd name="T12" fmla="*/ 2147483647 w 112"/>
                  <a:gd name="T13" fmla="*/ 2147483647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100">
                    <a:moveTo>
                      <a:pt x="112" y="37"/>
                    </a:moveTo>
                    <a:cubicBezTo>
                      <a:pt x="112" y="17"/>
                      <a:pt x="87" y="0"/>
                      <a:pt x="56" y="0"/>
                    </a:cubicBezTo>
                    <a:cubicBezTo>
                      <a:pt x="25" y="0"/>
                      <a:pt x="0" y="17"/>
                      <a:pt x="0" y="37"/>
                    </a:cubicBezTo>
                    <a:cubicBezTo>
                      <a:pt x="0" y="53"/>
                      <a:pt x="16" y="66"/>
                      <a:pt x="38" y="71"/>
                    </a:cubicBezTo>
                    <a:cubicBezTo>
                      <a:pt x="37" y="79"/>
                      <a:pt x="33" y="92"/>
                      <a:pt x="16" y="98"/>
                    </a:cubicBezTo>
                    <a:cubicBezTo>
                      <a:pt x="16" y="98"/>
                      <a:pt x="47" y="100"/>
                      <a:pt x="71" y="72"/>
                    </a:cubicBezTo>
                    <a:cubicBezTo>
                      <a:pt x="95" y="67"/>
                      <a:pt x="112" y="53"/>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grpSp>
      <p:grpSp>
        <p:nvGrpSpPr>
          <p:cNvPr id="69" name="组合 68"/>
          <p:cNvGrpSpPr/>
          <p:nvPr/>
        </p:nvGrpSpPr>
        <p:grpSpPr>
          <a:xfrm>
            <a:off x="7987421" y="5099743"/>
            <a:ext cx="742582" cy="742582"/>
            <a:chOff x="7452320" y="5234758"/>
            <a:chExt cx="742582" cy="742582"/>
          </a:xfrm>
        </p:grpSpPr>
        <p:sp>
          <p:nvSpPr>
            <p:cNvPr id="70" name="椭圆 69"/>
            <p:cNvSpPr/>
            <p:nvPr/>
          </p:nvSpPr>
          <p:spPr>
            <a:xfrm>
              <a:off x="7452320" y="5234758"/>
              <a:ext cx="742582" cy="742582"/>
            </a:xfrm>
            <a:prstGeom prst="ellipse">
              <a:avLst/>
            </a:prstGeom>
            <a:solidFill>
              <a:schemeClr val="accent4"/>
            </a:solidFill>
            <a:ln w="25400" cap="flat" cmpd="sng" algn="ctr">
              <a:noFill/>
              <a:prstDash val="solid"/>
            </a:ln>
            <a:effectLst/>
            <a:scene3d>
              <a:camera prst="orthographicFront"/>
              <a:lightRig rig="threePt" dir="t"/>
            </a:scene3d>
            <a:sp3d>
              <a:bevelT w="152400" h="5080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71" name="组合 70"/>
            <p:cNvGrpSpPr/>
            <p:nvPr/>
          </p:nvGrpSpPr>
          <p:grpSpPr>
            <a:xfrm>
              <a:off x="7542624" y="5435076"/>
              <a:ext cx="561973" cy="426245"/>
              <a:chOff x="4610102" y="4388644"/>
              <a:chExt cx="561973" cy="426245"/>
            </a:xfrm>
          </p:grpSpPr>
          <p:sp>
            <p:nvSpPr>
              <p:cNvPr id="72" name="Freeform 181"/>
              <p:cNvSpPr>
                <a:spLocks noEditPoints="1"/>
              </p:cNvSpPr>
              <p:nvPr/>
            </p:nvSpPr>
            <p:spPr bwMode="auto">
              <a:xfrm>
                <a:off x="4610102" y="4480324"/>
                <a:ext cx="375047" cy="334565"/>
              </a:xfrm>
              <a:custGeom>
                <a:avLst/>
                <a:gdLst>
                  <a:gd name="T0" fmla="*/ 2147483647 w 147"/>
                  <a:gd name="T1" fmla="*/ 0 h 131"/>
                  <a:gd name="T2" fmla="*/ 0 w 147"/>
                  <a:gd name="T3" fmla="*/ 2147483647 h 131"/>
                  <a:gd name="T4" fmla="*/ 2147483647 w 147"/>
                  <a:gd name="T5" fmla="*/ 2147483647 h 131"/>
                  <a:gd name="T6" fmla="*/ 2147483647 w 147"/>
                  <a:gd name="T7" fmla="*/ 2147483647 h 131"/>
                  <a:gd name="T8" fmla="*/ 2147483647 w 147"/>
                  <a:gd name="T9" fmla="*/ 2147483647 h 131"/>
                  <a:gd name="T10" fmla="*/ 2147483647 w 147"/>
                  <a:gd name="T11" fmla="*/ 2147483647 h 131"/>
                  <a:gd name="T12" fmla="*/ 2147483647 w 147"/>
                  <a:gd name="T13" fmla="*/ 0 h 131"/>
                  <a:gd name="T14" fmla="*/ 2147483647 w 147"/>
                  <a:gd name="T15" fmla="*/ 2147483647 h 131"/>
                  <a:gd name="T16" fmla="*/ 2147483647 w 147"/>
                  <a:gd name="T17" fmla="*/ 2147483647 h 131"/>
                  <a:gd name="T18" fmla="*/ 2147483647 w 147"/>
                  <a:gd name="T19" fmla="*/ 2147483647 h 131"/>
                  <a:gd name="T20" fmla="*/ 2147483647 w 147"/>
                  <a:gd name="T21" fmla="*/ 2147483647 h 131"/>
                  <a:gd name="T22" fmla="*/ 2147483647 w 147"/>
                  <a:gd name="T23" fmla="*/ 2147483647 h 131"/>
                  <a:gd name="T24" fmla="*/ 2147483647 w 147"/>
                  <a:gd name="T25" fmla="*/ 2147483647 h 131"/>
                  <a:gd name="T26" fmla="*/ 2147483647 w 147"/>
                  <a:gd name="T27" fmla="*/ 2147483647 h 131"/>
                  <a:gd name="T28" fmla="*/ 2147483647 w 147"/>
                  <a:gd name="T29" fmla="*/ 2147483647 h 131"/>
                  <a:gd name="T30" fmla="*/ 2147483647 w 147"/>
                  <a:gd name="T31" fmla="*/ 2147483647 h 131"/>
                  <a:gd name="T32" fmla="*/ 2147483647 w 147"/>
                  <a:gd name="T33" fmla="*/ 2147483647 h 131"/>
                  <a:gd name="T34" fmla="*/ 2147483647 w 147"/>
                  <a:gd name="T35" fmla="*/ 2147483647 h 131"/>
                  <a:gd name="T36" fmla="*/ 2147483647 w 147"/>
                  <a:gd name="T37" fmla="*/ 2147483647 h 131"/>
                  <a:gd name="T38" fmla="*/ 2147483647 w 147"/>
                  <a:gd name="T39" fmla="*/ 2147483647 h 131"/>
                  <a:gd name="T40" fmla="*/ 2147483647 w 147"/>
                  <a:gd name="T41" fmla="*/ 2147483647 h 131"/>
                  <a:gd name="T42" fmla="*/ 2147483647 w 147"/>
                  <a:gd name="T43" fmla="*/ 2147483647 h 131"/>
                  <a:gd name="T44" fmla="*/ 2147483647 w 147"/>
                  <a:gd name="T45" fmla="*/ 2147483647 h 131"/>
                  <a:gd name="T46" fmla="*/ 2147483647 w 147"/>
                  <a:gd name="T47" fmla="*/ 2147483647 h 131"/>
                  <a:gd name="T48" fmla="*/ 2147483647 w 147"/>
                  <a:gd name="T49" fmla="*/ 2147483647 h 131"/>
                  <a:gd name="T50" fmla="*/ 2147483647 w 147"/>
                  <a:gd name="T51" fmla="*/ 2147483647 h 131"/>
                  <a:gd name="T52" fmla="*/ 2147483647 w 147"/>
                  <a:gd name="T53" fmla="*/ 2147483647 h 131"/>
                  <a:gd name="T54" fmla="*/ 2147483647 w 147"/>
                  <a:gd name="T55" fmla="*/ 2147483647 h 131"/>
                  <a:gd name="T56" fmla="*/ 2147483647 w 147"/>
                  <a:gd name="T57" fmla="*/ 2147483647 h 131"/>
                  <a:gd name="T58" fmla="*/ 2147483647 w 147"/>
                  <a:gd name="T59" fmla="*/ 2147483647 h 131"/>
                  <a:gd name="T60" fmla="*/ 2147483647 w 147"/>
                  <a:gd name="T61" fmla="*/ 2147483647 h 131"/>
                  <a:gd name="T62" fmla="*/ 2147483647 w 147"/>
                  <a:gd name="T63" fmla="*/ 2147483647 h 131"/>
                  <a:gd name="T64" fmla="*/ 2147483647 w 147"/>
                  <a:gd name="T65" fmla="*/ 2147483647 h 131"/>
                  <a:gd name="T66" fmla="*/ 2147483647 w 147"/>
                  <a:gd name="T67" fmla="*/ 2147483647 h 131"/>
                  <a:gd name="T68" fmla="*/ 2147483647 w 147"/>
                  <a:gd name="T69" fmla="*/ 2147483647 h 131"/>
                  <a:gd name="T70" fmla="*/ 2147483647 w 147"/>
                  <a:gd name="T71" fmla="*/ 2147483647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131">
                    <a:moveTo>
                      <a:pt x="73" y="0"/>
                    </a:moveTo>
                    <a:cubicBezTo>
                      <a:pt x="33" y="0"/>
                      <a:pt x="0" y="22"/>
                      <a:pt x="0" y="48"/>
                    </a:cubicBezTo>
                    <a:cubicBezTo>
                      <a:pt x="0" y="69"/>
                      <a:pt x="21" y="87"/>
                      <a:pt x="50" y="93"/>
                    </a:cubicBezTo>
                    <a:cubicBezTo>
                      <a:pt x="49" y="103"/>
                      <a:pt x="44" y="121"/>
                      <a:pt x="21" y="128"/>
                    </a:cubicBezTo>
                    <a:cubicBezTo>
                      <a:pt x="21" y="128"/>
                      <a:pt x="62" y="131"/>
                      <a:pt x="94" y="94"/>
                    </a:cubicBezTo>
                    <a:cubicBezTo>
                      <a:pt x="125" y="88"/>
                      <a:pt x="147" y="70"/>
                      <a:pt x="147" y="48"/>
                    </a:cubicBezTo>
                    <a:cubicBezTo>
                      <a:pt x="147" y="22"/>
                      <a:pt x="114" y="0"/>
                      <a:pt x="73" y="0"/>
                    </a:cubicBezTo>
                    <a:close/>
                    <a:moveTo>
                      <a:pt x="75" y="88"/>
                    </a:moveTo>
                    <a:cubicBezTo>
                      <a:pt x="72" y="88"/>
                      <a:pt x="70" y="86"/>
                      <a:pt x="70" y="83"/>
                    </a:cubicBezTo>
                    <a:cubicBezTo>
                      <a:pt x="70" y="81"/>
                      <a:pt x="72" y="79"/>
                      <a:pt x="75" y="79"/>
                    </a:cubicBezTo>
                    <a:cubicBezTo>
                      <a:pt x="77" y="79"/>
                      <a:pt x="79" y="81"/>
                      <a:pt x="79" y="83"/>
                    </a:cubicBezTo>
                    <a:cubicBezTo>
                      <a:pt x="79" y="86"/>
                      <a:pt x="77" y="88"/>
                      <a:pt x="75" y="88"/>
                    </a:cubicBezTo>
                    <a:close/>
                    <a:moveTo>
                      <a:pt x="79" y="62"/>
                    </a:moveTo>
                    <a:cubicBezTo>
                      <a:pt x="79" y="71"/>
                      <a:pt x="79" y="71"/>
                      <a:pt x="79" y="71"/>
                    </a:cubicBezTo>
                    <a:cubicBezTo>
                      <a:pt x="79" y="74"/>
                      <a:pt x="77" y="76"/>
                      <a:pt x="75" y="76"/>
                    </a:cubicBezTo>
                    <a:cubicBezTo>
                      <a:pt x="72" y="76"/>
                      <a:pt x="70" y="74"/>
                      <a:pt x="70" y="71"/>
                    </a:cubicBezTo>
                    <a:cubicBezTo>
                      <a:pt x="70" y="59"/>
                      <a:pt x="70" y="59"/>
                      <a:pt x="70" y="59"/>
                    </a:cubicBezTo>
                    <a:cubicBezTo>
                      <a:pt x="70" y="56"/>
                      <a:pt x="72" y="54"/>
                      <a:pt x="75" y="54"/>
                    </a:cubicBezTo>
                    <a:cubicBezTo>
                      <a:pt x="75" y="54"/>
                      <a:pt x="75" y="54"/>
                      <a:pt x="75" y="54"/>
                    </a:cubicBezTo>
                    <a:cubicBezTo>
                      <a:pt x="75" y="54"/>
                      <a:pt x="75" y="54"/>
                      <a:pt x="75" y="54"/>
                    </a:cubicBezTo>
                    <a:cubicBezTo>
                      <a:pt x="82" y="54"/>
                      <a:pt x="87" y="49"/>
                      <a:pt x="87" y="42"/>
                    </a:cubicBezTo>
                    <a:cubicBezTo>
                      <a:pt x="87" y="36"/>
                      <a:pt x="82" y="30"/>
                      <a:pt x="75" y="30"/>
                    </a:cubicBezTo>
                    <a:cubicBezTo>
                      <a:pt x="68" y="30"/>
                      <a:pt x="63" y="36"/>
                      <a:pt x="63" y="42"/>
                    </a:cubicBezTo>
                    <a:cubicBezTo>
                      <a:pt x="63" y="44"/>
                      <a:pt x="63" y="45"/>
                      <a:pt x="64" y="47"/>
                    </a:cubicBezTo>
                    <a:cubicBezTo>
                      <a:pt x="64" y="47"/>
                      <a:pt x="64" y="47"/>
                      <a:pt x="64" y="47"/>
                    </a:cubicBezTo>
                    <a:cubicBezTo>
                      <a:pt x="64" y="47"/>
                      <a:pt x="64" y="47"/>
                      <a:pt x="64" y="47"/>
                    </a:cubicBezTo>
                    <a:cubicBezTo>
                      <a:pt x="64" y="47"/>
                      <a:pt x="64" y="48"/>
                      <a:pt x="64" y="49"/>
                    </a:cubicBezTo>
                    <a:cubicBezTo>
                      <a:pt x="64" y="51"/>
                      <a:pt x="62" y="53"/>
                      <a:pt x="60" y="53"/>
                    </a:cubicBezTo>
                    <a:cubicBezTo>
                      <a:pt x="58" y="53"/>
                      <a:pt x="56" y="52"/>
                      <a:pt x="56" y="51"/>
                    </a:cubicBezTo>
                    <a:cubicBezTo>
                      <a:pt x="56" y="51"/>
                      <a:pt x="56" y="51"/>
                      <a:pt x="56" y="51"/>
                    </a:cubicBezTo>
                    <a:cubicBezTo>
                      <a:pt x="56" y="51"/>
                      <a:pt x="56" y="51"/>
                      <a:pt x="56" y="51"/>
                    </a:cubicBezTo>
                    <a:cubicBezTo>
                      <a:pt x="55" y="50"/>
                      <a:pt x="55" y="50"/>
                      <a:pt x="55" y="50"/>
                    </a:cubicBezTo>
                    <a:cubicBezTo>
                      <a:pt x="54" y="47"/>
                      <a:pt x="54" y="45"/>
                      <a:pt x="54" y="42"/>
                    </a:cubicBezTo>
                    <a:cubicBezTo>
                      <a:pt x="54" y="31"/>
                      <a:pt x="63" y="22"/>
                      <a:pt x="75" y="22"/>
                    </a:cubicBezTo>
                    <a:cubicBezTo>
                      <a:pt x="87" y="22"/>
                      <a:pt x="96" y="31"/>
                      <a:pt x="96" y="42"/>
                    </a:cubicBezTo>
                    <a:cubicBezTo>
                      <a:pt x="96" y="52"/>
                      <a:pt x="89" y="61"/>
                      <a:pt x="79"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73" name="Freeform 182"/>
              <p:cNvSpPr>
                <a:spLocks noEditPoints="1"/>
              </p:cNvSpPr>
              <p:nvPr/>
            </p:nvSpPr>
            <p:spPr bwMode="auto">
              <a:xfrm>
                <a:off x="4901803" y="4388644"/>
                <a:ext cx="270272" cy="242888"/>
              </a:xfrm>
              <a:custGeom>
                <a:avLst/>
                <a:gdLst>
                  <a:gd name="T0" fmla="*/ 2147483647 w 106"/>
                  <a:gd name="T1" fmla="*/ 2147483647 h 95"/>
                  <a:gd name="T2" fmla="*/ 2147483647 w 106"/>
                  <a:gd name="T3" fmla="*/ 0 h 95"/>
                  <a:gd name="T4" fmla="*/ 0 w 106"/>
                  <a:gd name="T5" fmla="*/ 2147483647 h 95"/>
                  <a:gd name="T6" fmla="*/ 2147483647 w 106"/>
                  <a:gd name="T7" fmla="*/ 2147483647 h 95"/>
                  <a:gd name="T8" fmla="*/ 2147483647 w 106"/>
                  <a:gd name="T9" fmla="*/ 2147483647 h 95"/>
                  <a:gd name="T10" fmla="*/ 2147483647 w 106"/>
                  <a:gd name="T11" fmla="*/ 2147483647 h 95"/>
                  <a:gd name="T12" fmla="*/ 2147483647 w 106"/>
                  <a:gd name="T13" fmla="*/ 2147483647 h 95"/>
                  <a:gd name="T14" fmla="*/ 2147483647 w 106"/>
                  <a:gd name="T15" fmla="*/ 2147483647 h 95"/>
                  <a:gd name="T16" fmla="*/ 2147483647 w 106"/>
                  <a:gd name="T17" fmla="*/ 2147483647 h 95"/>
                  <a:gd name="T18" fmla="*/ 2147483647 w 106"/>
                  <a:gd name="T19" fmla="*/ 2147483647 h 95"/>
                  <a:gd name="T20" fmla="*/ 2147483647 w 106"/>
                  <a:gd name="T21" fmla="*/ 2147483647 h 95"/>
                  <a:gd name="T22" fmla="*/ 2147483647 w 106"/>
                  <a:gd name="T23" fmla="*/ 2147483647 h 95"/>
                  <a:gd name="T24" fmla="*/ 2147483647 w 106"/>
                  <a:gd name="T25" fmla="*/ 2147483647 h 95"/>
                  <a:gd name="T26" fmla="*/ 2147483647 w 106"/>
                  <a:gd name="T27" fmla="*/ 2147483647 h 95"/>
                  <a:gd name="T28" fmla="*/ 2147483647 w 106"/>
                  <a:gd name="T29" fmla="*/ 2147483647 h 95"/>
                  <a:gd name="T30" fmla="*/ 2147483647 w 106"/>
                  <a:gd name="T31" fmla="*/ 2147483647 h 95"/>
                  <a:gd name="T32" fmla="*/ 2147483647 w 106"/>
                  <a:gd name="T33" fmla="*/ 2147483647 h 95"/>
                  <a:gd name="T34" fmla="*/ 2147483647 w 106"/>
                  <a:gd name="T35" fmla="*/ 2147483647 h 95"/>
                  <a:gd name="T36" fmla="*/ 2147483647 w 106"/>
                  <a:gd name="T37" fmla="*/ 2147483647 h 95"/>
                  <a:gd name="T38" fmla="*/ 2147483647 w 106"/>
                  <a:gd name="T39" fmla="*/ 2147483647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106" y="35"/>
                    </a:moveTo>
                    <a:cubicBezTo>
                      <a:pt x="106" y="16"/>
                      <a:pt x="82" y="0"/>
                      <a:pt x="52" y="0"/>
                    </a:cubicBezTo>
                    <a:cubicBezTo>
                      <a:pt x="27" y="0"/>
                      <a:pt x="6" y="11"/>
                      <a:pt x="0" y="26"/>
                    </a:cubicBezTo>
                    <a:cubicBezTo>
                      <a:pt x="30" y="34"/>
                      <a:pt x="51" y="53"/>
                      <a:pt x="51" y="76"/>
                    </a:cubicBezTo>
                    <a:cubicBezTo>
                      <a:pt x="51" y="78"/>
                      <a:pt x="51" y="79"/>
                      <a:pt x="51" y="81"/>
                    </a:cubicBezTo>
                    <a:cubicBezTo>
                      <a:pt x="71" y="95"/>
                      <a:pt x="91" y="94"/>
                      <a:pt x="91" y="94"/>
                    </a:cubicBezTo>
                    <a:cubicBezTo>
                      <a:pt x="74" y="88"/>
                      <a:pt x="70" y="75"/>
                      <a:pt x="69" y="68"/>
                    </a:cubicBezTo>
                    <a:cubicBezTo>
                      <a:pt x="91" y="64"/>
                      <a:pt x="106" y="51"/>
                      <a:pt x="106" y="35"/>
                    </a:cubicBezTo>
                    <a:close/>
                    <a:moveTo>
                      <a:pt x="51" y="20"/>
                    </a:moveTo>
                    <a:cubicBezTo>
                      <a:pt x="51" y="18"/>
                      <a:pt x="54" y="15"/>
                      <a:pt x="56" y="15"/>
                    </a:cubicBezTo>
                    <a:cubicBezTo>
                      <a:pt x="59" y="15"/>
                      <a:pt x="61" y="18"/>
                      <a:pt x="61" y="20"/>
                    </a:cubicBezTo>
                    <a:cubicBezTo>
                      <a:pt x="61" y="39"/>
                      <a:pt x="61" y="39"/>
                      <a:pt x="61" y="39"/>
                    </a:cubicBezTo>
                    <a:cubicBezTo>
                      <a:pt x="61" y="41"/>
                      <a:pt x="59" y="44"/>
                      <a:pt x="56" y="44"/>
                    </a:cubicBezTo>
                    <a:cubicBezTo>
                      <a:pt x="54" y="44"/>
                      <a:pt x="51" y="41"/>
                      <a:pt x="51" y="39"/>
                    </a:cubicBezTo>
                    <a:lnTo>
                      <a:pt x="51" y="20"/>
                    </a:lnTo>
                    <a:close/>
                    <a:moveTo>
                      <a:pt x="56" y="56"/>
                    </a:moveTo>
                    <a:cubicBezTo>
                      <a:pt x="54" y="56"/>
                      <a:pt x="51" y="54"/>
                      <a:pt x="51" y="51"/>
                    </a:cubicBezTo>
                    <a:cubicBezTo>
                      <a:pt x="51" y="49"/>
                      <a:pt x="54" y="46"/>
                      <a:pt x="56" y="46"/>
                    </a:cubicBezTo>
                    <a:cubicBezTo>
                      <a:pt x="59" y="46"/>
                      <a:pt x="62" y="49"/>
                      <a:pt x="62" y="51"/>
                    </a:cubicBezTo>
                    <a:cubicBezTo>
                      <a:pt x="62" y="54"/>
                      <a:pt x="59" y="56"/>
                      <a:pt x="5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endParaRPr>
              </a:p>
            </p:txBody>
          </p:sp>
        </p:grpSp>
      </p:grpSp>
      <p:sp>
        <p:nvSpPr>
          <p:cNvPr id="75" name="TextBox 74"/>
          <p:cNvSpPr txBox="1"/>
          <p:nvPr/>
        </p:nvSpPr>
        <p:spPr>
          <a:xfrm>
            <a:off x="4469227" y="5842325"/>
            <a:ext cx="1485165" cy="683264"/>
          </a:xfrm>
          <a:prstGeom prst="rect">
            <a:avLst/>
          </a:prstGeom>
          <a:noFill/>
        </p:spPr>
        <p:txBody>
          <a:bodyPr wrap="square" rtlCol="0">
            <a:spAutoFit/>
          </a:bodyPr>
          <a:lstStyle/>
          <a:p>
            <a:pPr>
              <a:lnSpc>
                <a:spcPct val="120000"/>
              </a:lnSpc>
            </a:pPr>
            <a:r>
              <a:rPr lang="zh-CN" altLang="en-US" sz="1600" dirty="0" smtClean="0">
                <a:solidFill>
                  <a:srgbClr val="5F5F5F"/>
                </a:solidFill>
                <a:latin typeface="微软雅黑" panose="020B0503020204020204" pitchFamily="34" charset="-122"/>
                <a:ea typeface="微软雅黑" panose="020B0503020204020204" pitchFamily="34" charset="-122"/>
              </a:rPr>
              <a:t>添加文本添加文本添加文本</a:t>
            </a:r>
            <a:endParaRPr lang="zh-CN" altLang="en-US" sz="1600" dirty="0">
              <a:solidFill>
                <a:srgbClr val="5F5F5F"/>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6045853" y="5842325"/>
            <a:ext cx="1485165" cy="683264"/>
          </a:xfrm>
          <a:prstGeom prst="rect">
            <a:avLst/>
          </a:prstGeom>
          <a:noFill/>
        </p:spPr>
        <p:txBody>
          <a:bodyPr wrap="square" rtlCol="0">
            <a:spAutoFit/>
          </a:bodyPr>
          <a:lstStyle/>
          <a:p>
            <a:pPr>
              <a:lnSpc>
                <a:spcPct val="120000"/>
              </a:lnSpc>
            </a:pPr>
            <a:r>
              <a:rPr lang="zh-CN" altLang="en-US" sz="1600" dirty="0" smtClean="0">
                <a:solidFill>
                  <a:srgbClr val="5F5F5F"/>
                </a:solidFill>
                <a:latin typeface="微软雅黑" panose="020B0503020204020204" pitchFamily="34" charset="-122"/>
                <a:ea typeface="微软雅黑" panose="020B0503020204020204" pitchFamily="34" charset="-122"/>
              </a:rPr>
              <a:t>添加文本添加文本添加文本</a:t>
            </a:r>
            <a:endParaRPr lang="zh-CN" altLang="en-US" sz="1600" dirty="0">
              <a:solidFill>
                <a:srgbClr val="5F5F5F"/>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7616129" y="5842325"/>
            <a:ext cx="1485165" cy="683264"/>
          </a:xfrm>
          <a:prstGeom prst="rect">
            <a:avLst/>
          </a:prstGeom>
          <a:noFill/>
        </p:spPr>
        <p:txBody>
          <a:bodyPr wrap="square" rtlCol="0">
            <a:spAutoFit/>
          </a:bodyPr>
          <a:lstStyle/>
          <a:p>
            <a:pPr>
              <a:lnSpc>
                <a:spcPct val="120000"/>
              </a:lnSpc>
            </a:pPr>
            <a:r>
              <a:rPr lang="zh-CN" altLang="en-US" sz="1600" dirty="0" smtClean="0">
                <a:solidFill>
                  <a:srgbClr val="5F5F5F"/>
                </a:solidFill>
                <a:latin typeface="微软雅黑" panose="020B0503020204020204" pitchFamily="34" charset="-122"/>
                <a:ea typeface="微软雅黑" panose="020B0503020204020204" pitchFamily="34" charset="-122"/>
              </a:rPr>
              <a:t>添加文本添加文本添加文本</a:t>
            </a:r>
            <a:endParaRPr lang="zh-CN" altLang="en-US" sz="1600" dirty="0">
              <a:solidFill>
                <a:srgbClr val="5F5F5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3145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childTnLst>
                          </p:cTn>
                        </p:par>
                        <p:par>
                          <p:cTn id="8" fill="hold">
                            <p:stCondLst>
                              <p:cond delay="350"/>
                            </p:stCondLst>
                            <p:childTnLst>
                              <p:par>
                                <p:cTn id="9" presetID="6"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circle(in)">
                                      <p:cBhvr>
                                        <p:cTn id="11" dur="1000"/>
                                        <p:tgtEl>
                                          <p:spTgt spid="23"/>
                                        </p:tgtEl>
                                      </p:cBhvr>
                                    </p:animEffect>
                                  </p:childTnLst>
                                </p:cTn>
                              </p:par>
                              <p:par>
                                <p:cTn id="12" presetID="31" presetClass="entr" presetSubtype="0" fill="hold" grpId="0" nodeType="withEffect">
                                  <p:stCondLst>
                                    <p:cond delay="250"/>
                                  </p:stCondLst>
                                  <p:childTnLst>
                                    <p:set>
                                      <p:cBhvr>
                                        <p:cTn id="13" dur="1" fill="hold">
                                          <p:stCondLst>
                                            <p:cond delay="0"/>
                                          </p:stCondLst>
                                        </p:cTn>
                                        <p:tgtEl>
                                          <p:spTgt spid="11"/>
                                        </p:tgtEl>
                                        <p:attrNameLst>
                                          <p:attrName>style.visibility</p:attrName>
                                        </p:attrNameLst>
                                      </p:cBhvr>
                                      <p:to>
                                        <p:strVal val="visible"/>
                                      </p:to>
                                    </p:set>
                                    <p:anim calcmode="lin" valueType="num">
                                      <p:cBhvr>
                                        <p:cTn id="14" dur="750" fill="hold"/>
                                        <p:tgtEl>
                                          <p:spTgt spid="11"/>
                                        </p:tgtEl>
                                        <p:attrNameLst>
                                          <p:attrName>ppt_w</p:attrName>
                                        </p:attrNameLst>
                                      </p:cBhvr>
                                      <p:tavLst>
                                        <p:tav tm="0">
                                          <p:val>
                                            <p:fltVal val="0"/>
                                          </p:val>
                                        </p:tav>
                                        <p:tav tm="100000">
                                          <p:val>
                                            <p:strVal val="#ppt_w"/>
                                          </p:val>
                                        </p:tav>
                                      </p:tavLst>
                                    </p:anim>
                                    <p:anim calcmode="lin" valueType="num">
                                      <p:cBhvr>
                                        <p:cTn id="15" dur="750" fill="hold"/>
                                        <p:tgtEl>
                                          <p:spTgt spid="11"/>
                                        </p:tgtEl>
                                        <p:attrNameLst>
                                          <p:attrName>ppt_h</p:attrName>
                                        </p:attrNameLst>
                                      </p:cBhvr>
                                      <p:tavLst>
                                        <p:tav tm="0">
                                          <p:val>
                                            <p:fltVal val="0"/>
                                          </p:val>
                                        </p:tav>
                                        <p:tav tm="100000">
                                          <p:val>
                                            <p:strVal val="#ppt_h"/>
                                          </p:val>
                                        </p:tav>
                                      </p:tavLst>
                                    </p:anim>
                                    <p:anim calcmode="lin" valueType="num">
                                      <p:cBhvr>
                                        <p:cTn id="16" dur="750" fill="hold"/>
                                        <p:tgtEl>
                                          <p:spTgt spid="11"/>
                                        </p:tgtEl>
                                        <p:attrNameLst>
                                          <p:attrName>style.rotation</p:attrName>
                                        </p:attrNameLst>
                                      </p:cBhvr>
                                      <p:tavLst>
                                        <p:tav tm="0">
                                          <p:val>
                                            <p:fltVal val="90"/>
                                          </p:val>
                                        </p:tav>
                                        <p:tav tm="100000">
                                          <p:val>
                                            <p:fltVal val="0"/>
                                          </p:val>
                                        </p:tav>
                                      </p:tavLst>
                                    </p:anim>
                                    <p:animEffect transition="in" filter="fade">
                                      <p:cBhvr>
                                        <p:cTn id="17" dur="750"/>
                                        <p:tgtEl>
                                          <p:spTgt spid="11"/>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par>
                                <p:cTn id="22" presetID="23" presetClass="entr" presetSubtype="272"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p:cTn id="24" dur="500" fill="hold"/>
                                        <p:tgtEl>
                                          <p:spTgt spid="59"/>
                                        </p:tgtEl>
                                        <p:attrNameLst>
                                          <p:attrName>ppt_w</p:attrName>
                                        </p:attrNameLst>
                                      </p:cBhvr>
                                      <p:tavLst>
                                        <p:tav tm="0">
                                          <p:val>
                                            <p:strVal val="2/3*#ppt_w"/>
                                          </p:val>
                                        </p:tav>
                                        <p:tav tm="100000">
                                          <p:val>
                                            <p:strVal val="#ppt_w"/>
                                          </p:val>
                                        </p:tav>
                                      </p:tavLst>
                                    </p:anim>
                                    <p:anim calcmode="lin" valueType="num">
                                      <p:cBhvr>
                                        <p:cTn id="25" dur="500" fill="hold"/>
                                        <p:tgtEl>
                                          <p:spTgt spid="59"/>
                                        </p:tgtEl>
                                        <p:attrNameLst>
                                          <p:attrName>ppt_h</p:attrName>
                                        </p:attrNameLst>
                                      </p:cBhvr>
                                      <p:tavLst>
                                        <p:tav tm="0">
                                          <p:val>
                                            <p:strVal val="2/3*#ppt_h"/>
                                          </p:val>
                                        </p:tav>
                                        <p:tav tm="100000">
                                          <p:val>
                                            <p:strVal val="#ppt_h"/>
                                          </p:val>
                                        </p:tav>
                                      </p:tavLst>
                                    </p:anim>
                                  </p:childTnLst>
                                </p:cTn>
                              </p:par>
                              <p:par>
                                <p:cTn id="26" presetID="23" presetClass="entr" presetSubtype="272"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p:cTn id="28" dur="500" fill="hold"/>
                                        <p:tgtEl>
                                          <p:spTgt spid="64"/>
                                        </p:tgtEl>
                                        <p:attrNameLst>
                                          <p:attrName>ppt_w</p:attrName>
                                        </p:attrNameLst>
                                      </p:cBhvr>
                                      <p:tavLst>
                                        <p:tav tm="0">
                                          <p:val>
                                            <p:strVal val="2/3*#ppt_w"/>
                                          </p:val>
                                        </p:tav>
                                        <p:tav tm="100000">
                                          <p:val>
                                            <p:strVal val="#ppt_w"/>
                                          </p:val>
                                        </p:tav>
                                      </p:tavLst>
                                    </p:anim>
                                    <p:anim calcmode="lin" valueType="num">
                                      <p:cBhvr>
                                        <p:cTn id="29" dur="500" fill="hold"/>
                                        <p:tgtEl>
                                          <p:spTgt spid="64"/>
                                        </p:tgtEl>
                                        <p:attrNameLst>
                                          <p:attrName>ppt_h</p:attrName>
                                        </p:attrNameLst>
                                      </p:cBhvr>
                                      <p:tavLst>
                                        <p:tav tm="0">
                                          <p:val>
                                            <p:strVal val="2/3*#ppt_h"/>
                                          </p:val>
                                        </p:tav>
                                        <p:tav tm="100000">
                                          <p:val>
                                            <p:strVal val="#ppt_h"/>
                                          </p:val>
                                        </p:tav>
                                      </p:tavLst>
                                    </p:anim>
                                  </p:childTnLst>
                                </p:cTn>
                              </p:par>
                              <p:par>
                                <p:cTn id="30" presetID="23" presetClass="entr" presetSubtype="272" fill="hold" nodeType="with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strVal val="2/3*#ppt_w"/>
                                          </p:val>
                                        </p:tav>
                                        <p:tav tm="100000">
                                          <p:val>
                                            <p:strVal val="#ppt_w"/>
                                          </p:val>
                                        </p:tav>
                                      </p:tavLst>
                                    </p:anim>
                                    <p:anim calcmode="lin" valueType="num">
                                      <p:cBhvr>
                                        <p:cTn id="33" dur="500" fill="hold"/>
                                        <p:tgtEl>
                                          <p:spTgt spid="69"/>
                                        </p:tgtEl>
                                        <p:attrNameLst>
                                          <p:attrName>ppt_h</p:attrName>
                                        </p:attrNameLst>
                                      </p:cBhvr>
                                      <p:tavLst>
                                        <p:tav tm="0">
                                          <p:val>
                                            <p:strVal val="2/3*#ppt_h"/>
                                          </p:val>
                                        </p:tav>
                                        <p:tav tm="100000">
                                          <p:val>
                                            <p:strVal val="#ppt_h"/>
                                          </p:val>
                                        </p:tav>
                                      </p:tavLst>
                                    </p:anim>
                                  </p:childTnLst>
                                </p:cTn>
                              </p:par>
                            </p:childTnLst>
                          </p:cTn>
                        </p:par>
                        <p:par>
                          <p:cTn id="34" fill="hold">
                            <p:stCondLst>
                              <p:cond delay="185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300"/>
                                        <p:tgtEl>
                                          <p:spTgt spid="75"/>
                                        </p:tgtEl>
                                      </p:cBhvr>
                                    </p:animEffect>
                                  </p:childTnLst>
                                </p:cTn>
                              </p:par>
                            </p:childTnLst>
                          </p:cTn>
                        </p:par>
                        <p:par>
                          <p:cTn id="38" fill="hold">
                            <p:stCondLst>
                              <p:cond delay="2150"/>
                            </p:stCondLst>
                            <p:childTnLst>
                              <p:par>
                                <p:cTn id="39" presetID="10" presetClass="entr" presetSubtype="0" fill="hold" grpId="0"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300"/>
                                        <p:tgtEl>
                                          <p:spTgt spid="76"/>
                                        </p:tgtEl>
                                      </p:cBhvr>
                                    </p:animEffect>
                                  </p:childTnLst>
                                </p:cTn>
                              </p:par>
                            </p:childTnLst>
                          </p:cTn>
                        </p:par>
                        <p:par>
                          <p:cTn id="42" fill="hold">
                            <p:stCondLst>
                              <p:cond delay="2450"/>
                            </p:stCondLst>
                            <p:childTnLst>
                              <p:par>
                                <p:cTn id="43" presetID="10" presetClass="entr" presetSubtype="0"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300"/>
                                        <p:tgtEl>
                                          <p:spTgt spid="77"/>
                                        </p:tgtEl>
                                      </p:cBhvr>
                                    </p:animEffect>
                                  </p:childTnLst>
                                </p:cTn>
                              </p:par>
                            </p:childTnLst>
                          </p:cTn>
                        </p:par>
                        <p:par>
                          <p:cTn id="46" fill="hold">
                            <p:stCondLst>
                              <p:cond delay="275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750"/>
                                        <p:tgtEl>
                                          <p:spTgt spid="3"/>
                                        </p:tgtEl>
                                      </p:cBhvr>
                                    </p:animEffect>
                                    <p:anim calcmode="lin" valueType="num">
                                      <p:cBhvr>
                                        <p:cTn id="50" dur="750" fill="hold"/>
                                        <p:tgtEl>
                                          <p:spTgt spid="3"/>
                                        </p:tgtEl>
                                        <p:attrNameLst>
                                          <p:attrName>ppt_x</p:attrName>
                                        </p:attrNameLst>
                                      </p:cBhvr>
                                      <p:tavLst>
                                        <p:tav tm="0">
                                          <p:val>
                                            <p:strVal val="#ppt_x"/>
                                          </p:val>
                                        </p:tav>
                                        <p:tav tm="100000">
                                          <p:val>
                                            <p:strVal val="#ppt_x"/>
                                          </p:val>
                                        </p:tav>
                                      </p:tavLst>
                                    </p:anim>
                                    <p:anim calcmode="lin" valueType="num">
                                      <p:cBhvr>
                                        <p:cTn id="51" dur="75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3" presetClass="entr" presetSubtype="3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250" fill="hold"/>
                                        <p:tgtEl>
                                          <p:spTgt spid="20"/>
                                        </p:tgtEl>
                                        <p:attrNameLst>
                                          <p:attrName>ppt_w</p:attrName>
                                        </p:attrNameLst>
                                      </p:cBhvr>
                                      <p:tavLst>
                                        <p:tav tm="0">
                                          <p:val>
                                            <p:strVal val="4*#ppt_w"/>
                                          </p:val>
                                        </p:tav>
                                        <p:tav tm="100000">
                                          <p:val>
                                            <p:strVal val="#ppt_w"/>
                                          </p:val>
                                        </p:tav>
                                      </p:tavLst>
                                    </p:anim>
                                    <p:anim calcmode="lin" valueType="num">
                                      <p:cBhvr>
                                        <p:cTn id="56" dur="25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20" grpId="0" animBg="1"/>
      <p:bldP spid="75"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p>
            <a:r>
              <a:rPr lang="zh-CN" altLang="en-US" sz="2200" dirty="0" smtClean="0">
                <a:latin typeface="微软雅黑" panose="020B0503020204020204" pitchFamily="34" charset="-122"/>
                <a:ea typeface="微软雅黑" panose="020B0503020204020204" pitchFamily="34" charset="-122"/>
              </a:rPr>
              <a:t>目标分析</a:t>
            </a:r>
          </a:p>
        </p:txBody>
      </p:sp>
      <p:sp>
        <p:nvSpPr>
          <p:cNvPr id="21" name="圆角矩形 20"/>
          <p:cNvSpPr/>
          <p:nvPr/>
        </p:nvSpPr>
        <p:spPr>
          <a:xfrm>
            <a:off x="572813" y="2962629"/>
            <a:ext cx="2448272" cy="2913738"/>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052579" y="1830745"/>
            <a:ext cx="1447442" cy="144744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a:off x="2156666" y="2775973"/>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9" name="矩形 28"/>
          <p:cNvSpPr/>
          <p:nvPr/>
        </p:nvSpPr>
        <p:spPr>
          <a:xfrm>
            <a:off x="1071857" y="2323110"/>
            <a:ext cx="1415772" cy="461665"/>
          </a:xfrm>
          <a:prstGeom prst="rect">
            <a:avLst/>
          </a:prstGeom>
        </p:spPr>
        <p:txBody>
          <a:bodyPr wrap="none">
            <a:spAutoFit/>
          </a:bodyPr>
          <a:lstStyle/>
          <a:p>
            <a:r>
              <a:rPr lang="zh-CN" altLang="en-US" sz="2400" b="1" dirty="0" smtClean="0">
                <a:solidFill>
                  <a:schemeClr val="accent1"/>
                </a:solidFill>
                <a:latin typeface="微软雅黑"/>
                <a:ea typeface="微软雅黑"/>
              </a:rPr>
              <a:t>知识目标</a:t>
            </a:r>
            <a:endParaRPr lang="zh-CN" altLang="en-US" sz="2400" b="1" dirty="0">
              <a:solidFill>
                <a:schemeClr val="accent1"/>
              </a:solidFill>
              <a:latin typeface="微软雅黑"/>
              <a:ea typeface="微软雅黑"/>
            </a:endParaRPr>
          </a:p>
        </p:txBody>
      </p:sp>
      <p:sp>
        <p:nvSpPr>
          <p:cNvPr id="30" name="圆角矩形 29"/>
          <p:cNvSpPr/>
          <p:nvPr/>
        </p:nvSpPr>
        <p:spPr>
          <a:xfrm>
            <a:off x="3323883" y="2962628"/>
            <a:ext cx="2520000" cy="2913738"/>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6157772" y="2962627"/>
            <a:ext cx="2448272" cy="2913738"/>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3824298" y="1874656"/>
            <a:ext cx="1447442" cy="144744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658187" y="1830745"/>
            <a:ext cx="1447442" cy="144744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981543" y="2775973"/>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6" name="椭圆 45"/>
          <p:cNvSpPr/>
          <p:nvPr/>
        </p:nvSpPr>
        <p:spPr>
          <a:xfrm>
            <a:off x="7817597" y="2775973"/>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7" name="矩形 46"/>
          <p:cNvSpPr/>
          <p:nvPr/>
        </p:nvSpPr>
        <p:spPr>
          <a:xfrm>
            <a:off x="3863213" y="2350628"/>
            <a:ext cx="1415772" cy="461665"/>
          </a:xfrm>
          <a:prstGeom prst="rect">
            <a:avLst/>
          </a:prstGeom>
        </p:spPr>
        <p:txBody>
          <a:bodyPr wrap="none">
            <a:spAutoFit/>
          </a:bodyPr>
          <a:lstStyle/>
          <a:p>
            <a:r>
              <a:rPr lang="zh-CN" altLang="en-US" sz="2400" b="1" dirty="0" smtClean="0">
                <a:solidFill>
                  <a:schemeClr val="accent3"/>
                </a:solidFill>
                <a:latin typeface="微软雅黑"/>
                <a:ea typeface="微软雅黑"/>
              </a:rPr>
              <a:t>能力目标</a:t>
            </a:r>
            <a:endParaRPr lang="zh-CN" altLang="en-US" sz="2400" b="1" dirty="0">
              <a:solidFill>
                <a:schemeClr val="accent3"/>
              </a:solidFill>
              <a:latin typeface="微软雅黑"/>
              <a:ea typeface="微软雅黑"/>
            </a:endParaRPr>
          </a:p>
        </p:txBody>
      </p:sp>
      <p:sp>
        <p:nvSpPr>
          <p:cNvPr id="48" name="矩形 47"/>
          <p:cNvSpPr/>
          <p:nvPr/>
        </p:nvSpPr>
        <p:spPr>
          <a:xfrm>
            <a:off x="6693991" y="2309467"/>
            <a:ext cx="1415772" cy="461665"/>
          </a:xfrm>
          <a:prstGeom prst="rect">
            <a:avLst/>
          </a:prstGeom>
        </p:spPr>
        <p:txBody>
          <a:bodyPr wrap="none">
            <a:spAutoFit/>
          </a:bodyPr>
          <a:lstStyle/>
          <a:p>
            <a:r>
              <a:rPr lang="zh-CN" altLang="en-US" sz="2400" b="1" dirty="0" smtClean="0">
                <a:solidFill>
                  <a:schemeClr val="accent5"/>
                </a:solidFill>
                <a:latin typeface="微软雅黑"/>
                <a:ea typeface="微软雅黑"/>
              </a:rPr>
              <a:t>情感目标</a:t>
            </a:r>
            <a:endParaRPr lang="zh-CN" altLang="en-US" sz="2400" b="1" dirty="0">
              <a:solidFill>
                <a:schemeClr val="accent5"/>
              </a:solidFill>
              <a:latin typeface="微软雅黑"/>
              <a:ea typeface="微软雅黑"/>
            </a:endParaRPr>
          </a:p>
        </p:txBody>
      </p:sp>
      <p:sp>
        <p:nvSpPr>
          <p:cNvPr id="49" name="TextBox 48"/>
          <p:cNvSpPr txBox="1"/>
          <p:nvPr/>
        </p:nvSpPr>
        <p:spPr>
          <a:xfrm>
            <a:off x="687681" y="3589362"/>
            <a:ext cx="2333404" cy="1791260"/>
          </a:xfrm>
          <a:prstGeom prst="rect">
            <a:avLst/>
          </a:prstGeom>
          <a:noFill/>
        </p:spPr>
        <p:txBody>
          <a:bodyPr wrap="square" lIns="0" tIns="0" rIns="0" bIns="0" rtlCol="0">
            <a:spAutoFit/>
          </a:bodyPr>
          <a:lstStyle/>
          <a:p>
            <a:pPr>
              <a:lnSpc>
                <a:spcPct val="130000"/>
              </a:lnSpc>
            </a:pPr>
            <a:r>
              <a:rPr lang="zh-CN" altLang="en-US" sz="2800" b="1" dirty="0" smtClean="0">
                <a:solidFill>
                  <a:srgbClr val="FF0000"/>
                </a:solidFill>
                <a:latin typeface="微软雅黑" pitchFamily="34" charset="-122"/>
                <a:ea typeface="微软雅黑" pitchFamily="34" charset="-122"/>
              </a:rPr>
              <a:t>掌握</a:t>
            </a:r>
            <a:endParaRPr lang="en-US" altLang="zh-CN" sz="2800" b="1" dirty="0" smtClean="0">
              <a:solidFill>
                <a:srgbClr val="FF0000"/>
              </a:solidFill>
              <a:latin typeface="微软雅黑" pitchFamily="34" charset="-122"/>
              <a:ea typeface="微软雅黑" pitchFamily="34" charset="-122"/>
            </a:endParaRPr>
          </a:p>
          <a:p>
            <a:pPr lvl="0"/>
            <a:r>
              <a:rPr lang="en-US" altLang="zh-CN" sz="2000" dirty="0" smtClean="0">
                <a:solidFill>
                  <a:prstClr val="black">
                    <a:lumMod val="65000"/>
                    <a:lumOff val="35000"/>
                  </a:prstClr>
                </a:solidFill>
                <a:latin typeface="微软雅黑" pitchFamily="34" charset="-122"/>
                <a:ea typeface="微软雅黑" pitchFamily="34" charset="-122"/>
              </a:rPr>
              <a:t>T.H</a:t>
            </a:r>
            <a:r>
              <a:rPr lang="zh-CN" altLang="en-US" sz="2000" dirty="0" smtClean="0">
                <a:solidFill>
                  <a:prstClr val="black">
                    <a:lumMod val="65000"/>
                    <a:lumOff val="35000"/>
                  </a:prstClr>
                </a:solidFill>
                <a:latin typeface="微软雅黑" pitchFamily="34" charset="-122"/>
                <a:ea typeface="微软雅黑" pitchFamily="34" charset="-122"/>
              </a:rPr>
              <a:t>设计师</a:t>
            </a:r>
            <a:r>
              <a:rPr lang="zh-CN" altLang="en-US" sz="2000" dirty="0">
                <a:solidFill>
                  <a:prstClr val="black">
                    <a:lumMod val="65000"/>
                    <a:lumOff val="35000"/>
                  </a:prstClr>
                </a:solidFill>
                <a:latin typeface="微软雅黑" pitchFamily="34" charset="-122"/>
                <a:ea typeface="微软雅黑" pitchFamily="34" charset="-122"/>
              </a:rPr>
              <a:t>致力于教学课件、教学设计、汇报</a:t>
            </a:r>
            <a:r>
              <a:rPr lang="en-US" altLang="zh-CN" sz="2000" dirty="0">
                <a:solidFill>
                  <a:prstClr val="black">
                    <a:lumMod val="65000"/>
                    <a:lumOff val="35000"/>
                  </a:prstClr>
                </a:solidFill>
                <a:latin typeface="微软雅黑" pitchFamily="34" charset="-122"/>
                <a:ea typeface="微软雅黑" pitchFamily="34" charset="-122"/>
              </a:rPr>
              <a:t>PPT</a:t>
            </a:r>
            <a:r>
              <a:rPr lang="zh-CN" altLang="en-US" sz="2000" dirty="0">
                <a:solidFill>
                  <a:prstClr val="black">
                    <a:lumMod val="65000"/>
                    <a:lumOff val="35000"/>
                  </a:prstClr>
                </a:solidFill>
                <a:latin typeface="微软雅黑" pitchFamily="34" charset="-122"/>
                <a:ea typeface="微软雅黑" pitchFamily="34" charset="-122"/>
              </a:rPr>
              <a:t>及相册</a:t>
            </a:r>
            <a:r>
              <a:rPr lang="en-US" altLang="zh-CN" sz="2000" dirty="0">
                <a:solidFill>
                  <a:prstClr val="black">
                    <a:lumMod val="65000"/>
                    <a:lumOff val="35000"/>
                  </a:prstClr>
                </a:solidFill>
                <a:latin typeface="微软雅黑" pitchFamily="34" charset="-122"/>
                <a:ea typeface="微软雅黑" pitchFamily="34" charset="-122"/>
              </a:rPr>
              <a:t>PPT</a:t>
            </a:r>
            <a:r>
              <a:rPr lang="zh-CN" altLang="en-US" sz="2000" dirty="0">
                <a:solidFill>
                  <a:prstClr val="black">
                    <a:lumMod val="65000"/>
                    <a:lumOff val="35000"/>
                  </a:prstClr>
                </a:solidFill>
                <a:latin typeface="微软雅黑" pitchFamily="34" charset="-122"/>
                <a:ea typeface="微软雅黑" pitchFamily="34" charset="-122"/>
              </a:rPr>
              <a:t>的原创设计与美化。</a:t>
            </a:r>
          </a:p>
        </p:txBody>
      </p:sp>
      <p:sp>
        <p:nvSpPr>
          <p:cNvPr id="50" name="TextBox 49"/>
          <p:cNvSpPr txBox="1"/>
          <p:nvPr/>
        </p:nvSpPr>
        <p:spPr>
          <a:xfrm>
            <a:off x="3438089" y="3665001"/>
            <a:ext cx="2405794" cy="1791260"/>
          </a:xfrm>
          <a:prstGeom prst="rect">
            <a:avLst/>
          </a:prstGeom>
          <a:noFill/>
        </p:spPr>
        <p:txBody>
          <a:bodyPr wrap="square" lIns="0" tIns="0" rIns="0" bIns="0" rtlCol="0">
            <a:spAutoFit/>
          </a:bodyPr>
          <a:lstStyle/>
          <a:p>
            <a:pPr lvl="0">
              <a:lnSpc>
                <a:spcPct val="130000"/>
              </a:lnSpc>
            </a:pPr>
            <a:r>
              <a:rPr lang="zh-CN" altLang="en-US" sz="2800" b="1" dirty="0">
                <a:solidFill>
                  <a:srgbClr val="FF0000"/>
                </a:solidFill>
                <a:latin typeface="微软雅黑" pitchFamily="34" charset="-122"/>
                <a:ea typeface="微软雅黑" pitchFamily="34" charset="-122"/>
              </a:rPr>
              <a:t>能够</a:t>
            </a:r>
            <a:endParaRPr lang="en-US" altLang="zh-CN" sz="2800" b="1" dirty="0">
              <a:solidFill>
                <a:srgbClr val="FF0000"/>
              </a:solidFill>
              <a:latin typeface="微软雅黑" pitchFamily="34" charset="-122"/>
              <a:ea typeface="微软雅黑" pitchFamily="34" charset="-122"/>
            </a:endParaRPr>
          </a:p>
          <a:p>
            <a:pPr lvl="0"/>
            <a:r>
              <a:rPr lang="en-US" altLang="zh-CN" sz="2000" dirty="0" smtClean="0">
                <a:solidFill>
                  <a:prstClr val="black">
                    <a:lumMod val="65000"/>
                    <a:lumOff val="35000"/>
                  </a:prstClr>
                </a:solidFill>
                <a:latin typeface="微软雅黑" pitchFamily="34" charset="-122"/>
                <a:ea typeface="微软雅黑" pitchFamily="34" charset="-122"/>
              </a:rPr>
              <a:t>T.H</a:t>
            </a:r>
            <a:r>
              <a:rPr lang="zh-CN" altLang="en-US" sz="2000" dirty="0" smtClean="0">
                <a:solidFill>
                  <a:prstClr val="black">
                    <a:lumMod val="65000"/>
                    <a:lumOff val="35000"/>
                  </a:prstClr>
                </a:solidFill>
                <a:latin typeface="微软雅黑" pitchFamily="34" charset="-122"/>
                <a:ea typeface="微软雅黑" pitchFamily="34" charset="-122"/>
              </a:rPr>
              <a:t>设计师</a:t>
            </a:r>
            <a:r>
              <a:rPr lang="zh-CN" altLang="en-US" sz="2000" dirty="0">
                <a:solidFill>
                  <a:prstClr val="black">
                    <a:lumMod val="65000"/>
                    <a:lumOff val="35000"/>
                  </a:prstClr>
                </a:solidFill>
                <a:latin typeface="微软雅黑" pitchFamily="34" charset="-122"/>
                <a:ea typeface="微软雅黑" pitchFamily="34" charset="-122"/>
              </a:rPr>
              <a:t>致力于教学课件、教学设计、汇报</a:t>
            </a:r>
            <a:r>
              <a:rPr lang="en-US" altLang="zh-CN" sz="2000" dirty="0">
                <a:solidFill>
                  <a:prstClr val="black">
                    <a:lumMod val="65000"/>
                    <a:lumOff val="35000"/>
                  </a:prstClr>
                </a:solidFill>
                <a:latin typeface="微软雅黑" pitchFamily="34" charset="-122"/>
                <a:ea typeface="微软雅黑" pitchFamily="34" charset="-122"/>
              </a:rPr>
              <a:t>PPT</a:t>
            </a:r>
            <a:r>
              <a:rPr lang="zh-CN" altLang="en-US" sz="2000" dirty="0">
                <a:solidFill>
                  <a:prstClr val="black">
                    <a:lumMod val="65000"/>
                    <a:lumOff val="35000"/>
                  </a:prstClr>
                </a:solidFill>
                <a:latin typeface="微软雅黑" pitchFamily="34" charset="-122"/>
                <a:ea typeface="微软雅黑" pitchFamily="34" charset="-122"/>
              </a:rPr>
              <a:t>及相册</a:t>
            </a:r>
            <a:r>
              <a:rPr lang="en-US" altLang="zh-CN" sz="2000" dirty="0">
                <a:solidFill>
                  <a:prstClr val="black">
                    <a:lumMod val="65000"/>
                    <a:lumOff val="35000"/>
                  </a:prstClr>
                </a:solidFill>
                <a:latin typeface="微软雅黑" pitchFamily="34" charset="-122"/>
                <a:ea typeface="微软雅黑" pitchFamily="34" charset="-122"/>
              </a:rPr>
              <a:t>PPT</a:t>
            </a:r>
            <a:r>
              <a:rPr lang="zh-CN" altLang="en-US" sz="2000" dirty="0">
                <a:solidFill>
                  <a:prstClr val="black">
                    <a:lumMod val="65000"/>
                    <a:lumOff val="35000"/>
                  </a:prstClr>
                </a:solidFill>
                <a:latin typeface="微软雅黑" pitchFamily="34" charset="-122"/>
                <a:ea typeface="微软雅黑" pitchFamily="34" charset="-122"/>
              </a:rPr>
              <a:t>的原创设计与美化。</a:t>
            </a:r>
          </a:p>
        </p:txBody>
      </p:sp>
      <p:sp>
        <p:nvSpPr>
          <p:cNvPr id="51" name="TextBox 50"/>
          <p:cNvSpPr txBox="1"/>
          <p:nvPr/>
        </p:nvSpPr>
        <p:spPr>
          <a:xfrm>
            <a:off x="6390953" y="3900450"/>
            <a:ext cx="2021848" cy="1320361"/>
          </a:xfrm>
          <a:prstGeom prst="rect">
            <a:avLst/>
          </a:prstGeom>
          <a:noFill/>
        </p:spPr>
        <p:txBody>
          <a:bodyPr wrap="square" lIns="0" tIns="0" rIns="0" bIns="0" rtlCol="0">
            <a:spAutoFit/>
          </a:bodyPr>
          <a:lstStyle/>
          <a:p>
            <a:pPr marL="285750" lvl="0" indent="-285750">
              <a:lnSpc>
                <a:spcPct val="130000"/>
              </a:lnSpc>
              <a:buFont typeface="Arial" pitchFamily="34" charset="0"/>
              <a:buChar char="•"/>
            </a:pPr>
            <a:r>
              <a:rPr lang="zh-CN" altLang="en-US" sz="2400" b="1" dirty="0" smtClean="0">
                <a:solidFill>
                  <a:srgbClr val="FF0000"/>
                </a:solidFill>
                <a:latin typeface="微软雅黑" pitchFamily="34" charset="-122"/>
                <a:ea typeface="微软雅黑" pitchFamily="34" charset="-122"/>
              </a:rPr>
              <a:t>形成</a:t>
            </a:r>
            <a:r>
              <a:rPr lang="zh-CN" altLang="en-US" dirty="0" smtClean="0">
                <a:solidFill>
                  <a:prstClr val="black">
                    <a:lumMod val="75000"/>
                    <a:lumOff val="25000"/>
                  </a:prstClr>
                </a:solidFill>
                <a:latin typeface="微软雅黑" pitchFamily="34" charset="-122"/>
                <a:ea typeface="微软雅黑" pitchFamily="34" charset="-122"/>
              </a:rPr>
              <a:t>积极的情感态度</a:t>
            </a:r>
            <a:endParaRPr lang="en-US" altLang="zh-CN" dirty="0" smtClean="0">
              <a:solidFill>
                <a:prstClr val="black">
                  <a:lumMod val="75000"/>
                  <a:lumOff val="25000"/>
                </a:prstClr>
              </a:solidFill>
              <a:latin typeface="微软雅黑" pitchFamily="34" charset="-122"/>
              <a:ea typeface="微软雅黑" pitchFamily="34" charset="-122"/>
            </a:endParaRPr>
          </a:p>
          <a:p>
            <a:pPr marL="285750" lvl="0" indent="-285750">
              <a:lnSpc>
                <a:spcPct val="130000"/>
              </a:lnSpc>
              <a:buFont typeface="Arial" pitchFamily="34" charset="0"/>
              <a:buChar char="•"/>
            </a:pPr>
            <a:r>
              <a:rPr lang="zh-CN" altLang="en-US" sz="2400" b="1" dirty="0" smtClean="0">
                <a:solidFill>
                  <a:srgbClr val="FF0000"/>
                </a:solidFill>
                <a:latin typeface="微软雅黑" pitchFamily="34" charset="-122"/>
                <a:ea typeface="微软雅黑" pitchFamily="34" charset="-122"/>
              </a:rPr>
              <a:t>增强</a:t>
            </a:r>
            <a:r>
              <a:rPr lang="zh-CN" altLang="en-US" dirty="0" smtClean="0">
                <a:solidFill>
                  <a:prstClr val="black">
                    <a:lumMod val="75000"/>
                    <a:lumOff val="25000"/>
                  </a:prstClr>
                </a:solidFill>
                <a:latin typeface="微软雅黑" pitchFamily="34" charset="-122"/>
                <a:ea typeface="微软雅黑" pitchFamily="34" charset="-122"/>
              </a:rPr>
              <a:t>奉献意识</a:t>
            </a:r>
            <a:endParaRPr lang="en-US" altLang="zh-CN"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18938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par>
                                    <p:cTn id="8" presetID="2" presetClass="entr" presetSubtype="8" accel="52000" fill="hold" nodeType="withEffect" p14:presetBounceEnd="52000">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14:bounceEnd="52000">
                                          <p:cBhvr additive="base">
                                            <p:cTn id="10" dur="14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11" dur="14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1" accel="52000" fill="hold" nodeType="withEffect" p14:presetBounceEnd="52000">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14:bounceEnd="52000">
                                          <p:cBhvr additive="base">
                                            <p:cTn id="14" dur="1400" fill="hold"/>
                                            <p:tgtEl>
                                              <p:spTgt spid="32"/>
                                            </p:tgtEl>
                                            <p:attrNameLst>
                                              <p:attrName>ppt_x</p:attrName>
                                            </p:attrNameLst>
                                          </p:cBhvr>
                                          <p:tavLst>
                                            <p:tav tm="0">
                                              <p:val>
                                                <p:strVal val="#ppt_x"/>
                                              </p:val>
                                            </p:tav>
                                            <p:tav tm="100000">
                                              <p:val>
                                                <p:strVal val="#ppt_x"/>
                                              </p:val>
                                            </p:tav>
                                          </p:tavLst>
                                        </p:anim>
                                        <p:anim calcmode="lin" valueType="num" p14:bounceEnd="52000">
                                          <p:cBhvr additive="base">
                                            <p:cTn id="15" dur="1400" fill="hold"/>
                                            <p:tgtEl>
                                              <p:spTgt spid="32"/>
                                            </p:tgtEl>
                                            <p:attrNameLst>
                                              <p:attrName>ppt_y</p:attrName>
                                            </p:attrNameLst>
                                          </p:cBhvr>
                                          <p:tavLst>
                                            <p:tav tm="0">
                                              <p:val>
                                                <p:strVal val="0-#ppt_h/2"/>
                                              </p:val>
                                            </p:tav>
                                            <p:tav tm="100000">
                                              <p:val>
                                                <p:strVal val="#ppt_y"/>
                                              </p:val>
                                            </p:tav>
                                          </p:tavLst>
                                        </p:anim>
                                      </p:childTnLst>
                                    </p:cTn>
                                  </p:par>
                                  <p:par>
                                    <p:cTn id="16" presetID="2" presetClass="entr" presetSubtype="2" accel="52000" fill="hold" nodeType="withEffect" p14:presetBounceEnd="52000">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14:bounceEnd="52000">
                                          <p:cBhvr additive="base">
                                            <p:cTn id="18" dur="1400" fill="hold"/>
                                            <p:tgtEl>
                                              <p:spTgt spid="40"/>
                                            </p:tgtEl>
                                            <p:attrNameLst>
                                              <p:attrName>ppt_x</p:attrName>
                                            </p:attrNameLst>
                                          </p:cBhvr>
                                          <p:tavLst>
                                            <p:tav tm="0">
                                              <p:val>
                                                <p:strVal val="1+#ppt_w/2"/>
                                              </p:val>
                                            </p:tav>
                                            <p:tav tm="100000">
                                              <p:val>
                                                <p:strVal val="#ppt_x"/>
                                              </p:val>
                                            </p:tav>
                                          </p:tavLst>
                                        </p:anim>
                                        <p:anim calcmode="lin" valueType="num" p14:bounceEnd="52000">
                                          <p:cBhvr additive="base">
                                            <p:cTn id="19" dur="1400" fill="hold"/>
                                            <p:tgtEl>
                                              <p:spTgt spid="40"/>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childTnLst>
                              </p:cTn>
                            </p:par>
                            <p:par>
                              <p:cTn id="36" fill="hold">
                                <p:stCondLst>
                                  <p:cond delay="2100"/>
                                </p:stCondLst>
                                <p:childTnLst>
                                  <p:par>
                                    <p:cTn id="37" presetID="16" presetClass="entr" presetSubtype="37"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arn(outVertical)">
                                          <p:cBhvr>
                                            <p:cTn id="39" dur="500"/>
                                            <p:tgtEl>
                                              <p:spTgt spid="47"/>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outVertical)">
                                          <p:cBhvr>
                                            <p:cTn id="42" dur="500"/>
                                            <p:tgtEl>
                                              <p:spTgt spid="29"/>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barn(outVertical)">
                                          <p:cBhvr>
                                            <p:cTn id="45" dur="500"/>
                                            <p:tgtEl>
                                              <p:spTgt spid="48"/>
                                            </p:tgtEl>
                                          </p:cBhvr>
                                        </p:animEffect>
                                      </p:childTnLst>
                                    </p:cTn>
                                  </p:par>
                                </p:childTnLst>
                              </p:cTn>
                            </p:par>
                            <p:par>
                              <p:cTn id="46" fill="hold">
                                <p:stCondLst>
                                  <p:cond delay="2600"/>
                                </p:stCondLst>
                                <p:childTnLst>
                                  <p:par>
                                    <p:cTn id="47" presetID="21"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heel(1)">
                                          <p:cBhvr>
                                            <p:cTn id="49" dur="800"/>
                                            <p:tgtEl>
                                              <p:spTgt spid="21"/>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30"/>
                                            </p:tgtEl>
                                            <p:attrNameLst>
                                              <p:attrName>style.visibility</p:attrName>
                                            </p:attrNameLst>
                                          </p:cBhvr>
                                          <p:to>
                                            <p:strVal val="visible"/>
                                          </p:to>
                                        </p:set>
                                        <p:animEffect transition="in" filter="wheel(1)">
                                          <p:cBhvr>
                                            <p:cTn id="52" dur="800"/>
                                            <p:tgtEl>
                                              <p:spTgt spid="30"/>
                                            </p:tgtEl>
                                          </p:cBhvr>
                                        </p:animEffect>
                                      </p:childTnLst>
                                    </p:cTn>
                                  </p:par>
                                  <p:par>
                                    <p:cTn id="53" presetID="21" presetClass="entr" presetSubtype="1"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heel(1)">
                                          <p:cBhvr>
                                            <p:cTn id="55" dur="800"/>
                                            <p:tgtEl>
                                              <p:spTgt spid="31"/>
                                            </p:tgtEl>
                                          </p:cBhvr>
                                        </p:animEffect>
                                      </p:childTnLst>
                                    </p:cTn>
                                  </p:par>
                                </p:childTnLst>
                              </p:cTn>
                            </p:par>
                            <p:par>
                              <p:cTn id="56" fill="hold">
                                <p:stCondLst>
                                  <p:cond delay="38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49"/>
                                            </p:tgtEl>
                                            <p:attrNameLst>
                                              <p:attrName>style.visibility</p:attrName>
                                            </p:attrNameLst>
                                          </p:cBhvr>
                                          <p:to>
                                            <p:strVal val="visible"/>
                                          </p:to>
                                        </p:set>
                                        <p:animEffect transition="in" filter="wipe(left)">
                                          <p:cBhvr>
                                            <p:cTn id="59" dur="250"/>
                                            <p:tgtEl>
                                              <p:spTgt spid="49"/>
                                            </p:tgtEl>
                                          </p:cBhvr>
                                        </p:animEffect>
                                      </p:childTnLst>
                                    </p:cTn>
                                  </p:par>
                                  <p:par>
                                    <p:cTn id="60" presetID="36" presetClass="emph" presetSubtype="0" fill="hold" grpId="1" nodeType="withEffect">
                                      <p:stCondLst>
                                        <p:cond delay="0"/>
                                      </p:stCondLst>
                                      <p:iterate type="lt">
                                        <p:tmPct val="30000"/>
                                      </p:iterate>
                                      <p:childTnLst>
                                        <p:animScale>
                                          <p:cBhvr>
                                            <p:cTn id="61" dur="125" autoRev="1" fill="hold">
                                              <p:stCondLst>
                                                <p:cond delay="0"/>
                                              </p:stCondLst>
                                            </p:cTn>
                                            <p:tgtEl>
                                              <p:spTgt spid="49"/>
                                            </p:tgtEl>
                                          </p:cBhvr>
                                          <p:to x="80000" y="100000"/>
                                        </p:animScale>
                                        <p:anim by="(#ppt_w*0.10)" calcmode="lin" valueType="num">
                                          <p:cBhvr>
                                            <p:cTn id="62" dur="125" autoRev="1" fill="hold">
                                              <p:stCondLst>
                                                <p:cond delay="0"/>
                                              </p:stCondLst>
                                            </p:cTn>
                                            <p:tgtEl>
                                              <p:spTgt spid="49"/>
                                            </p:tgtEl>
                                            <p:attrNameLst>
                                              <p:attrName>ppt_x</p:attrName>
                                            </p:attrNameLst>
                                          </p:cBhvr>
                                        </p:anim>
                                        <p:anim by="(-#ppt_w*0.10)" calcmode="lin" valueType="num">
                                          <p:cBhvr>
                                            <p:cTn id="63" dur="125" autoRev="1" fill="hold">
                                              <p:stCondLst>
                                                <p:cond delay="0"/>
                                              </p:stCondLst>
                                            </p:cTn>
                                            <p:tgtEl>
                                              <p:spTgt spid="49"/>
                                            </p:tgtEl>
                                            <p:attrNameLst>
                                              <p:attrName>ppt_y</p:attrName>
                                            </p:attrNameLst>
                                          </p:cBhvr>
                                        </p:anim>
                                        <p:animRot by="-480000">
                                          <p:cBhvr>
                                            <p:cTn id="64" dur="125" autoRev="1" fill="hold">
                                              <p:stCondLst>
                                                <p:cond delay="0"/>
                                              </p:stCondLst>
                                            </p:cTn>
                                            <p:tgtEl>
                                              <p:spTgt spid="49"/>
                                            </p:tgtEl>
                                            <p:attrNameLst>
                                              <p:attrName>r</p:attrName>
                                            </p:attrNameLst>
                                          </p:cBhvr>
                                        </p:animRot>
                                      </p:childTnLst>
                                    </p:cTn>
                                  </p:par>
                                </p:childTnLst>
                              </p:cTn>
                            </p:par>
                            <p:par>
                              <p:cTn id="65" fill="hold">
                                <p:stCondLst>
                                  <p:cond delay="7050"/>
                                </p:stCondLst>
                                <p:childTnLst>
                                  <p:par>
                                    <p:cTn id="66" presetID="22" presetClass="entr" presetSubtype="8" fill="hold" grpId="0" nodeType="afterEffect">
                                      <p:stCondLst>
                                        <p:cond delay="0"/>
                                      </p:stCondLst>
                                      <p:iterate type="lt">
                                        <p:tmPct val="30000"/>
                                      </p:iterate>
                                      <p:childTnLst>
                                        <p:set>
                                          <p:cBhvr>
                                            <p:cTn id="67" dur="1" fill="hold">
                                              <p:stCondLst>
                                                <p:cond delay="0"/>
                                              </p:stCondLst>
                                            </p:cTn>
                                            <p:tgtEl>
                                              <p:spTgt spid="50"/>
                                            </p:tgtEl>
                                            <p:attrNameLst>
                                              <p:attrName>style.visibility</p:attrName>
                                            </p:attrNameLst>
                                          </p:cBhvr>
                                          <p:to>
                                            <p:strVal val="visible"/>
                                          </p:to>
                                        </p:set>
                                        <p:animEffect transition="in" filter="wipe(left)">
                                          <p:cBhvr>
                                            <p:cTn id="68" dur="250"/>
                                            <p:tgtEl>
                                              <p:spTgt spid="50"/>
                                            </p:tgtEl>
                                          </p:cBhvr>
                                        </p:animEffect>
                                      </p:childTnLst>
                                    </p:cTn>
                                  </p:par>
                                  <p:par>
                                    <p:cTn id="69" presetID="36" presetClass="emph" presetSubtype="0" fill="hold" grpId="1" nodeType="withEffect">
                                      <p:stCondLst>
                                        <p:cond delay="0"/>
                                      </p:stCondLst>
                                      <p:iterate type="lt">
                                        <p:tmPct val="30000"/>
                                      </p:iterate>
                                      <p:childTnLst>
                                        <p:animScale>
                                          <p:cBhvr>
                                            <p:cTn id="70" dur="125" autoRev="1" fill="hold">
                                              <p:stCondLst>
                                                <p:cond delay="0"/>
                                              </p:stCondLst>
                                            </p:cTn>
                                            <p:tgtEl>
                                              <p:spTgt spid="50"/>
                                            </p:tgtEl>
                                          </p:cBhvr>
                                          <p:to x="80000" y="100000"/>
                                        </p:animScale>
                                        <p:anim by="(#ppt_w*0.10)" calcmode="lin" valueType="num">
                                          <p:cBhvr>
                                            <p:cTn id="71" dur="125" autoRev="1" fill="hold">
                                              <p:stCondLst>
                                                <p:cond delay="0"/>
                                              </p:stCondLst>
                                            </p:cTn>
                                            <p:tgtEl>
                                              <p:spTgt spid="50"/>
                                            </p:tgtEl>
                                            <p:attrNameLst>
                                              <p:attrName>ppt_x</p:attrName>
                                            </p:attrNameLst>
                                          </p:cBhvr>
                                        </p:anim>
                                        <p:anim by="(-#ppt_w*0.10)" calcmode="lin" valueType="num">
                                          <p:cBhvr>
                                            <p:cTn id="72" dur="125" autoRev="1" fill="hold">
                                              <p:stCondLst>
                                                <p:cond delay="0"/>
                                              </p:stCondLst>
                                            </p:cTn>
                                            <p:tgtEl>
                                              <p:spTgt spid="50"/>
                                            </p:tgtEl>
                                            <p:attrNameLst>
                                              <p:attrName>ppt_y</p:attrName>
                                            </p:attrNameLst>
                                          </p:cBhvr>
                                        </p:anim>
                                        <p:animRot by="-480000">
                                          <p:cBhvr>
                                            <p:cTn id="73" dur="125" autoRev="1" fill="hold">
                                              <p:stCondLst>
                                                <p:cond delay="0"/>
                                              </p:stCondLst>
                                            </p:cTn>
                                            <p:tgtEl>
                                              <p:spTgt spid="50"/>
                                            </p:tgtEl>
                                            <p:attrNameLst>
                                              <p:attrName>r</p:attrName>
                                            </p:attrNameLst>
                                          </p:cBhvr>
                                        </p:animRot>
                                      </p:childTnLst>
                                    </p:cTn>
                                  </p:par>
                                </p:childTnLst>
                              </p:cTn>
                            </p:par>
                            <p:par>
                              <p:cTn id="74" fill="hold">
                                <p:stCondLst>
                                  <p:cond delay="103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51"/>
                                            </p:tgtEl>
                                            <p:attrNameLst>
                                              <p:attrName>style.visibility</p:attrName>
                                            </p:attrNameLst>
                                          </p:cBhvr>
                                          <p:to>
                                            <p:strVal val="visible"/>
                                          </p:to>
                                        </p:set>
                                        <p:animEffect transition="in" filter="wipe(left)">
                                          <p:cBhvr>
                                            <p:cTn id="77" dur="250"/>
                                            <p:tgtEl>
                                              <p:spTgt spid="51"/>
                                            </p:tgtEl>
                                          </p:cBhvr>
                                        </p:animEffect>
                                      </p:childTnLst>
                                    </p:cTn>
                                  </p:par>
                                  <p:par>
                                    <p:cTn id="78" presetID="36" presetClass="emph" presetSubtype="0" fill="hold" grpId="1" nodeType="withEffect">
                                      <p:stCondLst>
                                        <p:cond delay="0"/>
                                      </p:stCondLst>
                                      <p:iterate type="lt">
                                        <p:tmPct val="30000"/>
                                      </p:iterate>
                                      <p:childTnLst>
                                        <p:animScale>
                                          <p:cBhvr>
                                            <p:cTn id="79" dur="125" autoRev="1" fill="hold">
                                              <p:stCondLst>
                                                <p:cond delay="0"/>
                                              </p:stCondLst>
                                            </p:cTn>
                                            <p:tgtEl>
                                              <p:spTgt spid="51"/>
                                            </p:tgtEl>
                                          </p:cBhvr>
                                          <p:to x="80000" y="100000"/>
                                        </p:animScale>
                                        <p:anim by="(#ppt_w*0.10)" calcmode="lin" valueType="num">
                                          <p:cBhvr>
                                            <p:cTn id="80" dur="125" autoRev="1" fill="hold">
                                              <p:stCondLst>
                                                <p:cond delay="0"/>
                                              </p:stCondLst>
                                            </p:cTn>
                                            <p:tgtEl>
                                              <p:spTgt spid="51"/>
                                            </p:tgtEl>
                                            <p:attrNameLst>
                                              <p:attrName>ppt_x</p:attrName>
                                            </p:attrNameLst>
                                          </p:cBhvr>
                                        </p:anim>
                                        <p:anim by="(-#ppt_w*0.10)" calcmode="lin" valueType="num">
                                          <p:cBhvr>
                                            <p:cTn id="81" dur="125" autoRev="1" fill="hold">
                                              <p:stCondLst>
                                                <p:cond delay="0"/>
                                              </p:stCondLst>
                                            </p:cTn>
                                            <p:tgtEl>
                                              <p:spTgt spid="51"/>
                                            </p:tgtEl>
                                            <p:attrNameLst>
                                              <p:attrName>ppt_y</p:attrName>
                                            </p:attrNameLst>
                                          </p:cBhvr>
                                        </p:anim>
                                        <p:animRot by="-480000">
                                          <p:cBhvr>
                                            <p:cTn id="82" dur="125" autoRev="1" fill="hold">
                                              <p:stCondLst>
                                                <p:cond delay="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animBg="1"/>
          <p:bldP spid="28" grpId="0" animBg="1"/>
          <p:bldP spid="29" grpId="0"/>
          <p:bldP spid="30" grpId="0" animBg="1"/>
          <p:bldP spid="31" grpId="0" animBg="1"/>
          <p:bldP spid="45" grpId="0" animBg="1"/>
          <p:bldP spid="46" grpId="0" animBg="1"/>
          <p:bldP spid="47" grpId="0"/>
          <p:bldP spid="48" grpId="0"/>
          <p:bldP spid="49" grpId="0"/>
          <p:bldP spid="49" grpId="1"/>
          <p:bldP spid="50" grpId="0"/>
          <p:bldP spid="50" grpId="1"/>
          <p:bldP spid="51" grpId="0"/>
          <p:bldP spid="5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par>
                                    <p:cTn id="8" presetID="2" presetClass="entr" presetSubtype="8" accel="5200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400" fill="hold"/>
                                            <p:tgtEl>
                                              <p:spTgt spid="22"/>
                                            </p:tgtEl>
                                            <p:attrNameLst>
                                              <p:attrName>ppt_x</p:attrName>
                                            </p:attrNameLst>
                                          </p:cBhvr>
                                          <p:tavLst>
                                            <p:tav tm="0">
                                              <p:val>
                                                <p:strVal val="0-#ppt_w/2"/>
                                              </p:val>
                                            </p:tav>
                                            <p:tav tm="100000">
                                              <p:val>
                                                <p:strVal val="#ppt_x"/>
                                              </p:val>
                                            </p:tav>
                                          </p:tavLst>
                                        </p:anim>
                                        <p:anim calcmode="lin" valueType="num">
                                          <p:cBhvr additive="base">
                                            <p:cTn id="11" dur="14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1" accel="5200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1400" fill="hold"/>
                                            <p:tgtEl>
                                              <p:spTgt spid="32"/>
                                            </p:tgtEl>
                                            <p:attrNameLst>
                                              <p:attrName>ppt_x</p:attrName>
                                            </p:attrNameLst>
                                          </p:cBhvr>
                                          <p:tavLst>
                                            <p:tav tm="0">
                                              <p:val>
                                                <p:strVal val="#ppt_x"/>
                                              </p:val>
                                            </p:tav>
                                            <p:tav tm="100000">
                                              <p:val>
                                                <p:strVal val="#ppt_x"/>
                                              </p:val>
                                            </p:tav>
                                          </p:tavLst>
                                        </p:anim>
                                        <p:anim calcmode="lin" valueType="num">
                                          <p:cBhvr additive="base">
                                            <p:cTn id="15" dur="1400" fill="hold"/>
                                            <p:tgtEl>
                                              <p:spTgt spid="32"/>
                                            </p:tgtEl>
                                            <p:attrNameLst>
                                              <p:attrName>ppt_y</p:attrName>
                                            </p:attrNameLst>
                                          </p:cBhvr>
                                          <p:tavLst>
                                            <p:tav tm="0">
                                              <p:val>
                                                <p:strVal val="0-#ppt_h/2"/>
                                              </p:val>
                                            </p:tav>
                                            <p:tav tm="100000">
                                              <p:val>
                                                <p:strVal val="#ppt_y"/>
                                              </p:val>
                                            </p:tav>
                                          </p:tavLst>
                                        </p:anim>
                                      </p:childTnLst>
                                    </p:cTn>
                                  </p:par>
                                  <p:par>
                                    <p:cTn id="16" presetID="2" presetClass="entr" presetSubtype="2" accel="5200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1400" fill="hold"/>
                                            <p:tgtEl>
                                              <p:spTgt spid="40"/>
                                            </p:tgtEl>
                                            <p:attrNameLst>
                                              <p:attrName>ppt_x</p:attrName>
                                            </p:attrNameLst>
                                          </p:cBhvr>
                                          <p:tavLst>
                                            <p:tav tm="0">
                                              <p:val>
                                                <p:strVal val="1+#ppt_w/2"/>
                                              </p:val>
                                            </p:tav>
                                            <p:tav tm="100000">
                                              <p:val>
                                                <p:strVal val="#ppt_x"/>
                                              </p:val>
                                            </p:tav>
                                          </p:tavLst>
                                        </p:anim>
                                        <p:anim calcmode="lin" valueType="num">
                                          <p:cBhvr additive="base">
                                            <p:cTn id="19" dur="1400" fill="hold"/>
                                            <p:tgtEl>
                                              <p:spTgt spid="40"/>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childTnLst>
                              </p:cTn>
                            </p:par>
                            <p:par>
                              <p:cTn id="36" fill="hold">
                                <p:stCondLst>
                                  <p:cond delay="2100"/>
                                </p:stCondLst>
                                <p:childTnLst>
                                  <p:par>
                                    <p:cTn id="37" presetID="16" presetClass="entr" presetSubtype="37"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arn(outVertical)">
                                          <p:cBhvr>
                                            <p:cTn id="39" dur="500"/>
                                            <p:tgtEl>
                                              <p:spTgt spid="47"/>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outVertical)">
                                          <p:cBhvr>
                                            <p:cTn id="42" dur="500"/>
                                            <p:tgtEl>
                                              <p:spTgt spid="29"/>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barn(outVertical)">
                                          <p:cBhvr>
                                            <p:cTn id="45" dur="500"/>
                                            <p:tgtEl>
                                              <p:spTgt spid="48"/>
                                            </p:tgtEl>
                                          </p:cBhvr>
                                        </p:animEffect>
                                      </p:childTnLst>
                                    </p:cTn>
                                  </p:par>
                                </p:childTnLst>
                              </p:cTn>
                            </p:par>
                            <p:par>
                              <p:cTn id="46" fill="hold">
                                <p:stCondLst>
                                  <p:cond delay="2600"/>
                                </p:stCondLst>
                                <p:childTnLst>
                                  <p:par>
                                    <p:cTn id="47" presetID="21"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heel(1)">
                                          <p:cBhvr>
                                            <p:cTn id="49" dur="800"/>
                                            <p:tgtEl>
                                              <p:spTgt spid="21"/>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30"/>
                                            </p:tgtEl>
                                            <p:attrNameLst>
                                              <p:attrName>style.visibility</p:attrName>
                                            </p:attrNameLst>
                                          </p:cBhvr>
                                          <p:to>
                                            <p:strVal val="visible"/>
                                          </p:to>
                                        </p:set>
                                        <p:animEffect transition="in" filter="wheel(1)">
                                          <p:cBhvr>
                                            <p:cTn id="52" dur="800"/>
                                            <p:tgtEl>
                                              <p:spTgt spid="30"/>
                                            </p:tgtEl>
                                          </p:cBhvr>
                                        </p:animEffect>
                                      </p:childTnLst>
                                    </p:cTn>
                                  </p:par>
                                  <p:par>
                                    <p:cTn id="53" presetID="21" presetClass="entr" presetSubtype="1"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heel(1)">
                                          <p:cBhvr>
                                            <p:cTn id="55" dur="800"/>
                                            <p:tgtEl>
                                              <p:spTgt spid="31"/>
                                            </p:tgtEl>
                                          </p:cBhvr>
                                        </p:animEffect>
                                      </p:childTnLst>
                                    </p:cTn>
                                  </p:par>
                                </p:childTnLst>
                              </p:cTn>
                            </p:par>
                            <p:par>
                              <p:cTn id="56" fill="hold">
                                <p:stCondLst>
                                  <p:cond delay="38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49"/>
                                            </p:tgtEl>
                                            <p:attrNameLst>
                                              <p:attrName>style.visibility</p:attrName>
                                            </p:attrNameLst>
                                          </p:cBhvr>
                                          <p:to>
                                            <p:strVal val="visible"/>
                                          </p:to>
                                        </p:set>
                                        <p:animEffect transition="in" filter="wipe(left)">
                                          <p:cBhvr>
                                            <p:cTn id="59" dur="250"/>
                                            <p:tgtEl>
                                              <p:spTgt spid="49"/>
                                            </p:tgtEl>
                                          </p:cBhvr>
                                        </p:animEffect>
                                      </p:childTnLst>
                                    </p:cTn>
                                  </p:par>
                                  <p:par>
                                    <p:cTn id="60" presetID="36" presetClass="emph" presetSubtype="0" fill="hold" grpId="1" nodeType="withEffect">
                                      <p:stCondLst>
                                        <p:cond delay="0"/>
                                      </p:stCondLst>
                                      <p:iterate type="lt">
                                        <p:tmPct val="30000"/>
                                      </p:iterate>
                                      <p:childTnLst>
                                        <p:animScale>
                                          <p:cBhvr>
                                            <p:cTn id="61" dur="125" autoRev="1" fill="hold">
                                              <p:stCondLst>
                                                <p:cond delay="0"/>
                                              </p:stCondLst>
                                            </p:cTn>
                                            <p:tgtEl>
                                              <p:spTgt spid="49"/>
                                            </p:tgtEl>
                                          </p:cBhvr>
                                          <p:to x="80000" y="100000"/>
                                        </p:animScale>
                                        <p:anim by="(#ppt_w*0.10)" calcmode="lin" valueType="num">
                                          <p:cBhvr>
                                            <p:cTn id="62" dur="125" autoRev="1" fill="hold">
                                              <p:stCondLst>
                                                <p:cond delay="0"/>
                                              </p:stCondLst>
                                            </p:cTn>
                                            <p:tgtEl>
                                              <p:spTgt spid="49"/>
                                            </p:tgtEl>
                                            <p:attrNameLst>
                                              <p:attrName>ppt_x</p:attrName>
                                            </p:attrNameLst>
                                          </p:cBhvr>
                                        </p:anim>
                                        <p:anim by="(-#ppt_w*0.10)" calcmode="lin" valueType="num">
                                          <p:cBhvr>
                                            <p:cTn id="63" dur="125" autoRev="1" fill="hold">
                                              <p:stCondLst>
                                                <p:cond delay="0"/>
                                              </p:stCondLst>
                                            </p:cTn>
                                            <p:tgtEl>
                                              <p:spTgt spid="49"/>
                                            </p:tgtEl>
                                            <p:attrNameLst>
                                              <p:attrName>ppt_y</p:attrName>
                                            </p:attrNameLst>
                                          </p:cBhvr>
                                        </p:anim>
                                        <p:animRot by="-480000">
                                          <p:cBhvr>
                                            <p:cTn id="64" dur="125" autoRev="1" fill="hold">
                                              <p:stCondLst>
                                                <p:cond delay="0"/>
                                              </p:stCondLst>
                                            </p:cTn>
                                            <p:tgtEl>
                                              <p:spTgt spid="49"/>
                                            </p:tgtEl>
                                            <p:attrNameLst>
                                              <p:attrName>r</p:attrName>
                                            </p:attrNameLst>
                                          </p:cBhvr>
                                        </p:animRot>
                                      </p:childTnLst>
                                    </p:cTn>
                                  </p:par>
                                </p:childTnLst>
                              </p:cTn>
                            </p:par>
                            <p:par>
                              <p:cTn id="65" fill="hold">
                                <p:stCondLst>
                                  <p:cond delay="7050"/>
                                </p:stCondLst>
                                <p:childTnLst>
                                  <p:par>
                                    <p:cTn id="66" presetID="22" presetClass="entr" presetSubtype="8" fill="hold" grpId="0" nodeType="afterEffect">
                                      <p:stCondLst>
                                        <p:cond delay="0"/>
                                      </p:stCondLst>
                                      <p:iterate type="lt">
                                        <p:tmPct val="30000"/>
                                      </p:iterate>
                                      <p:childTnLst>
                                        <p:set>
                                          <p:cBhvr>
                                            <p:cTn id="67" dur="1" fill="hold">
                                              <p:stCondLst>
                                                <p:cond delay="0"/>
                                              </p:stCondLst>
                                            </p:cTn>
                                            <p:tgtEl>
                                              <p:spTgt spid="50"/>
                                            </p:tgtEl>
                                            <p:attrNameLst>
                                              <p:attrName>style.visibility</p:attrName>
                                            </p:attrNameLst>
                                          </p:cBhvr>
                                          <p:to>
                                            <p:strVal val="visible"/>
                                          </p:to>
                                        </p:set>
                                        <p:animEffect transition="in" filter="wipe(left)">
                                          <p:cBhvr>
                                            <p:cTn id="68" dur="250"/>
                                            <p:tgtEl>
                                              <p:spTgt spid="50"/>
                                            </p:tgtEl>
                                          </p:cBhvr>
                                        </p:animEffect>
                                      </p:childTnLst>
                                    </p:cTn>
                                  </p:par>
                                  <p:par>
                                    <p:cTn id="69" presetID="36" presetClass="emph" presetSubtype="0" fill="hold" grpId="1" nodeType="withEffect">
                                      <p:stCondLst>
                                        <p:cond delay="0"/>
                                      </p:stCondLst>
                                      <p:iterate type="lt">
                                        <p:tmPct val="30000"/>
                                      </p:iterate>
                                      <p:childTnLst>
                                        <p:animScale>
                                          <p:cBhvr>
                                            <p:cTn id="70" dur="125" autoRev="1" fill="hold">
                                              <p:stCondLst>
                                                <p:cond delay="0"/>
                                              </p:stCondLst>
                                            </p:cTn>
                                            <p:tgtEl>
                                              <p:spTgt spid="50"/>
                                            </p:tgtEl>
                                          </p:cBhvr>
                                          <p:to x="80000" y="100000"/>
                                        </p:animScale>
                                        <p:anim by="(#ppt_w*0.10)" calcmode="lin" valueType="num">
                                          <p:cBhvr>
                                            <p:cTn id="71" dur="125" autoRev="1" fill="hold">
                                              <p:stCondLst>
                                                <p:cond delay="0"/>
                                              </p:stCondLst>
                                            </p:cTn>
                                            <p:tgtEl>
                                              <p:spTgt spid="50"/>
                                            </p:tgtEl>
                                            <p:attrNameLst>
                                              <p:attrName>ppt_x</p:attrName>
                                            </p:attrNameLst>
                                          </p:cBhvr>
                                        </p:anim>
                                        <p:anim by="(-#ppt_w*0.10)" calcmode="lin" valueType="num">
                                          <p:cBhvr>
                                            <p:cTn id="72" dur="125" autoRev="1" fill="hold">
                                              <p:stCondLst>
                                                <p:cond delay="0"/>
                                              </p:stCondLst>
                                            </p:cTn>
                                            <p:tgtEl>
                                              <p:spTgt spid="50"/>
                                            </p:tgtEl>
                                            <p:attrNameLst>
                                              <p:attrName>ppt_y</p:attrName>
                                            </p:attrNameLst>
                                          </p:cBhvr>
                                        </p:anim>
                                        <p:animRot by="-480000">
                                          <p:cBhvr>
                                            <p:cTn id="73" dur="125" autoRev="1" fill="hold">
                                              <p:stCondLst>
                                                <p:cond delay="0"/>
                                              </p:stCondLst>
                                            </p:cTn>
                                            <p:tgtEl>
                                              <p:spTgt spid="50"/>
                                            </p:tgtEl>
                                            <p:attrNameLst>
                                              <p:attrName>r</p:attrName>
                                            </p:attrNameLst>
                                          </p:cBhvr>
                                        </p:animRot>
                                      </p:childTnLst>
                                    </p:cTn>
                                  </p:par>
                                </p:childTnLst>
                              </p:cTn>
                            </p:par>
                            <p:par>
                              <p:cTn id="74" fill="hold">
                                <p:stCondLst>
                                  <p:cond delay="103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51"/>
                                            </p:tgtEl>
                                            <p:attrNameLst>
                                              <p:attrName>style.visibility</p:attrName>
                                            </p:attrNameLst>
                                          </p:cBhvr>
                                          <p:to>
                                            <p:strVal val="visible"/>
                                          </p:to>
                                        </p:set>
                                        <p:animEffect transition="in" filter="wipe(left)">
                                          <p:cBhvr>
                                            <p:cTn id="77" dur="250"/>
                                            <p:tgtEl>
                                              <p:spTgt spid="51"/>
                                            </p:tgtEl>
                                          </p:cBhvr>
                                        </p:animEffect>
                                      </p:childTnLst>
                                    </p:cTn>
                                  </p:par>
                                  <p:par>
                                    <p:cTn id="78" presetID="36" presetClass="emph" presetSubtype="0" fill="hold" grpId="1" nodeType="withEffect">
                                      <p:stCondLst>
                                        <p:cond delay="0"/>
                                      </p:stCondLst>
                                      <p:iterate type="lt">
                                        <p:tmPct val="30000"/>
                                      </p:iterate>
                                      <p:childTnLst>
                                        <p:animScale>
                                          <p:cBhvr>
                                            <p:cTn id="79" dur="125" autoRev="1" fill="hold">
                                              <p:stCondLst>
                                                <p:cond delay="0"/>
                                              </p:stCondLst>
                                            </p:cTn>
                                            <p:tgtEl>
                                              <p:spTgt spid="51"/>
                                            </p:tgtEl>
                                          </p:cBhvr>
                                          <p:to x="80000" y="100000"/>
                                        </p:animScale>
                                        <p:anim by="(#ppt_w*0.10)" calcmode="lin" valueType="num">
                                          <p:cBhvr>
                                            <p:cTn id="80" dur="125" autoRev="1" fill="hold">
                                              <p:stCondLst>
                                                <p:cond delay="0"/>
                                              </p:stCondLst>
                                            </p:cTn>
                                            <p:tgtEl>
                                              <p:spTgt spid="51"/>
                                            </p:tgtEl>
                                            <p:attrNameLst>
                                              <p:attrName>ppt_x</p:attrName>
                                            </p:attrNameLst>
                                          </p:cBhvr>
                                        </p:anim>
                                        <p:anim by="(-#ppt_w*0.10)" calcmode="lin" valueType="num">
                                          <p:cBhvr>
                                            <p:cTn id="81" dur="125" autoRev="1" fill="hold">
                                              <p:stCondLst>
                                                <p:cond delay="0"/>
                                              </p:stCondLst>
                                            </p:cTn>
                                            <p:tgtEl>
                                              <p:spTgt spid="51"/>
                                            </p:tgtEl>
                                            <p:attrNameLst>
                                              <p:attrName>ppt_y</p:attrName>
                                            </p:attrNameLst>
                                          </p:cBhvr>
                                        </p:anim>
                                        <p:animRot by="-480000">
                                          <p:cBhvr>
                                            <p:cTn id="82" dur="125" autoRev="1" fill="hold">
                                              <p:stCondLst>
                                                <p:cond delay="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animBg="1"/>
          <p:bldP spid="28" grpId="0" animBg="1"/>
          <p:bldP spid="29" grpId="0"/>
          <p:bldP spid="30" grpId="0" animBg="1"/>
          <p:bldP spid="31" grpId="0" animBg="1"/>
          <p:bldP spid="45" grpId="0" animBg="1"/>
          <p:bldP spid="46" grpId="0" animBg="1"/>
          <p:bldP spid="47" grpId="0"/>
          <p:bldP spid="48" grpId="0"/>
          <p:bldP spid="49" grpId="0"/>
          <p:bldP spid="49" grpId="1"/>
          <p:bldP spid="50" grpId="0"/>
          <p:bldP spid="50" grpId="1"/>
          <p:bldP spid="51" grpId="0"/>
          <p:bldP spid="51"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82633" y="2416006"/>
            <a:ext cx="7996843" cy="3068937"/>
          </a:xfrm>
          <a:custGeom>
            <a:avLst/>
            <a:gdLst>
              <a:gd name="connsiteX0" fmla="*/ 605118 w 5580530"/>
              <a:gd name="connsiteY0" fmla="*/ 0 h 2407023"/>
              <a:gd name="connsiteX1" fmla="*/ 0 w 5580530"/>
              <a:gd name="connsiteY1" fmla="*/ 1196788 h 2407023"/>
              <a:gd name="connsiteX2" fmla="*/ 591671 w 5580530"/>
              <a:gd name="connsiteY2" fmla="*/ 2407023 h 2407023"/>
              <a:gd name="connsiteX3" fmla="*/ 4975412 w 5580530"/>
              <a:gd name="connsiteY3" fmla="*/ 2407023 h 2407023"/>
              <a:gd name="connsiteX4" fmla="*/ 5580530 w 5580530"/>
              <a:gd name="connsiteY4" fmla="*/ 1196788 h 2407023"/>
              <a:gd name="connsiteX5" fmla="*/ 4961965 w 5580530"/>
              <a:gd name="connsiteY5" fmla="*/ 0 h 2407023"/>
              <a:gd name="connsiteX6" fmla="*/ 605118 w 5580530"/>
              <a:gd name="connsiteY6" fmla="*/ 0 h 240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0530" h="2407023">
                <a:moveTo>
                  <a:pt x="605118" y="0"/>
                </a:moveTo>
                <a:lnTo>
                  <a:pt x="0" y="1196788"/>
                </a:lnTo>
                <a:lnTo>
                  <a:pt x="591671" y="2407023"/>
                </a:lnTo>
                <a:lnTo>
                  <a:pt x="4975412" y="2407023"/>
                </a:lnTo>
                <a:lnTo>
                  <a:pt x="5580530" y="1196788"/>
                </a:lnTo>
                <a:lnTo>
                  <a:pt x="4961965" y="0"/>
                </a:lnTo>
                <a:lnTo>
                  <a:pt x="605118" y="0"/>
                </a:lnTo>
                <a:close/>
              </a:path>
            </a:pathLst>
          </a:custGeom>
          <a:solidFill>
            <a:schemeClr val="bg1">
              <a:lumMod val="95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p>
            <a:r>
              <a:rPr lang="zh-CN" altLang="en-US" sz="2200" dirty="0" smtClean="0">
                <a:latin typeface="微软雅黑" panose="020B0503020204020204" pitchFamily="34" charset="-122"/>
                <a:ea typeface="微软雅黑" panose="020B0503020204020204" pitchFamily="34" charset="-122"/>
              </a:rPr>
              <a:t>教学重点</a:t>
            </a:r>
          </a:p>
        </p:txBody>
      </p:sp>
      <p:grpSp>
        <p:nvGrpSpPr>
          <p:cNvPr id="27" name="组合 26"/>
          <p:cNvGrpSpPr/>
          <p:nvPr/>
        </p:nvGrpSpPr>
        <p:grpSpPr>
          <a:xfrm>
            <a:off x="5345392" y="2403892"/>
            <a:ext cx="3631417" cy="3081051"/>
            <a:chOff x="1987219" y="926099"/>
            <a:chExt cx="2054014" cy="1742714"/>
          </a:xfrm>
        </p:grpSpPr>
        <p:grpSp>
          <p:nvGrpSpPr>
            <p:cNvPr id="33" name="组合 32"/>
            <p:cNvGrpSpPr/>
            <p:nvPr/>
          </p:nvGrpSpPr>
          <p:grpSpPr>
            <a:xfrm>
              <a:off x="1987219" y="926099"/>
              <a:ext cx="2054014" cy="1742714"/>
              <a:chOff x="1881842" y="2656049"/>
              <a:chExt cx="2397222" cy="2093640"/>
            </a:xfrm>
          </p:grpSpPr>
          <p:grpSp>
            <p:nvGrpSpPr>
              <p:cNvPr id="36" name="组合 35"/>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4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1524105" y="2431739"/>
                  <a:ext cx="2602832" cy="227147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100000">
                      <a:sysClr val="window" lastClr="FFFFFF">
                        <a:lumMod val="75000"/>
                      </a:sysClr>
                    </a:gs>
                  </a:gsLst>
                  <a:lin ang="210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7" name="Freeform 7"/>
              <p:cNvSpPr>
                <a:spLocks/>
              </p:cNvSpPr>
              <p:nvPr/>
            </p:nvSpPr>
            <p:spPr bwMode="auto">
              <a:xfrm>
                <a:off x="2193523" y="2932555"/>
                <a:ext cx="1773859"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4" name="KSO_Shape"/>
            <p:cNvSpPr/>
            <p:nvPr/>
          </p:nvSpPr>
          <p:spPr>
            <a:xfrm>
              <a:off x="2941161" y="1309846"/>
              <a:ext cx="222822" cy="43406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gency FB"/>
                <a:cs typeface="+mn-cs"/>
              </a:endParaRPr>
            </a:p>
          </p:txBody>
        </p:sp>
        <p:sp>
          <p:nvSpPr>
            <p:cNvPr id="35" name="文本框 25"/>
            <p:cNvSpPr txBox="1"/>
            <p:nvPr/>
          </p:nvSpPr>
          <p:spPr>
            <a:xfrm>
              <a:off x="2746197" y="1860617"/>
              <a:ext cx="637589" cy="33076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200" b="1" kern="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微软雅黑" panose="020B0503020204020204" pitchFamily="34" charset="-122"/>
                  <a:ea typeface="微软雅黑" panose="020B0503020204020204" pitchFamily="34" charset="-122"/>
                </a:rPr>
                <a:t>重 点</a:t>
              </a:r>
              <a:endParaRPr kumimoji="0" lang="zh-CN" altLang="en-US" sz="3200" b="1" i="0" u="none" strike="noStrike" kern="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微软雅黑" panose="020B0503020204020204" pitchFamily="34" charset="-122"/>
                <a:ea typeface="微软雅黑" panose="020B0503020204020204" pitchFamily="34" charset="-122"/>
              </a:endParaRPr>
            </a:p>
          </p:txBody>
        </p:sp>
      </p:grpSp>
      <p:sp>
        <p:nvSpPr>
          <p:cNvPr id="4" name="TextBox 3"/>
          <p:cNvSpPr txBox="1"/>
          <p:nvPr/>
        </p:nvSpPr>
        <p:spPr>
          <a:xfrm>
            <a:off x="1224387" y="2415109"/>
            <a:ext cx="4027907" cy="3000821"/>
          </a:xfrm>
          <a:prstGeom prst="rect">
            <a:avLst/>
          </a:prstGeom>
          <a:noFill/>
        </p:spPr>
        <p:txBody>
          <a:bodyPr wrap="square" rtlCol="0">
            <a:spAutoFit/>
          </a:bodyPr>
          <a:lstStyle/>
          <a:p>
            <a:pPr>
              <a:lnSpc>
                <a:spcPct val="150000"/>
              </a:lnSpc>
            </a:pPr>
            <a:r>
              <a:rPr lang="zh-CN" altLang="en-US" b="1" dirty="0">
                <a:solidFill>
                  <a:schemeClr val="tx2"/>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dirty="0" smtClean="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9928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childTnLst>
                          </p:cTn>
                        </p:par>
                        <p:par>
                          <p:cTn id="8" fill="hold">
                            <p:stCondLst>
                              <p:cond delay="35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250" fill="hold"/>
                                        <p:tgtEl>
                                          <p:spTgt spid="27"/>
                                        </p:tgtEl>
                                        <p:attrNameLst>
                                          <p:attrName>ppt_w</p:attrName>
                                        </p:attrNameLst>
                                      </p:cBhvr>
                                      <p:tavLst>
                                        <p:tav tm="0">
                                          <p:val>
                                            <p:fltVal val="0"/>
                                          </p:val>
                                        </p:tav>
                                        <p:tav tm="100000">
                                          <p:val>
                                            <p:strVal val="#ppt_w"/>
                                          </p:val>
                                        </p:tav>
                                      </p:tavLst>
                                    </p:anim>
                                    <p:anim calcmode="lin" valueType="num">
                                      <p:cBhvr>
                                        <p:cTn id="12" dur="250" fill="hold"/>
                                        <p:tgtEl>
                                          <p:spTgt spid="27"/>
                                        </p:tgtEl>
                                        <p:attrNameLst>
                                          <p:attrName>ppt_h</p:attrName>
                                        </p:attrNameLst>
                                      </p:cBhvr>
                                      <p:tavLst>
                                        <p:tav tm="0">
                                          <p:val>
                                            <p:fltVal val="0"/>
                                          </p:val>
                                        </p:tav>
                                        <p:tav tm="100000">
                                          <p:val>
                                            <p:strVal val="#ppt_h"/>
                                          </p:val>
                                        </p:tav>
                                      </p:tavLst>
                                    </p:anim>
                                    <p:animEffect transition="in" filter="fade">
                                      <p:cBhvr>
                                        <p:cTn id="13" dur="250"/>
                                        <p:tgtEl>
                                          <p:spTgt spid="27"/>
                                        </p:tgtEl>
                                      </p:cBhvr>
                                    </p:animEffect>
                                  </p:childTnLst>
                                </p:cTn>
                              </p:par>
                            </p:childTnLst>
                          </p:cTn>
                        </p:par>
                        <p:par>
                          <p:cTn id="14" fill="hold">
                            <p:stCondLst>
                              <p:cond delay="600"/>
                            </p:stCondLst>
                            <p:childTnLst>
                              <p:par>
                                <p:cTn id="15" presetID="22" presetClass="entr" presetSubtype="2"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par>
                                <p:cTn id="18" presetID="10" presetClass="entr" presetSubtype="0" fill="hold" grpId="0" nodeType="withEffect">
                                  <p:stCondLst>
                                    <p:cond delay="500"/>
                                  </p:stCondLst>
                                  <p:iterate type="lt">
                                    <p:tmPct val="0"/>
                                  </p:iterate>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600"/>
                            </p:stCondLst>
                            <p:childTnLst>
                              <p:par>
                                <p:cTn id="22" presetID="27" presetClass="emph" presetSubtype="0" fill="remove" grpId="1" nodeType="afterEffect">
                                  <p:stCondLst>
                                    <p:cond delay="0"/>
                                  </p:stCondLst>
                                  <p:iterate type="lt">
                                    <p:tmPct val="10000"/>
                                  </p:iterate>
                                  <p:childTnLst>
                                    <p:animClr clrSpc="rgb" dir="cw">
                                      <p:cBhvr override="childStyle">
                                        <p:cTn id="23" dur="250" autoRev="1" fill="remove"/>
                                        <p:tgtEl>
                                          <p:spTgt spid="4"/>
                                        </p:tgtEl>
                                        <p:attrNameLst>
                                          <p:attrName>style.color</p:attrName>
                                        </p:attrNameLst>
                                      </p:cBhvr>
                                      <p:to>
                                        <a:schemeClr val="bg1"/>
                                      </p:to>
                                    </p:animClr>
                                    <p:animClr clrSpc="rgb" dir="cw">
                                      <p:cBhvr>
                                        <p:cTn id="24" dur="250" autoRev="1" fill="remove"/>
                                        <p:tgtEl>
                                          <p:spTgt spid="4"/>
                                        </p:tgtEl>
                                        <p:attrNameLst>
                                          <p:attrName>fillcolor</p:attrName>
                                        </p:attrNameLst>
                                      </p:cBhvr>
                                      <p:to>
                                        <a:schemeClr val="bg1"/>
                                      </p:to>
                                    </p:animClr>
                                    <p:set>
                                      <p:cBhvr>
                                        <p:cTn id="25" dur="250" autoRev="1" fill="remove"/>
                                        <p:tgtEl>
                                          <p:spTgt spid="4"/>
                                        </p:tgtEl>
                                        <p:attrNameLst>
                                          <p:attrName>fill.type</p:attrName>
                                        </p:attrNameLst>
                                      </p:cBhvr>
                                      <p:to>
                                        <p:strVal val="solid"/>
                                      </p:to>
                                    </p:set>
                                    <p:set>
                                      <p:cBhvr>
                                        <p:cTn id="26" dur="250" autoRev="1" fill="remove"/>
                                        <p:tgtEl>
                                          <p:spTgt spid="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p>
            <a:r>
              <a:rPr lang="zh-CN" altLang="en-US" sz="2200" dirty="0">
                <a:latin typeface="微软雅黑" panose="020B0503020204020204" pitchFamily="34" charset="-122"/>
                <a:ea typeface="微软雅黑" panose="020B0503020204020204" pitchFamily="34" charset="-122"/>
              </a:rPr>
              <a:t>学</a:t>
            </a:r>
            <a:r>
              <a:rPr lang="zh-CN" altLang="en-US" sz="2200" dirty="0" smtClean="0">
                <a:latin typeface="微软雅黑" panose="020B0503020204020204" pitchFamily="34" charset="-122"/>
                <a:ea typeface="微软雅黑" panose="020B0503020204020204" pitchFamily="34" charset="-122"/>
              </a:rPr>
              <a:t>情分析</a:t>
            </a:r>
          </a:p>
        </p:txBody>
      </p:sp>
      <p:grpSp>
        <p:nvGrpSpPr>
          <p:cNvPr id="37" name="组合 36"/>
          <p:cNvGrpSpPr/>
          <p:nvPr/>
        </p:nvGrpSpPr>
        <p:grpSpPr>
          <a:xfrm>
            <a:off x="672029" y="1328159"/>
            <a:ext cx="3570667" cy="2990283"/>
            <a:chOff x="755576" y="1453911"/>
            <a:chExt cx="2268652" cy="1889321"/>
          </a:xfrm>
          <a:effectLst>
            <a:outerShdw blurRad="228600" dist="38100" dir="8400000" sx="105000" sy="105000" algn="tr" rotWithShape="0">
              <a:prstClr val="black">
                <a:alpha val="20000"/>
              </a:prstClr>
            </a:outerShdw>
          </a:effectLst>
        </p:grpSpPr>
        <p:sp>
          <p:nvSpPr>
            <p:cNvPr id="39" name="六边形 38"/>
            <p:cNvSpPr/>
            <p:nvPr/>
          </p:nvSpPr>
          <p:spPr>
            <a:xfrm>
              <a:off x="755576" y="1453911"/>
              <a:ext cx="2268652" cy="1889321"/>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六边形 39"/>
            <p:cNvSpPr/>
            <p:nvPr/>
          </p:nvSpPr>
          <p:spPr>
            <a:xfrm>
              <a:off x="844839" y="1524499"/>
              <a:ext cx="2090125" cy="1728000"/>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2" name="TextBox 41"/>
          <p:cNvSpPr txBox="1"/>
          <p:nvPr/>
        </p:nvSpPr>
        <p:spPr>
          <a:xfrm>
            <a:off x="5089582" y="1216437"/>
            <a:ext cx="3674853" cy="5170646"/>
          </a:xfrm>
          <a:prstGeom prst="rect">
            <a:avLst/>
          </a:prstGeom>
          <a:noFill/>
        </p:spPr>
        <p:txBody>
          <a:bodyPr wrap="square" lIns="0" tIns="0" rIns="0" bIns="0" rtlCol="0">
            <a:spAutoFit/>
          </a:bodyPr>
          <a:lstStyle/>
          <a:p>
            <a:pPr marL="285750" indent="-285750" algn="just">
              <a:lnSpc>
                <a:spcPct val="150000"/>
              </a:lnSpc>
              <a:buFont typeface="Arial" pitchFamily="34" charset="0"/>
              <a:buChar char="•"/>
            </a:pPr>
            <a:r>
              <a:rPr lang="en-US" altLang="zh-CN" sz="1600" dirty="0" err="1" smtClean="0">
                <a:solidFill>
                  <a:schemeClr val="tx1">
                    <a:lumMod val="65000"/>
                    <a:lumOff val="35000"/>
                  </a:schemeClr>
                </a:solidFill>
                <a:latin typeface="微软雅黑" pitchFamily="34" charset="-122"/>
                <a:ea typeface="微软雅黑" pitchFamily="34" charset="-122"/>
              </a:rPr>
              <a:t>tanghua</a:t>
            </a:r>
            <a:r>
              <a:rPr lang="zh-CN" altLang="en-US" sz="1600" dirty="0" smtClean="0">
                <a:solidFill>
                  <a:schemeClr val="tx1">
                    <a:lumMod val="65000"/>
                    <a:lumOff val="35000"/>
                  </a:schemeClr>
                </a:solidFill>
                <a:latin typeface="微软雅黑" pitchFamily="34" charset="-122"/>
                <a:ea typeface="微软雅黑" pitchFamily="34" charset="-122"/>
              </a:rPr>
              <a:t>工作室</a:t>
            </a:r>
            <a:r>
              <a:rPr lang="zh-CN" altLang="en-US" sz="1600" dirty="0">
                <a:solidFill>
                  <a:schemeClr val="tx1">
                    <a:lumMod val="65000"/>
                    <a:lumOff val="35000"/>
                  </a:schemeClr>
                </a:solidFill>
                <a:latin typeface="微软雅黑" pitchFamily="34" charset="-122"/>
                <a:ea typeface="微软雅黑" pitchFamily="34" charset="-122"/>
              </a:rPr>
              <a:t>致力于精品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的设计创作，唯美的配色，协调的动画，独特精致的展现，更适用于教学</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Arial" pitchFamily="34" charset="0"/>
              <a:buChar char="•"/>
            </a:pPr>
            <a:r>
              <a:rPr lang="en-US" altLang="zh-CN" sz="1600" dirty="0" smtClean="0">
                <a:solidFill>
                  <a:schemeClr val="tx1">
                    <a:lumMod val="65000"/>
                    <a:lumOff val="35000"/>
                  </a:schemeClr>
                </a:solidFill>
                <a:latin typeface="微软雅黑" pitchFamily="34" charset="-122"/>
                <a:ea typeface="微软雅黑" pitchFamily="34" charset="-122"/>
              </a:rPr>
              <a:t>TH</a:t>
            </a:r>
            <a:r>
              <a:rPr lang="zh-CN" altLang="en-US" sz="1600" dirty="0" smtClean="0">
                <a:solidFill>
                  <a:schemeClr val="tx1">
                    <a:lumMod val="65000"/>
                    <a:lumOff val="35000"/>
                  </a:schemeClr>
                </a:solidFill>
                <a:latin typeface="微软雅黑" pitchFamily="34" charset="-122"/>
                <a:ea typeface="微软雅黑" pitchFamily="34" charset="-122"/>
              </a:rPr>
              <a:t>设计师</a:t>
            </a:r>
            <a:r>
              <a:rPr lang="zh-CN" altLang="en-US" sz="1600" dirty="0">
                <a:solidFill>
                  <a:schemeClr val="tx1">
                    <a:lumMod val="65000"/>
                    <a:lumOff val="35000"/>
                  </a:schemeClr>
                </a:solidFill>
                <a:latin typeface="微软雅黑" pitchFamily="34" charset="-122"/>
                <a:ea typeface="微软雅黑" pitchFamily="34" charset="-122"/>
              </a:rPr>
              <a:t>致力于教学课件、教学设计、汇报</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及相册</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的原创设计与美化，为您提供实用美观，精致大气，方便修改的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动态模板</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Arial" pitchFamily="34" charset="0"/>
              <a:buChar char="•"/>
            </a:pPr>
            <a:r>
              <a:rPr lang="zh-CN" altLang="en-US" sz="1600" dirty="0">
                <a:solidFill>
                  <a:schemeClr val="tx1">
                    <a:lumMod val="65000"/>
                    <a:lumOff val="35000"/>
                  </a:schemeClr>
                </a:solidFill>
                <a:latin typeface="微软雅黑" pitchFamily="34" charset="-122"/>
                <a:ea typeface="微软雅黑"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grpSp>
        <p:nvGrpSpPr>
          <p:cNvPr id="43" name="组合 42"/>
          <p:cNvGrpSpPr/>
          <p:nvPr/>
        </p:nvGrpSpPr>
        <p:grpSpPr>
          <a:xfrm flipH="1">
            <a:off x="50278" y="4133398"/>
            <a:ext cx="2529814" cy="2253685"/>
            <a:chOff x="2651321" y="1663222"/>
            <a:chExt cx="4201117" cy="4201119"/>
          </a:xfrm>
        </p:grpSpPr>
        <p:sp>
          <p:nvSpPr>
            <p:cNvPr id="44" name="六边形 43"/>
            <p:cNvSpPr/>
            <p:nvPr/>
          </p:nvSpPr>
          <p:spPr>
            <a:xfrm>
              <a:off x="2651321" y="1663222"/>
              <a:ext cx="4201117" cy="4201119"/>
            </a:xfrm>
            <a:prstGeom prst="hexagon">
              <a:avLst/>
            </a:prstGeom>
            <a:gradFill flip="none" rotWithShape="1">
              <a:gsLst>
                <a:gs pos="0">
                  <a:schemeClr val="bg1"/>
                </a:gs>
                <a:gs pos="100000">
                  <a:srgbClr val="E0E0E0"/>
                </a:gs>
              </a:gsLst>
              <a:lin ang="54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a:solidFill>
                  <a:schemeClr val="accent1"/>
                </a:solidFill>
              </a:endParaRPr>
            </a:p>
          </p:txBody>
        </p:sp>
        <p:sp>
          <p:nvSpPr>
            <p:cNvPr id="46" name="六边形 45"/>
            <p:cNvSpPr/>
            <p:nvPr/>
          </p:nvSpPr>
          <p:spPr>
            <a:xfrm flipH="1">
              <a:off x="2771636" y="1859955"/>
              <a:ext cx="3876991" cy="3876991"/>
            </a:xfrm>
            <a:prstGeom prst="hexagon">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a:solidFill>
                  <a:schemeClr val="accent1"/>
                </a:solidFill>
              </a:endParaRPr>
            </a:p>
          </p:txBody>
        </p:sp>
      </p:grpSp>
      <p:grpSp>
        <p:nvGrpSpPr>
          <p:cNvPr id="53" name="组合 52"/>
          <p:cNvGrpSpPr/>
          <p:nvPr/>
        </p:nvGrpSpPr>
        <p:grpSpPr>
          <a:xfrm>
            <a:off x="2925235" y="4236058"/>
            <a:ext cx="1533368" cy="1308130"/>
            <a:chOff x="2005455" y="3774966"/>
            <a:chExt cx="1567580" cy="1367156"/>
          </a:xfrm>
        </p:grpSpPr>
        <p:grpSp>
          <p:nvGrpSpPr>
            <p:cNvPr id="55" name="组合 54"/>
            <p:cNvGrpSpPr/>
            <p:nvPr/>
          </p:nvGrpSpPr>
          <p:grpSpPr>
            <a:xfrm>
              <a:off x="2005455" y="3774966"/>
              <a:ext cx="1567580" cy="1367156"/>
              <a:chOff x="304799" y="673099"/>
              <a:chExt cx="4000501" cy="4000500"/>
            </a:xfr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effectLst>
              <a:outerShdw blurRad="444500" dist="254000" dir="8100000" algn="tr" rotWithShape="0">
                <a:prstClr val="black">
                  <a:alpha val="50000"/>
                </a:prstClr>
              </a:outerShdw>
            </a:effectLst>
          </p:grpSpPr>
          <p:sp>
            <p:nvSpPr>
              <p:cNvPr id="68" name="六边形 67"/>
              <p:cNvSpPr/>
              <p:nvPr/>
            </p:nvSpPr>
            <p:spPr>
              <a:xfrm>
                <a:off x="304799" y="673099"/>
                <a:ext cx="4000501"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六边形 68"/>
              <p:cNvSpPr/>
              <p:nvPr/>
            </p:nvSpPr>
            <p:spPr>
              <a:xfrm>
                <a:off x="392113" y="760412"/>
                <a:ext cx="3825877" cy="3825873"/>
              </a:xfrm>
              <a:prstGeom prst="hexagon">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2322488" y="4043045"/>
              <a:ext cx="933515" cy="830997"/>
            </a:xfrm>
            <a:prstGeom prst="rect">
              <a:avLst/>
            </a:prstGeom>
            <a:noFill/>
          </p:spPr>
          <p:txBody>
            <a:bodyPr wrap="square" rtlCol="0">
              <a:spAutoFit/>
            </a:bodyPr>
            <a:lstStyle/>
            <a:p>
              <a:pPr algn="ctr"/>
              <a:r>
                <a:rPr lang="zh-CN" altLang="en-US" sz="2400" dirty="0" smtClean="0">
                  <a:solidFill>
                    <a:schemeClr val="bg1"/>
                  </a:solidFill>
                </a:rPr>
                <a:t>关键</a:t>
              </a:r>
              <a:endParaRPr lang="en-US" altLang="zh-CN" sz="2400" dirty="0" smtClean="0">
                <a:solidFill>
                  <a:schemeClr val="bg1"/>
                </a:solidFill>
              </a:endParaRPr>
            </a:p>
            <a:p>
              <a:pPr algn="ctr"/>
              <a:r>
                <a:rPr lang="zh-CN" altLang="en-US" sz="2400" dirty="0" smtClean="0">
                  <a:solidFill>
                    <a:schemeClr val="bg1"/>
                  </a:solidFill>
                </a:rPr>
                <a:t>文本</a:t>
              </a:r>
              <a:endParaRPr lang="zh-CN" altLang="en-US" sz="2400" dirty="0">
                <a:solidFill>
                  <a:schemeClr val="bg1"/>
                </a:solidFill>
              </a:endParaRPr>
            </a:p>
          </p:txBody>
        </p:sp>
      </p:grpSp>
      <p:grpSp>
        <p:nvGrpSpPr>
          <p:cNvPr id="70" name="组合 69"/>
          <p:cNvGrpSpPr/>
          <p:nvPr/>
        </p:nvGrpSpPr>
        <p:grpSpPr>
          <a:xfrm>
            <a:off x="3925603" y="5643729"/>
            <a:ext cx="1121010" cy="1018909"/>
            <a:chOff x="3602570" y="4602291"/>
            <a:chExt cx="1121010" cy="1018909"/>
          </a:xfrm>
        </p:grpSpPr>
        <p:grpSp>
          <p:nvGrpSpPr>
            <p:cNvPr id="71" name="组合 70"/>
            <p:cNvGrpSpPr/>
            <p:nvPr/>
          </p:nvGrpSpPr>
          <p:grpSpPr>
            <a:xfrm>
              <a:off x="3602570" y="4602291"/>
              <a:ext cx="1121010" cy="1018909"/>
              <a:chOff x="304799" y="673099"/>
              <a:chExt cx="4000501" cy="4000500"/>
            </a:xfr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5400000" scaled="1"/>
              <a:tileRect/>
            </a:gradFill>
            <a:effectLst>
              <a:outerShdw blurRad="444500" dist="254000" dir="8100000" algn="tr" rotWithShape="0">
                <a:prstClr val="black">
                  <a:alpha val="50000"/>
                </a:prstClr>
              </a:outerShdw>
            </a:effectLst>
          </p:grpSpPr>
          <p:sp>
            <p:nvSpPr>
              <p:cNvPr id="73" name="六边形 72"/>
              <p:cNvSpPr/>
              <p:nvPr/>
            </p:nvSpPr>
            <p:spPr>
              <a:xfrm>
                <a:off x="304799" y="673099"/>
                <a:ext cx="4000501"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六边形 73"/>
              <p:cNvSpPr/>
              <p:nvPr/>
            </p:nvSpPr>
            <p:spPr>
              <a:xfrm>
                <a:off x="392111" y="760411"/>
                <a:ext cx="3825876" cy="3825876"/>
              </a:xfrm>
              <a:prstGeom prst="hexagon">
                <a:avLst/>
              </a:prstGeom>
              <a:gradFill flip="none" rotWithShape="1">
                <a:gsLst>
                  <a:gs pos="0">
                    <a:schemeClr val="accent5">
                      <a:shade val="30000"/>
                      <a:satMod val="115000"/>
                    </a:schemeClr>
                  </a:gs>
                  <a:gs pos="50000">
                    <a:schemeClr val="accent5">
                      <a:shade val="67500"/>
                      <a:satMod val="115000"/>
                    </a:schemeClr>
                  </a:gs>
                  <a:gs pos="100000">
                    <a:schemeClr val="accent5">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3637887" y="4739802"/>
              <a:ext cx="997704" cy="707886"/>
            </a:xfrm>
            <a:prstGeom prst="rect">
              <a:avLst/>
            </a:prstGeom>
            <a:noFill/>
          </p:spPr>
          <p:txBody>
            <a:bodyPr wrap="square" rtlCol="0">
              <a:spAutoFit/>
            </a:bodyPr>
            <a:lstStyle/>
            <a:p>
              <a:pPr algn="ctr"/>
              <a:r>
                <a:rPr lang="zh-CN" altLang="en-US" sz="2000" dirty="0" smtClean="0">
                  <a:solidFill>
                    <a:schemeClr val="bg1"/>
                  </a:solidFill>
                </a:rPr>
                <a:t>关键</a:t>
              </a:r>
              <a:endParaRPr lang="en-US" altLang="zh-CN" sz="2000" dirty="0" smtClean="0">
                <a:solidFill>
                  <a:schemeClr val="bg1"/>
                </a:solidFill>
              </a:endParaRPr>
            </a:p>
            <a:p>
              <a:pPr algn="ctr"/>
              <a:r>
                <a:rPr lang="zh-CN" altLang="en-US" sz="2000" dirty="0" smtClean="0">
                  <a:solidFill>
                    <a:schemeClr val="bg1"/>
                  </a:solidFill>
                </a:rPr>
                <a:t>文本</a:t>
              </a:r>
              <a:endParaRPr lang="zh-CN" altLang="en-US" sz="2000" dirty="0">
                <a:solidFill>
                  <a:schemeClr val="bg1"/>
                </a:solidFill>
              </a:endParaRPr>
            </a:p>
          </p:txBody>
        </p:sp>
      </p:grpSp>
      <p:grpSp>
        <p:nvGrpSpPr>
          <p:cNvPr id="75" name="组合 74"/>
          <p:cNvGrpSpPr/>
          <p:nvPr/>
        </p:nvGrpSpPr>
        <p:grpSpPr>
          <a:xfrm>
            <a:off x="2677989" y="5902070"/>
            <a:ext cx="916395" cy="832930"/>
            <a:chOff x="2518484" y="5549192"/>
            <a:chExt cx="916395" cy="832930"/>
          </a:xfrm>
        </p:grpSpPr>
        <p:grpSp>
          <p:nvGrpSpPr>
            <p:cNvPr id="76" name="组合 75"/>
            <p:cNvGrpSpPr/>
            <p:nvPr/>
          </p:nvGrpSpPr>
          <p:grpSpPr>
            <a:xfrm>
              <a:off x="2518484" y="5549192"/>
              <a:ext cx="916395" cy="832930"/>
              <a:chOff x="304799" y="673099"/>
              <a:chExt cx="4000501" cy="4000500"/>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effectLst>
              <a:outerShdw blurRad="444500" dist="254000" dir="8100000" algn="tr" rotWithShape="0">
                <a:prstClr val="black">
                  <a:alpha val="50000"/>
                </a:prstClr>
              </a:outerShdw>
            </a:effectLst>
          </p:grpSpPr>
          <p:sp>
            <p:nvSpPr>
              <p:cNvPr id="78" name="六边形 77"/>
              <p:cNvSpPr/>
              <p:nvPr/>
            </p:nvSpPr>
            <p:spPr>
              <a:xfrm>
                <a:off x="304799" y="673099"/>
                <a:ext cx="4000501"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六边形 78"/>
              <p:cNvSpPr/>
              <p:nvPr/>
            </p:nvSpPr>
            <p:spPr>
              <a:xfrm>
                <a:off x="392112" y="760412"/>
                <a:ext cx="3825876" cy="3825874"/>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TextBox 76"/>
            <p:cNvSpPr txBox="1"/>
            <p:nvPr/>
          </p:nvSpPr>
          <p:spPr>
            <a:xfrm>
              <a:off x="2602638" y="5639413"/>
              <a:ext cx="737080" cy="646331"/>
            </a:xfrm>
            <a:prstGeom prst="rect">
              <a:avLst/>
            </a:prstGeom>
            <a:noFill/>
          </p:spPr>
          <p:txBody>
            <a:bodyPr wrap="square" rtlCol="0">
              <a:spAutoFit/>
            </a:bodyPr>
            <a:lstStyle/>
            <a:p>
              <a:pPr algn="ctr"/>
              <a:r>
                <a:rPr lang="zh-CN" altLang="en-US" sz="1800" dirty="0" smtClean="0">
                  <a:solidFill>
                    <a:schemeClr val="bg1"/>
                  </a:solidFill>
                </a:rPr>
                <a:t>关键</a:t>
              </a:r>
              <a:endParaRPr lang="en-US" altLang="zh-CN" sz="1800" dirty="0" smtClean="0">
                <a:solidFill>
                  <a:schemeClr val="bg1"/>
                </a:solidFill>
              </a:endParaRPr>
            </a:p>
            <a:p>
              <a:pPr algn="ctr"/>
              <a:r>
                <a:rPr lang="zh-CN" altLang="en-US" sz="1800" dirty="0" smtClean="0">
                  <a:solidFill>
                    <a:schemeClr val="bg1"/>
                  </a:solidFill>
                </a:rPr>
                <a:t>文本</a:t>
              </a:r>
              <a:endParaRPr lang="zh-CN" altLang="en-US" sz="1800" dirty="0">
                <a:solidFill>
                  <a:schemeClr val="bg1"/>
                </a:solidFill>
              </a:endParaRPr>
            </a:p>
          </p:txBody>
        </p:sp>
      </p:grpSp>
    </p:spTree>
    <p:extLst>
      <p:ext uri="{BB962C8B-B14F-4D97-AF65-F5344CB8AC3E}">
        <p14:creationId xmlns:p14="http://schemas.microsoft.com/office/powerpoint/2010/main" val="3663551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childTnLst>
                          </p:cTn>
                        </p:par>
                        <p:par>
                          <p:cTn id="8" fill="hold">
                            <p:stCondLst>
                              <p:cond delay="350"/>
                            </p:stCondLst>
                            <p:childTnLst>
                              <p:par>
                                <p:cTn id="9" presetID="2" presetClass="entr" presetSubtype="4"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350" fill="hold"/>
                                        <p:tgtEl>
                                          <p:spTgt spid="53"/>
                                        </p:tgtEl>
                                        <p:attrNameLst>
                                          <p:attrName>ppt_x</p:attrName>
                                        </p:attrNameLst>
                                      </p:cBhvr>
                                      <p:tavLst>
                                        <p:tav tm="0">
                                          <p:val>
                                            <p:strVal val="#ppt_x"/>
                                          </p:val>
                                        </p:tav>
                                        <p:tav tm="100000">
                                          <p:val>
                                            <p:strVal val="#ppt_x"/>
                                          </p:val>
                                        </p:tav>
                                      </p:tavLst>
                                    </p:anim>
                                    <p:anim calcmode="lin" valueType="num">
                                      <p:cBhvr additive="base">
                                        <p:cTn id="12" dur="350" fill="hold"/>
                                        <p:tgtEl>
                                          <p:spTgt spid="53"/>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 presetClass="entr" presetSubtype="4"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350" fill="hold"/>
                                        <p:tgtEl>
                                          <p:spTgt spid="75"/>
                                        </p:tgtEl>
                                        <p:attrNameLst>
                                          <p:attrName>ppt_x</p:attrName>
                                        </p:attrNameLst>
                                      </p:cBhvr>
                                      <p:tavLst>
                                        <p:tav tm="0">
                                          <p:val>
                                            <p:strVal val="#ppt_x"/>
                                          </p:val>
                                        </p:tav>
                                        <p:tav tm="100000">
                                          <p:val>
                                            <p:strVal val="#ppt_x"/>
                                          </p:val>
                                        </p:tav>
                                      </p:tavLst>
                                    </p:anim>
                                    <p:anim calcmode="lin" valueType="num">
                                      <p:cBhvr additive="base">
                                        <p:cTn id="17" dur="350" fill="hold"/>
                                        <p:tgtEl>
                                          <p:spTgt spid="75"/>
                                        </p:tgtEl>
                                        <p:attrNameLst>
                                          <p:attrName>ppt_y</p:attrName>
                                        </p:attrNameLst>
                                      </p:cBhvr>
                                      <p:tavLst>
                                        <p:tav tm="0">
                                          <p:val>
                                            <p:strVal val="1+#ppt_h/2"/>
                                          </p:val>
                                        </p:tav>
                                        <p:tav tm="100000">
                                          <p:val>
                                            <p:strVal val="#ppt_y"/>
                                          </p:val>
                                        </p:tav>
                                      </p:tavLst>
                                    </p:anim>
                                  </p:childTnLst>
                                </p:cTn>
                              </p:par>
                            </p:childTnLst>
                          </p:cTn>
                        </p:par>
                        <p:par>
                          <p:cTn id="18" fill="hold">
                            <p:stCondLst>
                              <p:cond delay="1050"/>
                            </p:stCondLst>
                            <p:childTnLst>
                              <p:par>
                                <p:cTn id="19" presetID="2" presetClass="entr" presetSubtype="4"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350" fill="hold"/>
                                        <p:tgtEl>
                                          <p:spTgt spid="70"/>
                                        </p:tgtEl>
                                        <p:attrNameLst>
                                          <p:attrName>ppt_x</p:attrName>
                                        </p:attrNameLst>
                                      </p:cBhvr>
                                      <p:tavLst>
                                        <p:tav tm="0">
                                          <p:val>
                                            <p:strVal val="#ppt_x"/>
                                          </p:val>
                                        </p:tav>
                                        <p:tav tm="100000">
                                          <p:val>
                                            <p:strVal val="#ppt_x"/>
                                          </p:val>
                                        </p:tav>
                                      </p:tavLst>
                                    </p:anim>
                                    <p:anim calcmode="lin" valueType="num">
                                      <p:cBhvr additive="base">
                                        <p:cTn id="22" dur="350" fill="hold"/>
                                        <p:tgtEl>
                                          <p:spTgt spid="70"/>
                                        </p:tgtEl>
                                        <p:attrNameLst>
                                          <p:attrName>ppt_y</p:attrName>
                                        </p:attrNameLst>
                                      </p:cBhvr>
                                      <p:tavLst>
                                        <p:tav tm="0">
                                          <p:val>
                                            <p:strVal val="1+#ppt_h/2"/>
                                          </p:val>
                                        </p:tav>
                                        <p:tav tm="100000">
                                          <p:val>
                                            <p:strVal val="#ppt_y"/>
                                          </p:val>
                                        </p:tav>
                                      </p:tavLst>
                                    </p:anim>
                                  </p:childTnLst>
                                </p:cTn>
                              </p:par>
                            </p:childTnLst>
                          </p:cTn>
                        </p:par>
                        <p:par>
                          <p:cTn id="23" fill="hold">
                            <p:stCondLst>
                              <p:cond delay="14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750"/>
                                        <p:tgtEl>
                                          <p:spTgt spid="37"/>
                                        </p:tgtEl>
                                      </p:cBhvr>
                                    </p:animEffect>
                                    <p:anim calcmode="lin" valueType="num">
                                      <p:cBhvr>
                                        <p:cTn id="27" dur="750" fill="hold"/>
                                        <p:tgtEl>
                                          <p:spTgt spid="37"/>
                                        </p:tgtEl>
                                        <p:attrNameLst>
                                          <p:attrName>ppt_x</p:attrName>
                                        </p:attrNameLst>
                                      </p:cBhvr>
                                      <p:tavLst>
                                        <p:tav tm="0">
                                          <p:val>
                                            <p:strVal val="#ppt_x"/>
                                          </p:val>
                                        </p:tav>
                                        <p:tav tm="100000">
                                          <p:val>
                                            <p:strVal val="#ppt_x"/>
                                          </p:val>
                                        </p:tav>
                                      </p:tavLst>
                                    </p:anim>
                                    <p:anim calcmode="lin" valueType="num">
                                      <p:cBhvr>
                                        <p:cTn id="28" dur="750" fill="hold"/>
                                        <p:tgtEl>
                                          <p:spTgt spid="3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750"/>
                                        <p:tgtEl>
                                          <p:spTgt spid="43"/>
                                        </p:tgtEl>
                                      </p:cBhvr>
                                    </p:animEffect>
                                    <p:anim calcmode="lin" valueType="num">
                                      <p:cBhvr>
                                        <p:cTn id="32" dur="750" fill="hold"/>
                                        <p:tgtEl>
                                          <p:spTgt spid="43"/>
                                        </p:tgtEl>
                                        <p:attrNameLst>
                                          <p:attrName>ppt_x</p:attrName>
                                        </p:attrNameLst>
                                      </p:cBhvr>
                                      <p:tavLst>
                                        <p:tav tm="0">
                                          <p:val>
                                            <p:strVal val="#ppt_x"/>
                                          </p:val>
                                        </p:tav>
                                        <p:tav tm="100000">
                                          <p:val>
                                            <p:strVal val="#ppt_x"/>
                                          </p:val>
                                        </p:tav>
                                      </p:tavLst>
                                    </p:anim>
                                    <p:anim calcmode="lin" valueType="num">
                                      <p:cBhvr>
                                        <p:cTn id="33" dur="750" fill="hold"/>
                                        <p:tgtEl>
                                          <p:spTgt spid="43"/>
                                        </p:tgtEl>
                                        <p:attrNameLst>
                                          <p:attrName>ppt_y</p:attrName>
                                        </p:attrNameLst>
                                      </p:cBhvr>
                                      <p:tavLst>
                                        <p:tav tm="0">
                                          <p:val>
                                            <p:strVal val="#ppt_y-.1"/>
                                          </p:val>
                                        </p:tav>
                                        <p:tav tm="100000">
                                          <p:val>
                                            <p:strVal val="#ppt_y"/>
                                          </p:val>
                                        </p:tav>
                                      </p:tavLst>
                                    </p:anim>
                                  </p:childTnLst>
                                </p:cTn>
                              </p:par>
                            </p:childTnLst>
                          </p:cTn>
                        </p:par>
                        <p:par>
                          <p:cTn id="34" fill="hold">
                            <p:stCondLst>
                              <p:cond delay="2150"/>
                            </p:stCondLst>
                            <p:childTnLst>
                              <p:par>
                                <p:cTn id="35" presetID="22" presetClass="entr" presetSubtype="1"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up)">
                                      <p:cBhvr>
                                        <p:cTn id="37" dur="1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01914" y="308377"/>
            <a:ext cx="0" cy="404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13847" y="312584"/>
            <a:ext cx="1313180" cy="430887"/>
          </a:xfrm>
          <a:prstGeom prst="rect">
            <a:avLst/>
          </a:prstGeom>
          <a:noFill/>
        </p:spPr>
        <p:txBody>
          <a:bodyPr wrap="none" rtlCol="0">
            <a:spAutoFit/>
          </a:bodyPr>
          <a:lstStyle/>
          <a:p>
            <a:r>
              <a:rPr lang="zh-CN" altLang="en-US" sz="2200" dirty="0" smtClean="0">
                <a:latin typeface="微软雅黑" panose="020B0503020204020204" pitchFamily="34" charset="-122"/>
                <a:ea typeface="微软雅黑" panose="020B0503020204020204" pitchFamily="34" charset="-122"/>
              </a:rPr>
              <a:t>教学难点</a:t>
            </a:r>
          </a:p>
        </p:txBody>
      </p:sp>
      <p:pic>
        <p:nvPicPr>
          <p:cNvPr id="37" name="Picture 2" descr="C:\Users\Administrator\Desktop\商务图片\图片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7471"/>
            <a:ext cx="9144000" cy="5273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0" y="3576919"/>
            <a:ext cx="9144000" cy="1897039"/>
          </a:xfrm>
          <a:prstGeom prst="rect">
            <a:avLst/>
          </a:prstGeom>
          <a:solidFill>
            <a:srgbClr val="FFFFFF">
              <a:alpha val="81961"/>
            </a:srgbClr>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在这里根据情况添加难点文字</a:t>
            </a:r>
            <a:endParaRPr lang="en-US" altLang="zh-CN" sz="40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3763161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4"/>
</p:tagLst>
</file>

<file path=ppt/tags/tag10.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6"/>
</p:tagLst>
</file>

<file path=ppt/tags/tag11.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7"/>
</p:tagLst>
</file>

<file path=ppt/tags/tag12.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8"/>
</p:tagLst>
</file>

<file path=ppt/tags/tag13.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26"/>
</p:tagLst>
</file>

<file path=ppt/tags/tag14.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27"/>
</p:tagLst>
</file>

<file path=ppt/tags/tag15.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28"/>
</p:tagLst>
</file>

<file path=ppt/tags/tag16.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4"/>
</p:tagLst>
</file>

<file path=ppt/tags/tag17.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5"/>
</p:tagLst>
</file>

<file path=ppt/tags/tag18.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6"/>
</p:tagLst>
</file>

<file path=ppt/tags/tag19.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7"/>
</p:tagLst>
</file>

<file path=ppt/tags/tag2.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5"/>
</p:tagLst>
</file>

<file path=ppt/tags/tag20.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8"/>
</p:tagLst>
</file>

<file path=ppt/tags/tag21.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9"/>
</p:tagLst>
</file>

<file path=ppt/tags/tag22.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0"/>
</p:tagLst>
</file>

<file path=ppt/tags/tag23.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1"/>
</p:tagLst>
</file>

<file path=ppt/tags/tag24.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2"/>
</p:tagLst>
</file>

<file path=ppt/tags/tag25.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1"/>
</p:tagLst>
</file>

<file path=ppt/tags/tag26.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2"/>
</p:tagLst>
</file>

<file path=ppt/tags/tag27.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3"/>
</p:tagLst>
</file>

<file path=ppt/tags/tag28.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6"/>
</p:tagLst>
</file>

<file path=ppt/tags/tag30.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Other"/>
  <p:tag name="MH_ORDER" val="7"/>
</p:tagLst>
</file>

<file path=ppt/tags/tag37.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8"/>
</p:tagLst>
</file>

<file path=ppt/tags/tag40.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Text"/>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401111213"/>
  <p:tag name="MH_LIBRARY" val="GRAPHIC"/>
  <p:tag name="MH_TYPE" val="Text"/>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9"/>
</p:tagLst>
</file>

<file path=ppt/tags/tag50.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Pictur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Text"/>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Pictur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Other"/>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Text"/>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417182142"/>
  <p:tag name="MH_LIBRARY" val="GRAPHIC"/>
  <p:tag name="MH_TYPE" val="Pictur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10"/>
</p:tagLst>
</file>

<file path=ppt/tags/tag60.xml><?xml version="1.0" encoding="utf-8"?>
<p:tagLst xmlns:a="http://schemas.openxmlformats.org/drawingml/2006/main" xmlns:r="http://schemas.openxmlformats.org/officeDocument/2006/relationships" xmlns:p="http://schemas.openxmlformats.org/presentationml/2006/main">
  <p:tag name="MH" val="20160417182142"/>
  <p:tag name="MH_LIBRARY" val="GRAPHIC"/>
  <p:tag name="MH_TYPE" val="Pictur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417182142"/>
  <p:tag name="MH_LIBRARY" val="GRAPHIC"/>
  <p:tag name="MH_TYPE" val="Pictur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Text"/>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Other"/>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Text"/>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Pictur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Picture"/>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60417174131"/>
  <p:tag name="MH_LIBRARY" val="GRAPHIC"/>
  <p:tag name="MH_TYPE" val="Picture"/>
  <p:tag name="MH_ORDER" val="2"/>
</p:tagLst>
</file>

<file path=ppt/tags/tag69.xml><?xml version="1.0" encoding="utf-8"?>
<p:tagLst xmlns:a="http://schemas.openxmlformats.org/drawingml/2006/main" xmlns:r="http://schemas.openxmlformats.org/officeDocument/2006/relationships" xmlns:p="http://schemas.openxmlformats.org/presentationml/2006/main">
  <p:tag name="MH" val="20160417173557"/>
  <p:tag name="MH_LIBRARY" val="GRAPHIC"/>
  <p:tag name="MH_TYPE" val="Pictur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3"/>
</p:tagLst>
</file>

<file path=ppt/tags/tag8.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4"/>
</p:tagLst>
</file>

<file path=ppt/tags/tag9.xml><?xml version="1.0" encoding="utf-8"?>
<p:tagLst xmlns:a="http://schemas.openxmlformats.org/drawingml/2006/main" xmlns:r="http://schemas.openxmlformats.org/officeDocument/2006/relationships" xmlns:p="http://schemas.openxmlformats.org/presentationml/2006/main">
  <p:tag name="MH" val="20160401105711"/>
  <p:tag name="MH_LIBRARY" val="GRAPHIC"/>
  <p:tag name="MH_TYPE" val="Other"/>
  <p:tag name="MH_ORDER" val="45"/>
</p:tagLst>
</file>

<file path=ppt/theme/theme1.xml><?xml version="1.0" encoding="utf-8"?>
<a:theme xmlns:a="http://schemas.openxmlformats.org/drawingml/2006/main" name="Office 主题">
  <a:themeElements>
    <a:clrScheme name="自定义 96">
      <a:dk1>
        <a:sysClr val="windowText" lastClr="000000"/>
      </a:dk1>
      <a:lt1>
        <a:sysClr val="window" lastClr="FFFFFF"/>
      </a:lt1>
      <a:dk2>
        <a:srgbClr val="1F497D"/>
      </a:dk2>
      <a:lt2>
        <a:srgbClr val="EEECE1"/>
      </a:lt2>
      <a:accent1>
        <a:srgbClr val="E94744"/>
      </a:accent1>
      <a:accent2>
        <a:srgbClr val="F36F00"/>
      </a:accent2>
      <a:accent3>
        <a:srgbClr val="009288"/>
      </a:accent3>
      <a:accent4>
        <a:srgbClr val="70AD47"/>
      </a:accent4>
      <a:accent5>
        <a:srgbClr val="0070C0"/>
      </a:accent5>
      <a:accent6>
        <a:srgbClr val="005364"/>
      </a:accent6>
      <a:hlink>
        <a:srgbClr val="FF0066"/>
      </a:hlink>
      <a:folHlink>
        <a:srgbClr val="0070C0"/>
      </a:folHlink>
    </a:clrScheme>
    <a:fontScheme name="自定义 3">
      <a:majorFont>
        <a:latin typeface="Impact"/>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0DF00"/>
        </a:solidFill>
        <a:ln w="31750">
          <a:solidFill>
            <a:srgbClr val="F0DF00"/>
          </a:solidFill>
          <a:prstDash val="sysDot"/>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2000"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2186</TotalTime>
  <Words>2004</Words>
  <Application>Microsoft Office PowerPoint</Application>
  <PresentationFormat>全屏显示(4:3)</PresentationFormat>
  <Paragraphs>404</Paragraphs>
  <Slides>41</Slides>
  <Notes>39</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阿唐</Manager>
  <Company>TH8154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329</cp:revision>
  <dcterms:created xsi:type="dcterms:W3CDTF">2014-08-23T03:40:54Z</dcterms:created>
  <dcterms:modified xsi:type="dcterms:W3CDTF">2016-09-26T03:19:03Z</dcterms:modified>
  <cp:category>https://800sucai.taobao.com</cp:category>
</cp:coreProperties>
</file>