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86E1-EEC5-4B55-BB66-CC0B0DF31974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AB72F-4DBA-4A13-9D5B-7CD1FCF32F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5F350-8261-4BF4-9D86-6F336182A87C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7AF72-0225-46AF-9AC3-FF3748D6A8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122A4-8863-4647-938E-45DD9157F2C1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DBBFD-80F6-4E5D-96BE-E5BFE8C96F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0BB77-C3FF-44A1-8296-0427D6E6E880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5E58-9CDD-4EC5-8377-CF56C9761B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80E-1812-4A02-91FC-BCB007DD9621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145DF-9FC7-4397-8280-F7142D984B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837A-B5C5-4963-8909-B7411042E200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477E8-B6CC-4A30-9808-F00F54C957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289B9-A90D-4190-BB06-3C9861D5A649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4066B-AA8F-4065-8CE0-D2B2904E59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C9FAD-C78C-4A74-A53D-694425A7E585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3CFC0-A237-4CCB-9EAD-588577FB5F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FCC5-D779-46F7-8CDF-2F8F531C7C6A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9EFF7-53EB-455D-ADE4-7A8A7BE9BD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334AF-DAB3-46D3-8173-7CC4C1C86804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73C1C-E097-493C-B74B-2A525E3DA7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563F-9A0B-44BA-9B64-90461354A053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20D2-445D-4878-ADD6-682CD51981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DA9193-D6BB-4265-A096-DBA41A40A4FB}" type="datetimeFigureOut">
              <a:rPr lang="zh-CN" altLang="en-US"/>
              <a:pPr>
                <a:defRPr/>
              </a:pPr>
              <a:t>2014/12/20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7CD5DDB-93DA-49B1-A070-A19AD61097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286375" y="4143375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643563" y="4656138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429250" y="4646613"/>
            <a:ext cx="2500313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3578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21481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37147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2571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30003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4"/>
          <p:cNvSpPr>
            <a:spLocks noChangeArrowheads="1"/>
          </p:cNvSpPr>
          <p:nvPr/>
        </p:nvSpPr>
        <p:spPr bwMode="auto">
          <a:xfrm>
            <a:off x="528637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30003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53578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6143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37147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2643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17859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9290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92931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635793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4357688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64318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1785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5929313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50031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25003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51435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357813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89</Words>
  <Application>Microsoft Office PowerPoint</Application>
  <PresentationFormat>全屏显示(4:3)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hong</cp:lastModifiedBy>
  <cp:revision>85</cp:revision>
  <dcterms:created xsi:type="dcterms:W3CDTF">2013-10-30T09:04:50Z</dcterms:created>
  <dcterms:modified xsi:type="dcterms:W3CDTF">2014-12-20T02:33:12Z</dcterms:modified>
</cp:coreProperties>
</file>