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1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18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4D4184-C012-4F54-B134-D8EFCEC20450}" type="datetimeFigureOut">
              <a:rPr lang="zh-CN" altLang="en-US"/>
              <a:pPr>
                <a:defRPr/>
              </a:pPr>
              <a:t>2014/11/21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739ED7-08EB-4758-AE4F-2BB9EDDBF59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0E5BB9-E762-44D3-A61B-F37BA591038B}" type="datetimeFigureOut">
              <a:rPr lang="zh-CN" altLang="en-US"/>
              <a:pPr>
                <a:defRPr/>
              </a:pPr>
              <a:t>2014/11/21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47AE2-FB9B-4DFF-BD56-B5416FC4DEC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65E7DA-95F2-435D-8EF3-4E48E4C76C8A}" type="datetimeFigureOut">
              <a:rPr lang="zh-CN" altLang="en-US"/>
              <a:pPr>
                <a:defRPr/>
              </a:pPr>
              <a:t>2014/11/21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345C57-FB32-4CFA-8038-8B4459ABD35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4644D-98DF-4827-A241-F2BC71F1D46E}" type="datetimeFigureOut">
              <a:rPr lang="zh-CN" altLang="en-US"/>
              <a:pPr>
                <a:defRPr/>
              </a:pPr>
              <a:t>2014/11/21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BFC9EA-B392-4C28-B59C-910CDD3B67C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62D0EF-6F9E-4A44-9D38-90389FFDB919}" type="datetimeFigureOut">
              <a:rPr lang="zh-CN" altLang="en-US"/>
              <a:pPr>
                <a:defRPr/>
              </a:pPr>
              <a:t>2014/11/21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F25F95-7D33-4990-AC85-58EC66950C6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D72DDB-D108-4619-9008-8716D2D5B52E}" type="datetimeFigureOut">
              <a:rPr lang="zh-CN" altLang="en-US"/>
              <a:pPr>
                <a:defRPr/>
              </a:pPr>
              <a:t>2014/11/21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82D1FF-0672-4A40-AF0C-5F2582F7EA0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63943-9F12-4293-B77B-DF3B1805902C}" type="datetimeFigureOut">
              <a:rPr lang="zh-CN" altLang="en-US"/>
              <a:pPr>
                <a:defRPr/>
              </a:pPr>
              <a:t>2014/11/21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95490-35A9-41C3-A75E-E31880629A9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7D6877-A2AD-431E-AC7C-96F25B9FE4F5}" type="datetimeFigureOut">
              <a:rPr lang="zh-CN" altLang="en-US"/>
              <a:pPr>
                <a:defRPr/>
              </a:pPr>
              <a:t>2014/11/21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F5E71D-5B99-48FD-8BD5-300C680D843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7E4A67-89C6-46E3-92F9-A4EAAF262A4D}" type="datetimeFigureOut">
              <a:rPr lang="zh-CN" altLang="en-US"/>
              <a:pPr>
                <a:defRPr/>
              </a:pPr>
              <a:t>2014/11/21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2CDB7F-E4EE-47F8-AC29-A10F2EAD7DA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4CA457-2AEC-4DE9-8DDB-74E9839DB934}" type="datetimeFigureOut">
              <a:rPr lang="zh-CN" altLang="en-US"/>
              <a:pPr>
                <a:defRPr/>
              </a:pPr>
              <a:t>2014/11/21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ECC29-E115-463B-92C4-83E073A8D65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D66864-96DC-4AE2-92FB-39D708493AE5}" type="datetimeFigureOut">
              <a:rPr lang="zh-CN" altLang="en-US"/>
              <a:pPr>
                <a:defRPr/>
              </a:pPr>
              <a:t>2014/11/21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312B3-7547-4DD4-9BC1-8126EF12207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AD11978-CCB2-47B6-9BE9-43BE50DDC8B0}" type="datetimeFigureOut">
              <a:rPr lang="zh-CN" altLang="en-US"/>
              <a:pPr>
                <a:defRPr/>
              </a:pPr>
              <a:t>2014/11/21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6EF8D17-DB40-4524-A669-6F041C8039D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3357563" y="1416050"/>
            <a:ext cx="3357562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000">
                <a:latin typeface="Calibri" pitchFamily="34" charset="0"/>
              </a:rPr>
              <a:t>POWEPOINT</a:t>
            </a:r>
          </a:p>
          <a:p>
            <a:endParaRPr lang="en-US" altLang="zh-CN" sz="5400">
              <a:latin typeface="Calibri" pitchFamily="34" charset="0"/>
            </a:endParaRPr>
          </a:p>
          <a:p>
            <a:endParaRPr lang="zh-CN" altLang="en-US" sz="5400">
              <a:latin typeface="Calibri" pitchFamily="34" charset="0"/>
            </a:endParaRPr>
          </a:p>
        </p:txBody>
      </p:sp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3571875" y="2000250"/>
            <a:ext cx="41433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适用于唯美梦幻及相关类别演示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3500438" y="2000250"/>
            <a:ext cx="2428875" cy="1588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3" name="TextBox 14"/>
          <p:cNvSpPr txBox="1">
            <a:spLocks noChangeArrowheads="1"/>
          </p:cNvSpPr>
          <p:nvPr/>
        </p:nvSpPr>
        <p:spPr bwMode="auto">
          <a:xfrm>
            <a:off x="3857625" y="2357438"/>
            <a:ext cx="2571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/>
              <a:t> </a:t>
            </a:r>
            <a:r>
              <a:rPr lang="en-US" altLang="zh-CN" sz="1600"/>
              <a:t>sc.chinaz.com</a:t>
            </a:r>
            <a:endParaRPr lang="zh-CN" altLang="en-US" sz="1600"/>
          </a:p>
        </p:txBody>
      </p:sp>
      <p:sp>
        <p:nvSpPr>
          <p:cNvPr id="2054" name="TextBox 16"/>
          <p:cNvSpPr txBox="1">
            <a:spLocks noChangeArrowheads="1"/>
          </p:cNvSpPr>
          <p:nvPr/>
        </p:nvSpPr>
        <p:spPr bwMode="auto">
          <a:xfrm>
            <a:off x="4214813" y="2214563"/>
            <a:ext cx="18573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站长素材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矩形 8"/>
          <p:cNvSpPr>
            <a:spLocks noChangeArrowheads="1"/>
          </p:cNvSpPr>
          <p:nvPr/>
        </p:nvSpPr>
        <p:spPr bwMode="auto">
          <a:xfrm>
            <a:off x="357188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1267" name="矩形 5"/>
          <p:cNvSpPr>
            <a:spLocks noChangeArrowheads="1"/>
          </p:cNvSpPr>
          <p:nvPr/>
        </p:nvSpPr>
        <p:spPr bwMode="auto">
          <a:xfrm>
            <a:off x="2714625" y="40719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8" name="矩形 5"/>
          <p:cNvSpPr>
            <a:spLocks noChangeArrowheads="1"/>
          </p:cNvSpPr>
          <p:nvPr/>
        </p:nvSpPr>
        <p:spPr bwMode="auto">
          <a:xfrm>
            <a:off x="5357813" y="35004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9" name="矩形 4"/>
          <p:cNvSpPr>
            <a:spLocks noChangeArrowheads="1"/>
          </p:cNvSpPr>
          <p:nvPr/>
        </p:nvSpPr>
        <p:spPr bwMode="auto">
          <a:xfrm>
            <a:off x="3000375" y="2428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0" name="矩形 5"/>
          <p:cNvSpPr>
            <a:spLocks noChangeArrowheads="1"/>
          </p:cNvSpPr>
          <p:nvPr/>
        </p:nvSpPr>
        <p:spPr bwMode="auto">
          <a:xfrm>
            <a:off x="5214938" y="22145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714375" y="357188"/>
            <a:ext cx="1143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3075" name="矩形 8"/>
          <p:cNvSpPr>
            <a:spLocks noChangeArrowheads="1"/>
          </p:cNvSpPr>
          <p:nvPr/>
        </p:nvSpPr>
        <p:spPr bwMode="auto">
          <a:xfrm>
            <a:off x="3143250" y="3214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6" name="矩形 5"/>
          <p:cNvSpPr>
            <a:spLocks noChangeArrowheads="1"/>
          </p:cNvSpPr>
          <p:nvPr/>
        </p:nvSpPr>
        <p:spPr bwMode="auto">
          <a:xfrm>
            <a:off x="4714875" y="2143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7" name="矩形 5"/>
          <p:cNvSpPr>
            <a:spLocks noChangeArrowheads="1"/>
          </p:cNvSpPr>
          <p:nvPr/>
        </p:nvSpPr>
        <p:spPr bwMode="auto">
          <a:xfrm>
            <a:off x="2857500" y="13573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8" name="矩形 7"/>
          <p:cNvSpPr>
            <a:spLocks noChangeArrowheads="1"/>
          </p:cNvSpPr>
          <p:nvPr/>
        </p:nvSpPr>
        <p:spPr bwMode="auto">
          <a:xfrm>
            <a:off x="4500563" y="39290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8"/>
          <p:cNvSpPr>
            <a:spLocks noChangeArrowheads="1"/>
          </p:cNvSpPr>
          <p:nvPr/>
        </p:nvSpPr>
        <p:spPr bwMode="auto">
          <a:xfrm>
            <a:off x="500063" y="428625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4099" name="矩形 5"/>
          <p:cNvSpPr>
            <a:spLocks noChangeArrowheads="1"/>
          </p:cNvSpPr>
          <p:nvPr/>
        </p:nvSpPr>
        <p:spPr bwMode="auto">
          <a:xfrm>
            <a:off x="2500313" y="20716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5"/>
          <p:cNvSpPr>
            <a:spLocks noChangeArrowheads="1"/>
          </p:cNvSpPr>
          <p:nvPr/>
        </p:nvSpPr>
        <p:spPr bwMode="auto">
          <a:xfrm>
            <a:off x="2500313" y="4143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5"/>
          <p:cNvSpPr>
            <a:spLocks noChangeArrowheads="1"/>
          </p:cNvSpPr>
          <p:nvPr/>
        </p:nvSpPr>
        <p:spPr bwMode="auto">
          <a:xfrm>
            <a:off x="5357813" y="4143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5"/>
          <p:cNvSpPr>
            <a:spLocks noChangeArrowheads="1"/>
          </p:cNvSpPr>
          <p:nvPr/>
        </p:nvSpPr>
        <p:spPr bwMode="auto">
          <a:xfrm>
            <a:off x="5214938" y="20716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8"/>
          <p:cNvSpPr>
            <a:spLocks noChangeArrowheads="1"/>
          </p:cNvSpPr>
          <p:nvPr/>
        </p:nvSpPr>
        <p:spPr bwMode="auto">
          <a:xfrm>
            <a:off x="500063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5123" name="矩形 5"/>
          <p:cNvSpPr>
            <a:spLocks noChangeArrowheads="1"/>
          </p:cNvSpPr>
          <p:nvPr/>
        </p:nvSpPr>
        <p:spPr bwMode="auto">
          <a:xfrm>
            <a:off x="5500688" y="4214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4" name="矩形 6"/>
          <p:cNvSpPr>
            <a:spLocks noChangeArrowheads="1"/>
          </p:cNvSpPr>
          <p:nvPr/>
        </p:nvSpPr>
        <p:spPr bwMode="auto">
          <a:xfrm>
            <a:off x="4000500" y="31432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5" name="矩形 8"/>
          <p:cNvSpPr>
            <a:spLocks noChangeArrowheads="1"/>
          </p:cNvSpPr>
          <p:nvPr/>
        </p:nvSpPr>
        <p:spPr bwMode="auto">
          <a:xfrm>
            <a:off x="2571750" y="42148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6" name="矩形 6"/>
          <p:cNvSpPr>
            <a:spLocks noChangeArrowheads="1"/>
          </p:cNvSpPr>
          <p:nvPr/>
        </p:nvSpPr>
        <p:spPr bwMode="auto">
          <a:xfrm>
            <a:off x="3929063" y="17145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8"/>
          <p:cNvSpPr>
            <a:spLocks noChangeArrowheads="1"/>
          </p:cNvSpPr>
          <p:nvPr/>
        </p:nvSpPr>
        <p:spPr bwMode="auto">
          <a:xfrm>
            <a:off x="785813" y="500063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6147" name="矩形 7"/>
          <p:cNvSpPr>
            <a:spLocks noChangeArrowheads="1"/>
          </p:cNvSpPr>
          <p:nvPr/>
        </p:nvSpPr>
        <p:spPr bwMode="auto">
          <a:xfrm>
            <a:off x="5143500" y="4500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5"/>
          <p:cNvSpPr>
            <a:spLocks noChangeArrowheads="1"/>
          </p:cNvSpPr>
          <p:nvPr/>
        </p:nvSpPr>
        <p:spPr bwMode="auto">
          <a:xfrm>
            <a:off x="2428875" y="20002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5"/>
          <p:cNvSpPr>
            <a:spLocks noChangeArrowheads="1"/>
          </p:cNvSpPr>
          <p:nvPr/>
        </p:nvSpPr>
        <p:spPr bwMode="auto">
          <a:xfrm>
            <a:off x="2571750" y="4357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0" name="矩形 5"/>
          <p:cNvSpPr>
            <a:spLocks noChangeArrowheads="1"/>
          </p:cNvSpPr>
          <p:nvPr/>
        </p:nvSpPr>
        <p:spPr bwMode="auto">
          <a:xfrm>
            <a:off x="5072063" y="20716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8"/>
          <p:cNvSpPr>
            <a:spLocks noChangeArrowheads="1"/>
          </p:cNvSpPr>
          <p:nvPr/>
        </p:nvSpPr>
        <p:spPr bwMode="auto">
          <a:xfrm>
            <a:off x="428625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171" name="矩形 6"/>
          <p:cNvSpPr>
            <a:spLocks noChangeArrowheads="1"/>
          </p:cNvSpPr>
          <p:nvPr/>
        </p:nvSpPr>
        <p:spPr bwMode="auto">
          <a:xfrm>
            <a:off x="5572125" y="26431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2" name="矩形 5"/>
          <p:cNvSpPr>
            <a:spLocks noChangeArrowheads="1"/>
          </p:cNvSpPr>
          <p:nvPr/>
        </p:nvSpPr>
        <p:spPr bwMode="auto">
          <a:xfrm>
            <a:off x="2857500" y="2143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3" name="矩形 5"/>
          <p:cNvSpPr>
            <a:spLocks noChangeArrowheads="1"/>
          </p:cNvSpPr>
          <p:nvPr/>
        </p:nvSpPr>
        <p:spPr bwMode="auto">
          <a:xfrm>
            <a:off x="2500313" y="40719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4" name="矩形 5"/>
          <p:cNvSpPr>
            <a:spLocks noChangeArrowheads="1"/>
          </p:cNvSpPr>
          <p:nvPr/>
        </p:nvSpPr>
        <p:spPr bwMode="auto">
          <a:xfrm>
            <a:off x="5214938" y="4143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8"/>
          <p:cNvSpPr>
            <a:spLocks noChangeArrowheads="1"/>
          </p:cNvSpPr>
          <p:nvPr/>
        </p:nvSpPr>
        <p:spPr bwMode="auto">
          <a:xfrm>
            <a:off x="357188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8195" name="矩形 9"/>
          <p:cNvSpPr>
            <a:spLocks noChangeArrowheads="1"/>
          </p:cNvSpPr>
          <p:nvPr/>
        </p:nvSpPr>
        <p:spPr bwMode="auto">
          <a:xfrm>
            <a:off x="928688" y="33575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6" name="矩形 5"/>
          <p:cNvSpPr>
            <a:spLocks noChangeArrowheads="1"/>
          </p:cNvSpPr>
          <p:nvPr/>
        </p:nvSpPr>
        <p:spPr bwMode="auto">
          <a:xfrm>
            <a:off x="2928938" y="33575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7" name="矩形 5"/>
          <p:cNvSpPr>
            <a:spLocks noChangeArrowheads="1"/>
          </p:cNvSpPr>
          <p:nvPr/>
        </p:nvSpPr>
        <p:spPr bwMode="auto">
          <a:xfrm>
            <a:off x="6786563" y="3071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8" name="矩形 5"/>
          <p:cNvSpPr>
            <a:spLocks noChangeArrowheads="1"/>
          </p:cNvSpPr>
          <p:nvPr/>
        </p:nvSpPr>
        <p:spPr bwMode="auto">
          <a:xfrm>
            <a:off x="4714875" y="3214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矩形 8"/>
          <p:cNvSpPr>
            <a:spLocks noChangeArrowheads="1"/>
          </p:cNvSpPr>
          <p:nvPr/>
        </p:nvSpPr>
        <p:spPr bwMode="auto">
          <a:xfrm>
            <a:off x="357188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9219" name="矩形 9"/>
          <p:cNvSpPr>
            <a:spLocks noChangeArrowheads="1"/>
          </p:cNvSpPr>
          <p:nvPr/>
        </p:nvSpPr>
        <p:spPr bwMode="auto">
          <a:xfrm>
            <a:off x="2500313" y="1928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0" name="矩形 5"/>
          <p:cNvSpPr>
            <a:spLocks noChangeArrowheads="1"/>
          </p:cNvSpPr>
          <p:nvPr/>
        </p:nvSpPr>
        <p:spPr bwMode="auto">
          <a:xfrm>
            <a:off x="2786063" y="4214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1" name="矩形 5"/>
          <p:cNvSpPr>
            <a:spLocks noChangeArrowheads="1"/>
          </p:cNvSpPr>
          <p:nvPr/>
        </p:nvSpPr>
        <p:spPr bwMode="auto">
          <a:xfrm>
            <a:off x="4929188" y="22145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2" name="矩形 5"/>
          <p:cNvSpPr>
            <a:spLocks noChangeArrowheads="1"/>
          </p:cNvSpPr>
          <p:nvPr/>
        </p:nvSpPr>
        <p:spPr bwMode="auto">
          <a:xfrm>
            <a:off x="4929188" y="4214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矩形 8"/>
          <p:cNvSpPr>
            <a:spLocks noChangeArrowheads="1"/>
          </p:cNvSpPr>
          <p:nvPr/>
        </p:nvSpPr>
        <p:spPr bwMode="auto">
          <a:xfrm>
            <a:off x="357188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0243" name="矩形 9"/>
          <p:cNvSpPr>
            <a:spLocks noChangeArrowheads="1"/>
          </p:cNvSpPr>
          <p:nvPr/>
        </p:nvSpPr>
        <p:spPr bwMode="auto">
          <a:xfrm>
            <a:off x="2357438" y="4143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4" name="矩形 5"/>
          <p:cNvSpPr>
            <a:spLocks noChangeArrowheads="1"/>
          </p:cNvSpPr>
          <p:nvPr/>
        </p:nvSpPr>
        <p:spPr bwMode="auto">
          <a:xfrm>
            <a:off x="2786063" y="25003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5" name="矩形 5"/>
          <p:cNvSpPr>
            <a:spLocks noChangeArrowheads="1"/>
          </p:cNvSpPr>
          <p:nvPr/>
        </p:nvSpPr>
        <p:spPr bwMode="auto">
          <a:xfrm>
            <a:off x="5143500" y="23574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6" name="矩形 5"/>
          <p:cNvSpPr>
            <a:spLocks noChangeArrowheads="1"/>
          </p:cNvSpPr>
          <p:nvPr/>
        </p:nvSpPr>
        <p:spPr bwMode="auto">
          <a:xfrm>
            <a:off x="5072063" y="39290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1805</TotalTime>
  <Words>138</Words>
  <Application>Microsoft Office PowerPoint</Application>
  <PresentationFormat>全屏显示(4:3)</PresentationFormat>
  <Paragraphs>49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5" baseType="lpstr">
      <vt:lpstr>Arial</vt:lpstr>
      <vt:lpstr>宋体</vt:lpstr>
      <vt:lpstr>Calibri</vt:lpstr>
      <vt:lpstr>微软雅黑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Administrator</cp:lastModifiedBy>
  <cp:revision>109</cp:revision>
  <dcterms:created xsi:type="dcterms:W3CDTF">2013-10-30T09:04:50Z</dcterms:created>
  <dcterms:modified xsi:type="dcterms:W3CDTF">2014-11-21T05:57:51Z</dcterms:modified>
</cp:coreProperties>
</file>