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4" d="100"/>
          <a:sy n="104" d="100"/>
        </p:scale>
        <p:origin x="-1794" y="-84"/>
      </p:cViewPr>
      <p:guideLst>
        <p:guide orient="horz" pos="213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130425"/>
            <a:ext cx="9144000" cy="76200"/>
          </a:xfrm>
          <a:prstGeom prst="rect">
            <a:avLst/>
          </a:prstGeom>
          <a:gradFill rotWithShape="0">
            <a:gsLst>
              <a:gs pos="0">
                <a:srgbClr val="C0C0C0">
                  <a:gamma/>
                  <a:shade val="45882"/>
                  <a:invGamma/>
                  <a:alpha val="9999"/>
                </a:srgbClr>
              </a:gs>
              <a:gs pos="50000">
                <a:srgbClr val="C0C0C0">
                  <a:alpha val="79999"/>
                </a:srgbClr>
              </a:gs>
              <a:gs pos="100000">
                <a:srgbClr val="C0C0C0">
                  <a:gamma/>
                  <a:shade val="45882"/>
                  <a:invGamma/>
                  <a:alpha val="9999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886200"/>
            <a:ext cx="9144000" cy="76200"/>
          </a:xfrm>
          <a:prstGeom prst="rect">
            <a:avLst/>
          </a:prstGeom>
          <a:gradFill rotWithShape="0">
            <a:gsLst>
              <a:gs pos="0">
                <a:srgbClr val="C0C0C0">
                  <a:gamma/>
                  <a:shade val="45882"/>
                  <a:invGamma/>
                  <a:alpha val="9999"/>
                </a:srgbClr>
              </a:gs>
              <a:gs pos="50000">
                <a:srgbClr val="C0C0C0">
                  <a:alpha val="79999"/>
                </a:srgbClr>
              </a:gs>
              <a:gs pos="100000">
                <a:srgbClr val="C0C0C0">
                  <a:gamma/>
                  <a:shade val="45882"/>
                  <a:invGamma/>
                  <a:alpha val="9999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2206625"/>
            <a:ext cx="9144000" cy="16795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32F9F8-C645-44F8-AD32-F9DB3937228E}" type="slidenum">
              <a:rPr lang="zh-CN" altLang="zh-CN"/>
              <a:pPr/>
              <a:t>‹#›</a:t>
            </a:fld>
            <a:endParaRPr lang="zh-CN" altLang="zh-CN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6858000"/>
            <a:ext cx="9144000" cy="85725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059" name="Picture 11" descr="果因PPT logo 白字 - 副本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0"/>
            <a:ext cx="45720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572000" y="7142163"/>
            <a:ext cx="42497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FFFF"/>
                </a:solidFill>
              </a:rPr>
              <a:t>果因PPT工作室  weibo.com/guoyinppt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EBB09-1D10-44F0-BBC3-AB9DAA67FB4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32783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5DBBB-8CD4-43EE-B907-4B8E288ACA1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7284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6D4E5-E943-4453-9881-A4677D6AAD0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166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40CC8-A93E-4399-BDC9-373BA22F510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139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27C1C-B768-4A67-A6AF-1E3AF58C19F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2837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FB83C-309D-4C25-B422-87D501283F5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6200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52824-84F4-4F22-8FE8-CE4BEBD3139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3518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07D5E-8E86-4384-A445-E5E84B58EA1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22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CAC97-12E5-47CE-9536-233BCBDCDEA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76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33AFD-CEDB-4AFB-A419-4CA19847CE4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4543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88F2F1-0F18-4204-B875-E8E3161B987E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4c4f2b096c066d96fc571f63a8f8d0b6f11284"/>
</p:tagLst>
</file>

<file path=ppt/theme/theme1.xml><?xml version="1.0" encoding="utf-8"?>
<a:theme xmlns:a="http://schemas.openxmlformats.org/drawingml/2006/main" name="默认设计模板">
  <a:themeElements>
    <a:clrScheme name="默认设计模板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157255200</TotalTime>
  <Pages>0</Pages>
  <Words>0</Words>
  <Characters>0</Characters>
  <Application>Microsoft Office PowerPoint</Application>
  <DocSecurity>0</DocSecurity>
  <PresentationFormat>全屏显示(4:3)</PresentationFormat>
  <Lines>0</Lines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黑体</vt:lpstr>
      <vt:lpstr>默认设计模板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TP-通用纹理</dc:subject>
  <dc:creator>果因PPT工作室</dc:creator>
  <cp:keywords>XS-普屏 4：3;SC-深蓝色;BG-浅色;DH-静态</cp:keywords>
  <dc:description/>
  <cp:lastModifiedBy>田士庆</cp:lastModifiedBy>
  <cp:revision>2</cp:revision>
  <cp:lastPrinted>1899-12-30T00:00:00Z</cp:lastPrinted>
  <dcterms:created xsi:type="dcterms:W3CDTF">2012-01-19T16:22:16Z</dcterms:created>
  <dcterms:modified xsi:type="dcterms:W3CDTF">2012-08-03T17:04:45Z</dcterms:modified>
  <cp:category>UDi-主题模板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2052-8.1.0.3089</vt:lpwstr>
  </property>
</Properties>
</file>