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2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70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308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65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39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217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474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353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96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86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3595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5308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287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15B8C-F27E-4A9D-A361-570A416334ED}" type="datetimeFigureOut">
              <a:rPr lang="ko-KR" altLang="en-US" smtClean="0"/>
              <a:t>2012-03-03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5E8AC-D0EC-4AFA-9A4C-636D3BCE24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59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13"/>
          <a:stretch/>
        </p:blipFill>
        <p:spPr>
          <a:xfrm>
            <a:off x="-36512" y="-315416"/>
            <a:ext cx="9180512" cy="71734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32930" y="2828836"/>
            <a:ext cx="3278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DREAM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63873" y="651605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http://home.rapidbbs.cn/?fromuid=22138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5861"/>
          <a:stretch/>
        </p:blipFill>
        <p:spPr>
          <a:xfrm>
            <a:off x="0" y="0"/>
            <a:ext cx="9180512" cy="29688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-1296273" y="2209990"/>
            <a:ext cx="2664296" cy="494744"/>
            <a:chOff x="-1245401" y="369612"/>
            <a:chExt cx="2664296" cy="494744"/>
          </a:xfrm>
        </p:grpSpPr>
        <p:sp>
          <p:nvSpPr>
            <p:cNvPr id="4" name="직사각형 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-1296273" y="2783491"/>
            <a:ext cx="2664296" cy="494744"/>
            <a:chOff x="-1245401" y="369612"/>
            <a:chExt cx="2664296" cy="494744"/>
          </a:xfrm>
        </p:grpSpPr>
        <p:sp>
          <p:nvSpPr>
            <p:cNvPr id="14" name="직사각형 1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-1296273" y="3356992"/>
            <a:ext cx="2664296" cy="494744"/>
            <a:chOff x="-1245401" y="369612"/>
            <a:chExt cx="2664296" cy="494744"/>
          </a:xfrm>
        </p:grpSpPr>
        <p:sp>
          <p:nvSpPr>
            <p:cNvPr id="18" name="직사각형 17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-1296273" y="3930493"/>
            <a:ext cx="2664296" cy="494744"/>
            <a:chOff x="-1245401" y="369612"/>
            <a:chExt cx="2664296" cy="494744"/>
          </a:xfrm>
        </p:grpSpPr>
        <p:sp>
          <p:nvSpPr>
            <p:cNvPr id="22" name="직사각형 21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직선 연결선 25"/>
          <p:cNvCxnSpPr/>
          <p:nvPr/>
        </p:nvCxnSpPr>
        <p:spPr>
          <a:xfrm>
            <a:off x="2867558" y="764704"/>
            <a:ext cx="8424936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697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13"/>
          <a:stretch/>
        </p:blipFill>
        <p:spPr>
          <a:xfrm>
            <a:off x="-36512" y="-315416"/>
            <a:ext cx="9180512" cy="71734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24278" y="2828835"/>
            <a:ext cx="20954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Q&amp;A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http://home.rapidbbs.cn/?fromuid=22138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13"/>
          <a:stretch/>
        </p:blipFill>
        <p:spPr>
          <a:xfrm>
            <a:off x="-36512" y="-315416"/>
            <a:ext cx="9180512" cy="71734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9319" y="2828836"/>
            <a:ext cx="4605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Thank you</a:t>
            </a:r>
            <a:endParaRPr lang="ko-KR" altLang="en-US" sz="7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/>
                </a:solidFill>
              </a:rPr>
              <a:t>http://home.rapidbbs.cn/?fromuid=22138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4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6"/>
          <a:stretch/>
        </p:blipFill>
        <p:spPr>
          <a:xfrm>
            <a:off x="-36512" y="-315416"/>
            <a:ext cx="4590256" cy="71734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59650" y="776579"/>
            <a:ext cx="1460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-윤고딕330" pitchFamily="18" charset="-127"/>
                <a:ea typeface="-윤고딕330" pitchFamily="18" charset="-127"/>
              </a:rPr>
              <a:t>INDEX</a:t>
            </a:r>
            <a:endParaRPr lang="ko-KR" altLang="en-US" sz="36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7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707758" y="1848398"/>
            <a:ext cx="1828445" cy="491536"/>
            <a:chOff x="5707758" y="1848398"/>
            <a:chExt cx="1828445" cy="491536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19263">
              <a:off x="5707758" y="1848398"/>
              <a:ext cx="427112" cy="42711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048808" y="1939824"/>
              <a:ext cx="14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>
                      <a:lumMod val="7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CONTENTS</a:t>
              </a:r>
              <a:endParaRPr lang="ko-KR" altLang="en-US" sz="2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5707758" y="2793448"/>
            <a:ext cx="1828445" cy="491536"/>
            <a:chOff x="5707758" y="1848398"/>
            <a:chExt cx="1828445" cy="491536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19263">
              <a:off x="5707758" y="1848398"/>
              <a:ext cx="427112" cy="42711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048808" y="1939824"/>
              <a:ext cx="14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>
                      <a:lumMod val="7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CONTENTS</a:t>
              </a:r>
              <a:endParaRPr lang="ko-KR" altLang="en-US" sz="2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5707758" y="3738498"/>
            <a:ext cx="1828445" cy="491536"/>
            <a:chOff x="5707758" y="1848398"/>
            <a:chExt cx="1828445" cy="491536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19263">
              <a:off x="5707758" y="1848398"/>
              <a:ext cx="427112" cy="42711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048808" y="1939824"/>
              <a:ext cx="14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>
                      <a:lumMod val="7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CONTENTS</a:t>
              </a:r>
              <a:endParaRPr lang="ko-KR" altLang="en-US" sz="2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707758" y="4683548"/>
            <a:ext cx="1828445" cy="491536"/>
            <a:chOff x="5707758" y="1848398"/>
            <a:chExt cx="1828445" cy="491536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19263">
              <a:off x="5707758" y="1848398"/>
              <a:ext cx="427112" cy="42711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048808" y="1939824"/>
              <a:ext cx="14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>
                      <a:lumMod val="75000"/>
                    </a:schemeClr>
                  </a:solidFill>
                  <a:latin typeface="-윤고딕330" pitchFamily="18" charset="-127"/>
                  <a:ea typeface="-윤고딕330" pitchFamily="18" charset="-127"/>
                </a:rPr>
                <a:t>CONTENTS</a:t>
              </a:r>
              <a:endParaRPr lang="ko-KR" altLang="en-US" sz="2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963873" y="651605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88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87824" y="2094957"/>
            <a:ext cx="2313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INDEX</a:t>
            </a:r>
            <a:endParaRPr lang="ko-KR" altLang="en-US" sz="6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2992" y="3044280"/>
            <a:ext cx="3058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CONTENTS</a:t>
            </a:r>
            <a:endParaRPr lang="ko-KR" altLang="en-US" sz="44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6749"/>
          <a:stretch/>
        </p:blipFill>
        <p:spPr>
          <a:xfrm>
            <a:off x="2267154" y="2703685"/>
            <a:ext cx="4590256" cy="2331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2274936" y="3933056"/>
            <a:ext cx="4590256" cy="231569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>
            <a:off x="0" y="0"/>
            <a:ext cx="2274936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6865192" y="0"/>
            <a:ext cx="2278808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0" y="4153450"/>
            <a:ext cx="2274936" cy="27045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857410" y="4164625"/>
            <a:ext cx="2286590" cy="26933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63873" y="651605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960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5861"/>
          <a:stretch/>
        </p:blipFill>
        <p:spPr>
          <a:xfrm>
            <a:off x="0" y="0"/>
            <a:ext cx="9180512" cy="29688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-1296273" y="2209990"/>
            <a:ext cx="2664296" cy="494744"/>
            <a:chOff x="-1245401" y="369612"/>
            <a:chExt cx="2664296" cy="494744"/>
          </a:xfrm>
        </p:grpSpPr>
        <p:sp>
          <p:nvSpPr>
            <p:cNvPr id="4" name="직사각형 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-1296273" y="2783491"/>
            <a:ext cx="2664296" cy="494744"/>
            <a:chOff x="-1245401" y="369612"/>
            <a:chExt cx="2664296" cy="494744"/>
          </a:xfrm>
        </p:grpSpPr>
        <p:sp>
          <p:nvSpPr>
            <p:cNvPr id="14" name="직사각형 1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-1296273" y="3356992"/>
            <a:ext cx="2664296" cy="494744"/>
            <a:chOff x="-1245401" y="369612"/>
            <a:chExt cx="2664296" cy="494744"/>
          </a:xfrm>
        </p:grpSpPr>
        <p:sp>
          <p:nvSpPr>
            <p:cNvPr id="18" name="직사각형 17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-1296273" y="3930493"/>
            <a:ext cx="2664296" cy="494744"/>
            <a:chOff x="-1245401" y="369612"/>
            <a:chExt cx="2664296" cy="494744"/>
          </a:xfrm>
        </p:grpSpPr>
        <p:sp>
          <p:nvSpPr>
            <p:cNvPr id="22" name="직사각형 21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직선 연결선 25"/>
          <p:cNvCxnSpPr/>
          <p:nvPr/>
        </p:nvCxnSpPr>
        <p:spPr>
          <a:xfrm>
            <a:off x="2867558" y="764704"/>
            <a:ext cx="8424936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963873" y="6300028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82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87824" y="2094957"/>
            <a:ext cx="2313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INDEX</a:t>
            </a:r>
            <a:endParaRPr lang="ko-KR" altLang="en-US" sz="6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2992" y="3044280"/>
            <a:ext cx="3058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CONTENTS</a:t>
            </a:r>
            <a:endParaRPr lang="ko-KR" altLang="en-US" sz="44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6749"/>
          <a:stretch/>
        </p:blipFill>
        <p:spPr>
          <a:xfrm>
            <a:off x="2267154" y="2703685"/>
            <a:ext cx="4590256" cy="2331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2274936" y="3933056"/>
            <a:ext cx="4590256" cy="231569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>
            <a:off x="0" y="0"/>
            <a:ext cx="2274936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6865192" y="0"/>
            <a:ext cx="2278808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0" y="4153450"/>
            <a:ext cx="2274936" cy="27045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857410" y="4164625"/>
            <a:ext cx="2286590" cy="26933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5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5861"/>
          <a:stretch/>
        </p:blipFill>
        <p:spPr>
          <a:xfrm>
            <a:off x="0" y="0"/>
            <a:ext cx="9180512" cy="29688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-1296273" y="2209990"/>
            <a:ext cx="2664296" cy="494744"/>
            <a:chOff x="-1245401" y="369612"/>
            <a:chExt cx="2664296" cy="494744"/>
          </a:xfrm>
        </p:grpSpPr>
        <p:sp>
          <p:nvSpPr>
            <p:cNvPr id="4" name="직사각형 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-1296273" y="2783491"/>
            <a:ext cx="2664296" cy="494744"/>
            <a:chOff x="-1245401" y="369612"/>
            <a:chExt cx="2664296" cy="494744"/>
          </a:xfrm>
        </p:grpSpPr>
        <p:sp>
          <p:nvSpPr>
            <p:cNvPr id="14" name="직사각형 1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-1296273" y="3356992"/>
            <a:ext cx="2664296" cy="494744"/>
            <a:chOff x="-1245401" y="369612"/>
            <a:chExt cx="2664296" cy="494744"/>
          </a:xfrm>
        </p:grpSpPr>
        <p:sp>
          <p:nvSpPr>
            <p:cNvPr id="18" name="직사각형 17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-1296273" y="3930493"/>
            <a:ext cx="2664296" cy="494744"/>
            <a:chOff x="-1245401" y="369612"/>
            <a:chExt cx="2664296" cy="494744"/>
          </a:xfrm>
        </p:grpSpPr>
        <p:sp>
          <p:nvSpPr>
            <p:cNvPr id="22" name="직사각형 21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직선 연결선 25"/>
          <p:cNvCxnSpPr/>
          <p:nvPr/>
        </p:nvCxnSpPr>
        <p:spPr>
          <a:xfrm>
            <a:off x="2867558" y="764704"/>
            <a:ext cx="8424936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2257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87824" y="2094957"/>
            <a:ext cx="2313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INDEX</a:t>
            </a:r>
            <a:endParaRPr lang="ko-KR" altLang="en-US" sz="6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2992" y="3044280"/>
            <a:ext cx="3058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CONTENTS</a:t>
            </a:r>
            <a:endParaRPr lang="ko-KR" altLang="en-US" sz="44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6749"/>
          <a:stretch/>
        </p:blipFill>
        <p:spPr>
          <a:xfrm>
            <a:off x="2267154" y="2703685"/>
            <a:ext cx="4590256" cy="2331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2274936" y="3933056"/>
            <a:ext cx="4590256" cy="231569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>
            <a:off x="0" y="0"/>
            <a:ext cx="2274936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6865192" y="0"/>
            <a:ext cx="2278808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0" y="4153450"/>
            <a:ext cx="2274936" cy="27045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857410" y="4164625"/>
            <a:ext cx="2286590" cy="26933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060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5861"/>
          <a:stretch/>
        </p:blipFill>
        <p:spPr>
          <a:xfrm>
            <a:off x="0" y="0"/>
            <a:ext cx="9180512" cy="29688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0" y="6626431"/>
            <a:ext cx="9180512" cy="231569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-1296273" y="2209990"/>
            <a:ext cx="2664296" cy="494744"/>
            <a:chOff x="-1245401" y="369612"/>
            <a:chExt cx="2664296" cy="494744"/>
          </a:xfrm>
        </p:grpSpPr>
        <p:sp>
          <p:nvSpPr>
            <p:cNvPr id="4" name="직사각형 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-1296273" y="2783491"/>
            <a:ext cx="2664296" cy="494744"/>
            <a:chOff x="-1245401" y="369612"/>
            <a:chExt cx="2664296" cy="494744"/>
          </a:xfrm>
        </p:grpSpPr>
        <p:sp>
          <p:nvSpPr>
            <p:cNvPr id="14" name="직사각형 13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-1296273" y="3356992"/>
            <a:ext cx="2664296" cy="494744"/>
            <a:chOff x="-1245401" y="369612"/>
            <a:chExt cx="2664296" cy="494744"/>
          </a:xfrm>
        </p:grpSpPr>
        <p:sp>
          <p:nvSpPr>
            <p:cNvPr id="18" name="직사각형 17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-1296273" y="3930493"/>
            <a:ext cx="2664296" cy="494744"/>
            <a:chOff x="-1245401" y="369612"/>
            <a:chExt cx="2664296" cy="494744"/>
          </a:xfrm>
        </p:grpSpPr>
        <p:sp>
          <p:nvSpPr>
            <p:cNvPr id="22" name="직사각형 21"/>
            <p:cNvSpPr/>
            <p:nvPr/>
          </p:nvSpPr>
          <p:spPr>
            <a:xfrm rot="667131">
              <a:off x="-1245401" y="369612"/>
              <a:ext cx="2664296" cy="417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90885">
              <a:off x="247603" y="466051"/>
              <a:ext cx="367901" cy="36790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 rot="711923">
              <a:off x="496704" y="602746"/>
              <a:ext cx="8996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</a:rPr>
                <a:t>CONTENTS</a:t>
              </a:r>
              <a:endParaRPr lang="ko-KR" altLang="en-US" sz="11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</a:endParaRPr>
            </a:p>
          </p:txBody>
        </p:sp>
      </p:grpSp>
      <p:cxnSp>
        <p:nvCxnSpPr>
          <p:cNvPr id="26" name="직선 연결선 25"/>
          <p:cNvCxnSpPr/>
          <p:nvPr/>
        </p:nvCxnSpPr>
        <p:spPr>
          <a:xfrm>
            <a:off x="2867558" y="764704"/>
            <a:ext cx="8424936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367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87824" y="2094957"/>
            <a:ext cx="2313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INDEX</a:t>
            </a:r>
            <a:endParaRPr lang="ko-KR" altLang="en-US" sz="6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2992" y="3044280"/>
            <a:ext cx="3058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CONTENTS</a:t>
            </a:r>
            <a:endParaRPr lang="ko-KR" altLang="en-US" sz="44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013" b="96749"/>
          <a:stretch/>
        </p:blipFill>
        <p:spPr>
          <a:xfrm>
            <a:off x="2267154" y="2703685"/>
            <a:ext cx="4590256" cy="2331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2" r="20013"/>
          <a:stretch/>
        </p:blipFill>
        <p:spPr>
          <a:xfrm>
            <a:off x="2274936" y="3933056"/>
            <a:ext cx="4590256" cy="231569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>
            <a:off x="0" y="0"/>
            <a:ext cx="2274936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6865192" y="0"/>
            <a:ext cx="2278808" cy="270368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0" y="4153450"/>
            <a:ext cx="2274936" cy="27045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 flipV="1">
            <a:off x="6857410" y="4164625"/>
            <a:ext cx="2286590" cy="269337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63873" y="6237312"/>
            <a:ext cx="451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http://home.rapidbbs.cn/?fromuid=22138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96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93</Words>
  <Application>Microsoft Office PowerPoint</Application>
  <PresentationFormat>如螢幕大小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테마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Xnote</dc:creator>
  <cp:lastModifiedBy>user</cp:lastModifiedBy>
  <cp:revision>9</cp:revision>
  <dcterms:created xsi:type="dcterms:W3CDTF">2011-08-27T05:11:04Z</dcterms:created>
  <dcterms:modified xsi:type="dcterms:W3CDTF">2012-03-03T03:44:24Z</dcterms:modified>
</cp:coreProperties>
</file>