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7.xml" ContentType="application/vnd.openxmlformats-officedocument.drawingml.chart+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Default Extension="vml" ContentType="application/vnd.openxmlformats-officedocument.vmlDrawing"/>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256" r:id="rId2"/>
    <p:sldId id="293" r:id="rId3"/>
    <p:sldId id="259" r:id="rId4"/>
    <p:sldId id="257" r:id="rId5"/>
    <p:sldId id="258" r:id="rId6"/>
    <p:sldId id="266" r:id="rId7"/>
    <p:sldId id="267" r:id="rId8"/>
    <p:sldId id="268" r:id="rId9"/>
    <p:sldId id="286" r:id="rId10"/>
    <p:sldId id="260" r:id="rId11"/>
    <p:sldId id="261" r:id="rId12"/>
    <p:sldId id="291" r:id="rId13"/>
    <p:sldId id="292" r:id="rId14"/>
    <p:sldId id="262" r:id="rId15"/>
    <p:sldId id="263" r:id="rId16"/>
    <p:sldId id="276" r:id="rId17"/>
    <p:sldId id="303" r:id="rId18"/>
    <p:sldId id="265" r:id="rId19"/>
    <p:sldId id="264" r:id="rId20"/>
    <p:sldId id="307" r:id="rId21"/>
    <p:sldId id="277" r:id="rId22"/>
    <p:sldId id="279" r:id="rId23"/>
    <p:sldId id="278" r:id="rId24"/>
    <p:sldId id="281" r:id="rId25"/>
    <p:sldId id="282" r:id="rId26"/>
    <p:sldId id="284" r:id="rId27"/>
    <p:sldId id="299" r:id="rId28"/>
    <p:sldId id="298" r:id="rId29"/>
    <p:sldId id="295" r:id="rId30"/>
    <p:sldId id="301" r:id="rId31"/>
    <p:sldId id="308" r:id="rId32"/>
    <p:sldId id="296" r:id="rId33"/>
    <p:sldId id="280" r:id="rId34"/>
    <p:sldId id="283" r:id="rId35"/>
    <p:sldId id="271" r:id="rId36"/>
    <p:sldId id="302" r:id="rId37"/>
    <p:sldId id="273" r:id="rId38"/>
    <p:sldId id="297" r:id="rId39"/>
    <p:sldId id="289" r:id="rId40"/>
    <p:sldId id="288" r:id="rId41"/>
    <p:sldId id="290" r:id="rId42"/>
    <p:sldId id="269" r:id="rId43"/>
    <p:sldId id="274" r:id="rId44"/>
    <p:sldId id="270" r:id="rId45"/>
    <p:sldId id="272" r:id="rId46"/>
    <p:sldId id="300" r:id="rId47"/>
    <p:sldId id="287" r:id="rId48"/>
    <p:sldId id="275" r:id="rId49"/>
    <p:sldId id="285" r:id="rId50"/>
    <p:sldId id="294" r:id="rId51"/>
    <p:sldId id="304" r:id="rId52"/>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078" autoAdjust="0"/>
    <p:restoredTop sz="94660"/>
  </p:normalViewPr>
  <p:slideViewPr>
    <p:cSldViewPr>
      <p:cViewPr>
        <p:scale>
          <a:sx n="100" d="100"/>
          <a:sy n="100" d="100"/>
        </p:scale>
        <p:origin x="-2052" y="-79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86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___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___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___8.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Sheet1!$A$1</c:f>
              <c:strCache>
                <c:ptCount val="1"/>
                <c:pt idx="0">
                  <c:v>Photoshop</c:v>
                </c:pt>
              </c:strCache>
            </c:strRef>
          </c:tx>
          <c:spPr>
            <a:solidFill>
              <a:schemeClr val="bg1">
                <a:lumMod val="85000"/>
              </a:schemeClr>
            </a:solidFill>
          </c:spPr>
          <c:dPt>
            <c:idx val="0"/>
            <c:spPr>
              <a:solidFill>
                <a:srgbClr val="00B0F0"/>
              </a:solidFill>
            </c:spPr>
          </c:dPt>
          <c:dPt>
            <c:idx val="1"/>
          </c:dPt>
          <c:val>
            <c:numRef>
              <c:f>Sheet1!$A$2:$A$3</c:f>
              <c:numCache>
                <c:formatCode>General</c:formatCode>
                <c:ptCount val="2"/>
                <c:pt idx="0">
                  <c:v>8.2000000000000011</c:v>
                </c:pt>
                <c:pt idx="1">
                  <c:v>3.2</c:v>
                </c:pt>
              </c:numCache>
            </c:numRef>
          </c:val>
        </c:ser>
        <c:dLbls/>
        <c:firstSliceAng val="0"/>
        <c:holeSize val="70"/>
      </c:doughnutChart>
      <c:spPr>
        <a:noFill/>
        <a:ln w="25374">
          <a:noFill/>
        </a:ln>
      </c:spPr>
    </c:plotArea>
    <c:plotVisOnly val="1"/>
    <c:dispBlanksAs val="zero"/>
  </c:chart>
  <c:txPr>
    <a:bodyPr/>
    <a:lstStyle/>
    <a:p>
      <a:pPr>
        <a:defRPr sz="1793" b="0" i="0" u="none" strike="noStrike" baseline="0">
          <a:solidFill>
            <a:srgbClr val="000000"/>
          </a:solidFill>
          <a:latin typeface="Calibri"/>
          <a:ea typeface="Calibri"/>
          <a:cs typeface="Calibri"/>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Sheet1!$A$1</c:f>
              <c:strCache>
                <c:ptCount val="1"/>
                <c:pt idx="0">
                  <c:v>Photoshop</c:v>
                </c:pt>
              </c:strCache>
            </c:strRef>
          </c:tx>
          <c:spPr>
            <a:solidFill>
              <a:schemeClr val="bg1">
                <a:lumMod val="85000"/>
              </a:schemeClr>
            </a:solidFill>
          </c:spPr>
          <c:dPt>
            <c:idx val="0"/>
            <c:spPr>
              <a:solidFill>
                <a:srgbClr val="00B0F0"/>
              </a:solidFill>
            </c:spPr>
          </c:dPt>
          <c:dPt>
            <c:idx val="1"/>
          </c:dPt>
          <c:val>
            <c:numRef>
              <c:f>Sheet1!$A$2:$A$3</c:f>
              <c:numCache>
                <c:formatCode>General</c:formatCode>
                <c:ptCount val="2"/>
                <c:pt idx="0">
                  <c:v>90</c:v>
                </c:pt>
                <c:pt idx="1">
                  <c:v>10</c:v>
                </c:pt>
              </c:numCache>
            </c:numRef>
          </c:val>
        </c:ser>
        <c:dLbls/>
        <c:firstSliceAng val="0"/>
        <c:holeSize val="70"/>
      </c:doughnutChart>
      <c:spPr>
        <a:noFill/>
        <a:ln w="25374">
          <a:noFill/>
        </a:ln>
      </c:spPr>
    </c:plotArea>
    <c:plotVisOnly val="1"/>
    <c:dispBlanksAs val="zero"/>
  </c:chart>
  <c:txPr>
    <a:bodyPr/>
    <a:lstStyle/>
    <a:p>
      <a:pPr>
        <a:defRPr sz="1793" b="0" i="0" u="none" strike="noStrike" baseline="0">
          <a:solidFill>
            <a:srgbClr val="000000"/>
          </a:solidFill>
          <a:latin typeface="Calibri"/>
          <a:ea typeface="Calibri"/>
          <a:cs typeface="Calibri"/>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Sheet1!$A$1</c:f>
              <c:strCache>
                <c:ptCount val="1"/>
                <c:pt idx="0">
                  <c:v>Photoshop</c:v>
                </c:pt>
              </c:strCache>
            </c:strRef>
          </c:tx>
          <c:spPr>
            <a:solidFill>
              <a:schemeClr val="bg1">
                <a:lumMod val="85000"/>
              </a:schemeClr>
            </a:solidFill>
          </c:spPr>
          <c:dPt>
            <c:idx val="0"/>
            <c:spPr>
              <a:solidFill>
                <a:srgbClr val="00B0F0"/>
              </a:solidFill>
            </c:spPr>
          </c:dPt>
          <c:dPt>
            <c:idx val="1"/>
          </c:dPt>
          <c:val>
            <c:numRef>
              <c:f>Sheet1!$A$2:$A$3</c:f>
              <c:numCache>
                <c:formatCode>General</c:formatCode>
                <c:ptCount val="2"/>
                <c:pt idx="0">
                  <c:v>60</c:v>
                </c:pt>
                <c:pt idx="1">
                  <c:v>40</c:v>
                </c:pt>
              </c:numCache>
            </c:numRef>
          </c:val>
        </c:ser>
        <c:dLbls/>
        <c:firstSliceAng val="0"/>
        <c:holeSize val="70"/>
      </c:doughnutChart>
      <c:spPr>
        <a:noFill/>
        <a:ln w="25374">
          <a:noFill/>
        </a:ln>
      </c:spPr>
    </c:plotArea>
    <c:plotVisOnly val="1"/>
    <c:dispBlanksAs val="zero"/>
  </c:chart>
  <c:txPr>
    <a:bodyPr/>
    <a:lstStyle/>
    <a:p>
      <a:pPr>
        <a:defRPr sz="1798" b="0" i="0" u="none" strike="noStrike" baseline="0">
          <a:solidFill>
            <a:srgbClr val="000000"/>
          </a:solidFill>
          <a:latin typeface="Calibri"/>
          <a:ea typeface="Calibri"/>
          <a:cs typeface="Calibri"/>
        </a:defRPr>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Sheet1!$A$1</c:f>
              <c:strCache>
                <c:ptCount val="1"/>
                <c:pt idx="0">
                  <c:v>Photoshop</c:v>
                </c:pt>
              </c:strCache>
            </c:strRef>
          </c:tx>
          <c:spPr>
            <a:solidFill>
              <a:schemeClr val="bg1">
                <a:lumMod val="85000"/>
              </a:schemeClr>
            </a:solidFill>
          </c:spPr>
          <c:dPt>
            <c:idx val="0"/>
            <c:spPr>
              <a:solidFill>
                <a:srgbClr val="00B0F0"/>
              </a:solidFill>
            </c:spPr>
          </c:dPt>
          <c:dPt>
            <c:idx val="1"/>
          </c:dPt>
          <c:val>
            <c:numRef>
              <c:f>Sheet1!$A$2:$A$3</c:f>
              <c:numCache>
                <c:formatCode>General</c:formatCode>
                <c:ptCount val="2"/>
                <c:pt idx="0">
                  <c:v>100</c:v>
                </c:pt>
              </c:numCache>
            </c:numRef>
          </c:val>
        </c:ser>
        <c:dLbls/>
        <c:firstSliceAng val="0"/>
        <c:holeSize val="70"/>
      </c:doughnutChart>
      <c:spPr>
        <a:noFill/>
        <a:ln w="25374">
          <a:noFill/>
        </a:ln>
      </c:spPr>
    </c:plotArea>
    <c:plotVisOnly val="1"/>
    <c:dispBlanksAs val="zero"/>
  </c:chart>
  <c:txPr>
    <a:bodyPr/>
    <a:lstStyle/>
    <a:p>
      <a:pPr>
        <a:defRPr sz="1793" b="0" i="0" u="none" strike="noStrike" baseline="0">
          <a:solidFill>
            <a:srgbClr val="000000"/>
          </a:solidFill>
          <a:latin typeface="Calibri"/>
          <a:ea typeface="Calibri"/>
          <a:cs typeface="Calibri"/>
        </a:defRPr>
      </a:pPr>
      <a:endParaRPr lang="zh-CN"/>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zh-CN"/>
  <c:style val="7"/>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0"/>
          </c:dPt>
          <c:dPt>
            <c:idx val="1"/>
            <c:spPr>
              <a:solidFill>
                <a:schemeClr val="bg1">
                  <a:lumMod val="85000"/>
                </a:schemeClr>
              </a:solidFill>
              <a:ln>
                <a:solidFill>
                  <a:schemeClr val="bg1"/>
                </a:solidFill>
              </a:ln>
            </c:spPr>
          </c:dPt>
          <c:dPt>
            <c:idx val="2"/>
          </c:dPt>
          <c:dPt>
            <c:idx val="3"/>
          </c:dPt>
          <c:cat>
            <c:strRef>
              <c:f>Sheet1!$A$2:$A$5</c:f>
              <c:strCache>
                <c:ptCount val="2"/>
                <c:pt idx="0">
                  <c:v>1st Qtr</c:v>
                </c:pt>
                <c:pt idx="1">
                  <c:v>2nd Qtr</c:v>
                </c:pt>
              </c:strCache>
            </c:strRef>
          </c:cat>
          <c:val>
            <c:numRef>
              <c:f>Sheet1!$B$2:$B$5</c:f>
              <c:numCache>
                <c:formatCode>General</c:formatCode>
                <c:ptCount val="4"/>
                <c:pt idx="0">
                  <c:v>7</c:v>
                </c:pt>
                <c:pt idx="1">
                  <c:v>3</c:v>
                </c:pt>
              </c:numCache>
            </c:numRef>
          </c:val>
        </c:ser>
        <c:dLbls/>
        <c:firstSliceAng val="0"/>
      </c:pieChart>
      <c:spPr>
        <a:noFill/>
        <a:ln w="25366">
          <a:noFill/>
        </a:ln>
      </c:spPr>
    </c:plotArea>
    <c:plotVisOnly val="1"/>
    <c:dispBlanksAs val="zero"/>
  </c:chart>
  <c:txPr>
    <a:bodyPr/>
    <a:lstStyle/>
    <a:p>
      <a:pPr>
        <a:defRPr sz="1793" b="0" i="0" u="none" strike="noStrike" baseline="0">
          <a:solidFill>
            <a:srgbClr val="000000"/>
          </a:solidFill>
          <a:latin typeface="Calibri"/>
          <a:ea typeface="Calibri"/>
          <a:cs typeface="Calibri"/>
        </a:defRPr>
      </a:pPr>
      <a:endParaRPr lang="zh-CN"/>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zh-CN"/>
  <c:style val="7"/>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0"/>
          </c:dPt>
          <c:dPt>
            <c:idx val="1"/>
            <c:spPr>
              <a:solidFill>
                <a:schemeClr val="bg1">
                  <a:lumMod val="85000"/>
                </a:schemeClr>
              </a:solidFill>
              <a:ln>
                <a:solidFill>
                  <a:schemeClr val="bg1"/>
                </a:solidFill>
              </a:ln>
            </c:spPr>
          </c:dPt>
          <c:dPt>
            <c:idx val="2"/>
          </c:dPt>
          <c:dPt>
            <c:idx val="3"/>
          </c:dPt>
          <c:cat>
            <c:strRef>
              <c:f>Sheet1!$A$2:$A$5</c:f>
              <c:strCache>
                <c:ptCount val="2"/>
                <c:pt idx="0">
                  <c:v>1st Qtr</c:v>
                </c:pt>
                <c:pt idx="1">
                  <c:v>2nd Qtr</c:v>
                </c:pt>
              </c:strCache>
            </c:strRef>
          </c:cat>
          <c:val>
            <c:numRef>
              <c:f>Sheet1!$B$2:$B$5</c:f>
              <c:numCache>
                <c:formatCode>General</c:formatCode>
                <c:ptCount val="4"/>
                <c:pt idx="0">
                  <c:v>5</c:v>
                </c:pt>
                <c:pt idx="1">
                  <c:v>5</c:v>
                </c:pt>
              </c:numCache>
            </c:numRef>
          </c:val>
        </c:ser>
        <c:dLbls/>
        <c:firstSliceAng val="0"/>
      </c:pieChart>
      <c:spPr>
        <a:noFill/>
        <a:ln w="25366">
          <a:noFill/>
        </a:ln>
      </c:spPr>
    </c:plotArea>
    <c:plotVisOnly val="1"/>
    <c:dispBlanksAs val="zero"/>
  </c:chart>
  <c:txPr>
    <a:bodyPr/>
    <a:lstStyle/>
    <a:p>
      <a:pPr>
        <a:defRPr sz="1793" b="0" i="0" u="none" strike="noStrike" baseline="0">
          <a:solidFill>
            <a:srgbClr val="000000"/>
          </a:solidFill>
          <a:latin typeface="Calibri"/>
          <a:ea typeface="Calibri"/>
          <a:cs typeface="Calibri"/>
        </a:defRPr>
      </a:pPr>
      <a:endParaRPr lang="zh-CN"/>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zh-CN"/>
  <c:style val="7"/>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0"/>
          </c:dPt>
          <c:dPt>
            <c:idx val="1"/>
            <c:spPr>
              <a:solidFill>
                <a:schemeClr val="bg1">
                  <a:lumMod val="85000"/>
                </a:schemeClr>
              </a:solidFill>
              <a:ln>
                <a:solidFill>
                  <a:schemeClr val="bg1"/>
                </a:solidFill>
              </a:ln>
            </c:spPr>
          </c:dPt>
          <c:dPt>
            <c:idx val="2"/>
          </c:dPt>
          <c:dPt>
            <c:idx val="3"/>
          </c:dPt>
          <c:cat>
            <c:strRef>
              <c:f>Sheet1!$A$2:$A$5</c:f>
              <c:strCache>
                <c:ptCount val="2"/>
                <c:pt idx="0">
                  <c:v>1st Qtr</c:v>
                </c:pt>
                <c:pt idx="1">
                  <c:v>2nd Qtr</c:v>
                </c:pt>
              </c:strCache>
            </c:strRef>
          </c:cat>
          <c:val>
            <c:numRef>
              <c:f>Sheet1!$B$2:$B$5</c:f>
              <c:numCache>
                <c:formatCode>General</c:formatCode>
                <c:ptCount val="4"/>
                <c:pt idx="0">
                  <c:v>9</c:v>
                </c:pt>
                <c:pt idx="1">
                  <c:v>1</c:v>
                </c:pt>
              </c:numCache>
            </c:numRef>
          </c:val>
        </c:ser>
        <c:dLbls/>
        <c:firstSliceAng val="0"/>
      </c:pieChart>
      <c:spPr>
        <a:noFill/>
        <a:ln w="25366">
          <a:noFill/>
        </a:ln>
      </c:spPr>
    </c:plotArea>
    <c:plotVisOnly val="1"/>
    <c:dispBlanksAs val="zero"/>
  </c:chart>
  <c:txPr>
    <a:bodyPr/>
    <a:lstStyle/>
    <a:p>
      <a:pPr>
        <a:defRPr sz="1793" b="0" i="0" u="none" strike="noStrike" baseline="0">
          <a:solidFill>
            <a:srgbClr val="000000"/>
          </a:solidFill>
          <a:latin typeface="Calibri"/>
          <a:ea typeface="Calibri"/>
          <a:cs typeface="Calibri"/>
        </a:defRPr>
      </a:pPr>
      <a:endParaRPr lang="zh-CN"/>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zh-CN"/>
  <c:style val="7"/>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0"/>
          </c:dPt>
          <c:dPt>
            <c:idx val="1"/>
            <c:spPr>
              <a:solidFill>
                <a:schemeClr val="bg1">
                  <a:lumMod val="85000"/>
                </a:schemeClr>
              </a:solidFill>
              <a:ln>
                <a:solidFill>
                  <a:schemeClr val="bg1"/>
                </a:solidFill>
              </a:ln>
            </c:spPr>
          </c:dPt>
          <c:dPt>
            <c:idx val="2"/>
          </c:dPt>
          <c:dPt>
            <c:idx val="3"/>
          </c:dPt>
          <c:cat>
            <c:strRef>
              <c:f>Sheet1!$A$2:$A$5</c:f>
              <c:strCache>
                <c:ptCount val="2"/>
                <c:pt idx="0">
                  <c:v>1st Qtr</c:v>
                </c:pt>
                <c:pt idx="1">
                  <c:v>2nd Qtr</c:v>
                </c:pt>
              </c:strCache>
            </c:strRef>
          </c:cat>
          <c:val>
            <c:numRef>
              <c:f>Sheet1!$B$2:$B$5</c:f>
              <c:numCache>
                <c:formatCode>General</c:formatCode>
                <c:ptCount val="4"/>
                <c:pt idx="0">
                  <c:v>8.5</c:v>
                </c:pt>
                <c:pt idx="1">
                  <c:v>1.5</c:v>
                </c:pt>
              </c:numCache>
            </c:numRef>
          </c:val>
        </c:ser>
        <c:dLbls/>
        <c:firstSliceAng val="0"/>
      </c:pieChart>
      <c:spPr>
        <a:noFill/>
        <a:ln w="25421">
          <a:noFill/>
        </a:ln>
      </c:spPr>
    </c:plotArea>
    <c:plotVisOnly val="1"/>
    <c:dispBlanksAs val="zero"/>
  </c:chart>
  <c:txPr>
    <a:bodyPr/>
    <a:lstStyle/>
    <a:p>
      <a:pPr>
        <a:defRPr sz="1797" b="0" i="0" u="none" strike="noStrike" baseline="0">
          <a:solidFill>
            <a:srgbClr val="000000"/>
          </a:solidFill>
          <a:latin typeface="Calibri"/>
          <a:ea typeface="Calibri"/>
          <a:cs typeface="Calibri"/>
        </a:defRPr>
      </a:pPr>
      <a:endParaRPr lang="zh-CN"/>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62F814-6745-44C8-AE77-435FF57B00D6}" type="doc">
      <dgm:prSet loTypeId="urn:microsoft.com/office/officeart/2005/8/layout/orgChart1" loCatId="hierarchy" qsTypeId="urn:microsoft.com/office/officeart/2005/8/quickstyle/simple1" qsCatId="simple" csTypeId="urn:microsoft.com/office/officeart/2005/8/colors/accent5_2" csCatId="accent5" phldr="1"/>
      <dgm:spPr/>
      <dgm:t>
        <a:bodyPr/>
        <a:lstStyle/>
        <a:p>
          <a:endParaRPr lang="en-US"/>
        </a:p>
      </dgm:t>
    </dgm:pt>
    <dgm:pt modelId="{98A670BB-D797-41C3-BF1B-A6F644DCD96E}">
      <dgm:prSet phldrT="[Text]" custT="1"/>
      <dgm:spPr>
        <a:solidFill>
          <a:srgbClr val="00B0F0"/>
        </a:solidFill>
      </dgm:spPr>
      <dgm:t>
        <a:bodyPr/>
        <a:lstStyle/>
        <a:p>
          <a:pPr>
            <a:spcAft>
              <a:spcPts val="0"/>
            </a:spcAft>
          </a:pPr>
          <a:r>
            <a:rPr lang="en-US" sz="1600" dirty="0" smtClean="0">
              <a:latin typeface="Gulim" pitchFamily="34" charset="-127"/>
            </a:rPr>
            <a:t>MR. JOHN DOE</a:t>
          </a:r>
        </a:p>
        <a:p>
          <a:pPr>
            <a:spcAft>
              <a:spcPts val="0"/>
            </a:spcAft>
          </a:pPr>
          <a:r>
            <a:rPr lang="en-US" sz="1600" dirty="0" smtClean="0">
              <a:latin typeface="Gulim" pitchFamily="34" charset="-127"/>
            </a:rPr>
            <a:t>(OWNER)</a:t>
          </a:r>
          <a:endParaRPr lang="en-US" sz="1600" dirty="0">
            <a:latin typeface="Gulim" pitchFamily="34" charset="-127"/>
          </a:endParaRPr>
        </a:p>
      </dgm:t>
    </dgm:pt>
    <dgm:pt modelId="{FD65C00A-410B-4DD6-871E-F6C7A26AB34B}" type="parTrans" cxnId="{F97A24DC-4E8F-4774-A289-F8B66D064869}">
      <dgm:prSet/>
      <dgm:spPr/>
      <dgm:t>
        <a:bodyPr/>
        <a:lstStyle/>
        <a:p>
          <a:endParaRPr lang="en-US"/>
        </a:p>
      </dgm:t>
    </dgm:pt>
    <dgm:pt modelId="{78D8ADC4-B6FB-4D7C-95DD-9C8E06DB6E67}" type="sibTrans" cxnId="{F97A24DC-4E8F-4774-A289-F8B66D064869}">
      <dgm:prSet/>
      <dgm:spPr/>
      <dgm:t>
        <a:bodyPr/>
        <a:lstStyle/>
        <a:p>
          <a:endParaRPr lang="en-US"/>
        </a:p>
      </dgm:t>
    </dgm:pt>
    <dgm:pt modelId="{227074D5-6574-4D2C-8804-52EB0E5B9FE6}" type="asst">
      <dgm:prSet phldrT="[Text]" custT="1"/>
      <dgm:spPr>
        <a:solidFill>
          <a:srgbClr val="00B0F0"/>
        </a:solidFill>
      </dgm:spPr>
      <dgm:t>
        <a:bodyPr/>
        <a:lstStyle/>
        <a:p>
          <a:pPr>
            <a:spcAft>
              <a:spcPts val="0"/>
            </a:spcAft>
          </a:pPr>
          <a:r>
            <a:rPr lang="en-US" sz="1600" dirty="0" smtClean="0">
              <a:latin typeface="Gulim" pitchFamily="34" charset="-127"/>
            </a:rPr>
            <a:t>MR. JOHN SMITH</a:t>
          </a:r>
        </a:p>
        <a:p>
          <a:pPr>
            <a:spcAft>
              <a:spcPts val="0"/>
            </a:spcAft>
          </a:pPr>
          <a:r>
            <a:rPr lang="en-US" sz="1600" dirty="0" smtClean="0">
              <a:latin typeface="Gulim" pitchFamily="34" charset="-127"/>
            </a:rPr>
            <a:t>(G. MANAGER)</a:t>
          </a:r>
          <a:endParaRPr lang="en-US" sz="1600" dirty="0"/>
        </a:p>
      </dgm:t>
    </dgm:pt>
    <dgm:pt modelId="{C219B7FA-36A5-4829-ADAA-83314FBF6DA2}" type="parTrans" cxnId="{FF2D1E16-A894-4820-A7A2-B715A175F3E3}">
      <dgm:prSet/>
      <dgm:spPr>
        <a:ln>
          <a:solidFill>
            <a:srgbClr val="00B0F0"/>
          </a:solidFill>
        </a:ln>
      </dgm:spPr>
      <dgm:t>
        <a:bodyPr/>
        <a:lstStyle/>
        <a:p>
          <a:endParaRPr lang="en-US"/>
        </a:p>
      </dgm:t>
    </dgm:pt>
    <dgm:pt modelId="{8430FAE4-68A8-4E40-8C97-F426CCB104CA}" type="sibTrans" cxnId="{FF2D1E16-A894-4820-A7A2-B715A175F3E3}">
      <dgm:prSet/>
      <dgm:spPr/>
      <dgm:t>
        <a:bodyPr/>
        <a:lstStyle/>
        <a:p>
          <a:endParaRPr lang="en-US"/>
        </a:p>
      </dgm:t>
    </dgm:pt>
    <dgm:pt modelId="{120655CE-AEEF-4982-B0CB-10898E750E54}">
      <dgm:prSet phldrT="[Text]" custT="1"/>
      <dgm:spPr>
        <a:solidFill>
          <a:srgbClr val="00B0F0"/>
        </a:solidFill>
      </dgm:spPr>
      <dgm:t>
        <a:bodyPr/>
        <a:lstStyle/>
        <a:p>
          <a:pPr>
            <a:spcAft>
              <a:spcPts val="0"/>
            </a:spcAft>
          </a:pPr>
          <a:r>
            <a:rPr lang="en-US" sz="1600" dirty="0" smtClean="0">
              <a:latin typeface="Gulim" pitchFamily="34" charset="-127"/>
            </a:rPr>
            <a:t>MR. JOE CARE</a:t>
          </a:r>
        </a:p>
        <a:p>
          <a:pPr>
            <a:spcAft>
              <a:spcPts val="0"/>
            </a:spcAft>
          </a:pPr>
          <a:r>
            <a:rPr lang="en-US" sz="1600" dirty="0" smtClean="0">
              <a:latin typeface="Gulim" pitchFamily="34" charset="-127"/>
            </a:rPr>
            <a:t>(FINANCIAL)</a:t>
          </a:r>
          <a:endParaRPr lang="en-US" sz="1600" dirty="0"/>
        </a:p>
      </dgm:t>
    </dgm:pt>
    <dgm:pt modelId="{3E1CDDD1-9F69-426E-AB0C-4B7486B6AE8A}" type="parTrans" cxnId="{EFD0DAE2-35CB-4B5C-8878-6117444DC5A2}">
      <dgm:prSet/>
      <dgm:spPr>
        <a:ln>
          <a:solidFill>
            <a:srgbClr val="00B0F0"/>
          </a:solidFill>
        </a:ln>
      </dgm:spPr>
      <dgm:t>
        <a:bodyPr/>
        <a:lstStyle/>
        <a:p>
          <a:endParaRPr lang="en-US"/>
        </a:p>
      </dgm:t>
    </dgm:pt>
    <dgm:pt modelId="{9B27D0C7-4350-4EA0-837E-CED68007D613}" type="sibTrans" cxnId="{EFD0DAE2-35CB-4B5C-8878-6117444DC5A2}">
      <dgm:prSet/>
      <dgm:spPr/>
      <dgm:t>
        <a:bodyPr/>
        <a:lstStyle/>
        <a:p>
          <a:endParaRPr lang="en-US"/>
        </a:p>
      </dgm:t>
    </dgm:pt>
    <dgm:pt modelId="{EC22C730-CE63-486E-92D1-C36B440B0464}">
      <dgm:prSet phldrT="[Text]" custT="1"/>
      <dgm:spPr>
        <a:solidFill>
          <a:srgbClr val="00B0F0"/>
        </a:solidFill>
      </dgm:spPr>
      <dgm:t>
        <a:bodyPr/>
        <a:lstStyle/>
        <a:p>
          <a:pPr>
            <a:spcAft>
              <a:spcPts val="0"/>
            </a:spcAft>
          </a:pPr>
          <a:r>
            <a:rPr lang="en-US" sz="1600" dirty="0" smtClean="0">
              <a:latin typeface="Gulim" pitchFamily="34" charset="-127"/>
            </a:rPr>
            <a:t>MR. DARE CRISH</a:t>
          </a:r>
        </a:p>
        <a:p>
          <a:pPr>
            <a:spcAft>
              <a:spcPts val="0"/>
            </a:spcAft>
          </a:pPr>
          <a:r>
            <a:rPr lang="en-US" sz="1600" dirty="0" smtClean="0">
              <a:latin typeface="Gulim" pitchFamily="34" charset="-127"/>
            </a:rPr>
            <a:t>(MARKETING)</a:t>
          </a:r>
          <a:endParaRPr lang="en-US" sz="1600" dirty="0"/>
        </a:p>
      </dgm:t>
    </dgm:pt>
    <dgm:pt modelId="{C29970C4-D15F-4099-AF62-B1B94C7B39A4}" type="parTrans" cxnId="{C34C5388-2EC8-4025-825A-BCC728A2C5E1}">
      <dgm:prSet/>
      <dgm:spPr>
        <a:ln>
          <a:solidFill>
            <a:srgbClr val="00B0F0"/>
          </a:solidFill>
        </a:ln>
      </dgm:spPr>
      <dgm:t>
        <a:bodyPr/>
        <a:lstStyle/>
        <a:p>
          <a:endParaRPr lang="en-US"/>
        </a:p>
      </dgm:t>
    </dgm:pt>
    <dgm:pt modelId="{336AE376-6357-45B5-A0F6-CE457133ECB7}" type="sibTrans" cxnId="{C34C5388-2EC8-4025-825A-BCC728A2C5E1}">
      <dgm:prSet/>
      <dgm:spPr/>
      <dgm:t>
        <a:bodyPr/>
        <a:lstStyle/>
        <a:p>
          <a:endParaRPr lang="en-US"/>
        </a:p>
      </dgm:t>
    </dgm:pt>
    <dgm:pt modelId="{A68A1524-3E2C-40BA-8E31-7893727266F6}">
      <dgm:prSet phldrT="[Text]" custT="1"/>
      <dgm:spPr>
        <a:solidFill>
          <a:srgbClr val="00B0F0"/>
        </a:solidFill>
      </dgm:spPr>
      <dgm:t>
        <a:bodyPr/>
        <a:lstStyle/>
        <a:p>
          <a:pPr>
            <a:spcAft>
              <a:spcPts val="0"/>
            </a:spcAft>
          </a:pPr>
          <a:r>
            <a:rPr lang="en-US" sz="1600" dirty="0" smtClean="0">
              <a:latin typeface="Gulim" pitchFamily="34" charset="-127"/>
            </a:rPr>
            <a:t>MR. ABRAHAM</a:t>
          </a:r>
        </a:p>
        <a:p>
          <a:pPr>
            <a:spcAft>
              <a:spcPts val="0"/>
            </a:spcAft>
          </a:pPr>
          <a:r>
            <a:rPr lang="en-US" sz="1600" dirty="0" smtClean="0">
              <a:latin typeface="Gulim" pitchFamily="34" charset="-127"/>
            </a:rPr>
            <a:t>(DIPLOMACY)</a:t>
          </a:r>
          <a:endParaRPr lang="en-US" sz="1600" dirty="0"/>
        </a:p>
      </dgm:t>
    </dgm:pt>
    <dgm:pt modelId="{7A69A6B7-AFC7-4C0E-9325-19FC44BD17F8}" type="parTrans" cxnId="{5720B2F4-B171-47E0-A600-B9F05A09C1F4}">
      <dgm:prSet/>
      <dgm:spPr>
        <a:ln>
          <a:solidFill>
            <a:srgbClr val="00B0F0"/>
          </a:solidFill>
        </a:ln>
      </dgm:spPr>
      <dgm:t>
        <a:bodyPr/>
        <a:lstStyle/>
        <a:p>
          <a:endParaRPr lang="en-US"/>
        </a:p>
      </dgm:t>
    </dgm:pt>
    <dgm:pt modelId="{01DBF92F-7279-4A5E-AF62-5C8B18D05F8D}" type="sibTrans" cxnId="{5720B2F4-B171-47E0-A600-B9F05A09C1F4}">
      <dgm:prSet/>
      <dgm:spPr/>
      <dgm:t>
        <a:bodyPr/>
        <a:lstStyle/>
        <a:p>
          <a:endParaRPr lang="en-US"/>
        </a:p>
      </dgm:t>
    </dgm:pt>
    <dgm:pt modelId="{52A4AE3F-0B12-4070-99CC-4D2DC4A02D49}" type="asst">
      <dgm:prSet custT="1"/>
      <dgm:spPr>
        <a:solidFill>
          <a:srgbClr val="00B0F0"/>
        </a:solidFill>
      </dgm:spPr>
      <dgm:t>
        <a:bodyPr/>
        <a:lstStyle/>
        <a:p>
          <a:pPr>
            <a:spcAft>
              <a:spcPts val="0"/>
            </a:spcAft>
          </a:pPr>
          <a:r>
            <a:rPr lang="en-US" sz="1600" dirty="0" smtClean="0">
              <a:latin typeface="Gulim" pitchFamily="34" charset="-127"/>
            </a:rPr>
            <a:t>MRS. SARAH</a:t>
          </a:r>
        </a:p>
        <a:p>
          <a:pPr>
            <a:spcAft>
              <a:spcPts val="0"/>
            </a:spcAft>
          </a:pPr>
          <a:r>
            <a:rPr lang="en-US" sz="1600" dirty="0" smtClean="0">
              <a:latin typeface="Gulim" pitchFamily="34" charset="-127"/>
            </a:rPr>
            <a:t>(DIRECTOR)</a:t>
          </a:r>
          <a:endParaRPr lang="en-US" sz="1600" dirty="0"/>
        </a:p>
      </dgm:t>
    </dgm:pt>
    <dgm:pt modelId="{69FE80E4-D830-48B2-81AE-67062136B031}" type="parTrans" cxnId="{D7EAC4B0-9318-4CE7-85CA-14ED0D927C80}">
      <dgm:prSet/>
      <dgm:spPr>
        <a:ln>
          <a:solidFill>
            <a:srgbClr val="00B0F0"/>
          </a:solidFill>
        </a:ln>
      </dgm:spPr>
      <dgm:t>
        <a:bodyPr/>
        <a:lstStyle/>
        <a:p>
          <a:endParaRPr lang="en-US"/>
        </a:p>
      </dgm:t>
    </dgm:pt>
    <dgm:pt modelId="{948B64FD-0D65-4225-8FD4-5B60C3A2ED98}" type="sibTrans" cxnId="{D7EAC4B0-9318-4CE7-85CA-14ED0D927C80}">
      <dgm:prSet/>
      <dgm:spPr/>
      <dgm:t>
        <a:bodyPr/>
        <a:lstStyle/>
        <a:p>
          <a:endParaRPr lang="en-US"/>
        </a:p>
      </dgm:t>
    </dgm:pt>
    <dgm:pt modelId="{982740B4-39C7-4924-B721-5DE4C45D640D}" type="pres">
      <dgm:prSet presAssocID="{4662F814-6745-44C8-AE77-435FF57B00D6}" presName="hierChild1" presStyleCnt="0">
        <dgm:presLayoutVars>
          <dgm:orgChart val="1"/>
          <dgm:chPref val="1"/>
          <dgm:dir/>
          <dgm:animOne val="branch"/>
          <dgm:animLvl val="lvl"/>
          <dgm:resizeHandles/>
        </dgm:presLayoutVars>
      </dgm:prSet>
      <dgm:spPr/>
      <dgm:t>
        <a:bodyPr/>
        <a:lstStyle/>
        <a:p>
          <a:endParaRPr lang="en-US"/>
        </a:p>
      </dgm:t>
    </dgm:pt>
    <dgm:pt modelId="{37F2E837-69AC-4D28-B24C-0D1FB156993A}" type="pres">
      <dgm:prSet presAssocID="{98A670BB-D797-41C3-BF1B-A6F644DCD96E}" presName="hierRoot1" presStyleCnt="0">
        <dgm:presLayoutVars>
          <dgm:hierBranch val="init"/>
        </dgm:presLayoutVars>
      </dgm:prSet>
      <dgm:spPr/>
    </dgm:pt>
    <dgm:pt modelId="{77881B9A-9A58-4F19-9260-EAED3B42DD8D}" type="pres">
      <dgm:prSet presAssocID="{98A670BB-D797-41C3-BF1B-A6F644DCD96E}" presName="rootComposite1" presStyleCnt="0"/>
      <dgm:spPr/>
    </dgm:pt>
    <dgm:pt modelId="{7B831030-8CB0-42AC-9EC4-13B037F7F432}" type="pres">
      <dgm:prSet presAssocID="{98A670BB-D797-41C3-BF1B-A6F644DCD96E}" presName="rootText1" presStyleLbl="node0" presStyleIdx="0" presStyleCnt="1">
        <dgm:presLayoutVars>
          <dgm:chPref val="3"/>
        </dgm:presLayoutVars>
      </dgm:prSet>
      <dgm:spPr/>
      <dgm:t>
        <a:bodyPr/>
        <a:lstStyle/>
        <a:p>
          <a:endParaRPr lang="en-US"/>
        </a:p>
      </dgm:t>
    </dgm:pt>
    <dgm:pt modelId="{2674ED9C-BC1C-4A68-9DD0-82044022022E}" type="pres">
      <dgm:prSet presAssocID="{98A670BB-D797-41C3-BF1B-A6F644DCD96E}" presName="rootConnector1" presStyleLbl="node1" presStyleIdx="0" presStyleCnt="0"/>
      <dgm:spPr/>
      <dgm:t>
        <a:bodyPr/>
        <a:lstStyle/>
        <a:p>
          <a:endParaRPr lang="en-US"/>
        </a:p>
      </dgm:t>
    </dgm:pt>
    <dgm:pt modelId="{A91DF521-9BA1-4442-9D66-DD04EDF458A9}" type="pres">
      <dgm:prSet presAssocID="{98A670BB-D797-41C3-BF1B-A6F644DCD96E}" presName="hierChild2" presStyleCnt="0"/>
      <dgm:spPr/>
    </dgm:pt>
    <dgm:pt modelId="{23081333-0ADA-4928-9112-82303B7D3019}" type="pres">
      <dgm:prSet presAssocID="{3E1CDDD1-9F69-426E-AB0C-4B7486B6AE8A}" presName="Name37" presStyleLbl="parChTrans1D2" presStyleIdx="0" presStyleCnt="5"/>
      <dgm:spPr/>
      <dgm:t>
        <a:bodyPr/>
        <a:lstStyle/>
        <a:p>
          <a:endParaRPr lang="en-US"/>
        </a:p>
      </dgm:t>
    </dgm:pt>
    <dgm:pt modelId="{BD390414-C745-436A-9665-28EDCFAB042A}" type="pres">
      <dgm:prSet presAssocID="{120655CE-AEEF-4982-B0CB-10898E750E54}" presName="hierRoot2" presStyleCnt="0">
        <dgm:presLayoutVars>
          <dgm:hierBranch val="init"/>
        </dgm:presLayoutVars>
      </dgm:prSet>
      <dgm:spPr/>
    </dgm:pt>
    <dgm:pt modelId="{E9C5D53C-69C2-4FB3-B7B7-10DAF7823DC1}" type="pres">
      <dgm:prSet presAssocID="{120655CE-AEEF-4982-B0CB-10898E750E54}" presName="rootComposite" presStyleCnt="0"/>
      <dgm:spPr/>
    </dgm:pt>
    <dgm:pt modelId="{742C7938-8D4A-4ABF-9039-A037926B38B8}" type="pres">
      <dgm:prSet presAssocID="{120655CE-AEEF-4982-B0CB-10898E750E54}" presName="rootText" presStyleLbl="node2" presStyleIdx="0" presStyleCnt="3">
        <dgm:presLayoutVars>
          <dgm:chPref val="3"/>
        </dgm:presLayoutVars>
      </dgm:prSet>
      <dgm:spPr/>
      <dgm:t>
        <a:bodyPr/>
        <a:lstStyle/>
        <a:p>
          <a:endParaRPr lang="en-US"/>
        </a:p>
      </dgm:t>
    </dgm:pt>
    <dgm:pt modelId="{D2D7072C-B743-4F48-8C03-0E6F306E1874}" type="pres">
      <dgm:prSet presAssocID="{120655CE-AEEF-4982-B0CB-10898E750E54}" presName="rootConnector" presStyleLbl="node2" presStyleIdx="0" presStyleCnt="3"/>
      <dgm:spPr/>
      <dgm:t>
        <a:bodyPr/>
        <a:lstStyle/>
        <a:p>
          <a:endParaRPr lang="en-US"/>
        </a:p>
      </dgm:t>
    </dgm:pt>
    <dgm:pt modelId="{E717BB94-D0CC-44E7-9924-1BD440C63D7E}" type="pres">
      <dgm:prSet presAssocID="{120655CE-AEEF-4982-B0CB-10898E750E54}" presName="hierChild4" presStyleCnt="0"/>
      <dgm:spPr/>
    </dgm:pt>
    <dgm:pt modelId="{64F204C5-A3B7-461D-834C-D59DC82E7BC4}" type="pres">
      <dgm:prSet presAssocID="{120655CE-AEEF-4982-B0CB-10898E750E54}" presName="hierChild5" presStyleCnt="0"/>
      <dgm:spPr/>
    </dgm:pt>
    <dgm:pt modelId="{56224FCA-EB95-4C5F-9A64-663AF30B7D11}" type="pres">
      <dgm:prSet presAssocID="{C29970C4-D15F-4099-AF62-B1B94C7B39A4}" presName="Name37" presStyleLbl="parChTrans1D2" presStyleIdx="1" presStyleCnt="5"/>
      <dgm:spPr/>
      <dgm:t>
        <a:bodyPr/>
        <a:lstStyle/>
        <a:p>
          <a:endParaRPr lang="en-US"/>
        </a:p>
      </dgm:t>
    </dgm:pt>
    <dgm:pt modelId="{6C6727C5-ED39-4009-982A-E72463704C53}" type="pres">
      <dgm:prSet presAssocID="{EC22C730-CE63-486E-92D1-C36B440B0464}" presName="hierRoot2" presStyleCnt="0">
        <dgm:presLayoutVars>
          <dgm:hierBranch val="init"/>
        </dgm:presLayoutVars>
      </dgm:prSet>
      <dgm:spPr/>
    </dgm:pt>
    <dgm:pt modelId="{DCDC99CF-97BF-4B42-B7A4-6AF2577E4B6F}" type="pres">
      <dgm:prSet presAssocID="{EC22C730-CE63-486E-92D1-C36B440B0464}" presName="rootComposite" presStyleCnt="0"/>
      <dgm:spPr/>
    </dgm:pt>
    <dgm:pt modelId="{42BCC018-FB2F-4F77-B929-4FF524AC1BA4}" type="pres">
      <dgm:prSet presAssocID="{EC22C730-CE63-486E-92D1-C36B440B0464}" presName="rootText" presStyleLbl="node2" presStyleIdx="1" presStyleCnt="3">
        <dgm:presLayoutVars>
          <dgm:chPref val="3"/>
        </dgm:presLayoutVars>
      </dgm:prSet>
      <dgm:spPr/>
      <dgm:t>
        <a:bodyPr/>
        <a:lstStyle/>
        <a:p>
          <a:endParaRPr lang="en-US"/>
        </a:p>
      </dgm:t>
    </dgm:pt>
    <dgm:pt modelId="{FBA07EB3-8EDC-4196-B1FE-D1041C21D30A}" type="pres">
      <dgm:prSet presAssocID="{EC22C730-CE63-486E-92D1-C36B440B0464}" presName="rootConnector" presStyleLbl="node2" presStyleIdx="1" presStyleCnt="3"/>
      <dgm:spPr/>
      <dgm:t>
        <a:bodyPr/>
        <a:lstStyle/>
        <a:p>
          <a:endParaRPr lang="en-US"/>
        </a:p>
      </dgm:t>
    </dgm:pt>
    <dgm:pt modelId="{2F7A2140-A52B-416B-84BD-D69848DAE999}" type="pres">
      <dgm:prSet presAssocID="{EC22C730-CE63-486E-92D1-C36B440B0464}" presName="hierChild4" presStyleCnt="0"/>
      <dgm:spPr/>
    </dgm:pt>
    <dgm:pt modelId="{94A91280-10F7-4E33-9EE9-B64ABB705BB9}" type="pres">
      <dgm:prSet presAssocID="{EC22C730-CE63-486E-92D1-C36B440B0464}" presName="hierChild5" presStyleCnt="0"/>
      <dgm:spPr/>
    </dgm:pt>
    <dgm:pt modelId="{3128668A-D9C8-4D29-8072-D47A36AE1C51}" type="pres">
      <dgm:prSet presAssocID="{7A69A6B7-AFC7-4C0E-9325-19FC44BD17F8}" presName="Name37" presStyleLbl="parChTrans1D2" presStyleIdx="2" presStyleCnt="5"/>
      <dgm:spPr/>
      <dgm:t>
        <a:bodyPr/>
        <a:lstStyle/>
        <a:p>
          <a:endParaRPr lang="en-US"/>
        </a:p>
      </dgm:t>
    </dgm:pt>
    <dgm:pt modelId="{A63B7DA0-929D-40BF-8C67-5430E359B8B5}" type="pres">
      <dgm:prSet presAssocID="{A68A1524-3E2C-40BA-8E31-7893727266F6}" presName="hierRoot2" presStyleCnt="0">
        <dgm:presLayoutVars>
          <dgm:hierBranch val="init"/>
        </dgm:presLayoutVars>
      </dgm:prSet>
      <dgm:spPr/>
    </dgm:pt>
    <dgm:pt modelId="{FDB2F650-ECD0-48DE-9CA3-A27989F89AC7}" type="pres">
      <dgm:prSet presAssocID="{A68A1524-3E2C-40BA-8E31-7893727266F6}" presName="rootComposite" presStyleCnt="0"/>
      <dgm:spPr/>
    </dgm:pt>
    <dgm:pt modelId="{2303493D-472C-43C6-A5D4-9B4B9A09D8A3}" type="pres">
      <dgm:prSet presAssocID="{A68A1524-3E2C-40BA-8E31-7893727266F6}" presName="rootText" presStyleLbl="node2" presStyleIdx="2" presStyleCnt="3">
        <dgm:presLayoutVars>
          <dgm:chPref val="3"/>
        </dgm:presLayoutVars>
      </dgm:prSet>
      <dgm:spPr/>
      <dgm:t>
        <a:bodyPr/>
        <a:lstStyle/>
        <a:p>
          <a:endParaRPr lang="en-US"/>
        </a:p>
      </dgm:t>
    </dgm:pt>
    <dgm:pt modelId="{56227460-6BF9-4258-871C-425FBDCF0FD7}" type="pres">
      <dgm:prSet presAssocID="{A68A1524-3E2C-40BA-8E31-7893727266F6}" presName="rootConnector" presStyleLbl="node2" presStyleIdx="2" presStyleCnt="3"/>
      <dgm:spPr/>
      <dgm:t>
        <a:bodyPr/>
        <a:lstStyle/>
        <a:p>
          <a:endParaRPr lang="en-US"/>
        </a:p>
      </dgm:t>
    </dgm:pt>
    <dgm:pt modelId="{2E5465C5-52FF-419B-BA56-94F04AE91CFF}" type="pres">
      <dgm:prSet presAssocID="{A68A1524-3E2C-40BA-8E31-7893727266F6}" presName="hierChild4" presStyleCnt="0"/>
      <dgm:spPr/>
    </dgm:pt>
    <dgm:pt modelId="{848C761B-1E20-4EDE-925E-99F943F05AFD}" type="pres">
      <dgm:prSet presAssocID="{A68A1524-3E2C-40BA-8E31-7893727266F6}" presName="hierChild5" presStyleCnt="0"/>
      <dgm:spPr/>
    </dgm:pt>
    <dgm:pt modelId="{170200A6-0509-4760-9BC5-0C5E16B02F5A}" type="pres">
      <dgm:prSet presAssocID="{98A670BB-D797-41C3-BF1B-A6F644DCD96E}" presName="hierChild3" presStyleCnt="0"/>
      <dgm:spPr/>
    </dgm:pt>
    <dgm:pt modelId="{8A162EC1-8507-48DA-B4F3-023DDD50AEC5}" type="pres">
      <dgm:prSet presAssocID="{C219B7FA-36A5-4829-ADAA-83314FBF6DA2}" presName="Name111" presStyleLbl="parChTrans1D2" presStyleIdx="3" presStyleCnt="5"/>
      <dgm:spPr/>
      <dgm:t>
        <a:bodyPr/>
        <a:lstStyle/>
        <a:p>
          <a:endParaRPr lang="en-US"/>
        </a:p>
      </dgm:t>
    </dgm:pt>
    <dgm:pt modelId="{80EB0A46-CC2B-453D-871C-652B5B462AE5}" type="pres">
      <dgm:prSet presAssocID="{227074D5-6574-4D2C-8804-52EB0E5B9FE6}" presName="hierRoot3" presStyleCnt="0">
        <dgm:presLayoutVars>
          <dgm:hierBranch val="init"/>
        </dgm:presLayoutVars>
      </dgm:prSet>
      <dgm:spPr/>
    </dgm:pt>
    <dgm:pt modelId="{0439AF30-9653-409C-8039-6DE6781BDDE6}" type="pres">
      <dgm:prSet presAssocID="{227074D5-6574-4D2C-8804-52EB0E5B9FE6}" presName="rootComposite3" presStyleCnt="0"/>
      <dgm:spPr/>
    </dgm:pt>
    <dgm:pt modelId="{2ABFD169-529C-4FFE-A9DE-99AF437AC17E}" type="pres">
      <dgm:prSet presAssocID="{227074D5-6574-4D2C-8804-52EB0E5B9FE6}" presName="rootText3" presStyleLbl="asst1" presStyleIdx="0" presStyleCnt="2">
        <dgm:presLayoutVars>
          <dgm:chPref val="3"/>
        </dgm:presLayoutVars>
      </dgm:prSet>
      <dgm:spPr/>
      <dgm:t>
        <a:bodyPr/>
        <a:lstStyle/>
        <a:p>
          <a:endParaRPr lang="en-US"/>
        </a:p>
      </dgm:t>
    </dgm:pt>
    <dgm:pt modelId="{601E9BE2-4870-4F88-8E13-2931C48C9F1F}" type="pres">
      <dgm:prSet presAssocID="{227074D5-6574-4D2C-8804-52EB0E5B9FE6}" presName="rootConnector3" presStyleLbl="asst1" presStyleIdx="0" presStyleCnt="2"/>
      <dgm:spPr/>
      <dgm:t>
        <a:bodyPr/>
        <a:lstStyle/>
        <a:p>
          <a:endParaRPr lang="en-US"/>
        </a:p>
      </dgm:t>
    </dgm:pt>
    <dgm:pt modelId="{4B7C8127-C223-43EC-84AE-62C44F8B5329}" type="pres">
      <dgm:prSet presAssocID="{227074D5-6574-4D2C-8804-52EB0E5B9FE6}" presName="hierChild6" presStyleCnt="0"/>
      <dgm:spPr/>
    </dgm:pt>
    <dgm:pt modelId="{D3720997-0BFB-44AE-ACAC-59A43128C767}" type="pres">
      <dgm:prSet presAssocID="{227074D5-6574-4D2C-8804-52EB0E5B9FE6}" presName="hierChild7" presStyleCnt="0"/>
      <dgm:spPr/>
    </dgm:pt>
    <dgm:pt modelId="{B6DBF736-02D7-4C66-8213-7E16275CB3E4}" type="pres">
      <dgm:prSet presAssocID="{69FE80E4-D830-48B2-81AE-67062136B031}" presName="Name111" presStyleLbl="parChTrans1D2" presStyleIdx="4" presStyleCnt="5"/>
      <dgm:spPr/>
      <dgm:t>
        <a:bodyPr/>
        <a:lstStyle/>
        <a:p>
          <a:endParaRPr lang="en-US"/>
        </a:p>
      </dgm:t>
    </dgm:pt>
    <dgm:pt modelId="{8F9170B0-8B0D-42E0-B799-B6CDD8ECD116}" type="pres">
      <dgm:prSet presAssocID="{52A4AE3F-0B12-4070-99CC-4D2DC4A02D49}" presName="hierRoot3" presStyleCnt="0">
        <dgm:presLayoutVars>
          <dgm:hierBranch val="init"/>
        </dgm:presLayoutVars>
      </dgm:prSet>
      <dgm:spPr/>
    </dgm:pt>
    <dgm:pt modelId="{E1BBD97B-E995-42E7-A3EF-78DC3AE5B657}" type="pres">
      <dgm:prSet presAssocID="{52A4AE3F-0B12-4070-99CC-4D2DC4A02D49}" presName="rootComposite3" presStyleCnt="0"/>
      <dgm:spPr/>
    </dgm:pt>
    <dgm:pt modelId="{137EFF0B-680A-4B71-8308-256B4BAE60D5}" type="pres">
      <dgm:prSet presAssocID="{52A4AE3F-0B12-4070-99CC-4D2DC4A02D49}" presName="rootText3" presStyleLbl="asst1" presStyleIdx="1" presStyleCnt="2">
        <dgm:presLayoutVars>
          <dgm:chPref val="3"/>
        </dgm:presLayoutVars>
      </dgm:prSet>
      <dgm:spPr/>
      <dgm:t>
        <a:bodyPr/>
        <a:lstStyle/>
        <a:p>
          <a:endParaRPr lang="en-US"/>
        </a:p>
      </dgm:t>
    </dgm:pt>
    <dgm:pt modelId="{721F1BC1-2F9A-4850-AAF4-E3CC07479855}" type="pres">
      <dgm:prSet presAssocID="{52A4AE3F-0B12-4070-99CC-4D2DC4A02D49}" presName="rootConnector3" presStyleLbl="asst1" presStyleIdx="1" presStyleCnt="2"/>
      <dgm:spPr/>
      <dgm:t>
        <a:bodyPr/>
        <a:lstStyle/>
        <a:p>
          <a:endParaRPr lang="en-US"/>
        </a:p>
      </dgm:t>
    </dgm:pt>
    <dgm:pt modelId="{E19577C8-5F0D-47EE-961A-320CFA79C606}" type="pres">
      <dgm:prSet presAssocID="{52A4AE3F-0B12-4070-99CC-4D2DC4A02D49}" presName="hierChild6" presStyleCnt="0"/>
      <dgm:spPr/>
    </dgm:pt>
    <dgm:pt modelId="{ADB9DF7A-9BE1-44A1-899B-8A7118EABDCB}" type="pres">
      <dgm:prSet presAssocID="{52A4AE3F-0B12-4070-99CC-4D2DC4A02D49}" presName="hierChild7" presStyleCnt="0"/>
      <dgm:spPr/>
    </dgm:pt>
  </dgm:ptLst>
  <dgm:cxnLst>
    <dgm:cxn modelId="{BB53AFDD-E6D3-4949-B699-9A5067609627}" type="presOf" srcId="{EC22C730-CE63-486E-92D1-C36B440B0464}" destId="{42BCC018-FB2F-4F77-B929-4FF524AC1BA4}" srcOrd="0" destOrd="0" presId="urn:microsoft.com/office/officeart/2005/8/layout/orgChart1"/>
    <dgm:cxn modelId="{931005DC-1F8C-472F-909B-0882892C211B}" type="presOf" srcId="{227074D5-6574-4D2C-8804-52EB0E5B9FE6}" destId="{2ABFD169-529C-4FFE-A9DE-99AF437AC17E}" srcOrd="0" destOrd="0" presId="urn:microsoft.com/office/officeart/2005/8/layout/orgChart1"/>
    <dgm:cxn modelId="{7211A9EC-3CA2-4712-9BAD-B78D588493C0}" type="presOf" srcId="{A68A1524-3E2C-40BA-8E31-7893727266F6}" destId="{56227460-6BF9-4258-871C-425FBDCF0FD7}" srcOrd="1" destOrd="0" presId="urn:microsoft.com/office/officeart/2005/8/layout/orgChart1"/>
    <dgm:cxn modelId="{C775F14F-1C99-4FA6-9B76-3C09343B6BF2}" type="presOf" srcId="{4662F814-6745-44C8-AE77-435FF57B00D6}" destId="{982740B4-39C7-4924-B721-5DE4C45D640D}" srcOrd="0" destOrd="0" presId="urn:microsoft.com/office/officeart/2005/8/layout/orgChart1"/>
    <dgm:cxn modelId="{6F9C6D9A-EA23-45B3-80D8-F7CBA2E7DCCF}" type="presOf" srcId="{69FE80E4-D830-48B2-81AE-67062136B031}" destId="{B6DBF736-02D7-4C66-8213-7E16275CB3E4}" srcOrd="0" destOrd="0" presId="urn:microsoft.com/office/officeart/2005/8/layout/orgChart1"/>
    <dgm:cxn modelId="{236080A8-3FCD-4458-BF92-89DB67B7F570}" type="presOf" srcId="{C219B7FA-36A5-4829-ADAA-83314FBF6DA2}" destId="{8A162EC1-8507-48DA-B4F3-023DDD50AEC5}" srcOrd="0" destOrd="0" presId="urn:microsoft.com/office/officeart/2005/8/layout/orgChart1"/>
    <dgm:cxn modelId="{C34C5388-2EC8-4025-825A-BCC728A2C5E1}" srcId="{98A670BB-D797-41C3-BF1B-A6F644DCD96E}" destId="{EC22C730-CE63-486E-92D1-C36B440B0464}" srcOrd="3" destOrd="0" parTransId="{C29970C4-D15F-4099-AF62-B1B94C7B39A4}" sibTransId="{336AE376-6357-45B5-A0F6-CE457133ECB7}"/>
    <dgm:cxn modelId="{EFD0DAE2-35CB-4B5C-8878-6117444DC5A2}" srcId="{98A670BB-D797-41C3-BF1B-A6F644DCD96E}" destId="{120655CE-AEEF-4982-B0CB-10898E750E54}" srcOrd="2" destOrd="0" parTransId="{3E1CDDD1-9F69-426E-AB0C-4B7486B6AE8A}" sibTransId="{9B27D0C7-4350-4EA0-837E-CED68007D613}"/>
    <dgm:cxn modelId="{E92C0D81-FEA9-4D5F-960D-CC0F155133CD}" type="presOf" srcId="{98A670BB-D797-41C3-BF1B-A6F644DCD96E}" destId="{7B831030-8CB0-42AC-9EC4-13B037F7F432}" srcOrd="0" destOrd="0" presId="urn:microsoft.com/office/officeart/2005/8/layout/orgChart1"/>
    <dgm:cxn modelId="{D7EAC4B0-9318-4CE7-85CA-14ED0D927C80}" srcId="{98A670BB-D797-41C3-BF1B-A6F644DCD96E}" destId="{52A4AE3F-0B12-4070-99CC-4D2DC4A02D49}" srcOrd="1" destOrd="0" parTransId="{69FE80E4-D830-48B2-81AE-67062136B031}" sibTransId="{948B64FD-0D65-4225-8FD4-5B60C3A2ED98}"/>
    <dgm:cxn modelId="{3A21910D-7301-4223-A832-3C0F25228C13}" type="presOf" srcId="{EC22C730-CE63-486E-92D1-C36B440B0464}" destId="{FBA07EB3-8EDC-4196-B1FE-D1041C21D30A}" srcOrd="1" destOrd="0" presId="urn:microsoft.com/office/officeart/2005/8/layout/orgChart1"/>
    <dgm:cxn modelId="{803EFC24-BD2C-4A14-9214-1CB66DBD1587}" type="presOf" srcId="{98A670BB-D797-41C3-BF1B-A6F644DCD96E}" destId="{2674ED9C-BC1C-4A68-9DD0-82044022022E}" srcOrd="1" destOrd="0" presId="urn:microsoft.com/office/officeart/2005/8/layout/orgChart1"/>
    <dgm:cxn modelId="{5720B2F4-B171-47E0-A600-B9F05A09C1F4}" srcId="{98A670BB-D797-41C3-BF1B-A6F644DCD96E}" destId="{A68A1524-3E2C-40BA-8E31-7893727266F6}" srcOrd="4" destOrd="0" parTransId="{7A69A6B7-AFC7-4C0E-9325-19FC44BD17F8}" sibTransId="{01DBF92F-7279-4A5E-AF62-5C8B18D05F8D}"/>
    <dgm:cxn modelId="{783C954D-EEBE-45FB-AB3B-8CD81A8503D0}" type="presOf" srcId="{52A4AE3F-0B12-4070-99CC-4D2DC4A02D49}" destId="{137EFF0B-680A-4B71-8308-256B4BAE60D5}" srcOrd="0" destOrd="0" presId="urn:microsoft.com/office/officeart/2005/8/layout/orgChart1"/>
    <dgm:cxn modelId="{4E90C0BB-FC2F-4386-9D42-94ADC0114148}" type="presOf" srcId="{52A4AE3F-0B12-4070-99CC-4D2DC4A02D49}" destId="{721F1BC1-2F9A-4850-AAF4-E3CC07479855}" srcOrd="1" destOrd="0" presId="urn:microsoft.com/office/officeart/2005/8/layout/orgChart1"/>
    <dgm:cxn modelId="{C302233D-1306-44FC-8591-E72E4C50619A}" type="presOf" srcId="{7A69A6B7-AFC7-4C0E-9325-19FC44BD17F8}" destId="{3128668A-D9C8-4D29-8072-D47A36AE1C51}" srcOrd="0" destOrd="0" presId="urn:microsoft.com/office/officeart/2005/8/layout/orgChart1"/>
    <dgm:cxn modelId="{DDE7C286-B4F5-443F-8BEE-053730358933}" type="presOf" srcId="{227074D5-6574-4D2C-8804-52EB0E5B9FE6}" destId="{601E9BE2-4870-4F88-8E13-2931C48C9F1F}" srcOrd="1" destOrd="0" presId="urn:microsoft.com/office/officeart/2005/8/layout/orgChart1"/>
    <dgm:cxn modelId="{6473776E-B9B7-4054-A5EA-9C6905C4E56F}" type="presOf" srcId="{120655CE-AEEF-4982-B0CB-10898E750E54}" destId="{D2D7072C-B743-4F48-8C03-0E6F306E1874}" srcOrd="1" destOrd="0" presId="urn:microsoft.com/office/officeart/2005/8/layout/orgChart1"/>
    <dgm:cxn modelId="{F97A24DC-4E8F-4774-A289-F8B66D064869}" srcId="{4662F814-6745-44C8-AE77-435FF57B00D6}" destId="{98A670BB-D797-41C3-BF1B-A6F644DCD96E}" srcOrd="0" destOrd="0" parTransId="{FD65C00A-410B-4DD6-871E-F6C7A26AB34B}" sibTransId="{78D8ADC4-B6FB-4D7C-95DD-9C8E06DB6E67}"/>
    <dgm:cxn modelId="{F6C0F873-673D-4437-B151-F432365E60CA}" type="presOf" srcId="{A68A1524-3E2C-40BA-8E31-7893727266F6}" destId="{2303493D-472C-43C6-A5D4-9B4B9A09D8A3}" srcOrd="0" destOrd="0" presId="urn:microsoft.com/office/officeart/2005/8/layout/orgChart1"/>
    <dgm:cxn modelId="{E911ADE3-A8A1-4399-B515-93F2D2B3EF69}" type="presOf" srcId="{3E1CDDD1-9F69-426E-AB0C-4B7486B6AE8A}" destId="{23081333-0ADA-4928-9112-82303B7D3019}" srcOrd="0" destOrd="0" presId="urn:microsoft.com/office/officeart/2005/8/layout/orgChart1"/>
    <dgm:cxn modelId="{FF2D1E16-A894-4820-A7A2-B715A175F3E3}" srcId="{98A670BB-D797-41C3-BF1B-A6F644DCD96E}" destId="{227074D5-6574-4D2C-8804-52EB0E5B9FE6}" srcOrd="0" destOrd="0" parTransId="{C219B7FA-36A5-4829-ADAA-83314FBF6DA2}" sibTransId="{8430FAE4-68A8-4E40-8C97-F426CCB104CA}"/>
    <dgm:cxn modelId="{66FA020B-F14D-4875-B68B-799B983D3BEF}" type="presOf" srcId="{C29970C4-D15F-4099-AF62-B1B94C7B39A4}" destId="{56224FCA-EB95-4C5F-9A64-663AF30B7D11}" srcOrd="0" destOrd="0" presId="urn:microsoft.com/office/officeart/2005/8/layout/orgChart1"/>
    <dgm:cxn modelId="{471CA773-3031-472A-91B4-76CABA69225B}" type="presOf" srcId="{120655CE-AEEF-4982-B0CB-10898E750E54}" destId="{742C7938-8D4A-4ABF-9039-A037926B38B8}" srcOrd="0" destOrd="0" presId="urn:microsoft.com/office/officeart/2005/8/layout/orgChart1"/>
    <dgm:cxn modelId="{BA359D1F-0433-417A-A0CB-F8A6AC007958}" type="presParOf" srcId="{982740B4-39C7-4924-B721-5DE4C45D640D}" destId="{37F2E837-69AC-4D28-B24C-0D1FB156993A}" srcOrd="0" destOrd="0" presId="urn:microsoft.com/office/officeart/2005/8/layout/orgChart1"/>
    <dgm:cxn modelId="{5BD411ED-72BD-4F10-9B81-5036F29CEE13}" type="presParOf" srcId="{37F2E837-69AC-4D28-B24C-0D1FB156993A}" destId="{77881B9A-9A58-4F19-9260-EAED3B42DD8D}" srcOrd="0" destOrd="0" presId="urn:microsoft.com/office/officeart/2005/8/layout/orgChart1"/>
    <dgm:cxn modelId="{0AB4485A-866F-4909-A0FA-D55A58B263E0}" type="presParOf" srcId="{77881B9A-9A58-4F19-9260-EAED3B42DD8D}" destId="{7B831030-8CB0-42AC-9EC4-13B037F7F432}" srcOrd="0" destOrd="0" presId="urn:microsoft.com/office/officeart/2005/8/layout/orgChart1"/>
    <dgm:cxn modelId="{F8DDDA96-E63E-4342-9123-4C4C81AE7EBA}" type="presParOf" srcId="{77881B9A-9A58-4F19-9260-EAED3B42DD8D}" destId="{2674ED9C-BC1C-4A68-9DD0-82044022022E}" srcOrd="1" destOrd="0" presId="urn:microsoft.com/office/officeart/2005/8/layout/orgChart1"/>
    <dgm:cxn modelId="{937D35AD-6054-4976-A378-925F8A83BC11}" type="presParOf" srcId="{37F2E837-69AC-4D28-B24C-0D1FB156993A}" destId="{A91DF521-9BA1-4442-9D66-DD04EDF458A9}" srcOrd="1" destOrd="0" presId="urn:microsoft.com/office/officeart/2005/8/layout/orgChart1"/>
    <dgm:cxn modelId="{72E7E249-1589-4929-84EC-C3803DC212B0}" type="presParOf" srcId="{A91DF521-9BA1-4442-9D66-DD04EDF458A9}" destId="{23081333-0ADA-4928-9112-82303B7D3019}" srcOrd="0" destOrd="0" presId="urn:microsoft.com/office/officeart/2005/8/layout/orgChart1"/>
    <dgm:cxn modelId="{0D43D11C-CD04-4A99-B41B-623B5725D9AC}" type="presParOf" srcId="{A91DF521-9BA1-4442-9D66-DD04EDF458A9}" destId="{BD390414-C745-436A-9665-28EDCFAB042A}" srcOrd="1" destOrd="0" presId="urn:microsoft.com/office/officeart/2005/8/layout/orgChart1"/>
    <dgm:cxn modelId="{42CCB025-C989-4D17-A404-D9C1349FB717}" type="presParOf" srcId="{BD390414-C745-436A-9665-28EDCFAB042A}" destId="{E9C5D53C-69C2-4FB3-B7B7-10DAF7823DC1}" srcOrd="0" destOrd="0" presId="urn:microsoft.com/office/officeart/2005/8/layout/orgChart1"/>
    <dgm:cxn modelId="{66F18373-E105-4D18-A532-45CAEE354667}" type="presParOf" srcId="{E9C5D53C-69C2-4FB3-B7B7-10DAF7823DC1}" destId="{742C7938-8D4A-4ABF-9039-A037926B38B8}" srcOrd="0" destOrd="0" presId="urn:microsoft.com/office/officeart/2005/8/layout/orgChart1"/>
    <dgm:cxn modelId="{C0EF91BA-5EE5-4805-AF09-2842F46A1CE2}" type="presParOf" srcId="{E9C5D53C-69C2-4FB3-B7B7-10DAF7823DC1}" destId="{D2D7072C-B743-4F48-8C03-0E6F306E1874}" srcOrd="1" destOrd="0" presId="urn:microsoft.com/office/officeart/2005/8/layout/orgChart1"/>
    <dgm:cxn modelId="{EC37AA86-E70B-4E6D-8510-2ACDB234125B}" type="presParOf" srcId="{BD390414-C745-436A-9665-28EDCFAB042A}" destId="{E717BB94-D0CC-44E7-9924-1BD440C63D7E}" srcOrd="1" destOrd="0" presId="urn:microsoft.com/office/officeart/2005/8/layout/orgChart1"/>
    <dgm:cxn modelId="{842C0C79-4FCA-405C-B46C-FEFF9831E363}" type="presParOf" srcId="{BD390414-C745-436A-9665-28EDCFAB042A}" destId="{64F204C5-A3B7-461D-834C-D59DC82E7BC4}" srcOrd="2" destOrd="0" presId="urn:microsoft.com/office/officeart/2005/8/layout/orgChart1"/>
    <dgm:cxn modelId="{FE22AE3F-01C2-4072-B8F6-956DD6524E35}" type="presParOf" srcId="{A91DF521-9BA1-4442-9D66-DD04EDF458A9}" destId="{56224FCA-EB95-4C5F-9A64-663AF30B7D11}" srcOrd="2" destOrd="0" presId="urn:microsoft.com/office/officeart/2005/8/layout/orgChart1"/>
    <dgm:cxn modelId="{B568FD9D-4B20-492B-8C39-EDB8991009A6}" type="presParOf" srcId="{A91DF521-9BA1-4442-9D66-DD04EDF458A9}" destId="{6C6727C5-ED39-4009-982A-E72463704C53}" srcOrd="3" destOrd="0" presId="urn:microsoft.com/office/officeart/2005/8/layout/orgChart1"/>
    <dgm:cxn modelId="{8AF431F9-0C8E-4C63-9F82-4DEA1012BFEE}" type="presParOf" srcId="{6C6727C5-ED39-4009-982A-E72463704C53}" destId="{DCDC99CF-97BF-4B42-B7A4-6AF2577E4B6F}" srcOrd="0" destOrd="0" presId="urn:microsoft.com/office/officeart/2005/8/layout/orgChart1"/>
    <dgm:cxn modelId="{983628EE-82C7-4CFD-A0D1-926666380931}" type="presParOf" srcId="{DCDC99CF-97BF-4B42-B7A4-6AF2577E4B6F}" destId="{42BCC018-FB2F-4F77-B929-4FF524AC1BA4}" srcOrd="0" destOrd="0" presId="urn:microsoft.com/office/officeart/2005/8/layout/orgChart1"/>
    <dgm:cxn modelId="{8FBEF4AB-B729-4218-B67B-F068904D6762}" type="presParOf" srcId="{DCDC99CF-97BF-4B42-B7A4-6AF2577E4B6F}" destId="{FBA07EB3-8EDC-4196-B1FE-D1041C21D30A}" srcOrd="1" destOrd="0" presId="urn:microsoft.com/office/officeart/2005/8/layout/orgChart1"/>
    <dgm:cxn modelId="{4266EA0A-E9BF-401A-81D7-6FF547AA2FD7}" type="presParOf" srcId="{6C6727C5-ED39-4009-982A-E72463704C53}" destId="{2F7A2140-A52B-416B-84BD-D69848DAE999}" srcOrd="1" destOrd="0" presId="urn:microsoft.com/office/officeart/2005/8/layout/orgChart1"/>
    <dgm:cxn modelId="{6B010335-17B3-4EDD-8E7E-1DF667E3CC58}" type="presParOf" srcId="{6C6727C5-ED39-4009-982A-E72463704C53}" destId="{94A91280-10F7-4E33-9EE9-B64ABB705BB9}" srcOrd="2" destOrd="0" presId="urn:microsoft.com/office/officeart/2005/8/layout/orgChart1"/>
    <dgm:cxn modelId="{745F76CD-3902-4F39-A73B-2E3045264883}" type="presParOf" srcId="{A91DF521-9BA1-4442-9D66-DD04EDF458A9}" destId="{3128668A-D9C8-4D29-8072-D47A36AE1C51}" srcOrd="4" destOrd="0" presId="urn:microsoft.com/office/officeart/2005/8/layout/orgChart1"/>
    <dgm:cxn modelId="{1C7BB236-06F3-4399-99D3-7EA1C4D665DA}" type="presParOf" srcId="{A91DF521-9BA1-4442-9D66-DD04EDF458A9}" destId="{A63B7DA0-929D-40BF-8C67-5430E359B8B5}" srcOrd="5" destOrd="0" presId="urn:microsoft.com/office/officeart/2005/8/layout/orgChart1"/>
    <dgm:cxn modelId="{65EB56E2-E70C-4626-A90B-B64E43CC6477}" type="presParOf" srcId="{A63B7DA0-929D-40BF-8C67-5430E359B8B5}" destId="{FDB2F650-ECD0-48DE-9CA3-A27989F89AC7}" srcOrd="0" destOrd="0" presId="urn:microsoft.com/office/officeart/2005/8/layout/orgChart1"/>
    <dgm:cxn modelId="{F05C7AD7-FE51-481D-8554-2494EA0D5E18}" type="presParOf" srcId="{FDB2F650-ECD0-48DE-9CA3-A27989F89AC7}" destId="{2303493D-472C-43C6-A5D4-9B4B9A09D8A3}" srcOrd="0" destOrd="0" presId="urn:microsoft.com/office/officeart/2005/8/layout/orgChart1"/>
    <dgm:cxn modelId="{72D3A3B7-FA6A-459B-8645-0A527A3DC258}" type="presParOf" srcId="{FDB2F650-ECD0-48DE-9CA3-A27989F89AC7}" destId="{56227460-6BF9-4258-871C-425FBDCF0FD7}" srcOrd="1" destOrd="0" presId="urn:microsoft.com/office/officeart/2005/8/layout/orgChart1"/>
    <dgm:cxn modelId="{489106E5-8BF7-400D-ABF8-4249B8671F4D}" type="presParOf" srcId="{A63B7DA0-929D-40BF-8C67-5430E359B8B5}" destId="{2E5465C5-52FF-419B-BA56-94F04AE91CFF}" srcOrd="1" destOrd="0" presId="urn:microsoft.com/office/officeart/2005/8/layout/orgChart1"/>
    <dgm:cxn modelId="{07C3661E-AD04-4817-A034-CAF4A85A37F7}" type="presParOf" srcId="{A63B7DA0-929D-40BF-8C67-5430E359B8B5}" destId="{848C761B-1E20-4EDE-925E-99F943F05AFD}" srcOrd="2" destOrd="0" presId="urn:microsoft.com/office/officeart/2005/8/layout/orgChart1"/>
    <dgm:cxn modelId="{091FB329-A807-4855-A1A5-B4F99F8039F7}" type="presParOf" srcId="{37F2E837-69AC-4D28-B24C-0D1FB156993A}" destId="{170200A6-0509-4760-9BC5-0C5E16B02F5A}" srcOrd="2" destOrd="0" presId="urn:microsoft.com/office/officeart/2005/8/layout/orgChart1"/>
    <dgm:cxn modelId="{0A529AF3-D7B5-4A61-9CE4-349E9A7154A6}" type="presParOf" srcId="{170200A6-0509-4760-9BC5-0C5E16B02F5A}" destId="{8A162EC1-8507-48DA-B4F3-023DDD50AEC5}" srcOrd="0" destOrd="0" presId="urn:microsoft.com/office/officeart/2005/8/layout/orgChart1"/>
    <dgm:cxn modelId="{41C64B7F-CA13-4E21-A4F9-7CB60819BE25}" type="presParOf" srcId="{170200A6-0509-4760-9BC5-0C5E16B02F5A}" destId="{80EB0A46-CC2B-453D-871C-652B5B462AE5}" srcOrd="1" destOrd="0" presId="urn:microsoft.com/office/officeart/2005/8/layout/orgChart1"/>
    <dgm:cxn modelId="{B05B7258-5212-4B05-A303-BA7ABE56596B}" type="presParOf" srcId="{80EB0A46-CC2B-453D-871C-652B5B462AE5}" destId="{0439AF30-9653-409C-8039-6DE6781BDDE6}" srcOrd="0" destOrd="0" presId="urn:microsoft.com/office/officeart/2005/8/layout/orgChart1"/>
    <dgm:cxn modelId="{14561A0E-DB91-4E13-8B8A-54FC34794FF7}" type="presParOf" srcId="{0439AF30-9653-409C-8039-6DE6781BDDE6}" destId="{2ABFD169-529C-4FFE-A9DE-99AF437AC17E}" srcOrd="0" destOrd="0" presId="urn:microsoft.com/office/officeart/2005/8/layout/orgChart1"/>
    <dgm:cxn modelId="{F979E20E-FDAD-4555-AC56-C6F8C6A39E41}" type="presParOf" srcId="{0439AF30-9653-409C-8039-6DE6781BDDE6}" destId="{601E9BE2-4870-4F88-8E13-2931C48C9F1F}" srcOrd="1" destOrd="0" presId="urn:microsoft.com/office/officeart/2005/8/layout/orgChart1"/>
    <dgm:cxn modelId="{E1023D82-CAE2-4273-ABE6-2EE96D4D0FB6}" type="presParOf" srcId="{80EB0A46-CC2B-453D-871C-652B5B462AE5}" destId="{4B7C8127-C223-43EC-84AE-62C44F8B5329}" srcOrd="1" destOrd="0" presId="urn:microsoft.com/office/officeart/2005/8/layout/orgChart1"/>
    <dgm:cxn modelId="{C41D40EA-99BC-4CBC-9B0C-7D1CA705E568}" type="presParOf" srcId="{80EB0A46-CC2B-453D-871C-652B5B462AE5}" destId="{D3720997-0BFB-44AE-ACAC-59A43128C767}" srcOrd="2" destOrd="0" presId="urn:microsoft.com/office/officeart/2005/8/layout/orgChart1"/>
    <dgm:cxn modelId="{4545BAB2-C86F-430B-87E4-A516FBFCB504}" type="presParOf" srcId="{170200A6-0509-4760-9BC5-0C5E16B02F5A}" destId="{B6DBF736-02D7-4C66-8213-7E16275CB3E4}" srcOrd="2" destOrd="0" presId="urn:microsoft.com/office/officeart/2005/8/layout/orgChart1"/>
    <dgm:cxn modelId="{111D03C1-2119-422A-B2A6-F4F9C9A81803}" type="presParOf" srcId="{170200A6-0509-4760-9BC5-0C5E16B02F5A}" destId="{8F9170B0-8B0D-42E0-B799-B6CDD8ECD116}" srcOrd="3" destOrd="0" presId="urn:microsoft.com/office/officeart/2005/8/layout/orgChart1"/>
    <dgm:cxn modelId="{7DB08D37-EC08-432B-9727-FB7F0FB50309}" type="presParOf" srcId="{8F9170B0-8B0D-42E0-B799-B6CDD8ECD116}" destId="{E1BBD97B-E995-42E7-A3EF-78DC3AE5B657}" srcOrd="0" destOrd="0" presId="urn:microsoft.com/office/officeart/2005/8/layout/orgChart1"/>
    <dgm:cxn modelId="{62DFC43A-7B32-4A44-B530-80FDE80717EF}" type="presParOf" srcId="{E1BBD97B-E995-42E7-A3EF-78DC3AE5B657}" destId="{137EFF0B-680A-4B71-8308-256B4BAE60D5}" srcOrd="0" destOrd="0" presId="urn:microsoft.com/office/officeart/2005/8/layout/orgChart1"/>
    <dgm:cxn modelId="{00B75F09-6F2A-47D5-9CBB-F1A86D0A8D8D}" type="presParOf" srcId="{E1BBD97B-E995-42E7-A3EF-78DC3AE5B657}" destId="{721F1BC1-2F9A-4850-AAF4-E3CC07479855}" srcOrd="1" destOrd="0" presId="urn:microsoft.com/office/officeart/2005/8/layout/orgChart1"/>
    <dgm:cxn modelId="{6251E5CD-DF02-4E98-974E-5F53F6787B07}" type="presParOf" srcId="{8F9170B0-8B0D-42E0-B799-B6CDD8ECD116}" destId="{E19577C8-5F0D-47EE-961A-320CFA79C606}" srcOrd="1" destOrd="0" presId="urn:microsoft.com/office/officeart/2005/8/layout/orgChart1"/>
    <dgm:cxn modelId="{F9E701DE-A6DC-4B44-882B-D67ED5E53F84}" type="presParOf" srcId="{8F9170B0-8B0D-42E0-B799-B6CDD8ECD116}" destId="{ADB9DF7A-9BE1-44A1-899B-8A7118EABDCB}"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DBF736-02D7-4C66-8213-7E16275CB3E4}">
      <dsp:nvSpPr>
        <dsp:cNvPr id="0" name=""/>
        <dsp:cNvSpPr/>
      </dsp:nvSpPr>
      <dsp:spPr>
        <a:xfrm>
          <a:off x="3657600" y="793864"/>
          <a:ext cx="166661" cy="730135"/>
        </a:xfrm>
        <a:custGeom>
          <a:avLst/>
          <a:gdLst/>
          <a:ahLst/>
          <a:cxnLst/>
          <a:rect l="0" t="0" r="0" b="0"/>
          <a:pathLst>
            <a:path>
              <a:moveTo>
                <a:pt x="0" y="0"/>
              </a:moveTo>
              <a:lnTo>
                <a:pt x="0" y="730135"/>
              </a:lnTo>
              <a:lnTo>
                <a:pt x="166661" y="730135"/>
              </a:lnTo>
            </a:path>
          </a:pathLst>
        </a:custGeom>
        <a:noFill/>
        <a:ln w="25400" cap="flat" cmpd="sng" algn="ctr">
          <a:solidFill>
            <a:srgbClr val="00B0F0"/>
          </a:solidFill>
          <a:prstDash val="solid"/>
        </a:ln>
        <a:effectLst/>
      </dsp:spPr>
      <dsp:style>
        <a:lnRef idx="2">
          <a:scrgbClr r="0" g="0" b="0"/>
        </a:lnRef>
        <a:fillRef idx="0">
          <a:scrgbClr r="0" g="0" b="0"/>
        </a:fillRef>
        <a:effectRef idx="0">
          <a:scrgbClr r="0" g="0" b="0"/>
        </a:effectRef>
        <a:fontRef idx="minor"/>
      </dsp:style>
    </dsp:sp>
    <dsp:sp modelId="{8A162EC1-8507-48DA-B4F3-023DDD50AEC5}">
      <dsp:nvSpPr>
        <dsp:cNvPr id="0" name=""/>
        <dsp:cNvSpPr/>
      </dsp:nvSpPr>
      <dsp:spPr>
        <a:xfrm>
          <a:off x="3490938" y="793864"/>
          <a:ext cx="166661" cy="730135"/>
        </a:xfrm>
        <a:custGeom>
          <a:avLst/>
          <a:gdLst/>
          <a:ahLst/>
          <a:cxnLst/>
          <a:rect l="0" t="0" r="0" b="0"/>
          <a:pathLst>
            <a:path>
              <a:moveTo>
                <a:pt x="166661" y="0"/>
              </a:moveTo>
              <a:lnTo>
                <a:pt x="166661" y="730135"/>
              </a:lnTo>
              <a:lnTo>
                <a:pt x="0" y="730135"/>
              </a:lnTo>
            </a:path>
          </a:pathLst>
        </a:custGeom>
        <a:noFill/>
        <a:ln w="25400" cap="flat" cmpd="sng" algn="ctr">
          <a:solidFill>
            <a:srgbClr val="00B0F0"/>
          </a:solidFill>
          <a:prstDash val="solid"/>
        </a:ln>
        <a:effectLst/>
      </dsp:spPr>
      <dsp:style>
        <a:lnRef idx="2">
          <a:scrgbClr r="0" g="0" b="0"/>
        </a:lnRef>
        <a:fillRef idx="0">
          <a:scrgbClr r="0" g="0" b="0"/>
        </a:fillRef>
        <a:effectRef idx="0">
          <a:scrgbClr r="0" g="0" b="0"/>
        </a:effectRef>
        <a:fontRef idx="minor"/>
      </dsp:style>
    </dsp:sp>
    <dsp:sp modelId="{3128668A-D9C8-4D29-8072-D47A36AE1C51}">
      <dsp:nvSpPr>
        <dsp:cNvPr id="0" name=""/>
        <dsp:cNvSpPr/>
      </dsp:nvSpPr>
      <dsp:spPr>
        <a:xfrm>
          <a:off x="3657600" y="793864"/>
          <a:ext cx="1920574" cy="1460271"/>
        </a:xfrm>
        <a:custGeom>
          <a:avLst/>
          <a:gdLst/>
          <a:ahLst/>
          <a:cxnLst/>
          <a:rect l="0" t="0" r="0" b="0"/>
          <a:pathLst>
            <a:path>
              <a:moveTo>
                <a:pt x="0" y="0"/>
              </a:moveTo>
              <a:lnTo>
                <a:pt x="0" y="1293610"/>
              </a:lnTo>
              <a:lnTo>
                <a:pt x="1920574" y="1293610"/>
              </a:lnTo>
              <a:lnTo>
                <a:pt x="1920574" y="1460271"/>
              </a:lnTo>
            </a:path>
          </a:pathLst>
        </a:custGeom>
        <a:noFill/>
        <a:ln w="25400" cap="flat" cmpd="sng" algn="ctr">
          <a:solidFill>
            <a:srgbClr val="00B0F0"/>
          </a:solidFill>
          <a:prstDash val="solid"/>
        </a:ln>
        <a:effectLst/>
      </dsp:spPr>
      <dsp:style>
        <a:lnRef idx="2">
          <a:scrgbClr r="0" g="0" b="0"/>
        </a:lnRef>
        <a:fillRef idx="0">
          <a:scrgbClr r="0" g="0" b="0"/>
        </a:fillRef>
        <a:effectRef idx="0">
          <a:scrgbClr r="0" g="0" b="0"/>
        </a:effectRef>
        <a:fontRef idx="minor"/>
      </dsp:style>
    </dsp:sp>
    <dsp:sp modelId="{56224FCA-EB95-4C5F-9A64-663AF30B7D11}">
      <dsp:nvSpPr>
        <dsp:cNvPr id="0" name=""/>
        <dsp:cNvSpPr/>
      </dsp:nvSpPr>
      <dsp:spPr>
        <a:xfrm>
          <a:off x="3611880" y="793864"/>
          <a:ext cx="91440" cy="1460271"/>
        </a:xfrm>
        <a:custGeom>
          <a:avLst/>
          <a:gdLst/>
          <a:ahLst/>
          <a:cxnLst/>
          <a:rect l="0" t="0" r="0" b="0"/>
          <a:pathLst>
            <a:path>
              <a:moveTo>
                <a:pt x="45720" y="0"/>
              </a:moveTo>
              <a:lnTo>
                <a:pt x="45720" y="1460271"/>
              </a:lnTo>
            </a:path>
          </a:pathLst>
        </a:custGeom>
        <a:noFill/>
        <a:ln w="25400" cap="flat" cmpd="sng" algn="ctr">
          <a:solidFill>
            <a:srgbClr val="00B0F0"/>
          </a:solidFill>
          <a:prstDash val="solid"/>
        </a:ln>
        <a:effectLst/>
      </dsp:spPr>
      <dsp:style>
        <a:lnRef idx="2">
          <a:scrgbClr r="0" g="0" b="0"/>
        </a:lnRef>
        <a:fillRef idx="0">
          <a:scrgbClr r="0" g="0" b="0"/>
        </a:fillRef>
        <a:effectRef idx="0">
          <a:scrgbClr r="0" g="0" b="0"/>
        </a:effectRef>
        <a:fontRef idx="minor"/>
      </dsp:style>
    </dsp:sp>
    <dsp:sp modelId="{23081333-0ADA-4928-9112-82303B7D3019}">
      <dsp:nvSpPr>
        <dsp:cNvPr id="0" name=""/>
        <dsp:cNvSpPr/>
      </dsp:nvSpPr>
      <dsp:spPr>
        <a:xfrm>
          <a:off x="1737025" y="793864"/>
          <a:ext cx="1920574" cy="1460271"/>
        </a:xfrm>
        <a:custGeom>
          <a:avLst/>
          <a:gdLst/>
          <a:ahLst/>
          <a:cxnLst/>
          <a:rect l="0" t="0" r="0" b="0"/>
          <a:pathLst>
            <a:path>
              <a:moveTo>
                <a:pt x="1920574" y="0"/>
              </a:moveTo>
              <a:lnTo>
                <a:pt x="1920574" y="1293610"/>
              </a:lnTo>
              <a:lnTo>
                <a:pt x="0" y="1293610"/>
              </a:lnTo>
              <a:lnTo>
                <a:pt x="0" y="1460271"/>
              </a:lnTo>
            </a:path>
          </a:pathLst>
        </a:custGeom>
        <a:noFill/>
        <a:ln w="25400" cap="flat" cmpd="sng" algn="ctr">
          <a:solidFill>
            <a:srgbClr val="00B0F0"/>
          </a:solidFill>
          <a:prstDash val="solid"/>
        </a:ln>
        <a:effectLst/>
      </dsp:spPr>
      <dsp:style>
        <a:lnRef idx="2">
          <a:scrgbClr r="0" g="0" b="0"/>
        </a:lnRef>
        <a:fillRef idx="0">
          <a:scrgbClr r="0" g="0" b="0"/>
        </a:fillRef>
        <a:effectRef idx="0">
          <a:scrgbClr r="0" g="0" b="0"/>
        </a:effectRef>
        <a:fontRef idx="minor"/>
      </dsp:style>
    </dsp:sp>
    <dsp:sp modelId="{7B831030-8CB0-42AC-9EC4-13B037F7F432}">
      <dsp:nvSpPr>
        <dsp:cNvPr id="0" name=""/>
        <dsp:cNvSpPr/>
      </dsp:nvSpPr>
      <dsp:spPr>
        <a:xfrm>
          <a:off x="2863974" y="238"/>
          <a:ext cx="1587251" cy="793625"/>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ts val="0"/>
            </a:spcAft>
          </a:pPr>
          <a:r>
            <a:rPr lang="en-US" sz="1600" kern="1200" dirty="0" smtClean="0">
              <a:latin typeface="Gulim" pitchFamily="34" charset="-127"/>
            </a:rPr>
            <a:t>MR. JOHN DOE</a:t>
          </a:r>
        </a:p>
        <a:p>
          <a:pPr lvl="0" algn="ctr" defTabSz="711200">
            <a:lnSpc>
              <a:spcPct val="90000"/>
            </a:lnSpc>
            <a:spcBef>
              <a:spcPct val="0"/>
            </a:spcBef>
            <a:spcAft>
              <a:spcPts val="0"/>
            </a:spcAft>
          </a:pPr>
          <a:r>
            <a:rPr lang="en-US" sz="1600" kern="1200" dirty="0" smtClean="0">
              <a:latin typeface="Gulim" pitchFamily="34" charset="-127"/>
            </a:rPr>
            <a:t>(OWNER)</a:t>
          </a:r>
          <a:endParaRPr lang="en-US" sz="1600" kern="1200" dirty="0">
            <a:latin typeface="Gulim" pitchFamily="34" charset="-127"/>
          </a:endParaRPr>
        </a:p>
      </dsp:txBody>
      <dsp:txXfrm>
        <a:off x="2863974" y="238"/>
        <a:ext cx="1587251" cy="793625"/>
      </dsp:txXfrm>
    </dsp:sp>
    <dsp:sp modelId="{742C7938-8D4A-4ABF-9039-A037926B38B8}">
      <dsp:nvSpPr>
        <dsp:cNvPr id="0" name=""/>
        <dsp:cNvSpPr/>
      </dsp:nvSpPr>
      <dsp:spPr>
        <a:xfrm>
          <a:off x="943399" y="2254135"/>
          <a:ext cx="1587251" cy="793625"/>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ts val="0"/>
            </a:spcAft>
          </a:pPr>
          <a:r>
            <a:rPr lang="en-US" sz="1600" kern="1200" dirty="0" smtClean="0">
              <a:latin typeface="Gulim" pitchFamily="34" charset="-127"/>
            </a:rPr>
            <a:t>MR. JOE CARE</a:t>
          </a:r>
        </a:p>
        <a:p>
          <a:pPr lvl="0" algn="ctr" defTabSz="711200">
            <a:lnSpc>
              <a:spcPct val="90000"/>
            </a:lnSpc>
            <a:spcBef>
              <a:spcPct val="0"/>
            </a:spcBef>
            <a:spcAft>
              <a:spcPts val="0"/>
            </a:spcAft>
          </a:pPr>
          <a:r>
            <a:rPr lang="en-US" sz="1600" kern="1200" dirty="0" smtClean="0">
              <a:latin typeface="Gulim" pitchFamily="34" charset="-127"/>
            </a:rPr>
            <a:t>(FINANCIAL)</a:t>
          </a:r>
          <a:endParaRPr lang="en-US" sz="1600" kern="1200" dirty="0"/>
        </a:p>
      </dsp:txBody>
      <dsp:txXfrm>
        <a:off x="943399" y="2254135"/>
        <a:ext cx="1587251" cy="793625"/>
      </dsp:txXfrm>
    </dsp:sp>
    <dsp:sp modelId="{42BCC018-FB2F-4F77-B929-4FF524AC1BA4}">
      <dsp:nvSpPr>
        <dsp:cNvPr id="0" name=""/>
        <dsp:cNvSpPr/>
      </dsp:nvSpPr>
      <dsp:spPr>
        <a:xfrm>
          <a:off x="2863974" y="2254135"/>
          <a:ext cx="1587251" cy="793625"/>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ts val="0"/>
            </a:spcAft>
          </a:pPr>
          <a:r>
            <a:rPr lang="en-US" sz="1600" kern="1200" dirty="0" smtClean="0">
              <a:latin typeface="Gulim" pitchFamily="34" charset="-127"/>
            </a:rPr>
            <a:t>MR. DARE CRISH</a:t>
          </a:r>
        </a:p>
        <a:p>
          <a:pPr lvl="0" algn="ctr" defTabSz="711200">
            <a:lnSpc>
              <a:spcPct val="90000"/>
            </a:lnSpc>
            <a:spcBef>
              <a:spcPct val="0"/>
            </a:spcBef>
            <a:spcAft>
              <a:spcPts val="0"/>
            </a:spcAft>
          </a:pPr>
          <a:r>
            <a:rPr lang="en-US" sz="1600" kern="1200" dirty="0" smtClean="0">
              <a:latin typeface="Gulim" pitchFamily="34" charset="-127"/>
            </a:rPr>
            <a:t>(MARKETING)</a:t>
          </a:r>
          <a:endParaRPr lang="en-US" sz="1600" kern="1200" dirty="0"/>
        </a:p>
      </dsp:txBody>
      <dsp:txXfrm>
        <a:off x="2863974" y="2254135"/>
        <a:ext cx="1587251" cy="793625"/>
      </dsp:txXfrm>
    </dsp:sp>
    <dsp:sp modelId="{2303493D-472C-43C6-A5D4-9B4B9A09D8A3}">
      <dsp:nvSpPr>
        <dsp:cNvPr id="0" name=""/>
        <dsp:cNvSpPr/>
      </dsp:nvSpPr>
      <dsp:spPr>
        <a:xfrm>
          <a:off x="4784548" y="2254135"/>
          <a:ext cx="1587251" cy="793625"/>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ts val="0"/>
            </a:spcAft>
          </a:pPr>
          <a:r>
            <a:rPr lang="en-US" sz="1600" kern="1200" dirty="0" smtClean="0">
              <a:latin typeface="Gulim" pitchFamily="34" charset="-127"/>
            </a:rPr>
            <a:t>MR. ABRAHAM</a:t>
          </a:r>
        </a:p>
        <a:p>
          <a:pPr lvl="0" algn="ctr" defTabSz="711200">
            <a:lnSpc>
              <a:spcPct val="90000"/>
            </a:lnSpc>
            <a:spcBef>
              <a:spcPct val="0"/>
            </a:spcBef>
            <a:spcAft>
              <a:spcPts val="0"/>
            </a:spcAft>
          </a:pPr>
          <a:r>
            <a:rPr lang="en-US" sz="1600" kern="1200" dirty="0" smtClean="0">
              <a:latin typeface="Gulim" pitchFamily="34" charset="-127"/>
            </a:rPr>
            <a:t>(DIPLOMACY)</a:t>
          </a:r>
          <a:endParaRPr lang="en-US" sz="1600" kern="1200" dirty="0"/>
        </a:p>
      </dsp:txBody>
      <dsp:txXfrm>
        <a:off x="4784548" y="2254135"/>
        <a:ext cx="1587251" cy="793625"/>
      </dsp:txXfrm>
    </dsp:sp>
    <dsp:sp modelId="{2ABFD169-529C-4FFE-A9DE-99AF437AC17E}">
      <dsp:nvSpPr>
        <dsp:cNvPr id="0" name=""/>
        <dsp:cNvSpPr/>
      </dsp:nvSpPr>
      <dsp:spPr>
        <a:xfrm>
          <a:off x="1903686" y="1127187"/>
          <a:ext cx="1587251" cy="793625"/>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ts val="0"/>
            </a:spcAft>
          </a:pPr>
          <a:r>
            <a:rPr lang="en-US" sz="1600" kern="1200" dirty="0" smtClean="0">
              <a:latin typeface="Gulim" pitchFamily="34" charset="-127"/>
            </a:rPr>
            <a:t>MR. JOHN SMITH</a:t>
          </a:r>
        </a:p>
        <a:p>
          <a:pPr lvl="0" algn="ctr" defTabSz="711200">
            <a:lnSpc>
              <a:spcPct val="90000"/>
            </a:lnSpc>
            <a:spcBef>
              <a:spcPct val="0"/>
            </a:spcBef>
            <a:spcAft>
              <a:spcPts val="0"/>
            </a:spcAft>
          </a:pPr>
          <a:r>
            <a:rPr lang="en-US" sz="1600" kern="1200" dirty="0" smtClean="0">
              <a:latin typeface="Gulim" pitchFamily="34" charset="-127"/>
            </a:rPr>
            <a:t>(G. MANAGER)</a:t>
          </a:r>
          <a:endParaRPr lang="en-US" sz="1600" kern="1200" dirty="0"/>
        </a:p>
      </dsp:txBody>
      <dsp:txXfrm>
        <a:off x="1903686" y="1127187"/>
        <a:ext cx="1587251" cy="793625"/>
      </dsp:txXfrm>
    </dsp:sp>
    <dsp:sp modelId="{137EFF0B-680A-4B71-8308-256B4BAE60D5}">
      <dsp:nvSpPr>
        <dsp:cNvPr id="0" name=""/>
        <dsp:cNvSpPr/>
      </dsp:nvSpPr>
      <dsp:spPr>
        <a:xfrm>
          <a:off x="3824261" y="1127187"/>
          <a:ext cx="1587251" cy="793625"/>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ts val="0"/>
            </a:spcAft>
          </a:pPr>
          <a:r>
            <a:rPr lang="en-US" sz="1600" kern="1200" dirty="0" smtClean="0">
              <a:latin typeface="Gulim" pitchFamily="34" charset="-127"/>
            </a:rPr>
            <a:t>MRS. SARAH</a:t>
          </a:r>
        </a:p>
        <a:p>
          <a:pPr lvl="0" algn="ctr" defTabSz="711200">
            <a:lnSpc>
              <a:spcPct val="90000"/>
            </a:lnSpc>
            <a:spcBef>
              <a:spcPct val="0"/>
            </a:spcBef>
            <a:spcAft>
              <a:spcPts val="0"/>
            </a:spcAft>
          </a:pPr>
          <a:r>
            <a:rPr lang="en-US" sz="1600" kern="1200" dirty="0" smtClean="0">
              <a:latin typeface="Gulim" pitchFamily="34" charset="-127"/>
            </a:rPr>
            <a:t>(DIRECTOR)</a:t>
          </a:r>
          <a:endParaRPr lang="en-US" sz="1600" kern="1200" dirty="0"/>
        </a:p>
      </dsp:txBody>
      <dsp:txXfrm>
        <a:off x="3824261" y="1127187"/>
        <a:ext cx="1587251" cy="79362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vl1pPr>
          </a:lstStyle>
          <a:p>
            <a:pPr>
              <a:defRPr/>
            </a:pPr>
            <a:endParaRPr lang="zh-CN" altLang="zh-CN"/>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5C2E42FF-4567-4F03-A4DF-7A37F8B43275}" type="datetimeFigureOut">
              <a:rPr lang="en-US" altLang="zh-CN"/>
              <a:pPr>
                <a:defRPr/>
              </a:pPr>
              <a:t>1/9/2016</a:t>
            </a:fld>
            <a:endParaRPr lang="en-US" altLang="zh-CN" dirty="0"/>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vl1pPr>
          </a:lstStyle>
          <a:p>
            <a:pPr>
              <a:defRPr/>
            </a:pPr>
            <a:endParaRPr lang="zh-CN" altLang="zh-CN"/>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E6850D2-1C90-48AC-ACD6-B2B5E2F00B5D}" type="slidenum">
              <a:rPr lang="en-US" altLang="zh-CN"/>
              <a:pPr>
                <a:defRPr/>
              </a:pPr>
              <a:t>‹#›</a:t>
            </a:fld>
            <a:endParaRPr lang="en-US" altLang="zh-CN" dirty="0"/>
          </a:p>
        </p:txBody>
      </p:sp>
    </p:spTree>
    <p:extLst>
      <p:ext uri="{BB962C8B-B14F-4D97-AF65-F5344CB8AC3E}">
        <p14:creationId xmlns:p14="http://schemas.microsoft.com/office/powerpoint/2010/main" xmlns="" val="26505598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vl1pPr>
          </a:lstStyle>
          <a:p>
            <a:pPr>
              <a:defRPr/>
            </a:pPr>
            <a:endParaRPr lang="zh-CN" altLang="zh-CN"/>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D893E28C-F143-4095-AA77-9332045DDFB6}" type="datetimeFigureOut">
              <a:rPr lang="en-US" altLang="zh-CN"/>
              <a:pPr>
                <a:defRPr/>
              </a:pPr>
              <a:t>1/9/2016</a:t>
            </a:fld>
            <a:endParaRPr lang="en-US" altLang="zh-C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vl1pPr>
          </a:lstStyle>
          <a:p>
            <a:pPr>
              <a:defRPr/>
            </a:pPr>
            <a:endParaRPr lang="zh-CN" altLang="zh-C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EEF62CF9-9EFB-458A-93D6-BCC439B98A81}" type="slidenum">
              <a:rPr lang="en-US" altLang="zh-CN"/>
              <a:pPr>
                <a:defRPr/>
              </a:pPr>
              <a:t>‹#›</a:t>
            </a:fld>
            <a:endParaRPr lang="en-US" altLang="zh-CN" dirty="0"/>
          </a:p>
        </p:txBody>
      </p:sp>
    </p:spTree>
    <p:extLst>
      <p:ext uri="{BB962C8B-B14F-4D97-AF65-F5344CB8AC3E}">
        <p14:creationId xmlns:p14="http://schemas.microsoft.com/office/powerpoint/2010/main" xmlns="" val="29241837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14107345-1D09-4A38-A005-5613EFD1BA3F}" type="slidenum">
              <a:rPr lang="en-US" altLang="zh-CN"/>
              <a:pPr eaLnBrk="1" hangingPunct="1"/>
              <a:t>6</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D0924797-3AF1-4D4E-B36D-63594A56336E}" type="slidenum">
              <a:rPr lang="en-US" altLang="zh-CN"/>
              <a:pPr eaLnBrk="1" hangingPunct="1"/>
              <a:t>15</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CD6F4A6-C2F1-4780-8AB3-B40E9B65C401}" type="datetimeFigureOut">
              <a:rPr lang="en-US" altLang="zh-CN"/>
              <a:pPr>
                <a:defRPr/>
              </a:pPr>
              <a:t>1/9/2016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72E5DFFD-D837-4D59-9939-B0183814E733}" type="slidenum">
              <a:rPr lang="en-US" altLang="zh-CN"/>
              <a:pPr>
                <a:defRPr/>
              </a:pPr>
              <a:t>‹#›</a:t>
            </a:fld>
            <a:endParaRPr lang="en-US" altLang="zh-CN" dirty="0"/>
          </a:p>
        </p:txBody>
      </p:sp>
    </p:spTree>
    <p:extLst>
      <p:ext uri="{BB962C8B-B14F-4D97-AF65-F5344CB8AC3E}">
        <p14:creationId xmlns:p14="http://schemas.microsoft.com/office/powerpoint/2010/main" xmlns="" val="2426966343"/>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BC94B6C-AECF-4BAA-85A2-491A2FA71A43}" type="datetimeFigureOut">
              <a:rPr lang="en-US" altLang="zh-CN"/>
              <a:pPr>
                <a:defRPr/>
              </a:pPr>
              <a:t>1/9/2016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DA8A805E-8529-4BB2-835F-078A541BA241}" type="slidenum">
              <a:rPr lang="en-US" altLang="zh-CN"/>
              <a:pPr>
                <a:defRPr/>
              </a:pPr>
              <a:t>‹#›</a:t>
            </a:fld>
            <a:endParaRPr lang="en-US" altLang="zh-CN" dirty="0"/>
          </a:p>
        </p:txBody>
      </p:sp>
    </p:spTree>
    <p:extLst>
      <p:ext uri="{BB962C8B-B14F-4D97-AF65-F5344CB8AC3E}">
        <p14:creationId xmlns:p14="http://schemas.microsoft.com/office/powerpoint/2010/main" xmlns="" val="270357965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A8A4F8-0D05-4368-B096-0AF27C542408}" type="datetimeFigureOut">
              <a:rPr lang="en-US" altLang="zh-CN"/>
              <a:pPr>
                <a:defRPr/>
              </a:pPr>
              <a:t>1/9/2016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0FF22B27-C2FD-4437-8A7D-4C7126B81B8C}" type="slidenum">
              <a:rPr lang="en-US" altLang="zh-CN"/>
              <a:pPr>
                <a:defRPr/>
              </a:pPr>
              <a:t>‹#›</a:t>
            </a:fld>
            <a:endParaRPr lang="en-US" altLang="zh-CN" dirty="0"/>
          </a:p>
        </p:txBody>
      </p:sp>
    </p:spTree>
    <p:extLst>
      <p:ext uri="{BB962C8B-B14F-4D97-AF65-F5344CB8AC3E}">
        <p14:creationId xmlns:p14="http://schemas.microsoft.com/office/powerpoint/2010/main" xmlns="" val="1967868902"/>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931A301-0DB9-4A76-B11A-E2E291EE6B00}" type="datetimeFigureOut">
              <a:rPr lang="en-US" altLang="zh-CN"/>
              <a:pPr>
                <a:defRPr/>
              </a:pPr>
              <a:t>1/9/2016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2F699345-766E-4B33-86A2-F81027DE01CE}" type="slidenum">
              <a:rPr lang="en-US" altLang="zh-CN"/>
              <a:pPr>
                <a:defRPr/>
              </a:pPr>
              <a:t>‹#›</a:t>
            </a:fld>
            <a:endParaRPr lang="en-US" altLang="zh-CN" dirty="0"/>
          </a:p>
        </p:txBody>
      </p:sp>
    </p:spTree>
    <p:extLst>
      <p:ext uri="{BB962C8B-B14F-4D97-AF65-F5344CB8AC3E}">
        <p14:creationId xmlns:p14="http://schemas.microsoft.com/office/powerpoint/2010/main" xmlns="" val="29356342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9F9FCC8-513C-4C50-BB74-A6D853C454B5}" type="datetimeFigureOut">
              <a:rPr lang="en-US" altLang="zh-CN"/>
              <a:pPr>
                <a:defRPr/>
              </a:pPr>
              <a:t>1/9/2016</a:t>
            </a:fld>
            <a:endParaRPr lang="en-US" altLang="zh-CN" dirty="0"/>
          </a:p>
        </p:txBody>
      </p:sp>
      <p:sp>
        <p:nvSpPr>
          <p:cNvPr id="5" name="Footer Placeholder 4"/>
          <p:cNvSpPr>
            <a:spLocks noGrp="1"/>
          </p:cNvSpPr>
          <p:nvPr>
            <p:ph type="ftr" sz="quarter" idx="11"/>
          </p:nvPr>
        </p:nvSpPr>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p:txBody>
          <a:bodyPr/>
          <a:lstStyle>
            <a:lvl1pPr>
              <a:defRPr/>
            </a:lvl1pPr>
          </a:lstStyle>
          <a:p>
            <a:pPr>
              <a:defRPr/>
            </a:pPr>
            <a:fld id="{45380EB9-5FC9-44BC-BD68-5FCB5FA186E2}" type="slidenum">
              <a:rPr lang="en-US" altLang="zh-CN"/>
              <a:pPr>
                <a:defRPr/>
              </a:pPr>
              <a:t>‹#›</a:t>
            </a:fld>
            <a:endParaRPr lang="en-US" altLang="zh-CN" dirty="0"/>
          </a:p>
        </p:txBody>
      </p:sp>
    </p:spTree>
    <p:extLst>
      <p:ext uri="{BB962C8B-B14F-4D97-AF65-F5344CB8AC3E}">
        <p14:creationId xmlns:p14="http://schemas.microsoft.com/office/powerpoint/2010/main" xmlns="" val="206995345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E78CAA9-3E2F-422B-9AD8-91F5D9FCC684}" type="datetimeFigureOut">
              <a:rPr lang="en-US" altLang="zh-CN"/>
              <a:pPr>
                <a:defRPr/>
              </a:pPr>
              <a:t>1/9/2016</a:t>
            </a:fld>
            <a:endParaRPr lang="en-US" altLang="zh-CN" dirty="0"/>
          </a:p>
        </p:txBody>
      </p:sp>
      <p:sp>
        <p:nvSpPr>
          <p:cNvPr id="6" name="Footer Placeholder 4"/>
          <p:cNvSpPr>
            <a:spLocks noGrp="1"/>
          </p:cNvSpPr>
          <p:nvPr>
            <p:ph type="ftr" sz="quarter" idx="11"/>
          </p:nvPr>
        </p:nvSpPr>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p:txBody>
          <a:bodyPr/>
          <a:lstStyle>
            <a:lvl1pPr>
              <a:defRPr/>
            </a:lvl1pPr>
          </a:lstStyle>
          <a:p>
            <a:pPr>
              <a:defRPr/>
            </a:pPr>
            <a:fld id="{8B9617E7-ED77-40B1-AD91-141D6D05E909}" type="slidenum">
              <a:rPr lang="en-US" altLang="zh-CN"/>
              <a:pPr>
                <a:defRPr/>
              </a:pPr>
              <a:t>‹#›</a:t>
            </a:fld>
            <a:endParaRPr lang="en-US" altLang="zh-CN" dirty="0"/>
          </a:p>
        </p:txBody>
      </p:sp>
    </p:spTree>
    <p:extLst>
      <p:ext uri="{BB962C8B-B14F-4D97-AF65-F5344CB8AC3E}">
        <p14:creationId xmlns:p14="http://schemas.microsoft.com/office/powerpoint/2010/main" xmlns="" val="423214899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C69894F-E499-40A8-84A4-3BAA7F5D2306}" type="datetimeFigureOut">
              <a:rPr lang="en-US" altLang="zh-CN"/>
              <a:pPr>
                <a:defRPr/>
              </a:pPr>
              <a:t>1/9/2016</a:t>
            </a:fld>
            <a:endParaRPr lang="en-US" altLang="zh-CN" dirty="0"/>
          </a:p>
        </p:txBody>
      </p:sp>
      <p:sp>
        <p:nvSpPr>
          <p:cNvPr id="8" name="Footer Placeholder 4"/>
          <p:cNvSpPr>
            <a:spLocks noGrp="1"/>
          </p:cNvSpPr>
          <p:nvPr>
            <p:ph type="ftr" sz="quarter" idx="11"/>
          </p:nvPr>
        </p:nvSpPr>
        <p:spPr/>
        <p:txBody>
          <a:bodyPr/>
          <a:lstStyle>
            <a:lvl1pPr>
              <a:defRPr/>
            </a:lvl1pPr>
          </a:lstStyle>
          <a:p>
            <a:pPr>
              <a:defRPr/>
            </a:pPr>
            <a:endParaRPr lang="zh-CN" altLang="zh-CN"/>
          </a:p>
        </p:txBody>
      </p:sp>
      <p:sp>
        <p:nvSpPr>
          <p:cNvPr id="9" name="Slide Number Placeholder 5"/>
          <p:cNvSpPr>
            <a:spLocks noGrp="1"/>
          </p:cNvSpPr>
          <p:nvPr>
            <p:ph type="sldNum" sz="quarter" idx="12"/>
          </p:nvPr>
        </p:nvSpPr>
        <p:spPr/>
        <p:txBody>
          <a:bodyPr/>
          <a:lstStyle>
            <a:lvl1pPr>
              <a:defRPr/>
            </a:lvl1pPr>
          </a:lstStyle>
          <a:p>
            <a:pPr>
              <a:defRPr/>
            </a:pPr>
            <a:fld id="{3EF4AB90-AEBD-4167-894D-DA6367EA9521}" type="slidenum">
              <a:rPr lang="en-US" altLang="zh-CN"/>
              <a:pPr>
                <a:defRPr/>
              </a:pPr>
              <a:t>‹#›</a:t>
            </a:fld>
            <a:endParaRPr lang="en-US" altLang="zh-CN" dirty="0"/>
          </a:p>
        </p:txBody>
      </p:sp>
    </p:spTree>
    <p:extLst>
      <p:ext uri="{BB962C8B-B14F-4D97-AF65-F5344CB8AC3E}">
        <p14:creationId xmlns:p14="http://schemas.microsoft.com/office/powerpoint/2010/main" xmlns="" val="3181186852"/>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CCFE209-91E4-439A-A8AD-1CE409F27EB5}" type="datetimeFigureOut">
              <a:rPr lang="en-US" altLang="zh-CN"/>
              <a:pPr>
                <a:defRPr/>
              </a:pPr>
              <a:t>1/9/2016</a:t>
            </a:fld>
            <a:endParaRPr lang="en-US" altLang="zh-CN" dirty="0"/>
          </a:p>
        </p:txBody>
      </p:sp>
      <p:sp>
        <p:nvSpPr>
          <p:cNvPr id="4" name="Footer Placeholder 4"/>
          <p:cNvSpPr>
            <a:spLocks noGrp="1"/>
          </p:cNvSpPr>
          <p:nvPr>
            <p:ph type="ftr" sz="quarter" idx="11"/>
          </p:nvPr>
        </p:nvSpPr>
        <p:spPr/>
        <p:txBody>
          <a:bodyPr/>
          <a:lstStyle>
            <a:lvl1pPr>
              <a:defRPr/>
            </a:lvl1pPr>
          </a:lstStyle>
          <a:p>
            <a:pPr>
              <a:defRPr/>
            </a:pPr>
            <a:endParaRPr lang="zh-CN" altLang="zh-CN"/>
          </a:p>
        </p:txBody>
      </p:sp>
      <p:sp>
        <p:nvSpPr>
          <p:cNvPr id="5" name="Slide Number Placeholder 5"/>
          <p:cNvSpPr>
            <a:spLocks noGrp="1"/>
          </p:cNvSpPr>
          <p:nvPr>
            <p:ph type="sldNum" sz="quarter" idx="12"/>
          </p:nvPr>
        </p:nvSpPr>
        <p:spPr/>
        <p:txBody>
          <a:bodyPr/>
          <a:lstStyle>
            <a:lvl1pPr>
              <a:defRPr/>
            </a:lvl1pPr>
          </a:lstStyle>
          <a:p>
            <a:pPr>
              <a:defRPr/>
            </a:pPr>
            <a:fld id="{B14C3639-77BA-42B4-934D-FF45CC18ECDC}" type="slidenum">
              <a:rPr lang="en-US" altLang="zh-CN"/>
              <a:pPr>
                <a:defRPr/>
              </a:pPr>
              <a:t>‹#›</a:t>
            </a:fld>
            <a:endParaRPr lang="en-US" altLang="zh-CN" dirty="0"/>
          </a:p>
        </p:txBody>
      </p:sp>
    </p:spTree>
    <p:extLst>
      <p:ext uri="{BB962C8B-B14F-4D97-AF65-F5344CB8AC3E}">
        <p14:creationId xmlns:p14="http://schemas.microsoft.com/office/powerpoint/2010/main" xmlns="" val="3142967606"/>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F274B92-4786-46CC-8300-E6CBCCEA9811}" type="datetimeFigureOut">
              <a:rPr lang="en-US" altLang="zh-CN"/>
              <a:pPr>
                <a:defRPr/>
              </a:pPr>
              <a:t>1/9/2016</a:t>
            </a:fld>
            <a:endParaRPr lang="en-US" altLang="zh-CN" dirty="0"/>
          </a:p>
        </p:txBody>
      </p:sp>
      <p:sp>
        <p:nvSpPr>
          <p:cNvPr id="3" name="Footer Placeholder 4"/>
          <p:cNvSpPr>
            <a:spLocks noGrp="1"/>
          </p:cNvSpPr>
          <p:nvPr>
            <p:ph type="ftr" sz="quarter" idx="11"/>
          </p:nvPr>
        </p:nvSpPr>
        <p:spPr/>
        <p:txBody>
          <a:bodyPr/>
          <a:lstStyle>
            <a:lvl1pPr>
              <a:defRPr/>
            </a:lvl1pPr>
          </a:lstStyle>
          <a:p>
            <a:pPr>
              <a:defRPr/>
            </a:pPr>
            <a:endParaRPr lang="zh-CN" altLang="zh-CN"/>
          </a:p>
        </p:txBody>
      </p:sp>
      <p:sp>
        <p:nvSpPr>
          <p:cNvPr id="4" name="Slide Number Placeholder 5"/>
          <p:cNvSpPr>
            <a:spLocks noGrp="1"/>
          </p:cNvSpPr>
          <p:nvPr>
            <p:ph type="sldNum" sz="quarter" idx="12"/>
          </p:nvPr>
        </p:nvSpPr>
        <p:spPr/>
        <p:txBody>
          <a:bodyPr/>
          <a:lstStyle>
            <a:lvl1pPr>
              <a:defRPr/>
            </a:lvl1pPr>
          </a:lstStyle>
          <a:p>
            <a:pPr>
              <a:defRPr/>
            </a:pPr>
            <a:fld id="{BBB3DCF2-F79E-4E8C-A689-A7C41456115C}" type="slidenum">
              <a:rPr lang="en-US" altLang="zh-CN"/>
              <a:pPr>
                <a:defRPr/>
              </a:pPr>
              <a:t>‹#›</a:t>
            </a:fld>
            <a:endParaRPr lang="en-US" altLang="zh-CN" dirty="0"/>
          </a:p>
        </p:txBody>
      </p:sp>
    </p:spTree>
    <p:extLst>
      <p:ext uri="{BB962C8B-B14F-4D97-AF65-F5344CB8AC3E}">
        <p14:creationId xmlns:p14="http://schemas.microsoft.com/office/powerpoint/2010/main" xmlns="" val="1261928821"/>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CC73F6E-22A8-46BD-8CD8-95CA1D24A2E3}" type="datetimeFigureOut">
              <a:rPr lang="en-US" altLang="zh-CN"/>
              <a:pPr>
                <a:defRPr/>
              </a:pPr>
              <a:t>1/9/2016</a:t>
            </a:fld>
            <a:endParaRPr lang="en-US" altLang="zh-CN" dirty="0"/>
          </a:p>
        </p:txBody>
      </p:sp>
      <p:sp>
        <p:nvSpPr>
          <p:cNvPr id="6" name="Footer Placeholder 4"/>
          <p:cNvSpPr>
            <a:spLocks noGrp="1"/>
          </p:cNvSpPr>
          <p:nvPr>
            <p:ph type="ftr" sz="quarter" idx="11"/>
          </p:nvPr>
        </p:nvSpPr>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p:txBody>
          <a:bodyPr/>
          <a:lstStyle>
            <a:lvl1pPr>
              <a:defRPr/>
            </a:lvl1pPr>
          </a:lstStyle>
          <a:p>
            <a:pPr>
              <a:defRPr/>
            </a:pPr>
            <a:fld id="{A9FAD5A2-59FE-4404-95D0-A267898A4D97}" type="slidenum">
              <a:rPr lang="en-US" altLang="zh-CN"/>
              <a:pPr>
                <a:defRPr/>
              </a:pPr>
              <a:t>‹#›</a:t>
            </a:fld>
            <a:endParaRPr lang="en-US" altLang="zh-CN" dirty="0"/>
          </a:p>
        </p:txBody>
      </p:sp>
    </p:spTree>
    <p:extLst>
      <p:ext uri="{BB962C8B-B14F-4D97-AF65-F5344CB8AC3E}">
        <p14:creationId xmlns:p14="http://schemas.microsoft.com/office/powerpoint/2010/main" xmlns="" val="2814067409"/>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B8920AE-AAE3-410A-91EB-83385A204176}" type="datetimeFigureOut">
              <a:rPr lang="en-US" altLang="zh-CN"/>
              <a:pPr>
                <a:defRPr/>
              </a:pPr>
              <a:t>1/9/2016</a:t>
            </a:fld>
            <a:endParaRPr lang="en-US" altLang="zh-CN" dirty="0"/>
          </a:p>
        </p:txBody>
      </p:sp>
      <p:sp>
        <p:nvSpPr>
          <p:cNvPr id="6" name="Footer Placeholder 4"/>
          <p:cNvSpPr>
            <a:spLocks noGrp="1"/>
          </p:cNvSpPr>
          <p:nvPr>
            <p:ph type="ftr" sz="quarter" idx="11"/>
          </p:nvPr>
        </p:nvSpPr>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p:txBody>
          <a:bodyPr/>
          <a:lstStyle>
            <a:lvl1pPr>
              <a:defRPr/>
            </a:lvl1pPr>
          </a:lstStyle>
          <a:p>
            <a:pPr>
              <a:defRPr/>
            </a:pPr>
            <a:fld id="{71B52357-4CF5-4FF4-B86E-AB1281C36707}" type="slidenum">
              <a:rPr lang="en-US" altLang="zh-CN"/>
              <a:pPr>
                <a:defRPr/>
              </a:pPr>
              <a:t>‹#›</a:t>
            </a:fld>
            <a:endParaRPr lang="en-US" altLang="zh-CN" dirty="0"/>
          </a:p>
        </p:txBody>
      </p:sp>
    </p:spTree>
    <p:extLst>
      <p:ext uri="{BB962C8B-B14F-4D97-AF65-F5344CB8AC3E}">
        <p14:creationId xmlns:p14="http://schemas.microsoft.com/office/powerpoint/2010/main" xmlns="" val="1778179488"/>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Text Placeholder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defRPr>
            </a:lvl1pPr>
          </a:lstStyle>
          <a:p>
            <a:pPr>
              <a:defRPr/>
            </a:pPr>
            <a:fld id="{B736E7CB-87E6-4E2C-AC69-D57BFB5E382C}" type="datetimeFigureOut">
              <a:rPr lang="en-US" altLang="zh-CN"/>
              <a:pPr>
                <a:defRPr/>
              </a:pPr>
              <a:t>1/9/2016</a:t>
            </a:fld>
            <a:endParaRPr lang="en-US" altLang="zh-CN" dirty="0"/>
          </a:p>
        </p:txBody>
      </p:sp>
      <p:sp>
        <p:nvSpPr>
          <p:cNvPr id="5" name="Footer Placeholder 4"/>
          <p:cNvSpPr>
            <a:spLocks noGrp="1"/>
          </p:cNvSpPr>
          <p:nvPr>
            <p:ph type="ftr" sz="quarter" idx="3"/>
          </p:nvPr>
        </p:nvSpPr>
        <p:spPr>
          <a:xfrm>
            <a:off x="3124200" y="4767263"/>
            <a:ext cx="2895600" cy="274637"/>
          </a:xfrm>
          <a:prstGeom prst="rect">
            <a:avLst/>
          </a:prstGeom>
        </p:spPr>
        <p:txBody>
          <a:bodyPr vert="horz" wrap="square" lIns="91440" tIns="45720" rIns="91440" bIns="45720" numCol="1" anchor="ctr" anchorCtr="0" compatLnSpc="1">
            <a:prstTxWarp prst="textNoShape">
              <a:avLst/>
            </a:prstTxWarp>
          </a:bodyPr>
          <a:lstStyle>
            <a:lvl1pPr algn="ctr">
              <a:defRPr sz="1200" dirty="0">
                <a:solidFill>
                  <a:srgbClr val="898989"/>
                </a:solidFill>
              </a:defRPr>
            </a:lvl1pPr>
          </a:lstStyle>
          <a:p>
            <a:pPr>
              <a:defRPr/>
            </a:pPr>
            <a:endParaRPr lang="zh-CN" altLang="zh-CN"/>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4109BE51-B3FC-43F9-9E18-68CFFDC93DB7}" type="slidenum">
              <a:rPr lang="en-US" altLang="zh-CN"/>
              <a:pPr>
                <a:defRPr/>
              </a:pPr>
              <a:t>‹#›</a:t>
            </a:fld>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 Id="rId9" Type="http://schemas.openxmlformats.org/officeDocument/2006/relationships/image" Target="../media/image47.jpeg"/></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43.xml.rels><?xml version="1.0" encoding="UTF-8" standalone="yes"?>
<Relationships xmlns="http://schemas.openxmlformats.org/package/2006/relationships"><Relationship Id="rId3" Type="http://schemas.openxmlformats.org/officeDocument/2006/relationships/oleObject" Target="../embeddings/Microsoft_Office_Excel_97-2003____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5.png"/><Relationship Id="rId4" Type="http://schemas.openxmlformats.org/officeDocument/2006/relationships/image" Target="../media/image64.png"/></Relationships>
</file>

<file path=ppt/slides/_rels/slide4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emf"/><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4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Microsoft_Office_Excel_97-2003____2.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9.xml.rels><?xml version="1.0" encoding="UTF-8" standalone="yes"?>
<Relationships xmlns="http://schemas.openxmlformats.org/package/2006/relationships"><Relationship Id="rId3" Type="http://schemas.openxmlformats.org/officeDocument/2006/relationships/oleObject" Target="../embeddings/Microsoft_Office_Excel_97-2003____3.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33550"/>
            <a:ext cx="7315200" cy="762000"/>
          </a:xfrm>
        </p:spPr>
        <p:txBody>
          <a:bodyPr/>
          <a:lstStyle/>
          <a:p>
            <a:pPr eaLnBrk="1" hangingPunct="1"/>
            <a:r>
              <a:rPr lang="en-US" altLang="zh-CN" sz="7200" dirty="0" smtClean="0">
                <a:solidFill>
                  <a:srgbClr val="00B0F0"/>
                </a:solidFill>
                <a:latin typeface="Gulim" pitchFamily="34" charset="-127"/>
              </a:rPr>
              <a:t>CLEAN</a:t>
            </a:r>
            <a:r>
              <a:rPr lang="en-US" altLang="zh-CN" sz="7200" dirty="0" smtClean="0">
                <a:latin typeface="Gulim" pitchFamily="34" charset="-127"/>
              </a:rPr>
              <a:t>POINT</a:t>
            </a:r>
          </a:p>
        </p:txBody>
      </p:sp>
      <p:sp>
        <p:nvSpPr>
          <p:cNvPr id="3" name="Subtitle 2"/>
          <p:cNvSpPr>
            <a:spLocks noGrp="1"/>
          </p:cNvSpPr>
          <p:nvPr>
            <p:ph type="subTitle" idx="1"/>
          </p:nvPr>
        </p:nvSpPr>
        <p:spPr>
          <a:xfrm>
            <a:off x="1828800" y="2647950"/>
            <a:ext cx="5486400" cy="990600"/>
          </a:xfrm>
        </p:spPr>
        <p:txBody>
          <a:bodyPr/>
          <a:lstStyle/>
          <a:p>
            <a:pPr eaLnBrk="1" hangingPunct="1"/>
            <a:r>
              <a:rPr lang="en-US" altLang="zh-CN" sz="2000" smtClean="0">
                <a:solidFill>
                  <a:schemeClr val="tx1"/>
                </a:solidFill>
                <a:latin typeface="Gulim" pitchFamily="34" charset="-127"/>
              </a:rPr>
              <a:t>Modern &amp; clean presentation template</a:t>
            </a:r>
          </a:p>
        </p:txBody>
      </p:sp>
      <p:grpSp>
        <p:nvGrpSpPr>
          <p:cNvPr id="12" name="Group 11"/>
          <p:cNvGrpSpPr>
            <a:grpSpLocks/>
          </p:cNvGrpSpPr>
          <p:nvPr/>
        </p:nvGrpSpPr>
        <p:grpSpPr bwMode="auto">
          <a:xfrm>
            <a:off x="2743200" y="2532063"/>
            <a:ext cx="3657600" cy="79375"/>
            <a:chOff x="2743200" y="2378869"/>
            <a:chExt cx="3657600" cy="80962"/>
          </a:xfrm>
        </p:grpSpPr>
        <p:cxnSp>
          <p:nvCxnSpPr>
            <p:cNvPr id="8" name="Straight Connector 7"/>
            <p:cNvCxnSpPr/>
            <p:nvPr/>
          </p:nvCxnSpPr>
          <p:spPr>
            <a:xfrm>
              <a:off x="2743200" y="2419349"/>
              <a:ext cx="365760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529138" y="2378869"/>
              <a:ext cx="80962" cy="8096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chemeClr val="tx1"/>
                </a:solidFill>
                <a:cs typeface="Arial"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741613" y="590550"/>
            <a:ext cx="3657600" cy="381000"/>
          </a:xfrm>
        </p:spPr>
        <p:txBody>
          <a:bodyPr anchor="b"/>
          <a:lstStyle/>
          <a:p>
            <a:pPr eaLnBrk="1" hangingPunct="1"/>
            <a:r>
              <a:rPr lang="en-US" altLang="zh-CN" sz="3600" smtClean="0">
                <a:solidFill>
                  <a:srgbClr val="00B0F0"/>
                </a:solidFill>
                <a:latin typeface="Gulim" pitchFamily="34" charset="-127"/>
              </a:rPr>
              <a:t>EXPERT TEAM</a:t>
            </a:r>
          </a:p>
        </p:txBody>
      </p:sp>
      <p:sp>
        <p:nvSpPr>
          <p:cNvPr id="9"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0" name="Rectangle 9"/>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10</a:t>
            </a:r>
          </a:p>
        </p:txBody>
      </p:sp>
      <p:sp>
        <p:nvSpPr>
          <p:cNvPr id="28" name="Rectangle 27"/>
          <p:cNvSpPr/>
          <p:nvPr/>
        </p:nvSpPr>
        <p:spPr>
          <a:xfrm>
            <a:off x="1752600" y="1581150"/>
            <a:ext cx="1828800" cy="1331913"/>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9" name="Rectangle 28"/>
          <p:cNvSpPr/>
          <p:nvPr/>
        </p:nvSpPr>
        <p:spPr>
          <a:xfrm>
            <a:off x="3652838" y="1581150"/>
            <a:ext cx="1828800" cy="1331913"/>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0" name="Rectangle 29"/>
          <p:cNvSpPr/>
          <p:nvPr/>
        </p:nvSpPr>
        <p:spPr>
          <a:xfrm>
            <a:off x="5562600" y="1581150"/>
            <a:ext cx="1828800" cy="1331913"/>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41" name="Group 40"/>
          <p:cNvGrpSpPr>
            <a:grpSpLocks/>
          </p:cNvGrpSpPr>
          <p:nvPr/>
        </p:nvGrpSpPr>
        <p:grpSpPr bwMode="auto">
          <a:xfrm>
            <a:off x="1752600" y="3109913"/>
            <a:ext cx="1828800" cy="1108075"/>
            <a:chOff x="1752600" y="3109912"/>
            <a:chExt cx="1828800" cy="1109128"/>
          </a:xfrm>
        </p:grpSpPr>
        <p:sp>
          <p:nvSpPr>
            <p:cNvPr id="11282" name="TextBox 30"/>
            <p:cNvSpPr txBox="1">
              <a:spLocks noChangeArrowheads="1"/>
            </p:cNvSpPr>
            <p:nvPr/>
          </p:nvSpPr>
          <p:spPr bwMode="auto">
            <a:xfrm>
              <a:off x="1752600" y="3109912"/>
              <a:ext cx="18288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latin typeface="Gulim" pitchFamily="34" charset="-127"/>
                </a:rPr>
                <a:t>Mr. John Doe</a:t>
              </a:r>
            </a:p>
          </p:txBody>
        </p:sp>
        <p:sp>
          <p:nvSpPr>
            <p:cNvPr id="11283" name="TextBox 31"/>
            <p:cNvSpPr txBox="1">
              <a:spLocks noChangeArrowheads="1"/>
            </p:cNvSpPr>
            <p:nvPr/>
          </p:nvSpPr>
          <p:spPr bwMode="auto">
            <a:xfrm>
              <a:off x="1752600" y="334148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000">
                  <a:solidFill>
                    <a:srgbClr val="00B0F0"/>
                  </a:solidFill>
                  <a:latin typeface="Gulim" pitchFamily="34" charset="-127"/>
                </a:rPr>
                <a:t>General Manager</a:t>
              </a:r>
            </a:p>
          </p:txBody>
        </p:sp>
        <p:sp>
          <p:nvSpPr>
            <p:cNvPr id="11284" name="TextBox 33"/>
            <p:cNvSpPr txBox="1">
              <a:spLocks noChangeArrowheads="1"/>
            </p:cNvSpPr>
            <p:nvPr/>
          </p:nvSpPr>
          <p:spPr bwMode="auto">
            <a:xfrm>
              <a:off x="1752600" y="3572321"/>
              <a:ext cx="1828800" cy="646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grpSp>
      <p:grpSp>
        <p:nvGrpSpPr>
          <p:cNvPr id="42" name="Group 41"/>
          <p:cNvGrpSpPr>
            <a:grpSpLocks/>
          </p:cNvGrpSpPr>
          <p:nvPr/>
        </p:nvGrpSpPr>
        <p:grpSpPr bwMode="auto">
          <a:xfrm>
            <a:off x="3657600" y="3113088"/>
            <a:ext cx="1828800" cy="1108075"/>
            <a:chOff x="3657600" y="3112889"/>
            <a:chExt cx="1828800" cy="1109128"/>
          </a:xfrm>
        </p:grpSpPr>
        <p:sp>
          <p:nvSpPr>
            <p:cNvPr id="11279" name="TextBox 34"/>
            <p:cNvSpPr txBox="1">
              <a:spLocks noChangeArrowheads="1"/>
            </p:cNvSpPr>
            <p:nvPr/>
          </p:nvSpPr>
          <p:spPr bwMode="auto">
            <a:xfrm>
              <a:off x="3657600" y="3112889"/>
              <a:ext cx="18288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latin typeface="Gulim" pitchFamily="34" charset="-127"/>
                </a:rPr>
                <a:t>Mrs. John Doe</a:t>
              </a:r>
            </a:p>
          </p:txBody>
        </p:sp>
        <p:sp>
          <p:nvSpPr>
            <p:cNvPr id="11280" name="TextBox 35"/>
            <p:cNvSpPr txBox="1">
              <a:spLocks noChangeArrowheads="1"/>
            </p:cNvSpPr>
            <p:nvPr/>
          </p:nvSpPr>
          <p:spPr bwMode="auto">
            <a:xfrm>
              <a:off x="3657600" y="3344466"/>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000">
                  <a:solidFill>
                    <a:srgbClr val="00B0F0"/>
                  </a:solidFill>
                  <a:latin typeface="Gulim" pitchFamily="34" charset="-127"/>
                </a:rPr>
                <a:t>Account Manager</a:t>
              </a:r>
            </a:p>
          </p:txBody>
        </p:sp>
        <p:sp>
          <p:nvSpPr>
            <p:cNvPr id="11281" name="TextBox 36"/>
            <p:cNvSpPr txBox="1">
              <a:spLocks noChangeArrowheads="1"/>
            </p:cNvSpPr>
            <p:nvPr/>
          </p:nvSpPr>
          <p:spPr bwMode="auto">
            <a:xfrm>
              <a:off x="3657600" y="3575298"/>
              <a:ext cx="1828800" cy="646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grpSp>
      <p:grpSp>
        <p:nvGrpSpPr>
          <p:cNvPr id="43" name="Group 42"/>
          <p:cNvGrpSpPr>
            <a:grpSpLocks/>
          </p:cNvGrpSpPr>
          <p:nvPr/>
        </p:nvGrpSpPr>
        <p:grpSpPr bwMode="auto">
          <a:xfrm>
            <a:off x="5572125" y="3113088"/>
            <a:ext cx="1828800" cy="1108075"/>
            <a:chOff x="5572125" y="3112889"/>
            <a:chExt cx="1828800" cy="1109128"/>
          </a:xfrm>
        </p:grpSpPr>
        <p:sp>
          <p:nvSpPr>
            <p:cNvPr id="11276" name="TextBox 37"/>
            <p:cNvSpPr txBox="1">
              <a:spLocks noChangeArrowheads="1"/>
            </p:cNvSpPr>
            <p:nvPr/>
          </p:nvSpPr>
          <p:spPr bwMode="auto">
            <a:xfrm>
              <a:off x="5572125" y="3112889"/>
              <a:ext cx="18288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latin typeface="Gulim" pitchFamily="34" charset="-127"/>
                </a:rPr>
                <a:t>Mrs. John Smith</a:t>
              </a:r>
            </a:p>
          </p:txBody>
        </p:sp>
        <p:sp>
          <p:nvSpPr>
            <p:cNvPr id="11277" name="TextBox 38"/>
            <p:cNvSpPr txBox="1">
              <a:spLocks noChangeArrowheads="1"/>
            </p:cNvSpPr>
            <p:nvPr/>
          </p:nvSpPr>
          <p:spPr bwMode="auto">
            <a:xfrm>
              <a:off x="5572125" y="3344466"/>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000">
                  <a:solidFill>
                    <a:srgbClr val="00B0F0"/>
                  </a:solidFill>
                  <a:latin typeface="Gulim" pitchFamily="34" charset="-127"/>
                </a:rPr>
                <a:t>Security Manager</a:t>
              </a:r>
            </a:p>
          </p:txBody>
        </p:sp>
        <p:sp>
          <p:nvSpPr>
            <p:cNvPr id="11278" name="TextBox 39"/>
            <p:cNvSpPr txBox="1">
              <a:spLocks noChangeArrowheads="1"/>
            </p:cNvSpPr>
            <p:nvPr/>
          </p:nvSpPr>
          <p:spPr bwMode="auto">
            <a:xfrm>
              <a:off x="5572125" y="3575298"/>
              <a:ext cx="1828800" cy="646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grpSp>
      <p:sp>
        <p:nvSpPr>
          <p:cNvPr id="23" name="TextBox 22"/>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anim calcmode="lin" valueType="num">
                                      <p:cBhvr>
                                        <p:cTn id="18" dur="500" fill="hold"/>
                                        <p:tgtEl>
                                          <p:spTgt spid="28"/>
                                        </p:tgtEl>
                                        <p:attrNameLst>
                                          <p:attrName>ppt_x</p:attrName>
                                        </p:attrNameLst>
                                      </p:cBhvr>
                                      <p:tavLst>
                                        <p:tav tm="0">
                                          <p:val>
                                            <p:strVal val="#ppt_x"/>
                                          </p:val>
                                        </p:tav>
                                        <p:tav tm="100000">
                                          <p:val>
                                            <p:strVal val="#ppt_x"/>
                                          </p:val>
                                        </p:tav>
                                      </p:tavLst>
                                    </p:anim>
                                    <p:anim calcmode="lin" valueType="num">
                                      <p:cBhvr>
                                        <p:cTn id="19" dur="450" decel="100000" fill="hold"/>
                                        <p:tgtEl>
                                          <p:spTgt spid="28"/>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37"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anim calcmode="lin" valueType="num">
                                      <p:cBhvr>
                                        <p:cTn id="25" dur="500" fill="hold"/>
                                        <p:tgtEl>
                                          <p:spTgt spid="29"/>
                                        </p:tgtEl>
                                        <p:attrNameLst>
                                          <p:attrName>ppt_x</p:attrName>
                                        </p:attrNameLst>
                                      </p:cBhvr>
                                      <p:tavLst>
                                        <p:tav tm="0">
                                          <p:val>
                                            <p:strVal val="#ppt_x"/>
                                          </p:val>
                                        </p:tav>
                                        <p:tav tm="100000">
                                          <p:val>
                                            <p:strVal val="#ppt_x"/>
                                          </p:val>
                                        </p:tav>
                                      </p:tavLst>
                                    </p:anim>
                                    <p:anim calcmode="lin" valueType="num">
                                      <p:cBhvr>
                                        <p:cTn id="26" dur="450" decel="100000" fill="hold"/>
                                        <p:tgtEl>
                                          <p:spTgt spid="29"/>
                                        </p:tgtEl>
                                        <p:attrNameLst>
                                          <p:attrName>ppt_y</p:attrName>
                                        </p:attrNameLst>
                                      </p:cBhvr>
                                      <p:tavLst>
                                        <p:tav tm="0">
                                          <p:val>
                                            <p:strVal val="#ppt_y+1"/>
                                          </p:val>
                                        </p:tav>
                                        <p:tav tm="100000">
                                          <p:val>
                                            <p:strVal val="#ppt_y-.03"/>
                                          </p:val>
                                        </p:tav>
                                      </p:tavLst>
                                    </p:anim>
                                    <p:anim calcmode="lin" valueType="num">
                                      <p:cBhvr>
                                        <p:cTn id="27" dur="50" accel="100000" fill="hold">
                                          <p:stCondLst>
                                            <p:cond delay="450"/>
                                          </p:stCondLst>
                                        </p:cTn>
                                        <p:tgtEl>
                                          <p:spTgt spid="29"/>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2000"/>
                            </p:stCondLst>
                            <p:childTnLst>
                              <p:par>
                                <p:cTn id="29" presetID="37"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anim calcmode="lin" valueType="num">
                                      <p:cBhvr>
                                        <p:cTn id="32" dur="500" fill="hold"/>
                                        <p:tgtEl>
                                          <p:spTgt spid="30"/>
                                        </p:tgtEl>
                                        <p:attrNameLst>
                                          <p:attrName>ppt_x</p:attrName>
                                        </p:attrNameLst>
                                      </p:cBhvr>
                                      <p:tavLst>
                                        <p:tav tm="0">
                                          <p:val>
                                            <p:strVal val="#ppt_x"/>
                                          </p:val>
                                        </p:tav>
                                        <p:tav tm="100000">
                                          <p:val>
                                            <p:strVal val="#ppt_x"/>
                                          </p:val>
                                        </p:tav>
                                      </p:tavLst>
                                    </p:anim>
                                    <p:anim calcmode="lin" valueType="num">
                                      <p:cBhvr>
                                        <p:cTn id="33" dur="450" decel="100000" fill="hold"/>
                                        <p:tgtEl>
                                          <p:spTgt spid="30"/>
                                        </p:tgtEl>
                                        <p:attrNameLst>
                                          <p:attrName>ppt_y</p:attrName>
                                        </p:attrNameLst>
                                      </p:cBhvr>
                                      <p:tavLst>
                                        <p:tav tm="0">
                                          <p:val>
                                            <p:strVal val="#ppt_y+1"/>
                                          </p:val>
                                        </p:tav>
                                        <p:tav tm="100000">
                                          <p:val>
                                            <p:strVal val="#ppt_y-.03"/>
                                          </p:val>
                                        </p:tav>
                                      </p:tavLst>
                                    </p:anim>
                                    <p:anim calcmode="lin" valueType="num">
                                      <p:cBhvr>
                                        <p:cTn id="34"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500"/>
                            </p:stCondLst>
                            <p:childTnLst>
                              <p:par>
                                <p:cTn id="36" presetID="10" presetClass="entr" presetSubtype="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childTnLst>
                          </p:cTn>
                        </p:par>
                        <p:par>
                          <p:cTn id="39" fill="hold" nodeType="afterGroup">
                            <p:stCondLst>
                              <p:cond delay="3000"/>
                            </p:stCondLst>
                            <p:childTnLst>
                              <p:par>
                                <p:cTn id="40" presetID="10" presetClass="entr" presetSubtype="0"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childTnLst>
                          </p:cTn>
                        </p:par>
                        <p:par>
                          <p:cTn id="43" fill="hold" nodeType="afterGroup">
                            <p:stCondLst>
                              <p:cond delay="3500"/>
                            </p:stCondLst>
                            <p:childTnLst>
                              <p:par>
                                <p:cTn id="44" presetID="10" presetClass="entr" presetSubtype="0" fill="hold"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animBg="1"/>
      <p:bldP spid="29" grpId="0" animBg="1"/>
      <p:bldP spid="30"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11</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ABOUT MR. JOHN DOE</a:t>
            </a:r>
          </a:p>
        </p:txBody>
      </p:sp>
      <p:sp>
        <p:nvSpPr>
          <p:cNvPr id="10" name="TextBox 9"/>
          <p:cNvSpPr txBox="1">
            <a:spLocks noChangeArrowheads="1"/>
          </p:cNvSpPr>
          <p:nvPr/>
        </p:nvSpPr>
        <p:spPr bwMode="auto">
          <a:xfrm>
            <a:off x="3073400" y="1779588"/>
            <a:ext cx="5156200" cy="71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t>
            </a:r>
          </a:p>
        </p:txBody>
      </p:sp>
      <p:sp>
        <p:nvSpPr>
          <p:cNvPr id="11" name="Rectangle 10"/>
          <p:cNvSpPr/>
          <p:nvPr/>
        </p:nvSpPr>
        <p:spPr>
          <a:xfrm>
            <a:off x="914400" y="1589088"/>
            <a:ext cx="1828800" cy="1331912"/>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TextBox 11"/>
          <p:cNvSpPr txBox="1">
            <a:spLocks noChangeArrowheads="1"/>
          </p:cNvSpPr>
          <p:nvPr/>
        </p:nvSpPr>
        <p:spPr bwMode="auto">
          <a:xfrm>
            <a:off x="3059113" y="1428750"/>
            <a:ext cx="51562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BIOGRAPHY</a:t>
            </a:r>
          </a:p>
        </p:txBody>
      </p:sp>
      <p:sp>
        <p:nvSpPr>
          <p:cNvPr id="13" name="TextBox 12"/>
          <p:cNvSpPr txBox="1">
            <a:spLocks noChangeArrowheads="1"/>
          </p:cNvSpPr>
          <p:nvPr/>
        </p:nvSpPr>
        <p:spPr bwMode="auto">
          <a:xfrm>
            <a:off x="3073400" y="2632075"/>
            <a:ext cx="51562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PROF SKILLS</a:t>
            </a:r>
          </a:p>
        </p:txBody>
      </p:sp>
      <p:graphicFrame>
        <p:nvGraphicFramePr>
          <p:cNvPr id="16" name="Chart 15"/>
          <p:cNvGraphicFramePr>
            <a:graphicFrameLocks/>
          </p:cNvGraphicFramePr>
          <p:nvPr/>
        </p:nvGraphicFramePr>
        <p:xfrm>
          <a:off x="2717800" y="3178175"/>
          <a:ext cx="1638300" cy="16033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p:cNvGraphicFramePr>
            <a:graphicFrameLocks/>
          </p:cNvGraphicFramePr>
          <p:nvPr/>
        </p:nvGraphicFramePr>
        <p:xfrm>
          <a:off x="4025900" y="3203575"/>
          <a:ext cx="1638300" cy="16033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Chart 18"/>
          <p:cNvGraphicFramePr>
            <a:graphicFrameLocks/>
          </p:cNvGraphicFramePr>
          <p:nvPr/>
        </p:nvGraphicFramePr>
        <p:xfrm>
          <a:off x="5308600" y="3176588"/>
          <a:ext cx="1638300" cy="16033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0" name="Chart 19"/>
          <p:cNvGraphicFramePr>
            <a:graphicFrameLocks/>
          </p:cNvGraphicFramePr>
          <p:nvPr/>
        </p:nvGraphicFramePr>
        <p:xfrm>
          <a:off x="6604000" y="3201988"/>
          <a:ext cx="1638300" cy="1603375"/>
        </p:xfrm>
        <a:graphic>
          <a:graphicData uri="http://schemas.openxmlformats.org/drawingml/2006/chart">
            <c:chart xmlns:c="http://schemas.openxmlformats.org/drawingml/2006/chart" xmlns:r="http://schemas.openxmlformats.org/officeDocument/2006/relationships" r:id="rId6"/>
          </a:graphicData>
        </a:graphic>
      </p:graphicFrame>
      <p:sp>
        <p:nvSpPr>
          <p:cNvPr id="21" name="TextBox 20"/>
          <p:cNvSpPr txBox="1">
            <a:spLocks noChangeArrowheads="1"/>
          </p:cNvSpPr>
          <p:nvPr/>
        </p:nvSpPr>
        <p:spPr bwMode="auto">
          <a:xfrm>
            <a:off x="2971800" y="3040063"/>
            <a:ext cx="1122363"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Photoshop</a:t>
            </a:r>
          </a:p>
        </p:txBody>
      </p:sp>
      <p:sp>
        <p:nvSpPr>
          <p:cNvPr id="22" name="TextBox 21"/>
          <p:cNvSpPr txBox="1">
            <a:spLocks noChangeArrowheads="1"/>
          </p:cNvSpPr>
          <p:nvPr/>
        </p:nvSpPr>
        <p:spPr bwMode="auto">
          <a:xfrm>
            <a:off x="4246563" y="3028950"/>
            <a:ext cx="1122362"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Illustrator</a:t>
            </a:r>
          </a:p>
        </p:txBody>
      </p:sp>
      <p:sp>
        <p:nvSpPr>
          <p:cNvPr id="23" name="TextBox 22"/>
          <p:cNvSpPr txBox="1">
            <a:spLocks noChangeArrowheads="1"/>
          </p:cNvSpPr>
          <p:nvPr/>
        </p:nvSpPr>
        <p:spPr bwMode="auto">
          <a:xfrm>
            <a:off x="5534025" y="3035300"/>
            <a:ext cx="1123950" cy="306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Indesign</a:t>
            </a:r>
          </a:p>
        </p:txBody>
      </p:sp>
      <p:sp>
        <p:nvSpPr>
          <p:cNvPr id="24" name="TextBox 23"/>
          <p:cNvSpPr txBox="1">
            <a:spLocks noChangeArrowheads="1"/>
          </p:cNvSpPr>
          <p:nvPr/>
        </p:nvSpPr>
        <p:spPr bwMode="auto">
          <a:xfrm>
            <a:off x="6858000" y="3028950"/>
            <a:ext cx="1122363" cy="306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Audition</a:t>
            </a:r>
          </a:p>
        </p:txBody>
      </p:sp>
      <p:sp>
        <p:nvSpPr>
          <p:cNvPr id="25" name="TextBox 24"/>
          <p:cNvSpPr txBox="1">
            <a:spLocks noChangeArrowheads="1"/>
          </p:cNvSpPr>
          <p:nvPr/>
        </p:nvSpPr>
        <p:spPr bwMode="auto">
          <a:xfrm>
            <a:off x="3200400" y="3838575"/>
            <a:ext cx="69532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82%</a:t>
            </a:r>
          </a:p>
        </p:txBody>
      </p:sp>
      <p:sp>
        <p:nvSpPr>
          <p:cNvPr id="26" name="TextBox 25"/>
          <p:cNvSpPr txBox="1">
            <a:spLocks noChangeArrowheads="1"/>
          </p:cNvSpPr>
          <p:nvPr/>
        </p:nvSpPr>
        <p:spPr bwMode="auto">
          <a:xfrm>
            <a:off x="4572000" y="3838575"/>
            <a:ext cx="6096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90%</a:t>
            </a:r>
          </a:p>
        </p:txBody>
      </p:sp>
      <p:sp>
        <p:nvSpPr>
          <p:cNvPr id="27" name="TextBox 26"/>
          <p:cNvSpPr txBox="1">
            <a:spLocks noChangeArrowheads="1"/>
          </p:cNvSpPr>
          <p:nvPr/>
        </p:nvSpPr>
        <p:spPr bwMode="auto">
          <a:xfrm>
            <a:off x="5791200" y="3838575"/>
            <a:ext cx="60007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60%</a:t>
            </a:r>
          </a:p>
        </p:txBody>
      </p:sp>
      <p:sp>
        <p:nvSpPr>
          <p:cNvPr id="28" name="TextBox 27"/>
          <p:cNvSpPr txBox="1">
            <a:spLocks noChangeArrowheads="1"/>
          </p:cNvSpPr>
          <p:nvPr/>
        </p:nvSpPr>
        <p:spPr bwMode="auto">
          <a:xfrm>
            <a:off x="7107238" y="3838575"/>
            <a:ext cx="665162"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100%</a:t>
            </a:r>
          </a:p>
        </p:txBody>
      </p:sp>
      <p:sp>
        <p:nvSpPr>
          <p:cNvPr id="29" name="TextBox 28"/>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p:tgtEl>
                                          <p:spTgt spid="29"/>
                                        </p:tgtEl>
                                        <p:attrNameLst>
                                          <p:attrName>ppt_y</p:attrName>
                                        </p:attrNameLst>
                                      </p:cBhvr>
                                      <p:tavLst>
                                        <p:tav tm="0">
                                          <p:val>
                                            <p:strVal val="#ppt_y-#ppt_h*1.125000"/>
                                          </p:val>
                                        </p:tav>
                                        <p:tav tm="100000">
                                          <p:val>
                                            <p:strVal val="#ppt_y"/>
                                          </p:val>
                                        </p:tav>
                                      </p:tavLst>
                                    </p:anim>
                                    <p:animEffect transition="in" filter="wipe(down)">
                                      <p:cBhvr>
                                        <p:cTn id="13" dur="500"/>
                                        <p:tgtEl>
                                          <p:spTgt spid="29"/>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anim calcmode="lin" valueType="num">
                                      <p:cBhvr>
                                        <p:cTn id="18" dur="500" fill="hold"/>
                                        <p:tgtEl>
                                          <p:spTgt spid="11"/>
                                        </p:tgtEl>
                                        <p:attrNameLst>
                                          <p:attrName>ppt_x</p:attrName>
                                        </p:attrNameLst>
                                      </p:cBhvr>
                                      <p:tavLst>
                                        <p:tav tm="0">
                                          <p:val>
                                            <p:strVal val="#ppt_x"/>
                                          </p:val>
                                        </p:tav>
                                        <p:tav tm="100000">
                                          <p:val>
                                            <p:strVal val="#ppt_x"/>
                                          </p:val>
                                        </p:tav>
                                      </p:tavLst>
                                    </p:anim>
                                    <p:anim calcmode="lin" valueType="num">
                                      <p:cBhvr>
                                        <p:cTn id="19" dur="450" decel="100000" fill="hold"/>
                                        <p:tgtEl>
                                          <p:spTgt spid="11"/>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nodeType="afterGroup">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nodeType="afterGroup">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nodeType="afterGroup">
                            <p:stCondLst>
                              <p:cond delay="3000"/>
                            </p:stCondLst>
                            <p:childTnLst>
                              <p:par>
                                <p:cTn id="34" presetID="37"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anim calcmode="lin" valueType="num">
                                      <p:cBhvr>
                                        <p:cTn id="37" dur="500" fill="hold"/>
                                        <p:tgtEl>
                                          <p:spTgt spid="21"/>
                                        </p:tgtEl>
                                        <p:attrNameLst>
                                          <p:attrName>ppt_x</p:attrName>
                                        </p:attrNameLst>
                                      </p:cBhvr>
                                      <p:tavLst>
                                        <p:tav tm="0">
                                          <p:val>
                                            <p:strVal val="#ppt_x"/>
                                          </p:val>
                                        </p:tav>
                                        <p:tav tm="100000">
                                          <p:val>
                                            <p:strVal val="#ppt_x"/>
                                          </p:val>
                                        </p:tav>
                                      </p:tavLst>
                                    </p:anim>
                                    <p:anim calcmode="lin" valueType="num">
                                      <p:cBhvr>
                                        <p:cTn id="38" dur="450" decel="100000" fill="hold"/>
                                        <p:tgtEl>
                                          <p:spTgt spid="21"/>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21"/>
                                        </p:tgtEl>
                                        <p:attrNameLst>
                                          <p:attrName>ppt_y</p:attrName>
                                        </p:attrNameLst>
                                      </p:cBhvr>
                                      <p:tavLst>
                                        <p:tav tm="0">
                                          <p:val>
                                            <p:strVal val="#ppt_y-.03"/>
                                          </p:val>
                                        </p:tav>
                                        <p:tav tm="100000">
                                          <p:val>
                                            <p:strVal val="#ppt_y"/>
                                          </p:val>
                                        </p:tav>
                                      </p:tavLst>
                                    </p:anim>
                                  </p:childTnLst>
                                </p:cTn>
                              </p:par>
                            </p:childTnLst>
                          </p:cTn>
                        </p:par>
                        <p:par>
                          <p:cTn id="40" fill="hold" nodeType="afterGroup">
                            <p:stCondLst>
                              <p:cond delay="3500"/>
                            </p:stCondLst>
                            <p:childTnLst>
                              <p:par>
                                <p:cTn id="41" presetID="37"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anim calcmode="lin" valueType="num">
                                      <p:cBhvr>
                                        <p:cTn id="44" dur="500" fill="hold"/>
                                        <p:tgtEl>
                                          <p:spTgt spid="22"/>
                                        </p:tgtEl>
                                        <p:attrNameLst>
                                          <p:attrName>ppt_x</p:attrName>
                                        </p:attrNameLst>
                                      </p:cBhvr>
                                      <p:tavLst>
                                        <p:tav tm="0">
                                          <p:val>
                                            <p:strVal val="#ppt_x"/>
                                          </p:val>
                                        </p:tav>
                                        <p:tav tm="100000">
                                          <p:val>
                                            <p:strVal val="#ppt_x"/>
                                          </p:val>
                                        </p:tav>
                                      </p:tavLst>
                                    </p:anim>
                                    <p:anim calcmode="lin" valueType="num">
                                      <p:cBhvr>
                                        <p:cTn id="45" dur="450" decel="100000" fill="hold"/>
                                        <p:tgtEl>
                                          <p:spTgt spid="22"/>
                                        </p:tgtEl>
                                        <p:attrNameLst>
                                          <p:attrName>ppt_y</p:attrName>
                                        </p:attrNameLst>
                                      </p:cBhvr>
                                      <p:tavLst>
                                        <p:tav tm="0">
                                          <p:val>
                                            <p:strVal val="#ppt_y+1"/>
                                          </p:val>
                                        </p:tav>
                                        <p:tav tm="100000">
                                          <p:val>
                                            <p:strVal val="#ppt_y-.03"/>
                                          </p:val>
                                        </p:tav>
                                      </p:tavLst>
                                    </p:anim>
                                    <p:anim calcmode="lin" valueType="num">
                                      <p:cBhvr>
                                        <p:cTn id="46"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childTnLst>
                          </p:cTn>
                        </p:par>
                        <p:par>
                          <p:cTn id="47" fill="hold" nodeType="afterGroup">
                            <p:stCondLst>
                              <p:cond delay="4000"/>
                            </p:stCondLst>
                            <p:childTnLst>
                              <p:par>
                                <p:cTn id="48" presetID="37"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anim calcmode="lin" valueType="num">
                                      <p:cBhvr>
                                        <p:cTn id="51" dur="500" fill="hold"/>
                                        <p:tgtEl>
                                          <p:spTgt spid="23"/>
                                        </p:tgtEl>
                                        <p:attrNameLst>
                                          <p:attrName>ppt_x</p:attrName>
                                        </p:attrNameLst>
                                      </p:cBhvr>
                                      <p:tavLst>
                                        <p:tav tm="0">
                                          <p:val>
                                            <p:strVal val="#ppt_x"/>
                                          </p:val>
                                        </p:tav>
                                        <p:tav tm="100000">
                                          <p:val>
                                            <p:strVal val="#ppt_x"/>
                                          </p:val>
                                        </p:tav>
                                      </p:tavLst>
                                    </p:anim>
                                    <p:anim calcmode="lin" valueType="num">
                                      <p:cBhvr>
                                        <p:cTn id="52" dur="450" decel="100000" fill="hold"/>
                                        <p:tgtEl>
                                          <p:spTgt spid="23"/>
                                        </p:tgtEl>
                                        <p:attrNameLst>
                                          <p:attrName>ppt_y</p:attrName>
                                        </p:attrNameLst>
                                      </p:cBhvr>
                                      <p:tavLst>
                                        <p:tav tm="0">
                                          <p:val>
                                            <p:strVal val="#ppt_y+1"/>
                                          </p:val>
                                        </p:tav>
                                        <p:tav tm="100000">
                                          <p:val>
                                            <p:strVal val="#ppt_y-.03"/>
                                          </p:val>
                                        </p:tav>
                                      </p:tavLst>
                                    </p:anim>
                                    <p:anim calcmode="lin" valueType="num">
                                      <p:cBhvr>
                                        <p:cTn id="53"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childTnLst>
                          </p:cTn>
                        </p:par>
                        <p:par>
                          <p:cTn id="54" fill="hold" nodeType="afterGroup">
                            <p:stCondLst>
                              <p:cond delay="4500"/>
                            </p:stCondLst>
                            <p:childTnLst>
                              <p:par>
                                <p:cTn id="55" presetID="37" presetClass="entr" presetSubtype="0"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anim calcmode="lin" valueType="num">
                                      <p:cBhvr>
                                        <p:cTn id="58" dur="500" fill="hold"/>
                                        <p:tgtEl>
                                          <p:spTgt spid="24"/>
                                        </p:tgtEl>
                                        <p:attrNameLst>
                                          <p:attrName>ppt_x</p:attrName>
                                        </p:attrNameLst>
                                      </p:cBhvr>
                                      <p:tavLst>
                                        <p:tav tm="0">
                                          <p:val>
                                            <p:strVal val="#ppt_x"/>
                                          </p:val>
                                        </p:tav>
                                        <p:tav tm="100000">
                                          <p:val>
                                            <p:strVal val="#ppt_x"/>
                                          </p:val>
                                        </p:tav>
                                      </p:tavLst>
                                    </p:anim>
                                    <p:anim calcmode="lin" valueType="num">
                                      <p:cBhvr>
                                        <p:cTn id="59" dur="450" decel="100000" fill="hold"/>
                                        <p:tgtEl>
                                          <p:spTgt spid="24"/>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par>
                          <p:cTn id="61" fill="hold" nodeType="afterGroup">
                            <p:stCondLst>
                              <p:cond delay="5000"/>
                            </p:stCondLst>
                            <p:childTnLst>
                              <p:par>
                                <p:cTn id="62" presetID="21" presetClass="entr" presetSubtype="1"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heel(1)">
                                      <p:cBhvr>
                                        <p:cTn id="64" dur="500"/>
                                        <p:tgtEl>
                                          <p:spTgt spid="16"/>
                                        </p:tgtEl>
                                      </p:cBhvr>
                                    </p:animEffect>
                                  </p:childTnLst>
                                </p:cTn>
                              </p:par>
                            </p:childTnLst>
                          </p:cTn>
                        </p:par>
                        <p:par>
                          <p:cTn id="65" fill="hold" nodeType="afterGroup">
                            <p:stCondLst>
                              <p:cond delay="5500"/>
                            </p:stCondLst>
                            <p:childTnLst>
                              <p:par>
                                <p:cTn id="66" presetID="49" presetClass="entr" presetSubtype="0" decel="10000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p:cTn id="68" dur="500" fill="hold"/>
                                        <p:tgtEl>
                                          <p:spTgt spid="25"/>
                                        </p:tgtEl>
                                        <p:attrNameLst>
                                          <p:attrName>ppt_w</p:attrName>
                                        </p:attrNameLst>
                                      </p:cBhvr>
                                      <p:tavLst>
                                        <p:tav tm="0">
                                          <p:val>
                                            <p:fltVal val="0"/>
                                          </p:val>
                                        </p:tav>
                                        <p:tav tm="100000">
                                          <p:val>
                                            <p:strVal val="#ppt_w"/>
                                          </p:val>
                                        </p:tav>
                                      </p:tavLst>
                                    </p:anim>
                                    <p:anim calcmode="lin" valueType="num">
                                      <p:cBhvr>
                                        <p:cTn id="69" dur="500" fill="hold"/>
                                        <p:tgtEl>
                                          <p:spTgt spid="25"/>
                                        </p:tgtEl>
                                        <p:attrNameLst>
                                          <p:attrName>ppt_h</p:attrName>
                                        </p:attrNameLst>
                                      </p:cBhvr>
                                      <p:tavLst>
                                        <p:tav tm="0">
                                          <p:val>
                                            <p:fltVal val="0"/>
                                          </p:val>
                                        </p:tav>
                                        <p:tav tm="100000">
                                          <p:val>
                                            <p:strVal val="#ppt_h"/>
                                          </p:val>
                                        </p:tav>
                                      </p:tavLst>
                                    </p:anim>
                                    <p:anim calcmode="lin" valueType="num">
                                      <p:cBhvr>
                                        <p:cTn id="70" dur="500" fill="hold"/>
                                        <p:tgtEl>
                                          <p:spTgt spid="25"/>
                                        </p:tgtEl>
                                        <p:attrNameLst>
                                          <p:attrName>style.rotation</p:attrName>
                                        </p:attrNameLst>
                                      </p:cBhvr>
                                      <p:tavLst>
                                        <p:tav tm="0">
                                          <p:val>
                                            <p:fltVal val="360"/>
                                          </p:val>
                                        </p:tav>
                                        <p:tav tm="100000">
                                          <p:val>
                                            <p:fltVal val="0"/>
                                          </p:val>
                                        </p:tav>
                                      </p:tavLst>
                                    </p:anim>
                                    <p:animEffect transition="in" filter="fade">
                                      <p:cBhvr>
                                        <p:cTn id="71" dur="500"/>
                                        <p:tgtEl>
                                          <p:spTgt spid="25"/>
                                        </p:tgtEl>
                                      </p:cBhvr>
                                    </p:animEffect>
                                  </p:childTnLst>
                                </p:cTn>
                              </p:par>
                            </p:childTnLst>
                          </p:cTn>
                        </p:par>
                        <p:par>
                          <p:cTn id="72" fill="hold" nodeType="afterGroup">
                            <p:stCondLst>
                              <p:cond delay="6000"/>
                            </p:stCondLst>
                            <p:childTnLst>
                              <p:par>
                                <p:cTn id="73" presetID="21" presetClass="entr" presetSubtype="1"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heel(1)">
                                      <p:cBhvr>
                                        <p:cTn id="75" dur="500"/>
                                        <p:tgtEl>
                                          <p:spTgt spid="18"/>
                                        </p:tgtEl>
                                      </p:cBhvr>
                                    </p:animEffect>
                                  </p:childTnLst>
                                </p:cTn>
                              </p:par>
                            </p:childTnLst>
                          </p:cTn>
                        </p:par>
                        <p:par>
                          <p:cTn id="76" fill="hold" nodeType="afterGroup">
                            <p:stCondLst>
                              <p:cond delay="6500"/>
                            </p:stCondLst>
                            <p:childTnLst>
                              <p:par>
                                <p:cTn id="77" presetID="49" presetClass="entr" presetSubtype="0" decel="10000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p:cTn id="79" dur="500" fill="hold"/>
                                        <p:tgtEl>
                                          <p:spTgt spid="26"/>
                                        </p:tgtEl>
                                        <p:attrNameLst>
                                          <p:attrName>ppt_w</p:attrName>
                                        </p:attrNameLst>
                                      </p:cBhvr>
                                      <p:tavLst>
                                        <p:tav tm="0">
                                          <p:val>
                                            <p:fltVal val="0"/>
                                          </p:val>
                                        </p:tav>
                                        <p:tav tm="100000">
                                          <p:val>
                                            <p:strVal val="#ppt_w"/>
                                          </p:val>
                                        </p:tav>
                                      </p:tavLst>
                                    </p:anim>
                                    <p:anim calcmode="lin" valueType="num">
                                      <p:cBhvr>
                                        <p:cTn id="80" dur="500" fill="hold"/>
                                        <p:tgtEl>
                                          <p:spTgt spid="26"/>
                                        </p:tgtEl>
                                        <p:attrNameLst>
                                          <p:attrName>ppt_h</p:attrName>
                                        </p:attrNameLst>
                                      </p:cBhvr>
                                      <p:tavLst>
                                        <p:tav tm="0">
                                          <p:val>
                                            <p:fltVal val="0"/>
                                          </p:val>
                                        </p:tav>
                                        <p:tav tm="100000">
                                          <p:val>
                                            <p:strVal val="#ppt_h"/>
                                          </p:val>
                                        </p:tav>
                                      </p:tavLst>
                                    </p:anim>
                                    <p:anim calcmode="lin" valueType="num">
                                      <p:cBhvr>
                                        <p:cTn id="81" dur="500" fill="hold"/>
                                        <p:tgtEl>
                                          <p:spTgt spid="26"/>
                                        </p:tgtEl>
                                        <p:attrNameLst>
                                          <p:attrName>style.rotation</p:attrName>
                                        </p:attrNameLst>
                                      </p:cBhvr>
                                      <p:tavLst>
                                        <p:tav tm="0">
                                          <p:val>
                                            <p:fltVal val="360"/>
                                          </p:val>
                                        </p:tav>
                                        <p:tav tm="100000">
                                          <p:val>
                                            <p:fltVal val="0"/>
                                          </p:val>
                                        </p:tav>
                                      </p:tavLst>
                                    </p:anim>
                                    <p:animEffect transition="in" filter="fade">
                                      <p:cBhvr>
                                        <p:cTn id="82" dur="500"/>
                                        <p:tgtEl>
                                          <p:spTgt spid="26"/>
                                        </p:tgtEl>
                                      </p:cBhvr>
                                    </p:animEffect>
                                  </p:childTnLst>
                                </p:cTn>
                              </p:par>
                            </p:childTnLst>
                          </p:cTn>
                        </p:par>
                        <p:par>
                          <p:cTn id="83" fill="hold" nodeType="afterGroup">
                            <p:stCondLst>
                              <p:cond delay="7000"/>
                            </p:stCondLst>
                            <p:childTnLst>
                              <p:par>
                                <p:cTn id="84" presetID="21" presetClass="entr" presetSubtype="1"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heel(1)">
                                      <p:cBhvr>
                                        <p:cTn id="86" dur="500"/>
                                        <p:tgtEl>
                                          <p:spTgt spid="19"/>
                                        </p:tgtEl>
                                      </p:cBhvr>
                                    </p:animEffect>
                                  </p:childTnLst>
                                </p:cTn>
                              </p:par>
                            </p:childTnLst>
                          </p:cTn>
                        </p:par>
                        <p:par>
                          <p:cTn id="87" fill="hold" nodeType="afterGroup">
                            <p:stCondLst>
                              <p:cond delay="7500"/>
                            </p:stCondLst>
                            <p:childTnLst>
                              <p:par>
                                <p:cTn id="88" presetID="49" presetClass="entr" presetSubtype="0" decel="10000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 calcmode="lin" valueType="num">
                                      <p:cBhvr>
                                        <p:cTn id="92" dur="500" fill="hold"/>
                                        <p:tgtEl>
                                          <p:spTgt spid="27"/>
                                        </p:tgtEl>
                                        <p:attrNameLst>
                                          <p:attrName>style.rotation</p:attrName>
                                        </p:attrNameLst>
                                      </p:cBhvr>
                                      <p:tavLst>
                                        <p:tav tm="0">
                                          <p:val>
                                            <p:fltVal val="360"/>
                                          </p:val>
                                        </p:tav>
                                        <p:tav tm="100000">
                                          <p:val>
                                            <p:fltVal val="0"/>
                                          </p:val>
                                        </p:tav>
                                      </p:tavLst>
                                    </p:anim>
                                    <p:animEffect transition="in" filter="fade">
                                      <p:cBhvr>
                                        <p:cTn id="93" dur="500"/>
                                        <p:tgtEl>
                                          <p:spTgt spid="27"/>
                                        </p:tgtEl>
                                      </p:cBhvr>
                                    </p:animEffect>
                                  </p:childTnLst>
                                </p:cTn>
                              </p:par>
                            </p:childTnLst>
                          </p:cTn>
                        </p:par>
                        <p:par>
                          <p:cTn id="94" fill="hold" nodeType="afterGroup">
                            <p:stCondLst>
                              <p:cond delay="8000"/>
                            </p:stCondLst>
                            <p:childTnLst>
                              <p:par>
                                <p:cTn id="95" presetID="21" presetClass="entr" presetSubtype="1"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heel(1)">
                                      <p:cBhvr>
                                        <p:cTn id="97" dur="500"/>
                                        <p:tgtEl>
                                          <p:spTgt spid="20"/>
                                        </p:tgtEl>
                                      </p:cBhvr>
                                    </p:animEffect>
                                  </p:childTnLst>
                                </p:cTn>
                              </p:par>
                            </p:childTnLst>
                          </p:cTn>
                        </p:par>
                        <p:par>
                          <p:cTn id="98" fill="hold" nodeType="afterGroup">
                            <p:stCondLst>
                              <p:cond delay="8500"/>
                            </p:stCondLst>
                            <p:childTnLst>
                              <p:par>
                                <p:cTn id="99" presetID="49" presetClass="entr" presetSubtype="0" decel="100000"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 calcmode="lin" valueType="num">
                                      <p:cBhvr>
                                        <p:cTn id="101" dur="500" fill="hold"/>
                                        <p:tgtEl>
                                          <p:spTgt spid="28"/>
                                        </p:tgtEl>
                                        <p:attrNameLst>
                                          <p:attrName>ppt_w</p:attrName>
                                        </p:attrNameLst>
                                      </p:cBhvr>
                                      <p:tavLst>
                                        <p:tav tm="0">
                                          <p:val>
                                            <p:fltVal val="0"/>
                                          </p:val>
                                        </p:tav>
                                        <p:tav tm="100000">
                                          <p:val>
                                            <p:strVal val="#ppt_w"/>
                                          </p:val>
                                        </p:tav>
                                      </p:tavLst>
                                    </p:anim>
                                    <p:anim calcmode="lin" valueType="num">
                                      <p:cBhvr>
                                        <p:cTn id="102" dur="500" fill="hold"/>
                                        <p:tgtEl>
                                          <p:spTgt spid="28"/>
                                        </p:tgtEl>
                                        <p:attrNameLst>
                                          <p:attrName>ppt_h</p:attrName>
                                        </p:attrNameLst>
                                      </p:cBhvr>
                                      <p:tavLst>
                                        <p:tav tm="0">
                                          <p:val>
                                            <p:fltVal val="0"/>
                                          </p:val>
                                        </p:tav>
                                        <p:tav tm="100000">
                                          <p:val>
                                            <p:strVal val="#ppt_h"/>
                                          </p:val>
                                        </p:tav>
                                      </p:tavLst>
                                    </p:anim>
                                    <p:anim calcmode="lin" valueType="num">
                                      <p:cBhvr>
                                        <p:cTn id="103" dur="500" fill="hold"/>
                                        <p:tgtEl>
                                          <p:spTgt spid="28"/>
                                        </p:tgtEl>
                                        <p:attrNameLst>
                                          <p:attrName>style.rotation</p:attrName>
                                        </p:attrNameLst>
                                      </p:cBhvr>
                                      <p:tavLst>
                                        <p:tav tm="0">
                                          <p:val>
                                            <p:fltVal val="360"/>
                                          </p:val>
                                        </p:tav>
                                        <p:tav tm="100000">
                                          <p:val>
                                            <p:fltVal val="0"/>
                                          </p:val>
                                        </p:tav>
                                      </p:tavLst>
                                    </p:anim>
                                    <p:animEffect transition="in" filter="fade">
                                      <p:cBhvr>
                                        <p:cTn id="10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animBg="1"/>
      <p:bldP spid="12" grpId="0"/>
      <p:bldP spid="13" grpId="0"/>
      <p:bldGraphic spid="16" grpId="0">
        <p:bldAsOne/>
      </p:bldGraphic>
      <p:bldGraphic spid="18" grpId="0">
        <p:bldAsOne/>
      </p:bldGraphic>
      <p:bldGraphic spid="19" grpId="0">
        <p:bldAsOne/>
      </p:bldGraphic>
      <p:bldGraphic spid="20" grpId="0">
        <p:bldAsOne/>
      </p:bldGraphic>
      <p:bldP spid="21" grpId="0"/>
      <p:bldP spid="22" grpId="0"/>
      <p:bldP spid="23" grpId="0"/>
      <p:bldP spid="24" grpId="0"/>
      <p:bldP spid="25" grpId="0"/>
      <p:bldP spid="26" grpId="0"/>
      <p:bldP spid="27" grpId="0"/>
      <p:bldP spid="28" grpId="0"/>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PROCESS TO SUCCESS</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12</a:t>
            </a:r>
          </a:p>
        </p:txBody>
      </p:sp>
      <p:sp>
        <p:nvSpPr>
          <p:cNvPr id="11" name="Shape 10"/>
          <p:cNvSpPr/>
          <p:nvPr/>
        </p:nvSpPr>
        <p:spPr>
          <a:xfrm>
            <a:off x="2341563" y="1504950"/>
            <a:ext cx="4957762" cy="3098800"/>
          </a:xfrm>
          <a:prstGeom prst="swooshArrow">
            <a:avLst>
              <a:gd name="adj1" fmla="val 25000"/>
              <a:gd name="adj2" fmla="val 25000"/>
            </a:avLst>
          </a:prstGeom>
          <a:solidFill>
            <a:srgbClr val="00B0F0">
              <a:alpha val="20000"/>
            </a:srgbClr>
          </a:solidFill>
        </p:spPr>
        <p:style>
          <a:lnRef idx="0">
            <a:schemeClr val="dk1">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sp>
      <p:grpSp>
        <p:nvGrpSpPr>
          <p:cNvPr id="53" name="Group 52"/>
          <p:cNvGrpSpPr>
            <a:grpSpLocks/>
          </p:cNvGrpSpPr>
          <p:nvPr/>
        </p:nvGrpSpPr>
        <p:grpSpPr bwMode="auto">
          <a:xfrm>
            <a:off x="2001838" y="4179888"/>
            <a:ext cx="1155700" cy="495300"/>
            <a:chOff x="1752600" y="4179570"/>
            <a:chExt cx="1155232" cy="495300"/>
          </a:xfrm>
        </p:grpSpPr>
        <p:sp>
          <p:nvSpPr>
            <p:cNvPr id="12" name="Oval 11"/>
            <p:cNvSpPr/>
            <p:nvPr/>
          </p:nvSpPr>
          <p:spPr>
            <a:xfrm>
              <a:off x="2263568" y="4179570"/>
              <a:ext cx="128535" cy="128587"/>
            </a:xfrm>
            <a:prstGeom prst="ellipse">
              <a:avLst/>
            </a:prstGeom>
            <a:solidFill>
              <a:srgbClr val="00B0F0"/>
            </a:solidFill>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sp>
        <p:sp>
          <p:nvSpPr>
            <p:cNvPr id="13" name="Freeform 12"/>
            <p:cNvSpPr/>
            <p:nvPr/>
          </p:nvSpPr>
          <p:spPr>
            <a:xfrm>
              <a:off x="1752600" y="4320857"/>
              <a:ext cx="1155232" cy="354013"/>
            </a:xfrm>
            <a:custGeom>
              <a:avLst/>
              <a:gdLst>
                <a:gd name="connsiteX0" fmla="*/ 0 w 1155232"/>
                <a:gd name="connsiteY0" fmla="*/ 0 h 895553"/>
                <a:gd name="connsiteX1" fmla="*/ 1155232 w 1155232"/>
                <a:gd name="connsiteY1" fmla="*/ 0 h 895553"/>
                <a:gd name="connsiteX2" fmla="*/ 1155232 w 1155232"/>
                <a:gd name="connsiteY2" fmla="*/ 895553 h 895553"/>
                <a:gd name="connsiteX3" fmla="*/ 0 w 1155232"/>
                <a:gd name="connsiteY3" fmla="*/ 895553 h 895553"/>
                <a:gd name="connsiteX4" fmla="*/ 0 w 1155232"/>
                <a:gd name="connsiteY4" fmla="*/ 0 h 895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232" h="895553">
                  <a:moveTo>
                    <a:pt x="0" y="0"/>
                  </a:moveTo>
                  <a:lnTo>
                    <a:pt x="1155232" y="0"/>
                  </a:lnTo>
                  <a:lnTo>
                    <a:pt x="1155232" y="895553"/>
                  </a:lnTo>
                  <a:lnTo>
                    <a:pt x="0" y="89555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68307" tIns="0" rIns="0" bIns="0" spcCol="1270"/>
            <a:lstStyle/>
            <a:p>
              <a:pPr algn="ctr" defTabSz="800100" fontAlgn="auto">
                <a:lnSpc>
                  <a:spcPct val="90000"/>
                </a:lnSpc>
                <a:spcAft>
                  <a:spcPct val="35000"/>
                </a:spcAft>
                <a:defRPr/>
              </a:pPr>
              <a:r>
                <a:rPr lang="en-US" dirty="0">
                  <a:latin typeface="Gulim" pitchFamily="34" charset="-127"/>
                </a:rPr>
                <a:t>START</a:t>
              </a:r>
            </a:p>
          </p:txBody>
        </p:sp>
      </p:grpSp>
      <p:grpSp>
        <p:nvGrpSpPr>
          <p:cNvPr id="54" name="Group 53"/>
          <p:cNvGrpSpPr>
            <a:grpSpLocks/>
          </p:cNvGrpSpPr>
          <p:nvPr/>
        </p:nvGrpSpPr>
        <p:grpSpPr bwMode="auto">
          <a:xfrm>
            <a:off x="2657475" y="3349625"/>
            <a:ext cx="1331913" cy="723900"/>
            <a:chOff x="2407405" y="3350126"/>
            <a:chExt cx="1332922" cy="723736"/>
          </a:xfrm>
        </p:grpSpPr>
        <p:sp>
          <p:nvSpPr>
            <p:cNvPr id="14" name="Oval 13"/>
            <p:cNvSpPr/>
            <p:nvPr/>
          </p:nvSpPr>
          <p:spPr>
            <a:xfrm>
              <a:off x="2957096" y="3350126"/>
              <a:ext cx="233540" cy="233310"/>
            </a:xfrm>
            <a:prstGeom prst="ellipse">
              <a:avLst/>
            </a:prstGeom>
            <a:solidFill>
              <a:srgbClr val="00B0F0"/>
            </a:solidFill>
          </p:spPr>
          <p:style>
            <a:lnRef idx="2">
              <a:schemeClr val="lt1">
                <a:hueOff val="0"/>
                <a:satOff val="0"/>
                <a:lumOff val="0"/>
                <a:alphaOff val="0"/>
              </a:schemeClr>
            </a:lnRef>
            <a:fillRef idx="1">
              <a:schemeClr val="accent5">
                <a:shade val="80000"/>
                <a:hueOff val="102612"/>
                <a:satOff val="-1119"/>
                <a:lumOff val="12789"/>
                <a:alphaOff val="0"/>
              </a:schemeClr>
            </a:fillRef>
            <a:effectRef idx="0">
              <a:schemeClr val="accent5">
                <a:shade val="80000"/>
                <a:hueOff val="102612"/>
                <a:satOff val="-1119"/>
                <a:lumOff val="12789"/>
                <a:alphaOff val="0"/>
              </a:schemeClr>
            </a:effectRef>
            <a:fontRef idx="minor">
              <a:schemeClr val="lt1"/>
            </a:fontRef>
          </p:style>
        </p:sp>
        <p:sp>
          <p:nvSpPr>
            <p:cNvPr id="15" name="Freeform 14"/>
            <p:cNvSpPr/>
            <p:nvPr/>
          </p:nvSpPr>
          <p:spPr>
            <a:xfrm>
              <a:off x="2407405" y="3658031"/>
              <a:ext cx="1332922" cy="415831"/>
            </a:xfrm>
            <a:custGeom>
              <a:avLst/>
              <a:gdLst>
                <a:gd name="connsiteX0" fmla="*/ 0 w 1189939"/>
                <a:gd name="connsiteY0" fmla="*/ 0 h 1685747"/>
                <a:gd name="connsiteX1" fmla="*/ 1189939 w 1189939"/>
                <a:gd name="connsiteY1" fmla="*/ 0 h 1685747"/>
                <a:gd name="connsiteX2" fmla="*/ 1189939 w 1189939"/>
                <a:gd name="connsiteY2" fmla="*/ 1685747 h 1685747"/>
                <a:gd name="connsiteX3" fmla="*/ 0 w 1189939"/>
                <a:gd name="connsiteY3" fmla="*/ 1685747 h 1685747"/>
                <a:gd name="connsiteX4" fmla="*/ 0 w 1189939"/>
                <a:gd name="connsiteY4" fmla="*/ 0 h 16857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1685747">
                  <a:moveTo>
                    <a:pt x="0" y="0"/>
                  </a:moveTo>
                  <a:lnTo>
                    <a:pt x="1189939" y="0"/>
                  </a:lnTo>
                  <a:lnTo>
                    <a:pt x="1189939" y="1685747"/>
                  </a:lnTo>
                  <a:lnTo>
                    <a:pt x="0" y="168574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23478" tIns="0" rIns="0" bIns="0" spcCol="1270"/>
            <a:lstStyle/>
            <a:p>
              <a:pPr algn="ctr" defTabSz="800100" fontAlgn="auto">
                <a:lnSpc>
                  <a:spcPct val="90000"/>
                </a:lnSpc>
                <a:spcAft>
                  <a:spcPct val="35000"/>
                </a:spcAft>
                <a:defRPr/>
              </a:pPr>
              <a:r>
                <a:rPr lang="en-US" dirty="0">
                  <a:latin typeface="Gulim" pitchFamily="34" charset="-127"/>
                </a:rPr>
                <a:t>CONCEPT</a:t>
              </a:r>
            </a:p>
          </p:txBody>
        </p:sp>
      </p:grpSp>
      <p:grpSp>
        <p:nvGrpSpPr>
          <p:cNvPr id="55" name="Group 54"/>
          <p:cNvGrpSpPr>
            <a:grpSpLocks/>
          </p:cNvGrpSpPr>
          <p:nvPr/>
        </p:nvGrpSpPr>
        <p:grpSpPr bwMode="auto">
          <a:xfrm>
            <a:off x="3790950" y="2670175"/>
            <a:ext cx="1189038" cy="903288"/>
            <a:chOff x="3541248" y="2669946"/>
            <a:chExt cx="1189939" cy="903581"/>
          </a:xfrm>
        </p:grpSpPr>
        <p:sp>
          <p:nvSpPr>
            <p:cNvPr id="16" name="Oval 15"/>
            <p:cNvSpPr/>
            <p:nvPr/>
          </p:nvSpPr>
          <p:spPr>
            <a:xfrm>
              <a:off x="4038513" y="2669946"/>
              <a:ext cx="322506" cy="322368"/>
            </a:xfrm>
            <a:prstGeom prst="ellipse">
              <a:avLst/>
            </a:prstGeom>
            <a:solidFill>
              <a:srgbClr val="00B0F0"/>
            </a:solidFill>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sp>
        <p:sp>
          <p:nvSpPr>
            <p:cNvPr id="17" name="Freeform 16"/>
            <p:cNvSpPr/>
            <p:nvPr/>
          </p:nvSpPr>
          <p:spPr>
            <a:xfrm>
              <a:off x="3541248" y="3070126"/>
              <a:ext cx="1189939" cy="503401"/>
            </a:xfrm>
            <a:custGeom>
              <a:avLst/>
              <a:gdLst>
                <a:gd name="connsiteX0" fmla="*/ 0 w 1189939"/>
                <a:gd name="connsiteY0" fmla="*/ 0 h 2153666"/>
                <a:gd name="connsiteX1" fmla="*/ 1189939 w 1189939"/>
                <a:gd name="connsiteY1" fmla="*/ 0 h 2153666"/>
                <a:gd name="connsiteX2" fmla="*/ 1189939 w 1189939"/>
                <a:gd name="connsiteY2" fmla="*/ 2153666 h 2153666"/>
                <a:gd name="connsiteX3" fmla="*/ 0 w 1189939"/>
                <a:gd name="connsiteY3" fmla="*/ 2153666 h 2153666"/>
                <a:gd name="connsiteX4" fmla="*/ 0 w 1189939"/>
                <a:gd name="connsiteY4" fmla="*/ 0 h 2153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2153666">
                  <a:moveTo>
                    <a:pt x="0" y="0"/>
                  </a:moveTo>
                  <a:lnTo>
                    <a:pt x="1189939" y="0"/>
                  </a:lnTo>
                  <a:lnTo>
                    <a:pt x="1189939" y="2153666"/>
                  </a:lnTo>
                  <a:lnTo>
                    <a:pt x="0" y="215366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70767" tIns="0" rIns="0" bIns="0" spcCol="1270"/>
            <a:lstStyle/>
            <a:p>
              <a:pPr algn="ctr" defTabSz="800100" fontAlgn="auto">
                <a:lnSpc>
                  <a:spcPct val="90000"/>
                </a:lnSpc>
                <a:spcAft>
                  <a:spcPct val="35000"/>
                </a:spcAft>
                <a:defRPr/>
              </a:pPr>
              <a:r>
                <a:rPr lang="en-US" dirty="0">
                  <a:latin typeface="Gulim" pitchFamily="34" charset="-127"/>
                </a:rPr>
                <a:t>DESIGN</a:t>
              </a:r>
            </a:p>
          </p:txBody>
        </p:sp>
      </p:grpSp>
      <p:grpSp>
        <p:nvGrpSpPr>
          <p:cNvPr id="56" name="Group 55"/>
          <p:cNvGrpSpPr>
            <a:grpSpLocks/>
          </p:cNvGrpSpPr>
          <p:nvPr/>
        </p:nvGrpSpPr>
        <p:grpSpPr bwMode="auto">
          <a:xfrm>
            <a:off x="5108575" y="2190750"/>
            <a:ext cx="1189038" cy="1073150"/>
            <a:chOff x="4859384" y="2190750"/>
            <a:chExt cx="1189939" cy="1072515"/>
          </a:xfrm>
        </p:grpSpPr>
        <p:sp>
          <p:nvSpPr>
            <p:cNvPr id="18" name="Oval 17"/>
            <p:cNvSpPr/>
            <p:nvPr/>
          </p:nvSpPr>
          <p:spPr>
            <a:xfrm>
              <a:off x="5223197" y="2190750"/>
              <a:ext cx="484554" cy="483901"/>
            </a:xfrm>
            <a:prstGeom prst="ellipse">
              <a:avLst/>
            </a:prstGeom>
            <a:solidFill>
              <a:srgbClr val="00B0F0"/>
            </a:solidFill>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sp>
        <p:sp>
          <p:nvSpPr>
            <p:cNvPr id="19" name="Freeform 18"/>
            <p:cNvSpPr/>
            <p:nvPr/>
          </p:nvSpPr>
          <p:spPr>
            <a:xfrm>
              <a:off x="4859384" y="2760326"/>
              <a:ext cx="1189939" cy="502939"/>
            </a:xfrm>
            <a:custGeom>
              <a:avLst/>
              <a:gdLst>
                <a:gd name="connsiteX0" fmla="*/ 0 w 1189939"/>
                <a:gd name="connsiteY0" fmla="*/ 0 h 2153666"/>
                <a:gd name="connsiteX1" fmla="*/ 1189939 w 1189939"/>
                <a:gd name="connsiteY1" fmla="*/ 0 h 2153666"/>
                <a:gd name="connsiteX2" fmla="*/ 1189939 w 1189939"/>
                <a:gd name="connsiteY2" fmla="*/ 2153666 h 2153666"/>
                <a:gd name="connsiteX3" fmla="*/ 0 w 1189939"/>
                <a:gd name="connsiteY3" fmla="*/ 2153666 h 2153666"/>
                <a:gd name="connsiteX4" fmla="*/ 0 w 1189939"/>
                <a:gd name="connsiteY4" fmla="*/ 0 h 2153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2153666">
                  <a:moveTo>
                    <a:pt x="0" y="0"/>
                  </a:moveTo>
                  <a:lnTo>
                    <a:pt x="1189939" y="0"/>
                  </a:lnTo>
                  <a:lnTo>
                    <a:pt x="1189939" y="2153666"/>
                  </a:lnTo>
                  <a:lnTo>
                    <a:pt x="0" y="215366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70767" tIns="0" rIns="0" bIns="0" spcCol="1270"/>
            <a:lstStyle/>
            <a:p>
              <a:pPr algn="ctr" defTabSz="800100" fontAlgn="auto">
                <a:lnSpc>
                  <a:spcPct val="90000"/>
                </a:lnSpc>
                <a:spcAft>
                  <a:spcPct val="35000"/>
                </a:spcAft>
                <a:defRPr/>
              </a:pPr>
              <a:r>
                <a:rPr lang="en-US" dirty="0">
                  <a:latin typeface="Gulim" pitchFamily="34" charset="-127"/>
                </a:rPr>
                <a:t>creative</a:t>
              </a:r>
            </a:p>
          </p:txBody>
        </p:sp>
      </p:grpSp>
      <p:cxnSp>
        <p:nvCxnSpPr>
          <p:cNvPr id="20" name="Elbow Connector 19"/>
          <p:cNvCxnSpPr/>
          <p:nvPr/>
        </p:nvCxnSpPr>
        <p:spPr>
          <a:xfrm rot="10800000">
            <a:off x="1316038" y="3303588"/>
            <a:ext cx="1257300" cy="938212"/>
          </a:xfrm>
          <a:prstGeom prst="bentConnector3">
            <a:avLst>
              <a:gd name="adj1" fmla="val -726"/>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2" name="TextBox 21"/>
          <p:cNvSpPr txBox="1">
            <a:spLocks noChangeArrowheads="1"/>
          </p:cNvSpPr>
          <p:nvPr/>
        </p:nvSpPr>
        <p:spPr bwMode="auto">
          <a:xfrm>
            <a:off x="1201738" y="3403600"/>
            <a:ext cx="1303337"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cxnSp>
        <p:nvCxnSpPr>
          <p:cNvPr id="29" name="Elbow Connector 28"/>
          <p:cNvCxnSpPr/>
          <p:nvPr/>
        </p:nvCxnSpPr>
        <p:spPr>
          <a:xfrm rot="16200000" flipV="1">
            <a:off x="2186781" y="2321719"/>
            <a:ext cx="1006475" cy="1265238"/>
          </a:xfrm>
          <a:prstGeom prst="bentConnector2">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0" name="TextBox 29"/>
          <p:cNvSpPr txBox="1">
            <a:spLocks noChangeArrowheads="1"/>
          </p:cNvSpPr>
          <p:nvPr/>
        </p:nvSpPr>
        <p:spPr bwMode="auto">
          <a:xfrm>
            <a:off x="1943100" y="2543175"/>
            <a:ext cx="130333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cxnSp>
        <p:nvCxnSpPr>
          <p:cNvPr id="33" name="Elbow Connector 32"/>
          <p:cNvCxnSpPr/>
          <p:nvPr/>
        </p:nvCxnSpPr>
        <p:spPr>
          <a:xfrm rot="10800000">
            <a:off x="3159125" y="1581150"/>
            <a:ext cx="1290638" cy="1233488"/>
          </a:xfrm>
          <a:prstGeom prst="bentConnector3">
            <a:avLst>
              <a:gd name="adj1" fmla="val -222"/>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Box 33"/>
          <p:cNvSpPr txBox="1">
            <a:spLocks noChangeArrowheads="1"/>
          </p:cNvSpPr>
          <p:nvPr/>
        </p:nvSpPr>
        <p:spPr bwMode="auto">
          <a:xfrm>
            <a:off x="3052763" y="1673225"/>
            <a:ext cx="13017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cxnSp>
        <p:nvCxnSpPr>
          <p:cNvPr id="41" name="Elbow Connector 40"/>
          <p:cNvCxnSpPr/>
          <p:nvPr/>
        </p:nvCxnSpPr>
        <p:spPr>
          <a:xfrm rot="5400000" flipH="1" flipV="1">
            <a:off x="4717257" y="3004344"/>
            <a:ext cx="1550987" cy="434975"/>
          </a:xfrm>
          <a:prstGeom prst="bentConnector3">
            <a:avLst>
              <a:gd name="adj1" fmla="val 100139"/>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4" name="TextBox 43"/>
          <p:cNvSpPr txBox="1">
            <a:spLocks noChangeArrowheads="1"/>
          </p:cNvSpPr>
          <p:nvPr/>
        </p:nvSpPr>
        <p:spPr bwMode="auto">
          <a:xfrm>
            <a:off x="5359400" y="3482975"/>
            <a:ext cx="130333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grpSp>
        <p:nvGrpSpPr>
          <p:cNvPr id="3" name="Group 2"/>
          <p:cNvGrpSpPr>
            <a:grpSpLocks/>
          </p:cNvGrpSpPr>
          <p:nvPr/>
        </p:nvGrpSpPr>
        <p:grpSpPr bwMode="auto">
          <a:xfrm>
            <a:off x="6269038" y="1743075"/>
            <a:ext cx="2022475" cy="1339850"/>
            <a:chOff x="6269888" y="1743151"/>
            <a:chExt cx="2021483" cy="1339685"/>
          </a:xfrm>
        </p:grpSpPr>
        <p:grpSp>
          <p:nvGrpSpPr>
            <p:cNvPr id="13332" name="Group 56"/>
            <p:cNvGrpSpPr>
              <a:grpSpLocks/>
            </p:cNvGrpSpPr>
            <p:nvPr/>
          </p:nvGrpSpPr>
          <p:grpSpPr bwMode="auto">
            <a:xfrm>
              <a:off x="6269888" y="1743151"/>
              <a:ext cx="2021483" cy="1339685"/>
              <a:chOff x="6020872" y="1743151"/>
              <a:chExt cx="2021483" cy="1339685"/>
            </a:xfrm>
          </p:grpSpPr>
          <p:sp>
            <p:nvSpPr>
              <p:cNvPr id="47" name="Oval 46"/>
              <p:cNvSpPr/>
              <p:nvPr/>
            </p:nvSpPr>
            <p:spPr>
              <a:xfrm>
                <a:off x="6701575" y="1743151"/>
                <a:ext cx="787014" cy="788891"/>
              </a:xfrm>
              <a:prstGeom prst="ellipse">
                <a:avLst/>
              </a:prstGeom>
              <a:solidFill>
                <a:srgbClr val="00B0F0"/>
              </a:solidFill>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sp>
          <p:sp>
            <p:nvSpPr>
              <p:cNvPr id="50" name="Freeform 49"/>
              <p:cNvSpPr/>
              <p:nvPr/>
            </p:nvSpPr>
            <p:spPr>
              <a:xfrm>
                <a:off x="6020872" y="2579661"/>
                <a:ext cx="2021483" cy="503175"/>
              </a:xfrm>
              <a:custGeom>
                <a:avLst/>
                <a:gdLst>
                  <a:gd name="connsiteX0" fmla="*/ 0 w 1189939"/>
                  <a:gd name="connsiteY0" fmla="*/ 0 h 2153666"/>
                  <a:gd name="connsiteX1" fmla="*/ 1189939 w 1189939"/>
                  <a:gd name="connsiteY1" fmla="*/ 0 h 2153666"/>
                  <a:gd name="connsiteX2" fmla="*/ 1189939 w 1189939"/>
                  <a:gd name="connsiteY2" fmla="*/ 2153666 h 2153666"/>
                  <a:gd name="connsiteX3" fmla="*/ 0 w 1189939"/>
                  <a:gd name="connsiteY3" fmla="*/ 2153666 h 2153666"/>
                  <a:gd name="connsiteX4" fmla="*/ 0 w 1189939"/>
                  <a:gd name="connsiteY4" fmla="*/ 0 h 2153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2153666">
                    <a:moveTo>
                      <a:pt x="0" y="0"/>
                    </a:moveTo>
                    <a:lnTo>
                      <a:pt x="1189939" y="0"/>
                    </a:lnTo>
                    <a:lnTo>
                      <a:pt x="1189939" y="2153666"/>
                    </a:lnTo>
                    <a:lnTo>
                      <a:pt x="0" y="215366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70767" tIns="0" rIns="0" bIns="0" spcCol="1270"/>
              <a:lstStyle/>
              <a:p>
                <a:pPr algn="ctr" defTabSz="800100" fontAlgn="auto">
                  <a:lnSpc>
                    <a:spcPct val="90000"/>
                  </a:lnSpc>
                  <a:spcAft>
                    <a:spcPct val="35000"/>
                  </a:spcAft>
                  <a:defRPr/>
                </a:pPr>
                <a:r>
                  <a:rPr lang="en-US" sz="2800" dirty="0">
                    <a:solidFill>
                      <a:srgbClr val="00B0F0"/>
                    </a:solidFill>
                    <a:latin typeface="Gulim" pitchFamily="34" charset="-127"/>
                  </a:rPr>
                  <a:t>SUCCESS</a:t>
                </a:r>
              </a:p>
            </p:txBody>
          </p:sp>
        </p:grpSp>
        <p:sp>
          <p:nvSpPr>
            <p:cNvPr id="31" name="5-Point Star 30"/>
            <p:cNvSpPr/>
            <p:nvPr/>
          </p:nvSpPr>
          <p:spPr>
            <a:xfrm>
              <a:off x="7115610" y="1886008"/>
              <a:ext cx="456976" cy="457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fade">
                                      <p:cBhvr>
                                        <p:cTn id="21" dur="500"/>
                                        <p:tgtEl>
                                          <p:spTgt spid="53"/>
                                        </p:tgtEl>
                                      </p:cBhvr>
                                    </p:animEffect>
                                  </p:childTnLst>
                                </p:cTn>
                              </p:par>
                            </p:childTnLst>
                          </p:cTn>
                        </p:par>
                        <p:par>
                          <p:cTn id="22" fill="hold" nodeType="afterGroup">
                            <p:stCondLst>
                              <p:cond delay="2000"/>
                            </p:stCondLst>
                            <p:childTnLst>
                              <p:par>
                                <p:cTn id="23" presetID="22" presetClass="entr" presetSubtype="2"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right)">
                                      <p:cBhvr>
                                        <p:cTn id="25" dur="500"/>
                                        <p:tgtEl>
                                          <p:spTgt spid="20"/>
                                        </p:tgtEl>
                                      </p:cBhvr>
                                    </p:animEffect>
                                  </p:childTnLst>
                                </p:cTn>
                              </p:par>
                            </p:childTnLst>
                          </p:cTn>
                        </p:par>
                        <p:par>
                          <p:cTn id="26" fill="hold" nodeType="afterGroup">
                            <p:stCondLst>
                              <p:cond delay="2500"/>
                            </p:stCondLst>
                            <p:childTnLst>
                              <p:par>
                                <p:cTn id="27" presetID="47"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000"/>
                            </p:stCondLst>
                            <p:childTnLst>
                              <p:par>
                                <p:cTn id="33" presetID="10" presetClass="entr" presetSubtype="0"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nodeType="afterGroup">
                            <p:stCondLst>
                              <p:cond delay="3500"/>
                            </p:stCondLst>
                            <p:childTnLst>
                              <p:par>
                                <p:cTn id="37" presetID="22" presetClass="entr" presetSubtype="2"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childTnLst>
                          </p:cTn>
                        </p:par>
                        <p:par>
                          <p:cTn id="40" fill="hold" nodeType="afterGroup">
                            <p:stCondLst>
                              <p:cond delay="4000"/>
                            </p:stCondLst>
                            <p:childTnLst>
                              <p:par>
                                <p:cTn id="41" presetID="47"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anim calcmode="lin" valueType="num">
                                      <p:cBhvr>
                                        <p:cTn id="44" dur="500" fill="hold"/>
                                        <p:tgtEl>
                                          <p:spTgt spid="30"/>
                                        </p:tgtEl>
                                        <p:attrNameLst>
                                          <p:attrName>ppt_x</p:attrName>
                                        </p:attrNameLst>
                                      </p:cBhvr>
                                      <p:tavLst>
                                        <p:tav tm="0">
                                          <p:val>
                                            <p:strVal val="#ppt_x"/>
                                          </p:val>
                                        </p:tav>
                                        <p:tav tm="100000">
                                          <p:val>
                                            <p:strVal val="#ppt_x"/>
                                          </p:val>
                                        </p:tav>
                                      </p:tavLst>
                                    </p:anim>
                                    <p:anim calcmode="lin" valueType="num">
                                      <p:cBhvr>
                                        <p:cTn id="45" dur="500" fill="hold"/>
                                        <p:tgtEl>
                                          <p:spTgt spid="30"/>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4500"/>
                            </p:stCondLst>
                            <p:childTnLst>
                              <p:par>
                                <p:cTn id="47" presetID="10" presetClass="entr" presetSubtype="0" fill="hold" nodeType="after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500"/>
                                        <p:tgtEl>
                                          <p:spTgt spid="55"/>
                                        </p:tgtEl>
                                      </p:cBhvr>
                                    </p:animEffect>
                                  </p:childTnLst>
                                </p:cTn>
                              </p:par>
                            </p:childTnLst>
                          </p:cTn>
                        </p:par>
                        <p:par>
                          <p:cTn id="50" fill="hold" nodeType="afterGroup">
                            <p:stCondLst>
                              <p:cond delay="5000"/>
                            </p:stCondLst>
                            <p:childTnLst>
                              <p:par>
                                <p:cTn id="51" presetID="22" presetClass="entr" presetSubtype="2"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right)">
                                      <p:cBhvr>
                                        <p:cTn id="53" dur="500"/>
                                        <p:tgtEl>
                                          <p:spTgt spid="33"/>
                                        </p:tgtEl>
                                      </p:cBhvr>
                                    </p:animEffect>
                                  </p:childTnLst>
                                </p:cTn>
                              </p:par>
                            </p:childTnLst>
                          </p:cTn>
                        </p:par>
                        <p:par>
                          <p:cTn id="54" fill="hold" nodeType="afterGroup">
                            <p:stCondLst>
                              <p:cond delay="5500"/>
                            </p:stCondLst>
                            <p:childTnLst>
                              <p:par>
                                <p:cTn id="55" presetID="47"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anim calcmode="lin" valueType="num">
                                      <p:cBhvr>
                                        <p:cTn id="58" dur="500" fill="hold"/>
                                        <p:tgtEl>
                                          <p:spTgt spid="34"/>
                                        </p:tgtEl>
                                        <p:attrNameLst>
                                          <p:attrName>ppt_x</p:attrName>
                                        </p:attrNameLst>
                                      </p:cBhvr>
                                      <p:tavLst>
                                        <p:tav tm="0">
                                          <p:val>
                                            <p:strVal val="#ppt_x"/>
                                          </p:val>
                                        </p:tav>
                                        <p:tav tm="100000">
                                          <p:val>
                                            <p:strVal val="#ppt_x"/>
                                          </p:val>
                                        </p:tav>
                                      </p:tavLst>
                                    </p:anim>
                                    <p:anim calcmode="lin" valueType="num">
                                      <p:cBhvr>
                                        <p:cTn id="59" dur="500" fill="hold"/>
                                        <p:tgtEl>
                                          <p:spTgt spid="34"/>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6000"/>
                            </p:stCondLst>
                            <p:childTnLst>
                              <p:par>
                                <p:cTn id="61" presetID="10" presetClass="entr" presetSubtype="0"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nodeType="afterGroup">
                            <p:stCondLst>
                              <p:cond delay="6500"/>
                            </p:stCondLst>
                            <p:childTnLst>
                              <p:par>
                                <p:cTn id="65" presetID="22" presetClass="entr" presetSubtype="1"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up)">
                                      <p:cBhvr>
                                        <p:cTn id="67" dur="500"/>
                                        <p:tgtEl>
                                          <p:spTgt spid="41"/>
                                        </p:tgtEl>
                                      </p:cBhvr>
                                    </p:animEffect>
                                  </p:childTnLst>
                                </p:cTn>
                              </p:par>
                            </p:childTnLst>
                          </p:cTn>
                        </p:par>
                        <p:par>
                          <p:cTn id="68" fill="hold" nodeType="afterGroup">
                            <p:stCondLst>
                              <p:cond delay="7000"/>
                            </p:stCondLst>
                            <p:childTnLst>
                              <p:par>
                                <p:cTn id="69" presetID="47" presetClass="entr" presetSubtype="0"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anim calcmode="lin" valueType="num">
                                      <p:cBhvr>
                                        <p:cTn id="72" dur="500" fill="hold"/>
                                        <p:tgtEl>
                                          <p:spTgt spid="44"/>
                                        </p:tgtEl>
                                        <p:attrNameLst>
                                          <p:attrName>ppt_x</p:attrName>
                                        </p:attrNameLst>
                                      </p:cBhvr>
                                      <p:tavLst>
                                        <p:tav tm="0">
                                          <p:val>
                                            <p:strVal val="#ppt_x"/>
                                          </p:val>
                                        </p:tav>
                                        <p:tav tm="100000">
                                          <p:val>
                                            <p:strVal val="#ppt_x"/>
                                          </p:val>
                                        </p:tav>
                                      </p:tavLst>
                                    </p:anim>
                                    <p:anim calcmode="lin" valueType="num">
                                      <p:cBhvr>
                                        <p:cTn id="73" dur="500" fill="hold"/>
                                        <p:tgtEl>
                                          <p:spTgt spid="44"/>
                                        </p:tgtEl>
                                        <p:attrNameLst>
                                          <p:attrName>ppt_y</p:attrName>
                                        </p:attrNameLst>
                                      </p:cBhvr>
                                      <p:tavLst>
                                        <p:tav tm="0">
                                          <p:val>
                                            <p:strVal val="#ppt_y-.1"/>
                                          </p:val>
                                        </p:tav>
                                        <p:tav tm="100000">
                                          <p:val>
                                            <p:strVal val="#ppt_y"/>
                                          </p:val>
                                        </p:tav>
                                      </p:tavLst>
                                    </p:anim>
                                  </p:childTnLst>
                                </p:cTn>
                              </p:par>
                            </p:childTnLst>
                          </p:cTn>
                        </p:par>
                        <p:par>
                          <p:cTn id="74" fill="hold" nodeType="afterGroup">
                            <p:stCondLst>
                              <p:cond delay="7500"/>
                            </p:stCondLst>
                            <p:childTnLst>
                              <p:par>
                                <p:cTn id="75" presetID="49" presetClass="entr" presetSubtype="0" decel="100000" fill="hold" nodeType="afterEffect">
                                  <p:stCondLst>
                                    <p:cond delay="0"/>
                                  </p:stCondLst>
                                  <p:childTnLst>
                                    <p:set>
                                      <p:cBhvr>
                                        <p:cTn id="76" dur="1" fill="hold">
                                          <p:stCondLst>
                                            <p:cond delay="0"/>
                                          </p:stCondLst>
                                        </p:cTn>
                                        <p:tgtEl>
                                          <p:spTgt spid="3"/>
                                        </p:tgtEl>
                                        <p:attrNameLst>
                                          <p:attrName>style.visibility</p:attrName>
                                        </p:attrNameLst>
                                      </p:cBhvr>
                                      <p:to>
                                        <p:strVal val="visible"/>
                                      </p:to>
                                    </p:set>
                                    <p:anim calcmode="lin" valueType="num">
                                      <p:cBhvr>
                                        <p:cTn id="77" dur="500" fill="hold"/>
                                        <p:tgtEl>
                                          <p:spTgt spid="3"/>
                                        </p:tgtEl>
                                        <p:attrNameLst>
                                          <p:attrName>ppt_w</p:attrName>
                                        </p:attrNameLst>
                                      </p:cBhvr>
                                      <p:tavLst>
                                        <p:tav tm="0">
                                          <p:val>
                                            <p:fltVal val="0"/>
                                          </p:val>
                                        </p:tav>
                                        <p:tav tm="100000">
                                          <p:val>
                                            <p:strVal val="#ppt_w"/>
                                          </p:val>
                                        </p:tav>
                                      </p:tavLst>
                                    </p:anim>
                                    <p:anim calcmode="lin" valueType="num">
                                      <p:cBhvr>
                                        <p:cTn id="78" dur="500" fill="hold"/>
                                        <p:tgtEl>
                                          <p:spTgt spid="3"/>
                                        </p:tgtEl>
                                        <p:attrNameLst>
                                          <p:attrName>ppt_h</p:attrName>
                                        </p:attrNameLst>
                                      </p:cBhvr>
                                      <p:tavLst>
                                        <p:tav tm="0">
                                          <p:val>
                                            <p:fltVal val="0"/>
                                          </p:val>
                                        </p:tav>
                                        <p:tav tm="100000">
                                          <p:val>
                                            <p:strVal val="#ppt_h"/>
                                          </p:val>
                                        </p:tav>
                                      </p:tavLst>
                                    </p:anim>
                                    <p:anim calcmode="lin" valueType="num">
                                      <p:cBhvr>
                                        <p:cTn id="79" dur="500" fill="hold"/>
                                        <p:tgtEl>
                                          <p:spTgt spid="3"/>
                                        </p:tgtEl>
                                        <p:attrNameLst>
                                          <p:attrName>style.rotation</p:attrName>
                                        </p:attrNameLst>
                                      </p:cBhvr>
                                      <p:tavLst>
                                        <p:tav tm="0">
                                          <p:val>
                                            <p:fltVal val="360"/>
                                          </p:val>
                                        </p:tav>
                                        <p:tav tm="100000">
                                          <p:val>
                                            <p:fltVal val="0"/>
                                          </p:val>
                                        </p:tav>
                                      </p:tavLst>
                                    </p:anim>
                                    <p:animEffect transition="in" filter="fade">
                                      <p:cBhvr>
                                        <p:cTn id="8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2" grpId="0"/>
      <p:bldP spid="30" grpId="0"/>
      <p:bldP spid="34"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Steps to be a winner</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13</a:t>
            </a:r>
          </a:p>
        </p:txBody>
      </p:sp>
      <p:sp>
        <p:nvSpPr>
          <p:cNvPr id="36" name="Freeform 35"/>
          <p:cNvSpPr/>
          <p:nvPr/>
        </p:nvSpPr>
        <p:spPr>
          <a:xfrm>
            <a:off x="3505200" y="2203450"/>
            <a:ext cx="2133600" cy="711200"/>
          </a:xfrm>
          <a:custGeom>
            <a:avLst/>
            <a:gdLst>
              <a:gd name="connsiteX0" fmla="*/ 0 w 2133599"/>
              <a:gd name="connsiteY0" fmla="*/ 711200 h 711200"/>
              <a:gd name="connsiteX1" fmla="*/ 533400 w 2133599"/>
              <a:gd name="connsiteY1" fmla="*/ 0 h 711200"/>
              <a:gd name="connsiteX2" fmla="*/ 1600199 w 2133599"/>
              <a:gd name="connsiteY2" fmla="*/ 0 h 711200"/>
              <a:gd name="connsiteX3" fmla="*/ 2133599 w 2133599"/>
              <a:gd name="connsiteY3" fmla="*/ 711200 h 711200"/>
              <a:gd name="connsiteX4" fmla="*/ 0 w 2133599"/>
              <a:gd name="connsiteY4" fmla="*/ 711200 h 7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9" h="711200">
                <a:moveTo>
                  <a:pt x="0" y="711200"/>
                </a:moveTo>
                <a:lnTo>
                  <a:pt x="533400" y="0"/>
                </a:lnTo>
                <a:lnTo>
                  <a:pt x="1600199" y="0"/>
                </a:lnTo>
                <a:lnTo>
                  <a:pt x="2133599" y="711200"/>
                </a:lnTo>
                <a:lnTo>
                  <a:pt x="0" y="711200"/>
                </a:lnTo>
                <a:close/>
              </a:path>
            </a:pathLst>
          </a:custGeom>
          <a:solidFill>
            <a:srgbClr val="00B0F0"/>
          </a:solidFill>
        </p:spPr>
        <p:style>
          <a:lnRef idx="2">
            <a:schemeClr val="lt1">
              <a:hueOff val="0"/>
              <a:satOff val="0"/>
              <a:lumOff val="0"/>
              <a:alphaOff val="0"/>
            </a:schemeClr>
          </a:lnRef>
          <a:fillRef idx="1">
            <a:schemeClr val="accent5">
              <a:shade val="80000"/>
              <a:hueOff val="68408"/>
              <a:satOff val="-746"/>
              <a:lumOff val="8526"/>
              <a:alphaOff val="0"/>
            </a:schemeClr>
          </a:fillRef>
          <a:effectRef idx="0">
            <a:schemeClr val="accent5">
              <a:shade val="80000"/>
              <a:hueOff val="68408"/>
              <a:satOff val="-746"/>
              <a:lumOff val="8526"/>
              <a:alphaOff val="0"/>
            </a:schemeClr>
          </a:effectRef>
          <a:fontRef idx="minor">
            <a:schemeClr val="lt1"/>
          </a:fontRef>
        </p:style>
        <p:txBody>
          <a:bodyPr lIns="408940" tIns="35560" rIns="408939" bIns="35560" spcCol="1270" anchor="ctr"/>
          <a:lstStyle/>
          <a:p>
            <a:pPr algn="ctr" defTabSz="1244600" fontAlgn="auto">
              <a:lnSpc>
                <a:spcPct val="90000"/>
              </a:lnSpc>
              <a:spcAft>
                <a:spcPct val="35000"/>
              </a:spcAft>
              <a:defRPr/>
            </a:pPr>
            <a:r>
              <a:rPr lang="en-US" sz="2400" dirty="0">
                <a:solidFill>
                  <a:schemeClr val="bg1"/>
                </a:solidFill>
                <a:latin typeface="Gulim" pitchFamily="34" charset="-127"/>
              </a:rPr>
              <a:t>FOCUS</a:t>
            </a:r>
          </a:p>
        </p:txBody>
      </p:sp>
      <p:sp>
        <p:nvSpPr>
          <p:cNvPr id="37" name="Freeform 36"/>
          <p:cNvSpPr/>
          <p:nvPr/>
        </p:nvSpPr>
        <p:spPr>
          <a:xfrm>
            <a:off x="2971800" y="2914650"/>
            <a:ext cx="3200400" cy="711200"/>
          </a:xfrm>
          <a:custGeom>
            <a:avLst/>
            <a:gdLst>
              <a:gd name="connsiteX0" fmla="*/ 0 w 3200400"/>
              <a:gd name="connsiteY0" fmla="*/ 711200 h 711200"/>
              <a:gd name="connsiteX1" fmla="*/ 533400 w 3200400"/>
              <a:gd name="connsiteY1" fmla="*/ 0 h 711200"/>
              <a:gd name="connsiteX2" fmla="*/ 2667000 w 3200400"/>
              <a:gd name="connsiteY2" fmla="*/ 0 h 711200"/>
              <a:gd name="connsiteX3" fmla="*/ 3200400 w 3200400"/>
              <a:gd name="connsiteY3" fmla="*/ 711200 h 711200"/>
              <a:gd name="connsiteX4" fmla="*/ 0 w 3200400"/>
              <a:gd name="connsiteY4" fmla="*/ 711200 h 7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711200">
                <a:moveTo>
                  <a:pt x="0" y="711200"/>
                </a:moveTo>
                <a:lnTo>
                  <a:pt x="533400" y="0"/>
                </a:lnTo>
                <a:lnTo>
                  <a:pt x="2667000" y="0"/>
                </a:lnTo>
                <a:lnTo>
                  <a:pt x="3200400" y="711200"/>
                </a:lnTo>
                <a:lnTo>
                  <a:pt x="0" y="711200"/>
                </a:lnTo>
                <a:close/>
              </a:path>
            </a:pathLst>
          </a:custGeom>
          <a:solidFill>
            <a:srgbClr val="00B0F0"/>
          </a:solidFill>
        </p:spPr>
        <p:style>
          <a:lnRef idx="2">
            <a:schemeClr val="lt1">
              <a:hueOff val="0"/>
              <a:satOff val="0"/>
              <a:lumOff val="0"/>
              <a:alphaOff val="0"/>
            </a:schemeClr>
          </a:lnRef>
          <a:fillRef idx="1">
            <a:schemeClr val="accent5">
              <a:shade val="80000"/>
              <a:hueOff val="136816"/>
              <a:satOff val="-1492"/>
              <a:lumOff val="17053"/>
              <a:alphaOff val="0"/>
            </a:schemeClr>
          </a:fillRef>
          <a:effectRef idx="0">
            <a:schemeClr val="accent5">
              <a:shade val="80000"/>
              <a:hueOff val="136816"/>
              <a:satOff val="-1492"/>
              <a:lumOff val="17053"/>
              <a:alphaOff val="0"/>
            </a:schemeClr>
          </a:effectRef>
          <a:fontRef idx="minor">
            <a:schemeClr val="lt1"/>
          </a:fontRef>
        </p:style>
        <p:txBody>
          <a:bodyPr lIns="595630" tIns="35560" rIns="595630" bIns="35560" spcCol="1270" anchor="ctr"/>
          <a:lstStyle/>
          <a:p>
            <a:pPr algn="ctr" defTabSz="1244600" fontAlgn="auto">
              <a:lnSpc>
                <a:spcPct val="90000"/>
              </a:lnSpc>
              <a:spcAft>
                <a:spcPct val="35000"/>
              </a:spcAft>
              <a:defRPr/>
            </a:pPr>
            <a:r>
              <a:rPr lang="en-US" sz="2400" dirty="0">
                <a:solidFill>
                  <a:schemeClr val="bg1"/>
                </a:solidFill>
                <a:latin typeface="Gulim" pitchFamily="34" charset="-127"/>
              </a:rPr>
              <a:t>CREATIVES</a:t>
            </a:r>
          </a:p>
        </p:txBody>
      </p:sp>
      <p:sp>
        <p:nvSpPr>
          <p:cNvPr id="38" name="Freeform 37"/>
          <p:cNvSpPr/>
          <p:nvPr/>
        </p:nvSpPr>
        <p:spPr>
          <a:xfrm>
            <a:off x="2438400" y="3625850"/>
            <a:ext cx="4267200" cy="711200"/>
          </a:xfrm>
          <a:custGeom>
            <a:avLst/>
            <a:gdLst>
              <a:gd name="connsiteX0" fmla="*/ 0 w 4267199"/>
              <a:gd name="connsiteY0" fmla="*/ 711200 h 711200"/>
              <a:gd name="connsiteX1" fmla="*/ 533400 w 4267199"/>
              <a:gd name="connsiteY1" fmla="*/ 0 h 711200"/>
              <a:gd name="connsiteX2" fmla="*/ 3733799 w 4267199"/>
              <a:gd name="connsiteY2" fmla="*/ 0 h 711200"/>
              <a:gd name="connsiteX3" fmla="*/ 4267199 w 4267199"/>
              <a:gd name="connsiteY3" fmla="*/ 711200 h 711200"/>
              <a:gd name="connsiteX4" fmla="*/ 0 w 4267199"/>
              <a:gd name="connsiteY4" fmla="*/ 711200 h 7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199" h="711200">
                <a:moveTo>
                  <a:pt x="0" y="711200"/>
                </a:moveTo>
                <a:lnTo>
                  <a:pt x="533400" y="0"/>
                </a:lnTo>
                <a:lnTo>
                  <a:pt x="3733799" y="0"/>
                </a:lnTo>
                <a:lnTo>
                  <a:pt x="4267199" y="711200"/>
                </a:lnTo>
                <a:lnTo>
                  <a:pt x="0" y="711200"/>
                </a:lnTo>
                <a:close/>
              </a:path>
            </a:pathLst>
          </a:custGeom>
          <a:solidFill>
            <a:srgbClr val="00B0F0"/>
          </a:solidFill>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txBody>
          <a:bodyPr lIns="782319" tIns="35560" rIns="782320" bIns="35560" spcCol="1270" anchor="ctr"/>
          <a:lstStyle/>
          <a:p>
            <a:pPr algn="ctr" defTabSz="1244600" fontAlgn="auto">
              <a:lnSpc>
                <a:spcPct val="90000"/>
              </a:lnSpc>
              <a:spcAft>
                <a:spcPct val="35000"/>
              </a:spcAft>
              <a:defRPr/>
            </a:pPr>
            <a:r>
              <a:rPr lang="en-US" sz="2400" dirty="0">
                <a:solidFill>
                  <a:schemeClr val="bg1"/>
                </a:solidFill>
                <a:latin typeface="Gulim" pitchFamily="34" charset="-127"/>
              </a:rPr>
              <a:t>SELF CONFIDENT</a:t>
            </a:r>
          </a:p>
        </p:txBody>
      </p:sp>
      <p:grpSp>
        <p:nvGrpSpPr>
          <p:cNvPr id="39" name="Group 38"/>
          <p:cNvGrpSpPr>
            <a:grpSpLocks/>
          </p:cNvGrpSpPr>
          <p:nvPr/>
        </p:nvGrpSpPr>
        <p:grpSpPr bwMode="auto">
          <a:xfrm>
            <a:off x="4038600" y="1492250"/>
            <a:ext cx="1066800" cy="711200"/>
            <a:chOff x="4038600" y="1581150"/>
            <a:chExt cx="1066799" cy="711200"/>
          </a:xfrm>
        </p:grpSpPr>
        <p:sp>
          <p:nvSpPr>
            <p:cNvPr id="35" name="Freeform 34"/>
            <p:cNvSpPr/>
            <p:nvPr/>
          </p:nvSpPr>
          <p:spPr>
            <a:xfrm>
              <a:off x="4038600" y="1581150"/>
              <a:ext cx="1066799" cy="711200"/>
            </a:xfrm>
            <a:custGeom>
              <a:avLst/>
              <a:gdLst>
                <a:gd name="connsiteX0" fmla="*/ 0 w 1066799"/>
                <a:gd name="connsiteY0" fmla="*/ 711200 h 711200"/>
                <a:gd name="connsiteX1" fmla="*/ 533400 w 1066799"/>
                <a:gd name="connsiteY1" fmla="*/ 0 h 711200"/>
                <a:gd name="connsiteX2" fmla="*/ 533400 w 1066799"/>
                <a:gd name="connsiteY2" fmla="*/ 0 h 711200"/>
                <a:gd name="connsiteX3" fmla="*/ 1066799 w 1066799"/>
                <a:gd name="connsiteY3" fmla="*/ 711200 h 711200"/>
                <a:gd name="connsiteX4" fmla="*/ 0 w 1066799"/>
                <a:gd name="connsiteY4" fmla="*/ 711200 h 7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799" h="711200">
                  <a:moveTo>
                    <a:pt x="0" y="711200"/>
                  </a:moveTo>
                  <a:lnTo>
                    <a:pt x="533400" y="0"/>
                  </a:lnTo>
                  <a:lnTo>
                    <a:pt x="533400" y="0"/>
                  </a:lnTo>
                  <a:lnTo>
                    <a:pt x="1066799" y="711200"/>
                  </a:lnTo>
                  <a:lnTo>
                    <a:pt x="0" y="711200"/>
                  </a:lnTo>
                  <a:close/>
                </a:path>
              </a:pathLst>
            </a:custGeom>
            <a:solidFill>
              <a:srgbClr val="00B0F0"/>
            </a:solidFill>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txBody>
            <a:bodyPr lIns="35560" tIns="35560" rIns="35560" bIns="35560" spcCol="1270" anchor="ctr"/>
            <a:lstStyle/>
            <a:p>
              <a:pPr algn="ctr" defTabSz="1244600" fontAlgn="auto">
                <a:lnSpc>
                  <a:spcPct val="90000"/>
                </a:lnSpc>
                <a:spcAft>
                  <a:spcPct val="35000"/>
                </a:spcAft>
                <a:defRPr/>
              </a:pPr>
              <a:endParaRPr lang="en-US" sz="2800" dirty="0">
                <a:solidFill>
                  <a:schemeClr val="bg1"/>
                </a:solidFill>
                <a:latin typeface="Gulim" pitchFamily="34" charset="-127"/>
              </a:endParaRPr>
            </a:p>
          </p:txBody>
        </p:sp>
        <p:sp>
          <p:nvSpPr>
            <p:cNvPr id="33" name="5-Point Star 32"/>
            <p:cNvSpPr/>
            <p:nvPr/>
          </p:nvSpPr>
          <p:spPr>
            <a:xfrm>
              <a:off x="4473575" y="1924050"/>
              <a:ext cx="190500" cy="1905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0" name="TextBox 39"/>
          <p:cNvSpPr txBox="1">
            <a:spLocks noChangeArrowheads="1"/>
          </p:cNvSpPr>
          <p:nvPr/>
        </p:nvSpPr>
        <p:spPr bwMode="auto">
          <a:xfrm>
            <a:off x="6884988" y="3784600"/>
            <a:ext cx="1303337"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sp>
        <p:nvSpPr>
          <p:cNvPr id="41" name="Freeform 40"/>
          <p:cNvSpPr/>
          <p:nvPr/>
        </p:nvSpPr>
        <p:spPr>
          <a:xfrm>
            <a:off x="6502400" y="3862388"/>
            <a:ext cx="323850" cy="90487"/>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42" name="TextBox 41"/>
          <p:cNvSpPr txBox="1">
            <a:spLocks noChangeArrowheads="1"/>
          </p:cNvSpPr>
          <p:nvPr/>
        </p:nvSpPr>
        <p:spPr bwMode="auto">
          <a:xfrm>
            <a:off x="5799138" y="2374900"/>
            <a:ext cx="1303337"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00"/>
              <a:t>Contrary to popular belief, Lorem Ipsum is not simply random dan kolor suum</a:t>
            </a:r>
            <a:endParaRPr lang="en-US" altLang="zh-CN" sz="800" b="1"/>
          </a:p>
        </p:txBody>
      </p:sp>
      <p:sp>
        <p:nvSpPr>
          <p:cNvPr id="43" name="Freeform 42"/>
          <p:cNvSpPr/>
          <p:nvPr/>
        </p:nvSpPr>
        <p:spPr>
          <a:xfrm>
            <a:off x="5410200" y="2451100"/>
            <a:ext cx="323850"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44" name="TextBox 43"/>
          <p:cNvSpPr txBox="1">
            <a:spLocks noChangeArrowheads="1"/>
          </p:cNvSpPr>
          <p:nvPr/>
        </p:nvSpPr>
        <p:spPr bwMode="auto">
          <a:xfrm>
            <a:off x="1549400" y="3054350"/>
            <a:ext cx="13017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800"/>
              <a:t>Contrary to popular belief, Lorem Ipsum is not simply random dan kolor suum</a:t>
            </a:r>
            <a:endParaRPr lang="en-US" altLang="zh-CN" sz="800" b="1"/>
          </a:p>
        </p:txBody>
      </p:sp>
      <p:sp>
        <p:nvSpPr>
          <p:cNvPr id="45" name="Freeform 44"/>
          <p:cNvSpPr/>
          <p:nvPr/>
        </p:nvSpPr>
        <p:spPr>
          <a:xfrm rot="10800000">
            <a:off x="2874963" y="3108325"/>
            <a:ext cx="323850"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46" name="TextBox 45"/>
          <p:cNvSpPr txBox="1">
            <a:spLocks noChangeArrowheads="1"/>
          </p:cNvSpPr>
          <p:nvPr/>
        </p:nvSpPr>
        <p:spPr bwMode="auto">
          <a:xfrm>
            <a:off x="2647950" y="1628775"/>
            <a:ext cx="130333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800"/>
              <a:t>Contrary to popular belief, Lorem Ipsum is not simply random dan kolor suum</a:t>
            </a:r>
            <a:endParaRPr lang="en-US" altLang="zh-CN" sz="800" b="1"/>
          </a:p>
        </p:txBody>
      </p:sp>
      <p:sp>
        <p:nvSpPr>
          <p:cNvPr id="47" name="Freeform 46"/>
          <p:cNvSpPr/>
          <p:nvPr/>
        </p:nvSpPr>
        <p:spPr>
          <a:xfrm rot="10800000">
            <a:off x="3973513" y="1684338"/>
            <a:ext cx="323850" cy="90487"/>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anim calcmode="lin" valueType="num">
                                      <p:cBhvr>
                                        <p:cTn id="18" dur="500" fill="hold"/>
                                        <p:tgtEl>
                                          <p:spTgt spid="38"/>
                                        </p:tgtEl>
                                        <p:attrNameLst>
                                          <p:attrName>ppt_x</p:attrName>
                                        </p:attrNameLst>
                                      </p:cBhvr>
                                      <p:tavLst>
                                        <p:tav tm="0">
                                          <p:val>
                                            <p:strVal val="#ppt_x"/>
                                          </p:val>
                                        </p:tav>
                                        <p:tav tm="100000">
                                          <p:val>
                                            <p:strVal val="#ppt_x"/>
                                          </p:val>
                                        </p:tav>
                                      </p:tavLst>
                                    </p:anim>
                                    <p:anim calcmode="lin" valueType="num">
                                      <p:cBhvr>
                                        <p:cTn id="19" dur="500" fill="hold"/>
                                        <p:tgtEl>
                                          <p:spTgt spid="38"/>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strVal val="#ppt_x"/>
                                          </p:val>
                                        </p:tav>
                                        <p:tav tm="100000">
                                          <p:val>
                                            <p:strVal val="#ppt_x"/>
                                          </p:val>
                                        </p:tav>
                                      </p:tavLst>
                                    </p:anim>
                                    <p:anim calcmode="lin" valueType="num">
                                      <p:cBhvr>
                                        <p:cTn id="25" dur="500" fill="hold"/>
                                        <p:tgtEl>
                                          <p:spTgt spid="37"/>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anim calcmode="lin" valueType="num">
                                      <p:cBhvr>
                                        <p:cTn id="30" dur="500" fill="hold"/>
                                        <p:tgtEl>
                                          <p:spTgt spid="36"/>
                                        </p:tgtEl>
                                        <p:attrNameLst>
                                          <p:attrName>ppt_x</p:attrName>
                                        </p:attrNameLst>
                                      </p:cBhvr>
                                      <p:tavLst>
                                        <p:tav tm="0">
                                          <p:val>
                                            <p:strVal val="#ppt_x"/>
                                          </p:val>
                                        </p:tav>
                                        <p:tav tm="100000">
                                          <p:val>
                                            <p:strVal val="#ppt_x"/>
                                          </p:val>
                                        </p:tav>
                                      </p:tavLst>
                                    </p:anim>
                                    <p:anim calcmode="lin" valueType="num">
                                      <p:cBhvr>
                                        <p:cTn id="31" dur="500" fill="hold"/>
                                        <p:tgtEl>
                                          <p:spTgt spid="36"/>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2500"/>
                            </p:stCondLst>
                            <p:childTnLst>
                              <p:par>
                                <p:cTn id="33" presetID="42" presetClass="entr" presetSubtype="0"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anim calcmode="lin" valueType="num">
                                      <p:cBhvr>
                                        <p:cTn id="36" dur="500" fill="hold"/>
                                        <p:tgtEl>
                                          <p:spTgt spid="39"/>
                                        </p:tgtEl>
                                        <p:attrNameLst>
                                          <p:attrName>ppt_x</p:attrName>
                                        </p:attrNameLst>
                                      </p:cBhvr>
                                      <p:tavLst>
                                        <p:tav tm="0">
                                          <p:val>
                                            <p:strVal val="#ppt_x"/>
                                          </p:val>
                                        </p:tav>
                                        <p:tav tm="100000">
                                          <p:val>
                                            <p:strVal val="#ppt_x"/>
                                          </p:val>
                                        </p:tav>
                                      </p:tavLst>
                                    </p:anim>
                                    <p:anim calcmode="lin" valueType="num">
                                      <p:cBhvr>
                                        <p:cTn id="37" dur="500" fill="hold"/>
                                        <p:tgtEl>
                                          <p:spTgt spid="39"/>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3000"/>
                            </p:stCondLst>
                            <p:childTnLst>
                              <p:par>
                                <p:cTn id="39" presetID="22" presetClass="entr" presetSubtype="8"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left)">
                                      <p:cBhvr>
                                        <p:cTn id="41" dur="500"/>
                                        <p:tgtEl>
                                          <p:spTgt spid="41"/>
                                        </p:tgtEl>
                                      </p:cBhvr>
                                    </p:animEffect>
                                  </p:childTnLst>
                                </p:cTn>
                              </p:par>
                            </p:childTnLst>
                          </p:cTn>
                        </p:par>
                        <p:par>
                          <p:cTn id="42" fill="hold" nodeType="afterGroup">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ipe(left)">
                                      <p:cBhvr>
                                        <p:cTn id="45" dur="500"/>
                                        <p:tgtEl>
                                          <p:spTgt spid="40"/>
                                        </p:tgtEl>
                                      </p:cBhvr>
                                    </p:animEffect>
                                  </p:childTnLst>
                                </p:cTn>
                              </p:par>
                            </p:childTnLst>
                          </p:cTn>
                        </p:par>
                        <p:par>
                          <p:cTn id="46" fill="hold" nodeType="afterGroup">
                            <p:stCondLst>
                              <p:cond delay="4000"/>
                            </p:stCondLst>
                            <p:childTnLst>
                              <p:par>
                                <p:cTn id="47" presetID="22" presetClass="entr" presetSubtype="2"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right)">
                                      <p:cBhvr>
                                        <p:cTn id="49" dur="500"/>
                                        <p:tgtEl>
                                          <p:spTgt spid="45"/>
                                        </p:tgtEl>
                                      </p:cBhvr>
                                    </p:animEffect>
                                  </p:childTnLst>
                                </p:cTn>
                              </p:par>
                            </p:childTnLst>
                          </p:cTn>
                        </p:par>
                        <p:par>
                          <p:cTn id="50" fill="hold" nodeType="afterGroup">
                            <p:stCondLst>
                              <p:cond delay="4500"/>
                            </p:stCondLst>
                            <p:childTnLst>
                              <p:par>
                                <p:cTn id="51" presetID="22" presetClass="entr" presetSubtype="2"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wipe(right)">
                                      <p:cBhvr>
                                        <p:cTn id="53" dur="500"/>
                                        <p:tgtEl>
                                          <p:spTgt spid="44"/>
                                        </p:tgtEl>
                                      </p:cBhvr>
                                    </p:animEffect>
                                  </p:childTnLst>
                                </p:cTn>
                              </p:par>
                            </p:childTnLst>
                          </p:cTn>
                        </p:par>
                        <p:par>
                          <p:cTn id="54" fill="hold" nodeType="afterGroup">
                            <p:stCondLst>
                              <p:cond delay="5000"/>
                            </p:stCondLst>
                            <p:childTnLst>
                              <p:par>
                                <p:cTn id="55" presetID="22" presetClass="entr" presetSubtype="8"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left)">
                                      <p:cBhvr>
                                        <p:cTn id="57" dur="500"/>
                                        <p:tgtEl>
                                          <p:spTgt spid="43"/>
                                        </p:tgtEl>
                                      </p:cBhvr>
                                    </p:animEffect>
                                  </p:childTnLst>
                                </p:cTn>
                              </p:par>
                            </p:childTnLst>
                          </p:cTn>
                        </p:par>
                        <p:par>
                          <p:cTn id="58" fill="hold" nodeType="afterGroup">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wipe(left)">
                                      <p:cBhvr>
                                        <p:cTn id="61" dur="500"/>
                                        <p:tgtEl>
                                          <p:spTgt spid="42"/>
                                        </p:tgtEl>
                                      </p:cBhvr>
                                    </p:animEffect>
                                  </p:childTnLst>
                                </p:cTn>
                              </p:par>
                            </p:childTnLst>
                          </p:cTn>
                        </p:par>
                        <p:par>
                          <p:cTn id="62" fill="hold" nodeType="afterGroup">
                            <p:stCondLst>
                              <p:cond delay="6000"/>
                            </p:stCondLst>
                            <p:childTnLst>
                              <p:par>
                                <p:cTn id="63" presetID="22" presetClass="entr" presetSubtype="2" fill="hold"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right)">
                                      <p:cBhvr>
                                        <p:cTn id="65" dur="500"/>
                                        <p:tgtEl>
                                          <p:spTgt spid="47"/>
                                        </p:tgtEl>
                                      </p:cBhvr>
                                    </p:animEffect>
                                  </p:childTnLst>
                                </p:cTn>
                              </p:par>
                            </p:childTnLst>
                          </p:cTn>
                        </p:par>
                        <p:par>
                          <p:cTn id="66" fill="hold" nodeType="afterGroup">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righ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6" grpId="0" animBg="1"/>
      <p:bldP spid="37" grpId="0" animBg="1"/>
      <p:bldP spid="38" grpId="0" animBg="1"/>
      <p:bldP spid="40" grpId="0"/>
      <p:bldP spid="42" grpId="0"/>
      <p:bldP spid="44"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588"/>
            <a:ext cx="9144000" cy="5140325"/>
          </a:xfrm>
          <a:prstGeom prst="rect">
            <a:avLst/>
          </a:prstGeom>
          <a:blipFill>
            <a:blip r:embed="rId2"/>
            <a:stretch>
              <a:fillRect/>
            </a:stretch>
          </a:blipFill>
        </p:spPr>
      </p:pic>
      <p:sp>
        <p:nvSpPr>
          <p:cNvPr id="8" name="Rectangle 7"/>
          <p:cNvSpPr/>
          <p:nvPr/>
        </p:nvSpPr>
        <p:spPr>
          <a:xfrm>
            <a:off x="1828800" y="2343150"/>
            <a:ext cx="5486400" cy="2824163"/>
          </a:xfrm>
          <a:prstGeom prst="rect">
            <a:avLst/>
          </a:prstGeom>
          <a:solidFill>
            <a:srgbClr val="00B0F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 name="TextBox 8"/>
          <p:cNvSpPr txBox="1">
            <a:spLocks noChangeArrowheads="1"/>
          </p:cNvSpPr>
          <p:nvPr/>
        </p:nvSpPr>
        <p:spPr bwMode="auto">
          <a:xfrm>
            <a:off x="2971800" y="4173538"/>
            <a:ext cx="3124200" cy="912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baseline="30000">
                <a:solidFill>
                  <a:schemeClr val="bg1"/>
                </a:solidFill>
              </a:rPr>
              <a:t>volorro bea volore consed quist veribearum iliquis modipsa ntiasit am untur sim et, ium iur, sumquam acium fuga ipsum lorem</a:t>
            </a:r>
          </a:p>
        </p:txBody>
      </p:sp>
      <p:sp>
        <p:nvSpPr>
          <p:cNvPr id="10" name="TextBox 9"/>
          <p:cNvSpPr txBox="1">
            <a:spLocks noChangeArrowheads="1"/>
          </p:cNvSpPr>
          <p:nvPr/>
        </p:nvSpPr>
        <p:spPr bwMode="auto">
          <a:xfrm>
            <a:off x="2743200" y="2493963"/>
            <a:ext cx="3657600" cy="1754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5400">
                <a:solidFill>
                  <a:schemeClr val="bg1"/>
                </a:solidFill>
                <a:latin typeface="Gulim" pitchFamily="34" charset="-127"/>
              </a:rPr>
              <a:t>OUR SERVICES</a:t>
            </a:r>
          </a:p>
        </p:txBody>
      </p:sp>
      <p:grpSp>
        <p:nvGrpSpPr>
          <p:cNvPr id="11" name="Group 10"/>
          <p:cNvGrpSpPr>
            <a:grpSpLocks/>
          </p:cNvGrpSpPr>
          <p:nvPr/>
        </p:nvGrpSpPr>
        <p:grpSpPr bwMode="auto">
          <a:xfrm>
            <a:off x="3048000" y="3403600"/>
            <a:ext cx="3048000" cy="80963"/>
            <a:chOff x="3048000" y="2119313"/>
            <a:chExt cx="3048000" cy="80962"/>
          </a:xfrm>
        </p:grpSpPr>
        <p:cxnSp>
          <p:nvCxnSpPr>
            <p:cNvPr id="12" name="Straight Connector 11"/>
            <p:cNvCxnSpPr/>
            <p:nvPr/>
          </p:nvCxnSpPr>
          <p:spPr>
            <a:xfrm>
              <a:off x="3048000" y="2160587"/>
              <a:ext cx="30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524375" y="2119313"/>
              <a:ext cx="80963" cy="809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sp>
        <p:nvSpPr>
          <p:cNvPr id="1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solidFill>
                  <a:schemeClr val="bg1"/>
                </a:solidFill>
                <a:latin typeface="Gulim" pitchFamily="34" charset="-127"/>
              </a:rPr>
              <a:t>POINT</a:t>
            </a:r>
            <a:endParaRPr lang="en-US" sz="1400" dirty="0">
              <a:solidFill>
                <a:schemeClr val="bg1"/>
              </a:solidFill>
              <a:latin typeface="Gulim" pitchFamily="34" charset="-127"/>
            </a:endParaRPr>
          </a:p>
        </p:txBody>
      </p:sp>
      <p:sp>
        <p:nvSpPr>
          <p:cNvPr id="15" name="Rectangle 1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14</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450" decel="100000" fill="hold"/>
                                        <p:tgtEl>
                                          <p:spTgt spid="17"/>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anim calcmode="lin" valueType="num">
                                      <p:cBhvr>
                                        <p:cTn id="15" dur="500" fill="hold"/>
                                        <p:tgtEl>
                                          <p:spTgt spid="8"/>
                                        </p:tgtEl>
                                        <p:attrNameLst>
                                          <p:attrName>ppt_x</p:attrName>
                                        </p:attrNameLst>
                                      </p:cBhvr>
                                      <p:tavLst>
                                        <p:tav tm="0">
                                          <p:val>
                                            <p:strVal val="#ppt_x"/>
                                          </p:val>
                                        </p:tav>
                                        <p:tav tm="100000">
                                          <p:val>
                                            <p:strVal val="#ppt_x"/>
                                          </p:val>
                                        </p:tav>
                                      </p:tavLst>
                                    </p:anim>
                                    <p:anim calcmode="lin" valueType="num">
                                      <p:cBhvr>
                                        <p:cTn id="16" dur="450" decel="100000" fill="hold"/>
                                        <p:tgtEl>
                                          <p:spTgt spid="8"/>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childTnLst>
                          </p:cTn>
                        </p:par>
                        <p:par>
                          <p:cTn id="18" fill="hold" nodeType="afterGroup">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nodeType="afterGroup">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val 32"/>
          <p:cNvSpPr/>
          <p:nvPr/>
        </p:nvSpPr>
        <p:spPr>
          <a:xfrm>
            <a:off x="2863850" y="1733550"/>
            <a:ext cx="1511300" cy="15113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4" name="Oval 33"/>
          <p:cNvSpPr/>
          <p:nvPr/>
        </p:nvSpPr>
        <p:spPr>
          <a:xfrm>
            <a:off x="4768850" y="1733550"/>
            <a:ext cx="1511300" cy="1511300"/>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5" name="Oval 34"/>
          <p:cNvSpPr/>
          <p:nvPr/>
        </p:nvSpPr>
        <p:spPr>
          <a:xfrm>
            <a:off x="6673850" y="1733550"/>
            <a:ext cx="1511300" cy="1511300"/>
          </a:xfrm>
          <a:prstGeom prst="ellipse">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2" name="Oval 31"/>
          <p:cNvSpPr/>
          <p:nvPr/>
        </p:nvSpPr>
        <p:spPr>
          <a:xfrm>
            <a:off x="958850" y="1733550"/>
            <a:ext cx="1511300" cy="1511300"/>
          </a:xfrm>
          <a:prstGeom prst="ellipse">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6" name="Title 1"/>
          <p:cNvSpPr>
            <a:spLocks noGrp="1"/>
          </p:cNvSpPr>
          <p:nvPr>
            <p:ph type="title"/>
          </p:nvPr>
        </p:nvSpPr>
        <p:spPr>
          <a:xfrm>
            <a:off x="1485900" y="847725"/>
            <a:ext cx="6096000" cy="381000"/>
          </a:xfrm>
        </p:spPr>
        <p:txBody>
          <a:bodyPr anchor="b"/>
          <a:lstStyle/>
          <a:p>
            <a:pPr eaLnBrk="1" hangingPunct="1"/>
            <a:r>
              <a:rPr lang="en-US" altLang="zh-CN" sz="3600" smtClean="0">
                <a:solidFill>
                  <a:srgbClr val="00B0F0"/>
                </a:solidFill>
                <a:latin typeface="Gulim" pitchFamily="34" charset="-127"/>
              </a:rPr>
              <a:t>Numeric services sample</a:t>
            </a:r>
          </a:p>
        </p:txBody>
      </p:sp>
      <p:grpSp>
        <p:nvGrpSpPr>
          <p:cNvPr id="10" name="Group 9"/>
          <p:cNvGrpSpPr>
            <a:grpSpLocks/>
          </p:cNvGrpSpPr>
          <p:nvPr/>
        </p:nvGrpSpPr>
        <p:grpSpPr bwMode="auto">
          <a:xfrm>
            <a:off x="800100" y="2876550"/>
            <a:ext cx="1828800" cy="1219200"/>
            <a:chOff x="914400" y="1885950"/>
            <a:chExt cx="1828800" cy="1219200"/>
          </a:xfrm>
        </p:grpSpPr>
        <p:sp>
          <p:nvSpPr>
            <p:cNvPr id="11" name="Oval 10"/>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01</a:t>
              </a:r>
            </a:p>
          </p:txBody>
        </p:sp>
        <p:sp>
          <p:nvSpPr>
            <p:cNvPr id="16408" name="TextBox 11"/>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ECOMMERCE</a:t>
              </a:r>
            </a:p>
          </p:txBody>
        </p:sp>
        <p:sp>
          <p:nvSpPr>
            <p:cNvPr id="16409" name="TextBox 12"/>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Short about this service</a:t>
              </a:r>
            </a:p>
          </p:txBody>
        </p:sp>
      </p:grpSp>
      <p:sp>
        <p:nvSpPr>
          <p:cNvPr id="1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5" name="Rectangle 1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15</a:t>
            </a:r>
          </a:p>
        </p:txBody>
      </p:sp>
      <p:grpSp>
        <p:nvGrpSpPr>
          <p:cNvPr id="16" name="Group 15"/>
          <p:cNvGrpSpPr>
            <a:grpSpLocks/>
          </p:cNvGrpSpPr>
          <p:nvPr/>
        </p:nvGrpSpPr>
        <p:grpSpPr bwMode="auto">
          <a:xfrm>
            <a:off x="2705100" y="2863850"/>
            <a:ext cx="1828800" cy="1219200"/>
            <a:chOff x="914400" y="1885950"/>
            <a:chExt cx="1828800" cy="1219200"/>
          </a:xfrm>
        </p:grpSpPr>
        <p:sp>
          <p:nvSpPr>
            <p:cNvPr id="17" name="Oval 16"/>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02</a:t>
              </a:r>
            </a:p>
          </p:txBody>
        </p:sp>
        <p:sp>
          <p:nvSpPr>
            <p:cNvPr id="16405" name="TextBox 17"/>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MARKETING</a:t>
              </a:r>
            </a:p>
          </p:txBody>
        </p:sp>
        <p:sp>
          <p:nvSpPr>
            <p:cNvPr id="16406" name="TextBox 18"/>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Short about this service</a:t>
              </a:r>
            </a:p>
          </p:txBody>
        </p:sp>
      </p:grpSp>
      <p:grpSp>
        <p:nvGrpSpPr>
          <p:cNvPr id="20" name="Group 19"/>
          <p:cNvGrpSpPr>
            <a:grpSpLocks/>
          </p:cNvGrpSpPr>
          <p:nvPr/>
        </p:nvGrpSpPr>
        <p:grpSpPr bwMode="auto">
          <a:xfrm>
            <a:off x="4514850" y="2876550"/>
            <a:ext cx="2095500" cy="1219200"/>
            <a:chOff x="819150" y="1885950"/>
            <a:chExt cx="2095500" cy="1219200"/>
          </a:xfrm>
        </p:grpSpPr>
        <p:sp>
          <p:nvSpPr>
            <p:cNvPr id="21" name="Oval 20"/>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03</a:t>
              </a:r>
            </a:p>
          </p:txBody>
        </p:sp>
        <p:sp>
          <p:nvSpPr>
            <p:cNvPr id="16402" name="TextBox 21"/>
            <p:cNvSpPr txBox="1">
              <a:spLocks noChangeArrowheads="1"/>
            </p:cNvSpPr>
            <p:nvPr/>
          </p:nvSpPr>
          <p:spPr bwMode="auto">
            <a:xfrm>
              <a:off x="819150" y="2571750"/>
              <a:ext cx="20955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PHOTOGRAPHY</a:t>
              </a:r>
            </a:p>
          </p:txBody>
        </p:sp>
        <p:sp>
          <p:nvSpPr>
            <p:cNvPr id="16403" name="TextBox 22"/>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Short about this service</a:t>
              </a:r>
            </a:p>
          </p:txBody>
        </p:sp>
      </p:grpSp>
      <p:grpSp>
        <p:nvGrpSpPr>
          <p:cNvPr id="24" name="Group 23"/>
          <p:cNvGrpSpPr>
            <a:grpSpLocks/>
          </p:cNvGrpSpPr>
          <p:nvPr/>
        </p:nvGrpSpPr>
        <p:grpSpPr bwMode="auto">
          <a:xfrm>
            <a:off x="6515100" y="2863850"/>
            <a:ext cx="1828800" cy="1219200"/>
            <a:chOff x="914400" y="1885950"/>
            <a:chExt cx="1828800" cy="1219200"/>
          </a:xfrm>
        </p:grpSpPr>
        <p:sp>
          <p:nvSpPr>
            <p:cNvPr id="25" name="Oval 24"/>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04</a:t>
              </a:r>
            </a:p>
          </p:txBody>
        </p:sp>
        <p:sp>
          <p:nvSpPr>
            <p:cNvPr id="16399" name="TextBox 25"/>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DESIGN</a:t>
              </a:r>
            </a:p>
          </p:txBody>
        </p:sp>
        <p:sp>
          <p:nvSpPr>
            <p:cNvPr id="16400" name="TextBox 26"/>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Short about this service</a:t>
              </a:r>
            </a:p>
          </p:txBody>
        </p:sp>
      </p:grpSp>
      <p:sp>
        <p:nvSpPr>
          <p:cNvPr id="28" name="TextBox 27"/>
          <p:cNvSpPr txBox="1">
            <a:spLocks noChangeArrowheads="1"/>
          </p:cNvSpPr>
          <p:nvPr/>
        </p:nvSpPr>
        <p:spPr bwMode="auto">
          <a:xfrm>
            <a:off x="2057400" y="12001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p:tgtEl>
                                          <p:spTgt spid="28"/>
                                        </p:tgtEl>
                                        <p:attrNameLst>
                                          <p:attrName>ppt_y</p:attrName>
                                        </p:attrNameLst>
                                      </p:cBhvr>
                                      <p:tavLst>
                                        <p:tav tm="0">
                                          <p:val>
                                            <p:strVal val="#ppt_y-#ppt_h*1.125000"/>
                                          </p:val>
                                        </p:tav>
                                        <p:tav tm="100000">
                                          <p:val>
                                            <p:strVal val="#ppt_y"/>
                                          </p:val>
                                        </p:tav>
                                      </p:tavLst>
                                    </p:anim>
                                    <p:animEffect transition="in" filter="wipe(down)">
                                      <p:cBhvr>
                                        <p:cTn id="13" dur="500"/>
                                        <p:tgtEl>
                                          <p:spTgt spid="28"/>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anim calcmode="lin" valueType="num">
                                      <p:cBhvr>
                                        <p:cTn id="18" dur="500" fill="hold"/>
                                        <p:tgtEl>
                                          <p:spTgt spid="32"/>
                                        </p:tgtEl>
                                        <p:attrNameLst>
                                          <p:attrName>ppt_x</p:attrName>
                                        </p:attrNameLst>
                                      </p:cBhvr>
                                      <p:tavLst>
                                        <p:tav tm="0">
                                          <p:val>
                                            <p:strVal val="#ppt_x"/>
                                          </p:val>
                                        </p:tav>
                                        <p:tav tm="100000">
                                          <p:val>
                                            <p:strVal val="#ppt_x"/>
                                          </p:val>
                                        </p:tav>
                                      </p:tavLst>
                                    </p:anim>
                                    <p:anim calcmode="lin" valueType="num">
                                      <p:cBhvr>
                                        <p:cTn id="19" dur="450" decel="100000" fill="hold"/>
                                        <p:tgtEl>
                                          <p:spTgt spid="32"/>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37" presetClass="entr" presetSubtype="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anim calcmode="lin" valueType="num">
                                      <p:cBhvr>
                                        <p:cTn id="25" dur="500" fill="hold"/>
                                        <p:tgtEl>
                                          <p:spTgt spid="33"/>
                                        </p:tgtEl>
                                        <p:attrNameLst>
                                          <p:attrName>ppt_x</p:attrName>
                                        </p:attrNameLst>
                                      </p:cBhvr>
                                      <p:tavLst>
                                        <p:tav tm="0">
                                          <p:val>
                                            <p:strVal val="#ppt_x"/>
                                          </p:val>
                                        </p:tav>
                                        <p:tav tm="100000">
                                          <p:val>
                                            <p:strVal val="#ppt_x"/>
                                          </p:val>
                                        </p:tav>
                                      </p:tavLst>
                                    </p:anim>
                                    <p:anim calcmode="lin" valueType="num">
                                      <p:cBhvr>
                                        <p:cTn id="26" dur="450" decel="100000" fill="hold"/>
                                        <p:tgtEl>
                                          <p:spTgt spid="33"/>
                                        </p:tgtEl>
                                        <p:attrNameLst>
                                          <p:attrName>ppt_y</p:attrName>
                                        </p:attrNameLst>
                                      </p:cBhvr>
                                      <p:tavLst>
                                        <p:tav tm="0">
                                          <p:val>
                                            <p:strVal val="#ppt_y+1"/>
                                          </p:val>
                                        </p:tav>
                                        <p:tav tm="100000">
                                          <p:val>
                                            <p:strVal val="#ppt_y-.03"/>
                                          </p:val>
                                        </p:tav>
                                      </p:tavLst>
                                    </p:anim>
                                    <p:anim calcmode="lin" valueType="num">
                                      <p:cBhvr>
                                        <p:cTn id="27" dur="50" accel="100000" fill="hold">
                                          <p:stCondLst>
                                            <p:cond delay="450"/>
                                          </p:stCondLst>
                                        </p:cTn>
                                        <p:tgtEl>
                                          <p:spTgt spid="33"/>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2000"/>
                            </p:stCondLst>
                            <p:childTnLst>
                              <p:par>
                                <p:cTn id="29" presetID="37"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anim calcmode="lin" valueType="num">
                                      <p:cBhvr>
                                        <p:cTn id="32" dur="500" fill="hold"/>
                                        <p:tgtEl>
                                          <p:spTgt spid="34"/>
                                        </p:tgtEl>
                                        <p:attrNameLst>
                                          <p:attrName>ppt_x</p:attrName>
                                        </p:attrNameLst>
                                      </p:cBhvr>
                                      <p:tavLst>
                                        <p:tav tm="0">
                                          <p:val>
                                            <p:strVal val="#ppt_x"/>
                                          </p:val>
                                        </p:tav>
                                        <p:tav tm="100000">
                                          <p:val>
                                            <p:strVal val="#ppt_x"/>
                                          </p:val>
                                        </p:tav>
                                      </p:tavLst>
                                    </p:anim>
                                    <p:anim calcmode="lin" valueType="num">
                                      <p:cBhvr>
                                        <p:cTn id="33" dur="450" decel="100000" fill="hold"/>
                                        <p:tgtEl>
                                          <p:spTgt spid="34"/>
                                        </p:tgtEl>
                                        <p:attrNameLst>
                                          <p:attrName>ppt_y</p:attrName>
                                        </p:attrNameLst>
                                      </p:cBhvr>
                                      <p:tavLst>
                                        <p:tav tm="0">
                                          <p:val>
                                            <p:strVal val="#ppt_y+1"/>
                                          </p:val>
                                        </p:tav>
                                        <p:tav tm="100000">
                                          <p:val>
                                            <p:strVal val="#ppt_y-.03"/>
                                          </p:val>
                                        </p:tav>
                                      </p:tavLst>
                                    </p:anim>
                                    <p:anim calcmode="lin" valueType="num">
                                      <p:cBhvr>
                                        <p:cTn id="34" dur="50" accel="100000" fill="hold">
                                          <p:stCondLst>
                                            <p:cond delay="450"/>
                                          </p:stCondLst>
                                        </p:cTn>
                                        <p:tgtEl>
                                          <p:spTgt spid="34"/>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500"/>
                            </p:stCondLst>
                            <p:childTnLst>
                              <p:par>
                                <p:cTn id="36" presetID="37" presetClass="entr" presetSubtype="0"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anim calcmode="lin" valueType="num">
                                      <p:cBhvr>
                                        <p:cTn id="39" dur="500" fill="hold"/>
                                        <p:tgtEl>
                                          <p:spTgt spid="35"/>
                                        </p:tgtEl>
                                        <p:attrNameLst>
                                          <p:attrName>ppt_x</p:attrName>
                                        </p:attrNameLst>
                                      </p:cBhvr>
                                      <p:tavLst>
                                        <p:tav tm="0">
                                          <p:val>
                                            <p:strVal val="#ppt_x"/>
                                          </p:val>
                                        </p:tav>
                                        <p:tav tm="100000">
                                          <p:val>
                                            <p:strVal val="#ppt_x"/>
                                          </p:val>
                                        </p:tav>
                                      </p:tavLst>
                                    </p:anim>
                                    <p:anim calcmode="lin" valueType="num">
                                      <p:cBhvr>
                                        <p:cTn id="40" dur="450" decel="100000" fill="hold"/>
                                        <p:tgtEl>
                                          <p:spTgt spid="35"/>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35"/>
                                        </p:tgtEl>
                                        <p:attrNameLst>
                                          <p:attrName>ppt_y</p:attrName>
                                        </p:attrNameLst>
                                      </p:cBhvr>
                                      <p:tavLst>
                                        <p:tav tm="0">
                                          <p:val>
                                            <p:strVal val="#ppt_y-.03"/>
                                          </p:val>
                                        </p:tav>
                                        <p:tav tm="100000">
                                          <p:val>
                                            <p:strVal val="#ppt_y"/>
                                          </p:val>
                                        </p:tav>
                                      </p:tavLst>
                                    </p:anim>
                                  </p:childTnLst>
                                </p:cTn>
                              </p:par>
                            </p:childTnLst>
                          </p:cTn>
                        </p:par>
                        <p:par>
                          <p:cTn id="42" fill="hold" nodeType="afterGroup">
                            <p:stCondLst>
                              <p:cond delay="3000"/>
                            </p:stCondLst>
                            <p:childTnLst>
                              <p:par>
                                <p:cTn id="43" presetID="2" presetClass="entr" presetSubtype="4"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3500"/>
                            </p:stCondLst>
                            <p:childTnLst>
                              <p:par>
                                <p:cTn id="48" presetID="2" presetClass="entr" presetSubtype="4"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ppt_x"/>
                                          </p:val>
                                        </p:tav>
                                        <p:tav tm="100000">
                                          <p:val>
                                            <p:strVal val="#ppt_x"/>
                                          </p:val>
                                        </p:tav>
                                      </p:tavLst>
                                    </p:anim>
                                    <p:anim calcmode="lin" valueType="num">
                                      <p:cBhvr additive="base">
                                        <p:cTn id="51" dur="500" fill="hold"/>
                                        <p:tgtEl>
                                          <p:spTgt spid="16"/>
                                        </p:tgtEl>
                                        <p:attrNameLst>
                                          <p:attrName>ppt_y</p:attrName>
                                        </p:attrNameLst>
                                      </p:cBhvr>
                                      <p:tavLst>
                                        <p:tav tm="0">
                                          <p:val>
                                            <p:strVal val="1+#ppt_h/2"/>
                                          </p:val>
                                        </p:tav>
                                        <p:tav tm="100000">
                                          <p:val>
                                            <p:strVal val="#ppt_y"/>
                                          </p:val>
                                        </p:tav>
                                      </p:tavLst>
                                    </p:anim>
                                  </p:childTnLst>
                                </p:cTn>
                              </p:par>
                            </p:childTnLst>
                          </p:cTn>
                        </p:par>
                        <p:par>
                          <p:cTn id="52" fill="hold" nodeType="afterGroup">
                            <p:stCondLst>
                              <p:cond delay="4000"/>
                            </p:stCondLst>
                            <p:childTnLst>
                              <p:par>
                                <p:cTn id="53" presetID="2" presetClass="entr" presetSubtype="4"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4500"/>
                            </p:stCondLst>
                            <p:childTnLst>
                              <p:par>
                                <p:cTn id="58" presetID="2" presetClass="entr" presetSubtype="4"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2" grpId="0" animBg="1"/>
      <p:bldP spid="6" grpId="0"/>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16</a:t>
            </a:r>
          </a:p>
        </p:txBody>
      </p:sp>
      <p:sp>
        <p:nvSpPr>
          <p:cNvPr id="6" name="Title 1"/>
          <p:cNvSpPr>
            <a:spLocks noGrp="1"/>
          </p:cNvSpPr>
          <p:nvPr>
            <p:ph type="title"/>
          </p:nvPr>
        </p:nvSpPr>
        <p:spPr>
          <a:xfrm>
            <a:off x="1328738" y="590550"/>
            <a:ext cx="6618287" cy="381000"/>
          </a:xfrm>
        </p:spPr>
        <p:txBody>
          <a:bodyPr anchor="b"/>
          <a:lstStyle/>
          <a:p>
            <a:pPr eaLnBrk="1" hangingPunct="1"/>
            <a:r>
              <a:rPr lang="en-US" altLang="zh-CN" sz="3600" smtClean="0">
                <a:solidFill>
                  <a:srgbClr val="00B0F0"/>
                </a:solidFill>
                <a:latin typeface="Gulim" pitchFamily="34" charset="-127"/>
              </a:rPr>
              <a:t>WHAT CAN WE DO FOR YOU</a:t>
            </a:r>
          </a:p>
        </p:txBody>
      </p:sp>
      <p:sp>
        <p:nvSpPr>
          <p:cNvPr id="27" name="TextBox 26"/>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91" name="Rectangle 90"/>
          <p:cNvSpPr/>
          <p:nvPr/>
        </p:nvSpPr>
        <p:spPr>
          <a:xfrm>
            <a:off x="674688" y="1438275"/>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4" name="Group 113"/>
          <p:cNvGrpSpPr>
            <a:grpSpLocks/>
          </p:cNvGrpSpPr>
          <p:nvPr/>
        </p:nvGrpSpPr>
        <p:grpSpPr bwMode="auto">
          <a:xfrm>
            <a:off x="750888" y="1565275"/>
            <a:ext cx="1701800" cy="1325563"/>
            <a:chOff x="1041400" y="1634197"/>
            <a:chExt cx="1701800" cy="1325403"/>
          </a:xfrm>
        </p:grpSpPr>
        <p:grpSp>
          <p:nvGrpSpPr>
            <p:cNvPr id="17446" name="Group 27"/>
            <p:cNvGrpSpPr>
              <a:grpSpLocks/>
            </p:cNvGrpSpPr>
            <p:nvPr/>
          </p:nvGrpSpPr>
          <p:grpSpPr bwMode="auto">
            <a:xfrm>
              <a:off x="1041400" y="2075289"/>
              <a:ext cx="1701800" cy="884311"/>
              <a:chOff x="834887" y="1949852"/>
              <a:chExt cx="1908313" cy="884311"/>
            </a:xfrm>
          </p:grpSpPr>
          <p:sp>
            <p:nvSpPr>
              <p:cNvPr id="17448" name="TextBox 28"/>
              <p:cNvSpPr txBox="1">
                <a:spLocks noChangeArrowheads="1"/>
              </p:cNvSpPr>
              <p:nvPr/>
            </p:nvSpPr>
            <p:spPr bwMode="auto">
              <a:xfrm>
                <a:off x="834887" y="2326376"/>
                <a:ext cx="1908313" cy="507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49" name="TextBox 29"/>
              <p:cNvSpPr txBox="1">
                <a:spLocks noChangeArrowheads="1"/>
              </p:cNvSpPr>
              <p:nvPr/>
            </p:nvSpPr>
            <p:spPr bwMode="auto">
              <a:xfrm>
                <a:off x="834887" y="1949852"/>
                <a:ext cx="1908313" cy="415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Print campaigns</a:t>
                </a:r>
              </a:p>
            </p:txBody>
          </p:sp>
        </p:grpSp>
        <p:pic>
          <p:nvPicPr>
            <p:cNvPr id="17447" name="Picture 3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717584" y="1634197"/>
              <a:ext cx="37483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2" name="Rectangle 91"/>
          <p:cNvSpPr/>
          <p:nvPr/>
        </p:nvSpPr>
        <p:spPr>
          <a:xfrm>
            <a:off x="2655888" y="1436688"/>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5" name="Group 114"/>
          <p:cNvGrpSpPr>
            <a:grpSpLocks/>
          </p:cNvGrpSpPr>
          <p:nvPr/>
        </p:nvGrpSpPr>
        <p:grpSpPr bwMode="auto">
          <a:xfrm>
            <a:off x="2706688" y="1614488"/>
            <a:ext cx="1701800" cy="1271587"/>
            <a:chOff x="2794000" y="1684431"/>
            <a:chExt cx="1701800" cy="1270950"/>
          </a:xfrm>
        </p:grpSpPr>
        <p:grpSp>
          <p:nvGrpSpPr>
            <p:cNvPr id="17442" name="Group 34"/>
            <p:cNvGrpSpPr>
              <a:grpSpLocks/>
            </p:cNvGrpSpPr>
            <p:nvPr/>
          </p:nvGrpSpPr>
          <p:grpSpPr bwMode="auto">
            <a:xfrm>
              <a:off x="2794000" y="2071265"/>
              <a:ext cx="1701800" cy="884116"/>
              <a:chOff x="834887" y="1949909"/>
              <a:chExt cx="1908313" cy="884116"/>
            </a:xfrm>
          </p:grpSpPr>
          <p:sp>
            <p:nvSpPr>
              <p:cNvPr id="17444" name="TextBox 37"/>
              <p:cNvSpPr txBox="1">
                <a:spLocks noChangeArrowheads="1"/>
              </p:cNvSpPr>
              <p:nvPr/>
            </p:nvSpPr>
            <p:spPr bwMode="auto">
              <a:xfrm>
                <a:off x="834887" y="2326376"/>
                <a:ext cx="1908313" cy="5076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45" name="TextBox 38"/>
              <p:cNvSpPr txBox="1">
                <a:spLocks noChangeArrowheads="1"/>
              </p:cNvSpPr>
              <p:nvPr/>
            </p:nvSpPr>
            <p:spPr bwMode="auto">
              <a:xfrm>
                <a:off x="834887" y="1949909"/>
                <a:ext cx="1908313" cy="4153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Social marketing</a:t>
                </a:r>
              </a:p>
            </p:txBody>
          </p:sp>
        </p:grpSp>
        <p:pic>
          <p:nvPicPr>
            <p:cNvPr id="17443" name="Picture 5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530196" y="1684431"/>
              <a:ext cx="254808" cy="3567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4" name="Rectangle 93"/>
          <p:cNvSpPr/>
          <p:nvPr/>
        </p:nvSpPr>
        <p:spPr>
          <a:xfrm>
            <a:off x="4637088" y="1436688"/>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6" name="Group 115"/>
          <p:cNvGrpSpPr>
            <a:grpSpLocks/>
          </p:cNvGrpSpPr>
          <p:nvPr/>
        </p:nvGrpSpPr>
        <p:grpSpPr bwMode="auto">
          <a:xfrm>
            <a:off x="4699000" y="1655763"/>
            <a:ext cx="1701800" cy="1216025"/>
            <a:chOff x="4572000" y="1725155"/>
            <a:chExt cx="1701800" cy="1216340"/>
          </a:xfrm>
        </p:grpSpPr>
        <p:grpSp>
          <p:nvGrpSpPr>
            <p:cNvPr id="17438" name="Group 40"/>
            <p:cNvGrpSpPr>
              <a:grpSpLocks/>
            </p:cNvGrpSpPr>
            <p:nvPr/>
          </p:nvGrpSpPr>
          <p:grpSpPr bwMode="auto">
            <a:xfrm>
              <a:off x="4572000" y="2056991"/>
              <a:ext cx="1701800" cy="884504"/>
              <a:chOff x="834887" y="1949796"/>
              <a:chExt cx="1908313" cy="884504"/>
            </a:xfrm>
          </p:grpSpPr>
          <p:sp>
            <p:nvSpPr>
              <p:cNvPr id="17440" name="TextBox 43"/>
              <p:cNvSpPr txBox="1">
                <a:spLocks noChangeArrowheads="1"/>
              </p:cNvSpPr>
              <p:nvPr/>
            </p:nvSpPr>
            <p:spPr bwMode="auto">
              <a:xfrm>
                <a:off x="834887" y="2326376"/>
                <a:ext cx="1908313" cy="5079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41" name="TextBox 44"/>
              <p:cNvSpPr txBox="1">
                <a:spLocks noChangeArrowheads="1"/>
              </p:cNvSpPr>
              <p:nvPr/>
            </p:nvSpPr>
            <p:spPr bwMode="auto">
              <a:xfrm>
                <a:off x="834887" y="1949796"/>
                <a:ext cx="1908313" cy="4155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E-commerce</a:t>
                </a:r>
              </a:p>
            </p:txBody>
          </p:sp>
        </p:grpSp>
        <p:pic>
          <p:nvPicPr>
            <p:cNvPr id="17439" name="Picture 52"/>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2983" y="1725155"/>
              <a:ext cx="465234" cy="3160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3" name="Rectangle 92"/>
          <p:cNvSpPr/>
          <p:nvPr/>
        </p:nvSpPr>
        <p:spPr>
          <a:xfrm>
            <a:off x="6618288" y="1435100"/>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7" name="Group 116"/>
          <p:cNvGrpSpPr>
            <a:grpSpLocks/>
          </p:cNvGrpSpPr>
          <p:nvPr/>
        </p:nvGrpSpPr>
        <p:grpSpPr bwMode="auto">
          <a:xfrm>
            <a:off x="6680200" y="1655763"/>
            <a:ext cx="1701800" cy="1222375"/>
            <a:chOff x="6451600" y="1725155"/>
            <a:chExt cx="1701800" cy="1222959"/>
          </a:xfrm>
        </p:grpSpPr>
        <p:grpSp>
          <p:nvGrpSpPr>
            <p:cNvPr id="17434" name="Group 46"/>
            <p:cNvGrpSpPr>
              <a:grpSpLocks/>
            </p:cNvGrpSpPr>
            <p:nvPr/>
          </p:nvGrpSpPr>
          <p:grpSpPr bwMode="auto">
            <a:xfrm>
              <a:off x="6451600" y="2063500"/>
              <a:ext cx="1701800" cy="884614"/>
              <a:chOff x="834887" y="1949764"/>
              <a:chExt cx="1908313" cy="884614"/>
            </a:xfrm>
          </p:grpSpPr>
          <p:sp>
            <p:nvSpPr>
              <p:cNvPr id="17436" name="TextBox 49"/>
              <p:cNvSpPr txBox="1">
                <a:spLocks noChangeArrowheads="1"/>
              </p:cNvSpPr>
              <p:nvPr/>
            </p:nvSpPr>
            <p:spPr bwMode="auto">
              <a:xfrm>
                <a:off x="834887" y="2326376"/>
                <a:ext cx="1908313" cy="5080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37" name="TextBox 50"/>
              <p:cNvSpPr txBox="1">
                <a:spLocks noChangeArrowheads="1"/>
              </p:cNvSpPr>
              <p:nvPr/>
            </p:nvSpPr>
            <p:spPr bwMode="auto">
              <a:xfrm>
                <a:off x="834887" y="1949764"/>
                <a:ext cx="1908313" cy="415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Email marketing</a:t>
                </a:r>
              </a:p>
            </p:txBody>
          </p:sp>
        </p:grpSp>
        <p:pic>
          <p:nvPicPr>
            <p:cNvPr id="17435" name="Picture 54"/>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7108580" y="1725155"/>
              <a:ext cx="413240" cy="3160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7" name="Rectangle 96"/>
          <p:cNvSpPr/>
          <p:nvPr/>
        </p:nvSpPr>
        <p:spPr>
          <a:xfrm>
            <a:off x="2655888" y="3187700"/>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8" name="Group 117"/>
          <p:cNvGrpSpPr>
            <a:grpSpLocks/>
          </p:cNvGrpSpPr>
          <p:nvPr/>
        </p:nvGrpSpPr>
        <p:grpSpPr bwMode="auto">
          <a:xfrm>
            <a:off x="2706688" y="3370263"/>
            <a:ext cx="1701800" cy="1266825"/>
            <a:chOff x="2794000" y="3287319"/>
            <a:chExt cx="1701800" cy="1267122"/>
          </a:xfrm>
        </p:grpSpPr>
        <p:grpSp>
          <p:nvGrpSpPr>
            <p:cNvPr id="17430" name="Group 97"/>
            <p:cNvGrpSpPr>
              <a:grpSpLocks/>
            </p:cNvGrpSpPr>
            <p:nvPr/>
          </p:nvGrpSpPr>
          <p:grpSpPr bwMode="auto">
            <a:xfrm>
              <a:off x="2794000" y="3695121"/>
              <a:ext cx="1701800" cy="859320"/>
              <a:chOff x="834887" y="1974972"/>
              <a:chExt cx="1908313" cy="859320"/>
            </a:xfrm>
          </p:grpSpPr>
          <p:sp>
            <p:nvSpPr>
              <p:cNvPr id="17432" name="TextBox 98"/>
              <p:cNvSpPr txBox="1">
                <a:spLocks noChangeArrowheads="1"/>
              </p:cNvSpPr>
              <p:nvPr/>
            </p:nvSpPr>
            <p:spPr bwMode="auto">
              <a:xfrm>
                <a:off x="834887" y="2326376"/>
                <a:ext cx="1908313" cy="5079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33" name="TextBox 99"/>
              <p:cNvSpPr txBox="1">
                <a:spLocks noChangeArrowheads="1"/>
              </p:cNvSpPr>
              <p:nvPr/>
            </p:nvSpPr>
            <p:spPr bwMode="auto">
              <a:xfrm>
                <a:off x="834887" y="1974972"/>
                <a:ext cx="1908313" cy="3652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photograpy</a:t>
                </a:r>
              </a:p>
            </p:txBody>
          </p:sp>
        </p:grpSp>
        <p:pic>
          <p:nvPicPr>
            <p:cNvPr id="17431" name="Picture 105"/>
            <p:cNvPicPr>
              <a:picLocks noChangeAspect="1"/>
            </p:cNvPicPr>
            <p:nvPr/>
          </p:nvPicPr>
          <p:blipFill>
            <a:blip r:embed="rId6">
              <a:extLst>
                <a:ext uri="{28A0092B-C50C-407E-A947-70E740481C1C}">
                  <a14:useLocalDpi xmlns:a14="http://schemas.microsoft.com/office/drawing/2010/main" xmlns="" val="0"/>
                </a:ext>
              </a:extLst>
            </a:blip>
            <a:srcRect/>
            <a:stretch>
              <a:fillRect/>
            </a:stretch>
          </p:blipFill>
          <p:spPr bwMode="auto">
            <a:xfrm>
              <a:off x="3439531" y="3287319"/>
              <a:ext cx="404388" cy="3987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6" name="Rectangle 95"/>
          <p:cNvSpPr/>
          <p:nvPr/>
        </p:nvSpPr>
        <p:spPr>
          <a:xfrm>
            <a:off x="4637088" y="3187700"/>
            <a:ext cx="1828800" cy="1600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119" name="Group 118"/>
          <p:cNvGrpSpPr>
            <a:grpSpLocks/>
          </p:cNvGrpSpPr>
          <p:nvPr/>
        </p:nvGrpSpPr>
        <p:grpSpPr bwMode="auto">
          <a:xfrm>
            <a:off x="4699000" y="3459163"/>
            <a:ext cx="1701800" cy="1163637"/>
            <a:chOff x="4572000" y="3376756"/>
            <a:chExt cx="1701800" cy="1163352"/>
          </a:xfrm>
        </p:grpSpPr>
        <p:grpSp>
          <p:nvGrpSpPr>
            <p:cNvPr id="17426" name="Group 100"/>
            <p:cNvGrpSpPr>
              <a:grpSpLocks/>
            </p:cNvGrpSpPr>
            <p:nvPr/>
          </p:nvGrpSpPr>
          <p:grpSpPr bwMode="auto">
            <a:xfrm>
              <a:off x="4572000" y="3655858"/>
              <a:ext cx="1701800" cy="884250"/>
              <a:chOff x="834887" y="1949870"/>
              <a:chExt cx="1908313" cy="884250"/>
            </a:xfrm>
          </p:grpSpPr>
          <p:sp>
            <p:nvSpPr>
              <p:cNvPr id="17428" name="TextBox 101"/>
              <p:cNvSpPr txBox="1">
                <a:spLocks noChangeArrowheads="1"/>
              </p:cNvSpPr>
              <p:nvPr/>
            </p:nvSpPr>
            <p:spPr bwMode="auto">
              <a:xfrm>
                <a:off x="834887" y="2326376"/>
                <a:ext cx="1908313" cy="5077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Lorem Ipsum is not simply random text. It has roots in a piece of classical Latin</a:t>
                </a:r>
                <a:endParaRPr lang="en-US" altLang="zh-CN" sz="900" b="1">
                  <a:solidFill>
                    <a:schemeClr val="bg1"/>
                  </a:solidFill>
                </a:endParaRPr>
              </a:p>
            </p:txBody>
          </p:sp>
          <p:sp>
            <p:nvSpPr>
              <p:cNvPr id="17429" name="TextBox 102"/>
              <p:cNvSpPr txBox="1">
                <a:spLocks noChangeArrowheads="1"/>
              </p:cNvSpPr>
              <p:nvPr/>
            </p:nvSpPr>
            <p:spPr bwMode="auto">
              <a:xfrm>
                <a:off x="834887" y="1949870"/>
                <a:ext cx="1908313" cy="4154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Audio production</a:t>
                </a:r>
              </a:p>
            </p:txBody>
          </p:sp>
        </p:grpSp>
        <p:pic>
          <p:nvPicPr>
            <p:cNvPr id="17427" name="Picture 106"/>
            <p:cNvPicPr>
              <a:picLocks noChangeAspect="1"/>
            </p:cNvPicPr>
            <p:nvPr/>
          </p:nvPicPr>
          <p:blipFill>
            <a:blip r:embed="rId7">
              <a:extLst>
                <a:ext uri="{28A0092B-C50C-407E-A947-70E740481C1C}">
                  <a14:useLocalDpi xmlns:a14="http://schemas.microsoft.com/office/drawing/2010/main" xmlns="" val="0"/>
                </a:ext>
              </a:extLst>
            </a:blip>
            <a:srcRect/>
            <a:stretch>
              <a:fillRect/>
            </a:stretch>
          </p:blipFill>
          <p:spPr bwMode="auto">
            <a:xfrm>
              <a:off x="5270914" y="3376756"/>
              <a:ext cx="291686" cy="2814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p:tgtEl>
                                          <p:spTgt spid="27"/>
                                        </p:tgtEl>
                                        <p:attrNameLst>
                                          <p:attrName>ppt_y</p:attrName>
                                        </p:attrNameLst>
                                      </p:cBhvr>
                                      <p:tavLst>
                                        <p:tav tm="0">
                                          <p:val>
                                            <p:strVal val="#ppt_y-#ppt_h*1.125000"/>
                                          </p:val>
                                        </p:tav>
                                        <p:tav tm="100000">
                                          <p:val>
                                            <p:strVal val="#ppt_y"/>
                                          </p:val>
                                        </p:tav>
                                      </p:tavLst>
                                    </p:anim>
                                    <p:animEffect transition="in" filter="wipe(down)">
                                      <p:cBhvr>
                                        <p:cTn id="13" dur="500"/>
                                        <p:tgtEl>
                                          <p:spTgt spid="27"/>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500"/>
                                        <p:tgtEl>
                                          <p:spTgt spid="91"/>
                                        </p:tgtEl>
                                      </p:cBhvr>
                                    </p:animEffect>
                                  </p:childTnLst>
                                </p:cTn>
                              </p:par>
                            </p:childTnLst>
                          </p:cTn>
                        </p:par>
                        <p:par>
                          <p:cTn id="18" fill="hold" nodeType="afterGroup">
                            <p:stCondLst>
                              <p:cond delay="1500"/>
                            </p:stCondLst>
                            <p:childTnLst>
                              <p:par>
                                <p:cTn id="19" presetID="22" presetClass="entr" presetSubtype="1" fill="hold" nodeType="afterEffect">
                                  <p:stCondLst>
                                    <p:cond delay="0"/>
                                  </p:stCondLst>
                                  <p:childTnLst>
                                    <p:set>
                                      <p:cBhvr>
                                        <p:cTn id="20" dur="1" fill="hold">
                                          <p:stCondLst>
                                            <p:cond delay="0"/>
                                          </p:stCondLst>
                                        </p:cTn>
                                        <p:tgtEl>
                                          <p:spTgt spid="114"/>
                                        </p:tgtEl>
                                        <p:attrNameLst>
                                          <p:attrName>style.visibility</p:attrName>
                                        </p:attrNameLst>
                                      </p:cBhvr>
                                      <p:to>
                                        <p:strVal val="visible"/>
                                      </p:to>
                                    </p:set>
                                    <p:animEffect transition="in" filter="wipe(up)">
                                      <p:cBhvr>
                                        <p:cTn id="21" dur="500"/>
                                        <p:tgtEl>
                                          <p:spTgt spid="114"/>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92"/>
                                        </p:tgtEl>
                                        <p:attrNameLst>
                                          <p:attrName>style.visibility</p:attrName>
                                        </p:attrNameLst>
                                      </p:cBhvr>
                                      <p:to>
                                        <p:strVal val="visible"/>
                                      </p:to>
                                    </p:set>
                                    <p:animEffect transition="in" filter="fade">
                                      <p:cBhvr>
                                        <p:cTn id="25" dur="500"/>
                                        <p:tgtEl>
                                          <p:spTgt spid="92"/>
                                        </p:tgtEl>
                                      </p:cBhvr>
                                    </p:animEffect>
                                  </p:childTnLst>
                                </p:cTn>
                              </p:par>
                            </p:childTnLst>
                          </p:cTn>
                        </p:par>
                        <p:par>
                          <p:cTn id="26" fill="hold" nodeType="afterGroup">
                            <p:stCondLst>
                              <p:cond delay="2500"/>
                            </p:stCondLst>
                            <p:childTnLst>
                              <p:par>
                                <p:cTn id="27" presetID="22" presetClass="entr" presetSubtype="1" fill="hold" nodeType="afterEffect">
                                  <p:stCondLst>
                                    <p:cond delay="0"/>
                                  </p:stCondLst>
                                  <p:childTnLst>
                                    <p:set>
                                      <p:cBhvr>
                                        <p:cTn id="28" dur="1" fill="hold">
                                          <p:stCondLst>
                                            <p:cond delay="0"/>
                                          </p:stCondLst>
                                        </p:cTn>
                                        <p:tgtEl>
                                          <p:spTgt spid="115"/>
                                        </p:tgtEl>
                                        <p:attrNameLst>
                                          <p:attrName>style.visibility</p:attrName>
                                        </p:attrNameLst>
                                      </p:cBhvr>
                                      <p:to>
                                        <p:strVal val="visible"/>
                                      </p:to>
                                    </p:set>
                                    <p:animEffect transition="in" filter="wipe(up)">
                                      <p:cBhvr>
                                        <p:cTn id="29" dur="500"/>
                                        <p:tgtEl>
                                          <p:spTgt spid="115"/>
                                        </p:tgtEl>
                                      </p:cBhvr>
                                    </p:animEffect>
                                  </p:childTnLst>
                                </p:cTn>
                              </p:par>
                            </p:childTnLst>
                          </p:cTn>
                        </p:par>
                        <p:par>
                          <p:cTn id="30" fill="hold" nodeType="afterGroup">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94"/>
                                        </p:tgtEl>
                                        <p:attrNameLst>
                                          <p:attrName>style.visibility</p:attrName>
                                        </p:attrNameLst>
                                      </p:cBhvr>
                                      <p:to>
                                        <p:strVal val="visible"/>
                                      </p:to>
                                    </p:set>
                                    <p:animEffect transition="in" filter="fade">
                                      <p:cBhvr>
                                        <p:cTn id="33" dur="500"/>
                                        <p:tgtEl>
                                          <p:spTgt spid="94"/>
                                        </p:tgtEl>
                                      </p:cBhvr>
                                    </p:animEffect>
                                  </p:childTnLst>
                                </p:cTn>
                              </p:par>
                            </p:childTnLst>
                          </p:cTn>
                        </p:par>
                        <p:par>
                          <p:cTn id="34" fill="hold" nodeType="afterGroup">
                            <p:stCondLst>
                              <p:cond delay="3500"/>
                            </p:stCondLst>
                            <p:childTnLst>
                              <p:par>
                                <p:cTn id="35" presetID="22" presetClass="entr" presetSubtype="1" fill="hold"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up)">
                                      <p:cBhvr>
                                        <p:cTn id="37" dur="500"/>
                                        <p:tgtEl>
                                          <p:spTgt spid="116"/>
                                        </p:tgtEl>
                                      </p:cBhvr>
                                    </p:animEffect>
                                  </p:childTnLst>
                                </p:cTn>
                              </p:par>
                            </p:childTnLst>
                          </p:cTn>
                        </p:par>
                        <p:par>
                          <p:cTn id="38" fill="hold" nodeType="afterGroup">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93"/>
                                        </p:tgtEl>
                                        <p:attrNameLst>
                                          <p:attrName>style.visibility</p:attrName>
                                        </p:attrNameLst>
                                      </p:cBhvr>
                                      <p:to>
                                        <p:strVal val="visible"/>
                                      </p:to>
                                    </p:set>
                                    <p:animEffect transition="in" filter="fade">
                                      <p:cBhvr>
                                        <p:cTn id="41" dur="500"/>
                                        <p:tgtEl>
                                          <p:spTgt spid="93"/>
                                        </p:tgtEl>
                                      </p:cBhvr>
                                    </p:animEffect>
                                  </p:childTnLst>
                                </p:cTn>
                              </p:par>
                            </p:childTnLst>
                          </p:cTn>
                        </p:par>
                        <p:par>
                          <p:cTn id="42" fill="hold" nodeType="afterGroup">
                            <p:stCondLst>
                              <p:cond delay="4500"/>
                            </p:stCondLst>
                            <p:childTnLst>
                              <p:par>
                                <p:cTn id="43" presetID="22" presetClass="entr" presetSubtype="1" fill="hold" nodeType="afterEffect">
                                  <p:stCondLst>
                                    <p:cond delay="0"/>
                                  </p:stCondLst>
                                  <p:childTnLst>
                                    <p:set>
                                      <p:cBhvr>
                                        <p:cTn id="44" dur="1" fill="hold">
                                          <p:stCondLst>
                                            <p:cond delay="0"/>
                                          </p:stCondLst>
                                        </p:cTn>
                                        <p:tgtEl>
                                          <p:spTgt spid="117"/>
                                        </p:tgtEl>
                                        <p:attrNameLst>
                                          <p:attrName>style.visibility</p:attrName>
                                        </p:attrNameLst>
                                      </p:cBhvr>
                                      <p:to>
                                        <p:strVal val="visible"/>
                                      </p:to>
                                    </p:set>
                                    <p:animEffect transition="in" filter="wipe(up)">
                                      <p:cBhvr>
                                        <p:cTn id="45" dur="500"/>
                                        <p:tgtEl>
                                          <p:spTgt spid="117"/>
                                        </p:tgtEl>
                                      </p:cBhvr>
                                    </p:animEffect>
                                  </p:childTnLst>
                                </p:cTn>
                              </p:par>
                            </p:childTnLst>
                          </p:cTn>
                        </p:par>
                        <p:par>
                          <p:cTn id="46" fill="hold" nodeType="afterGroup">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97"/>
                                        </p:tgtEl>
                                        <p:attrNameLst>
                                          <p:attrName>style.visibility</p:attrName>
                                        </p:attrNameLst>
                                      </p:cBhvr>
                                      <p:to>
                                        <p:strVal val="visible"/>
                                      </p:to>
                                    </p:set>
                                    <p:animEffect transition="in" filter="fade">
                                      <p:cBhvr>
                                        <p:cTn id="49" dur="500"/>
                                        <p:tgtEl>
                                          <p:spTgt spid="97"/>
                                        </p:tgtEl>
                                      </p:cBhvr>
                                    </p:animEffect>
                                  </p:childTnLst>
                                </p:cTn>
                              </p:par>
                            </p:childTnLst>
                          </p:cTn>
                        </p:par>
                        <p:par>
                          <p:cTn id="50" fill="hold" nodeType="afterGroup">
                            <p:stCondLst>
                              <p:cond delay="5500"/>
                            </p:stCondLst>
                            <p:childTnLst>
                              <p:par>
                                <p:cTn id="51" presetID="22" presetClass="entr" presetSubtype="1" fill="hold" nodeType="afterEffect">
                                  <p:stCondLst>
                                    <p:cond delay="0"/>
                                  </p:stCondLst>
                                  <p:childTnLst>
                                    <p:set>
                                      <p:cBhvr>
                                        <p:cTn id="52" dur="1" fill="hold">
                                          <p:stCondLst>
                                            <p:cond delay="0"/>
                                          </p:stCondLst>
                                        </p:cTn>
                                        <p:tgtEl>
                                          <p:spTgt spid="118"/>
                                        </p:tgtEl>
                                        <p:attrNameLst>
                                          <p:attrName>style.visibility</p:attrName>
                                        </p:attrNameLst>
                                      </p:cBhvr>
                                      <p:to>
                                        <p:strVal val="visible"/>
                                      </p:to>
                                    </p:set>
                                    <p:animEffect transition="in" filter="wipe(up)">
                                      <p:cBhvr>
                                        <p:cTn id="53" dur="500"/>
                                        <p:tgtEl>
                                          <p:spTgt spid="118"/>
                                        </p:tgtEl>
                                      </p:cBhvr>
                                    </p:animEffect>
                                  </p:childTnLst>
                                </p:cTn>
                              </p:par>
                            </p:childTnLst>
                          </p:cTn>
                        </p:par>
                        <p:par>
                          <p:cTn id="54" fill="hold" nodeType="afterGroup">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fade">
                                      <p:cBhvr>
                                        <p:cTn id="57" dur="500"/>
                                        <p:tgtEl>
                                          <p:spTgt spid="96"/>
                                        </p:tgtEl>
                                      </p:cBhvr>
                                    </p:animEffect>
                                  </p:childTnLst>
                                </p:cTn>
                              </p:par>
                            </p:childTnLst>
                          </p:cTn>
                        </p:par>
                        <p:par>
                          <p:cTn id="58" fill="hold" nodeType="afterGroup">
                            <p:stCondLst>
                              <p:cond delay="6500"/>
                            </p:stCondLst>
                            <p:childTnLst>
                              <p:par>
                                <p:cTn id="59" presetID="22" presetClass="entr" presetSubtype="1" fill="hold" nodeType="afterEffect">
                                  <p:stCondLst>
                                    <p:cond delay="0"/>
                                  </p:stCondLst>
                                  <p:childTnLst>
                                    <p:set>
                                      <p:cBhvr>
                                        <p:cTn id="60" dur="1" fill="hold">
                                          <p:stCondLst>
                                            <p:cond delay="0"/>
                                          </p:stCondLst>
                                        </p:cTn>
                                        <p:tgtEl>
                                          <p:spTgt spid="119"/>
                                        </p:tgtEl>
                                        <p:attrNameLst>
                                          <p:attrName>style.visibility</p:attrName>
                                        </p:attrNameLst>
                                      </p:cBhvr>
                                      <p:to>
                                        <p:strVal val="visible"/>
                                      </p:to>
                                    </p:set>
                                    <p:animEffect transition="in" filter="wipe(up)">
                                      <p:cBhvr>
                                        <p:cTn id="61"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7" grpId="0" animBg="1"/>
      <p:bldP spid="91" grpId="0" animBg="1"/>
      <p:bldP spid="92" grpId="0" animBg="1"/>
      <p:bldP spid="94" grpId="0" animBg="1"/>
      <p:bldP spid="93" grpId="0" animBg="1"/>
      <p:bldP spid="97" grpId="0" animBg="1"/>
      <p:bldP spid="9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52463"/>
            <a:ext cx="6781800" cy="381000"/>
          </a:xfrm>
        </p:spPr>
        <p:txBody>
          <a:bodyPr anchor="b"/>
          <a:lstStyle/>
          <a:p>
            <a:pPr eaLnBrk="1" hangingPunct="1"/>
            <a:r>
              <a:rPr lang="en-US" altLang="zh-CN" sz="3600" smtClean="0">
                <a:solidFill>
                  <a:srgbClr val="00B0F0"/>
                </a:solidFill>
                <a:latin typeface="Gulim" pitchFamily="34" charset="-127"/>
              </a:rPr>
              <a:t>DON’T WORRY! WE HAVE :</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17</a:t>
            </a:r>
          </a:p>
        </p:txBody>
      </p:sp>
      <p:grpSp>
        <p:nvGrpSpPr>
          <p:cNvPr id="80" name="Group 79"/>
          <p:cNvGrpSpPr>
            <a:grpSpLocks/>
          </p:cNvGrpSpPr>
          <p:nvPr/>
        </p:nvGrpSpPr>
        <p:grpSpPr bwMode="auto">
          <a:xfrm>
            <a:off x="1371600" y="1581150"/>
            <a:ext cx="1408113" cy="1408113"/>
            <a:chOff x="1371600" y="1581150"/>
            <a:chExt cx="1408510" cy="1408510"/>
          </a:xfrm>
        </p:grpSpPr>
        <p:sp>
          <p:nvSpPr>
            <p:cNvPr id="55" name="Freeform 54"/>
            <p:cNvSpPr/>
            <p:nvPr/>
          </p:nvSpPr>
          <p:spPr>
            <a:xfrm>
              <a:off x="1371600" y="1581150"/>
              <a:ext cx="1408510" cy="1408510"/>
            </a:xfrm>
            <a:custGeom>
              <a:avLst/>
              <a:gdLst>
                <a:gd name="connsiteX0" fmla="*/ 0 w 1791890"/>
                <a:gd name="connsiteY0" fmla="*/ 895945 h 1791890"/>
                <a:gd name="connsiteX1" fmla="*/ 895945 w 1791890"/>
                <a:gd name="connsiteY1" fmla="*/ 0 h 1791890"/>
                <a:gd name="connsiteX2" fmla="*/ 1791890 w 1791890"/>
                <a:gd name="connsiteY2" fmla="*/ 895945 h 1791890"/>
                <a:gd name="connsiteX3" fmla="*/ 895945 w 1791890"/>
                <a:gd name="connsiteY3" fmla="*/ 1791890 h 1791890"/>
                <a:gd name="connsiteX4" fmla="*/ 0 w 1791890"/>
                <a:gd name="connsiteY4" fmla="*/ 895945 h 17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1890" h="1791890">
                  <a:moveTo>
                    <a:pt x="0" y="895945"/>
                  </a:moveTo>
                  <a:cubicBezTo>
                    <a:pt x="0" y="401128"/>
                    <a:pt x="401128" y="0"/>
                    <a:pt x="895945" y="0"/>
                  </a:cubicBezTo>
                  <a:cubicBezTo>
                    <a:pt x="1390762" y="0"/>
                    <a:pt x="1791890" y="401128"/>
                    <a:pt x="1791890" y="895945"/>
                  </a:cubicBezTo>
                  <a:cubicBezTo>
                    <a:pt x="1791890" y="1390762"/>
                    <a:pt x="1390762" y="1791890"/>
                    <a:pt x="895945" y="1791890"/>
                  </a:cubicBezTo>
                  <a:cubicBezTo>
                    <a:pt x="401128" y="1791890"/>
                    <a:pt x="0" y="1390762"/>
                    <a:pt x="0" y="895945"/>
                  </a:cubicBezTo>
                  <a:close/>
                </a:path>
              </a:pathLst>
            </a:custGeom>
            <a:solidFill>
              <a:srgbClr val="00B0F0"/>
            </a:solidFill>
          </p:spPr>
          <p:style>
            <a:lnRef idx="2">
              <a:schemeClr val="lt1">
                <a:hueOff val="0"/>
                <a:satOff val="0"/>
                <a:lumOff val="0"/>
                <a:alphaOff val="0"/>
              </a:schemeClr>
            </a:lnRef>
            <a:fillRef idx="1">
              <a:schemeClr val="accent1">
                <a:shade val="80000"/>
                <a:alpha val="50000"/>
                <a:hueOff val="0"/>
                <a:satOff val="0"/>
                <a:lumOff val="0"/>
                <a:alphaOff val="0"/>
              </a:schemeClr>
            </a:fillRef>
            <a:effectRef idx="0">
              <a:schemeClr val="accent1">
                <a:shade val="80000"/>
                <a:alpha val="50000"/>
                <a:hueOff val="0"/>
                <a:satOff val="0"/>
                <a:lumOff val="0"/>
                <a:alphaOff val="0"/>
              </a:schemeClr>
            </a:effectRef>
            <a:fontRef idx="minor">
              <a:schemeClr val="tx1"/>
            </a:fontRef>
          </p:style>
          <p:txBody>
            <a:bodyPr lIns="361030" tIns="309406" rIns="361030" bIns="309406" spcCol="1270" anchor="ctr"/>
            <a:lstStyle/>
            <a:p>
              <a:pPr algn="ctr" defTabSz="1644650" fontAlgn="auto">
                <a:lnSpc>
                  <a:spcPct val="90000"/>
                </a:lnSpc>
                <a:spcAft>
                  <a:spcPct val="35000"/>
                </a:spcAft>
                <a:defRPr/>
              </a:pPr>
              <a:endParaRPr lang="en-US" sz="3700"/>
            </a:p>
          </p:txBody>
        </p:sp>
        <p:pic>
          <p:nvPicPr>
            <p:cNvPr id="18465" name="Picture 5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743704" y="1999060"/>
              <a:ext cx="621030" cy="5726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81" name="Group 80"/>
          <p:cNvGrpSpPr>
            <a:grpSpLocks/>
          </p:cNvGrpSpPr>
          <p:nvPr/>
        </p:nvGrpSpPr>
        <p:grpSpPr bwMode="auto">
          <a:xfrm>
            <a:off x="3033713" y="1581150"/>
            <a:ext cx="1408112" cy="1408113"/>
            <a:chOff x="3033713" y="1581150"/>
            <a:chExt cx="1408510" cy="1408510"/>
          </a:xfrm>
        </p:grpSpPr>
        <p:sp>
          <p:nvSpPr>
            <p:cNvPr id="56" name="Freeform 55"/>
            <p:cNvSpPr/>
            <p:nvPr/>
          </p:nvSpPr>
          <p:spPr>
            <a:xfrm>
              <a:off x="3033713" y="1581150"/>
              <a:ext cx="1408510" cy="1408510"/>
            </a:xfrm>
            <a:custGeom>
              <a:avLst/>
              <a:gdLst>
                <a:gd name="connsiteX0" fmla="*/ 0 w 1791890"/>
                <a:gd name="connsiteY0" fmla="*/ 895945 h 1791890"/>
                <a:gd name="connsiteX1" fmla="*/ 895945 w 1791890"/>
                <a:gd name="connsiteY1" fmla="*/ 0 h 1791890"/>
                <a:gd name="connsiteX2" fmla="*/ 1791890 w 1791890"/>
                <a:gd name="connsiteY2" fmla="*/ 895945 h 1791890"/>
                <a:gd name="connsiteX3" fmla="*/ 895945 w 1791890"/>
                <a:gd name="connsiteY3" fmla="*/ 1791890 h 1791890"/>
                <a:gd name="connsiteX4" fmla="*/ 0 w 1791890"/>
                <a:gd name="connsiteY4" fmla="*/ 895945 h 17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1890" h="1791890">
                  <a:moveTo>
                    <a:pt x="0" y="895945"/>
                  </a:moveTo>
                  <a:cubicBezTo>
                    <a:pt x="0" y="401128"/>
                    <a:pt x="401128" y="0"/>
                    <a:pt x="895945" y="0"/>
                  </a:cubicBezTo>
                  <a:cubicBezTo>
                    <a:pt x="1390762" y="0"/>
                    <a:pt x="1791890" y="401128"/>
                    <a:pt x="1791890" y="895945"/>
                  </a:cubicBezTo>
                  <a:cubicBezTo>
                    <a:pt x="1791890" y="1390762"/>
                    <a:pt x="1390762" y="1791890"/>
                    <a:pt x="895945" y="1791890"/>
                  </a:cubicBezTo>
                  <a:cubicBezTo>
                    <a:pt x="401128" y="1791890"/>
                    <a:pt x="0" y="1390762"/>
                    <a:pt x="0" y="895945"/>
                  </a:cubicBezTo>
                  <a:close/>
                </a:path>
              </a:pathLst>
            </a:custGeom>
            <a:solidFill>
              <a:srgbClr val="00B0F0"/>
            </a:solidFill>
          </p:spPr>
          <p:style>
            <a:lnRef idx="2">
              <a:schemeClr val="lt1">
                <a:hueOff val="0"/>
                <a:satOff val="0"/>
                <a:lumOff val="0"/>
                <a:alphaOff val="0"/>
              </a:schemeClr>
            </a:lnRef>
            <a:fillRef idx="1">
              <a:schemeClr val="accent1">
                <a:shade val="80000"/>
                <a:alpha val="50000"/>
                <a:hueOff val="102082"/>
                <a:satOff val="-1464"/>
                <a:lumOff val="8538"/>
                <a:alphaOff val="0"/>
              </a:schemeClr>
            </a:fillRef>
            <a:effectRef idx="0">
              <a:schemeClr val="accent1">
                <a:shade val="80000"/>
                <a:alpha val="50000"/>
                <a:hueOff val="102082"/>
                <a:satOff val="-1464"/>
                <a:lumOff val="8538"/>
                <a:alphaOff val="0"/>
              </a:schemeClr>
            </a:effectRef>
            <a:fontRef idx="minor">
              <a:schemeClr val="tx1"/>
            </a:fontRef>
          </p:style>
          <p:txBody>
            <a:bodyPr lIns="361030" tIns="309406" rIns="361030" bIns="309406" spcCol="1270" anchor="ctr"/>
            <a:lstStyle/>
            <a:p>
              <a:pPr algn="ctr" defTabSz="1644650" fontAlgn="auto">
                <a:lnSpc>
                  <a:spcPct val="90000"/>
                </a:lnSpc>
                <a:spcAft>
                  <a:spcPct val="35000"/>
                </a:spcAft>
                <a:defRPr/>
              </a:pPr>
              <a:endParaRPr lang="en-US" sz="3700"/>
            </a:p>
          </p:txBody>
        </p:sp>
        <p:pic>
          <p:nvPicPr>
            <p:cNvPr id="18463" name="Picture 60"/>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479230" y="1999060"/>
              <a:ext cx="517476" cy="5726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82" name="Group 81"/>
          <p:cNvGrpSpPr>
            <a:grpSpLocks/>
          </p:cNvGrpSpPr>
          <p:nvPr/>
        </p:nvGrpSpPr>
        <p:grpSpPr bwMode="auto">
          <a:xfrm>
            <a:off x="4737100" y="1581150"/>
            <a:ext cx="1408113" cy="1408113"/>
            <a:chOff x="4736900" y="1581150"/>
            <a:chExt cx="1408510" cy="1408510"/>
          </a:xfrm>
        </p:grpSpPr>
        <p:sp>
          <p:nvSpPr>
            <p:cNvPr id="57" name="Freeform 56"/>
            <p:cNvSpPr/>
            <p:nvPr/>
          </p:nvSpPr>
          <p:spPr>
            <a:xfrm>
              <a:off x="4736900" y="1581150"/>
              <a:ext cx="1408510" cy="1408510"/>
            </a:xfrm>
            <a:custGeom>
              <a:avLst/>
              <a:gdLst>
                <a:gd name="connsiteX0" fmla="*/ 0 w 1791890"/>
                <a:gd name="connsiteY0" fmla="*/ 895945 h 1791890"/>
                <a:gd name="connsiteX1" fmla="*/ 895945 w 1791890"/>
                <a:gd name="connsiteY1" fmla="*/ 0 h 1791890"/>
                <a:gd name="connsiteX2" fmla="*/ 1791890 w 1791890"/>
                <a:gd name="connsiteY2" fmla="*/ 895945 h 1791890"/>
                <a:gd name="connsiteX3" fmla="*/ 895945 w 1791890"/>
                <a:gd name="connsiteY3" fmla="*/ 1791890 h 1791890"/>
                <a:gd name="connsiteX4" fmla="*/ 0 w 1791890"/>
                <a:gd name="connsiteY4" fmla="*/ 895945 h 17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1890" h="1791890">
                  <a:moveTo>
                    <a:pt x="0" y="895945"/>
                  </a:moveTo>
                  <a:cubicBezTo>
                    <a:pt x="0" y="401128"/>
                    <a:pt x="401128" y="0"/>
                    <a:pt x="895945" y="0"/>
                  </a:cubicBezTo>
                  <a:cubicBezTo>
                    <a:pt x="1390762" y="0"/>
                    <a:pt x="1791890" y="401128"/>
                    <a:pt x="1791890" y="895945"/>
                  </a:cubicBezTo>
                  <a:cubicBezTo>
                    <a:pt x="1791890" y="1390762"/>
                    <a:pt x="1390762" y="1791890"/>
                    <a:pt x="895945" y="1791890"/>
                  </a:cubicBezTo>
                  <a:cubicBezTo>
                    <a:pt x="401128" y="1791890"/>
                    <a:pt x="0" y="1390762"/>
                    <a:pt x="0" y="895945"/>
                  </a:cubicBezTo>
                  <a:close/>
                </a:path>
              </a:pathLst>
            </a:custGeom>
            <a:solidFill>
              <a:srgbClr val="00B0F0"/>
            </a:solidFill>
          </p:spPr>
          <p:style>
            <a:lnRef idx="2">
              <a:schemeClr val="lt1">
                <a:hueOff val="0"/>
                <a:satOff val="0"/>
                <a:lumOff val="0"/>
                <a:alphaOff val="0"/>
              </a:schemeClr>
            </a:lnRef>
            <a:fillRef idx="1">
              <a:schemeClr val="accent1">
                <a:shade val="80000"/>
                <a:alpha val="50000"/>
                <a:hueOff val="204164"/>
                <a:satOff val="-2928"/>
                <a:lumOff val="17077"/>
                <a:alphaOff val="0"/>
              </a:schemeClr>
            </a:fillRef>
            <a:effectRef idx="0">
              <a:schemeClr val="accent1">
                <a:shade val="80000"/>
                <a:alpha val="50000"/>
                <a:hueOff val="204164"/>
                <a:satOff val="-2928"/>
                <a:lumOff val="17077"/>
                <a:alphaOff val="0"/>
              </a:schemeClr>
            </a:effectRef>
            <a:fontRef idx="minor">
              <a:schemeClr val="tx1"/>
            </a:fontRef>
          </p:style>
          <p:txBody>
            <a:bodyPr lIns="361030" tIns="309406" rIns="361030" bIns="309406" spcCol="1270" anchor="ctr"/>
            <a:lstStyle/>
            <a:p>
              <a:pPr algn="ctr" defTabSz="1644650" fontAlgn="auto">
                <a:lnSpc>
                  <a:spcPct val="90000"/>
                </a:lnSpc>
                <a:spcAft>
                  <a:spcPct val="35000"/>
                </a:spcAft>
                <a:defRPr/>
              </a:pPr>
              <a:endParaRPr lang="en-US" sz="3700"/>
            </a:p>
          </p:txBody>
        </p:sp>
        <p:pic>
          <p:nvPicPr>
            <p:cNvPr id="18461" name="Picture 61"/>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5136933" y="1999060"/>
              <a:ext cx="608444" cy="5726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83" name="Group 82"/>
          <p:cNvGrpSpPr>
            <a:grpSpLocks/>
          </p:cNvGrpSpPr>
          <p:nvPr/>
        </p:nvGrpSpPr>
        <p:grpSpPr bwMode="auto">
          <a:xfrm>
            <a:off x="6364288" y="1581150"/>
            <a:ext cx="1408112" cy="1408113"/>
            <a:chOff x="6363890" y="1581150"/>
            <a:chExt cx="1408510" cy="1408510"/>
          </a:xfrm>
        </p:grpSpPr>
        <p:sp>
          <p:nvSpPr>
            <p:cNvPr id="58" name="Freeform 57"/>
            <p:cNvSpPr/>
            <p:nvPr/>
          </p:nvSpPr>
          <p:spPr>
            <a:xfrm>
              <a:off x="6363890" y="1581150"/>
              <a:ext cx="1408510" cy="1408510"/>
            </a:xfrm>
            <a:custGeom>
              <a:avLst/>
              <a:gdLst>
                <a:gd name="connsiteX0" fmla="*/ 0 w 1791890"/>
                <a:gd name="connsiteY0" fmla="*/ 895945 h 1791890"/>
                <a:gd name="connsiteX1" fmla="*/ 895945 w 1791890"/>
                <a:gd name="connsiteY1" fmla="*/ 0 h 1791890"/>
                <a:gd name="connsiteX2" fmla="*/ 1791890 w 1791890"/>
                <a:gd name="connsiteY2" fmla="*/ 895945 h 1791890"/>
                <a:gd name="connsiteX3" fmla="*/ 895945 w 1791890"/>
                <a:gd name="connsiteY3" fmla="*/ 1791890 h 1791890"/>
                <a:gd name="connsiteX4" fmla="*/ 0 w 1791890"/>
                <a:gd name="connsiteY4" fmla="*/ 895945 h 179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1890" h="1791890">
                  <a:moveTo>
                    <a:pt x="0" y="895945"/>
                  </a:moveTo>
                  <a:cubicBezTo>
                    <a:pt x="0" y="401128"/>
                    <a:pt x="401128" y="0"/>
                    <a:pt x="895945" y="0"/>
                  </a:cubicBezTo>
                  <a:cubicBezTo>
                    <a:pt x="1390762" y="0"/>
                    <a:pt x="1791890" y="401128"/>
                    <a:pt x="1791890" y="895945"/>
                  </a:cubicBezTo>
                  <a:cubicBezTo>
                    <a:pt x="1791890" y="1390762"/>
                    <a:pt x="1390762" y="1791890"/>
                    <a:pt x="895945" y="1791890"/>
                  </a:cubicBezTo>
                  <a:cubicBezTo>
                    <a:pt x="401128" y="1791890"/>
                    <a:pt x="0" y="1390762"/>
                    <a:pt x="0" y="895945"/>
                  </a:cubicBezTo>
                  <a:close/>
                </a:path>
              </a:pathLst>
            </a:custGeom>
            <a:solidFill>
              <a:srgbClr val="00B0F0"/>
            </a:solidFill>
          </p:spPr>
          <p:style>
            <a:lnRef idx="2">
              <a:schemeClr val="lt1">
                <a:hueOff val="0"/>
                <a:satOff val="0"/>
                <a:lumOff val="0"/>
                <a:alphaOff val="0"/>
              </a:schemeClr>
            </a:lnRef>
            <a:fillRef idx="1">
              <a:schemeClr val="accent1">
                <a:shade val="80000"/>
                <a:alpha val="50000"/>
                <a:hueOff val="306246"/>
                <a:satOff val="-4392"/>
                <a:lumOff val="25615"/>
                <a:alphaOff val="0"/>
              </a:schemeClr>
            </a:fillRef>
            <a:effectRef idx="0">
              <a:schemeClr val="accent1">
                <a:shade val="80000"/>
                <a:alpha val="50000"/>
                <a:hueOff val="306246"/>
                <a:satOff val="-4392"/>
                <a:lumOff val="25615"/>
                <a:alphaOff val="0"/>
              </a:schemeClr>
            </a:effectRef>
            <a:fontRef idx="minor">
              <a:schemeClr val="tx1"/>
            </a:fontRef>
          </p:style>
          <p:txBody>
            <a:bodyPr lIns="361030" tIns="309406" rIns="361030" bIns="309406" spcCol="1270" anchor="ctr"/>
            <a:lstStyle/>
            <a:p>
              <a:pPr algn="ctr" defTabSz="1644650" fontAlgn="auto">
                <a:lnSpc>
                  <a:spcPct val="90000"/>
                </a:lnSpc>
                <a:spcAft>
                  <a:spcPct val="35000"/>
                </a:spcAft>
                <a:defRPr/>
              </a:pPr>
              <a:endParaRPr lang="en-US" sz="3700"/>
            </a:p>
          </p:txBody>
        </p:sp>
        <p:pic>
          <p:nvPicPr>
            <p:cNvPr id="18459" name="Picture 62"/>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744890" y="1973972"/>
              <a:ext cx="646510" cy="622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64" name="Group 63"/>
          <p:cNvGrpSpPr>
            <a:grpSpLocks/>
          </p:cNvGrpSpPr>
          <p:nvPr/>
        </p:nvGrpSpPr>
        <p:grpSpPr bwMode="auto">
          <a:xfrm>
            <a:off x="1255713" y="3105150"/>
            <a:ext cx="1639887" cy="1268413"/>
            <a:chOff x="1752600" y="3109912"/>
            <a:chExt cx="1828800" cy="1267872"/>
          </a:xfrm>
        </p:grpSpPr>
        <p:sp>
          <p:nvSpPr>
            <p:cNvPr id="18455" name="TextBox 64"/>
            <p:cNvSpPr txBox="1">
              <a:spLocks noChangeArrowheads="1"/>
            </p:cNvSpPr>
            <p:nvPr/>
          </p:nvSpPr>
          <p:spPr bwMode="auto">
            <a:xfrm>
              <a:off x="1752600" y="3109912"/>
              <a:ext cx="18288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latin typeface="Gulim" pitchFamily="34" charset="-127"/>
                </a:rPr>
                <a:t>security</a:t>
              </a:r>
            </a:p>
          </p:txBody>
        </p:sp>
        <p:sp>
          <p:nvSpPr>
            <p:cNvPr id="18456" name="TextBox 65"/>
            <p:cNvSpPr txBox="1">
              <a:spLocks noChangeArrowheads="1"/>
            </p:cNvSpPr>
            <p:nvPr/>
          </p:nvSpPr>
          <p:spPr bwMode="auto">
            <a:xfrm>
              <a:off x="1752600" y="3405857"/>
              <a:ext cx="1828800" cy="2769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solidFill>
                    <a:srgbClr val="00B0F0"/>
                  </a:solidFill>
                </a:rPr>
                <a:t>Subheading here</a:t>
              </a:r>
            </a:p>
          </p:txBody>
        </p:sp>
        <p:sp>
          <p:nvSpPr>
            <p:cNvPr id="18457" name="TextBox 66"/>
            <p:cNvSpPr txBox="1">
              <a:spLocks noChangeArrowheads="1"/>
            </p:cNvSpPr>
            <p:nvPr/>
          </p:nvSpPr>
          <p:spPr bwMode="auto">
            <a:xfrm>
              <a:off x="1752600" y="3670092"/>
              <a:ext cx="1828800" cy="707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Contrary to popular belief, Lorem Ipsum is not simply random text. It has roots in a piece o</a:t>
              </a:r>
              <a:endParaRPr lang="en-US" altLang="zh-CN" sz="1000" b="1"/>
            </a:p>
          </p:txBody>
        </p:sp>
      </p:grpSp>
      <p:grpSp>
        <p:nvGrpSpPr>
          <p:cNvPr id="68" name="Group 67"/>
          <p:cNvGrpSpPr>
            <a:grpSpLocks/>
          </p:cNvGrpSpPr>
          <p:nvPr/>
        </p:nvGrpSpPr>
        <p:grpSpPr bwMode="auto">
          <a:xfrm>
            <a:off x="2909888" y="3105150"/>
            <a:ext cx="1639887" cy="1268413"/>
            <a:chOff x="1752600" y="3109912"/>
            <a:chExt cx="1828800" cy="1267872"/>
          </a:xfrm>
        </p:grpSpPr>
        <p:sp>
          <p:nvSpPr>
            <p:cNvPr id="18452" name="TextBox 68"/>
            <p:cNvSpPr txBox="1">
              <a:spLocks noChangeArrowheads="1"/>
            </p:cNvSpPr>
            <p:nvPr/>
          </p:nvSpPr>
          <p:spPr bwMode="auto">
            <a:xfrm>
              <a:off x="1752600" y="3109912"/>
              <a:ext cx="1828800" cy="707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latin typeface="Gulim" pitchFamily="34" charset="-127"/>
                </a:rPr>
                <a:t>CREDIBILITY</a:t>
              </a:r>
            </a:p>
          </p:txBody>
        </p:sp>
        <p:sp>
          <p:nvSpPr>
            <p:cNvPr id="18453" name="TextBox 69"/>
            <p:cNvSpPr txBox="1">
              <a:spLocks noChangeArrowheads="1"/>
            </p:cNvSpPr>
            <p:nvPr/>
          </p:nvSpPr>
          <p:spPr bwMode="auto">
            <a:xfrm>
              <a:off x="1752600" y="3405857"/>
              <a:ext cx="1828800" cy="2769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solidFill>
                    <a:srgbClr val="00B0F0"/>
                  </a:solidFill>
                </a:rPr>
                <a:t>Subheading here</a:t>
              </a:r>
            </a:p>
          </p:txBody>
        </p:sp>
        <p:sp>
          <p:nvSpPr>
            <p:cNvPr id="18454" name="TextBox 70"/>
            <p:cNvSpPr txBox="1">
              <a:spLocks noChangeArrowheads="1"/>
            </p:cNvSpPr>
            <p:nvPr/>
          </p:nvSpPr>
          <p:spPr bwMode="auto">
            <a:xfrm>
              <a:off x="1752600" y="3670092"/>
              <a:ext cx="1828800" cy="707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Contrary to popular belief, Lorem Ipsum is not simply random text. It has roots in a piece o</a:t>
              </a:r>
              <a:endParaRPr lang="en-US" altLang="zh-CN" sz="1000" b="1"/>
            </a:p>
          </p:txBody>
        </p:sp>
      </p:grpSp>
      <p:grpSp>
        <p:nvGrpSpPr>
          <p:cNvPr id="72" name="Group 71"/>
          <p:cNvGrpSpPr>
            <a:grpSpLocks/>
          </p:cNvGrpSpPr>
          <p:nvPr/>
        </p:nvGrpSpPr>
        <p:grpSpPr bwMode="auto">
          <a:xfrm>
            <a:off x="4608513" y="3105150"/>
            <a:ext cx="1639887" cy="1268413"/>
            <a:chOff x="1752600" y="3109912"/>
            <a:chExt cx="1828800" cy="1267872"/>
          </a:xfrm>
        </p:grpSpPr>
        <p:sp>
          <p:nvSpPr>
            <p:cNvPr id="18449" name="TextBox 72"/>
            <p:cNvSpPr txBox="1">
              <a:spLocks noChangeArrowheads="1"/>
            </p:cNvSpPr>
            <p:nvPr/>
          </p:nvSpPr>
          <p:spPr bwMode="auto">
            <a:xfrm>
              <a:off x="1752600" y="3109912"/>
              <a:ext cx="18288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latin typeface="Gulim" pitchFamily="34" charset="-127"/>
                </a:rPr>
                <a:t>PRIVACY</a:t>
              </a:r>
            </a:p>
          </p:txBody>
        </p:sp>
        <p:sp>
          <p:nvSpPr>
            <p:cNvPr id="18450" name="TextBox 73"/>
            <p:cNvSpPr txBox="1">
              <a:spLocks noChangeArrowheads="1"/>
            </p:cNvSpPr>
            <p:nvPr/>
          </p:nvSpPr>
          <p:spPr bwMode="auto">
            <a:xfrm>
              <a:off x="1752600" y="3405857"/>
              <a:ext cx="1828800" cy="2769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solidFill>
                    <a:srgbClr val="00B0F0"/>
                  </a:solidFill>
                </a:rPr>
                <a:t>Subheading here</a:t>
              </a:r>
            </a:p>
          </p:txBody>
        </p:sp>
        <p:sp>
          <p:nvSpPr>
            <p:cNvPr id="18451" name="TextBox 74"/>
            <p:cNvSpPr txBox="1">
              <a:spLocks noChangeArrowheads="1"/>
            </p:cNvSpPr>
            <p:nvPr/>
          </p:nvSpPr>
          <p:spPr bwMode="auto">
            <a:xfrm>
              <a:off x="1752600" y="3670092"/>
              <a:ext cx="1828800" cy="707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Contrary to popular belief, Lorem Ipsum is not simply random text. It has roots in a piece o</a:t>
              </a:r>
              <a:endParaRPr lang="en-US" altLang="zh-CN" sz="1000" b="1"/>
            </a:p>
          </p:txBody>
        </p:sp>
      </p:grpSp>
      <p:grpSp>
        <p:nvGrpSpPr>
          <p:cNvPr id="76" name="Group 75"/>
          <p:cNvGrpSpPr>
            <a:grpSpLocks/>
          </p:cNvGrpSpPr>
          <p:nvPr/>
        </p:nvGrpSpPr>
        <p:grpSpPr bwMode="auto">
          <a:xfrm>
            <a:off x="6021388" y="3105150"/>
            <a:ext cx="2271712" cy="1268413"/>
            <a:chOff x="1483503" y="3109913"/>
            <a:chExt cx="2533411" cy="1267871"/>
          </a:xfrm>
        </p:grpSpPr>
        <p:sp>
          <p:nvSpPr>
            <p:cNvPr id="18446" name="TextBox 76"/>
            <p:cNvSpPr txBox="1">
              <a:spLocks noChangeArrowheads="1"/>
            </p:cNvSpPr>
            <p:nvPr/>
          </p:nvSpPr>
          <p:spPr bwMode="auto">
            <a:xfrm>
              <a:off x="1483503" y="3109913"/>
              <a:ext cx="2533411" cy="4000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latin typeface="Gulim" pitchFamily="34" charset="-127"/>
                </a:rPr>
                <a:t>24 H SUPPORT</a:t>
              </a:r>
            </a:p>
          </p:txBody>
        </p:sp>
        <p:sp>
          <p:nvSpPr>
            <p:cNvPr id="18447" name="TextBox 77"/>
            <p:cNvSpPr txBox="1">
              <a:spLocks noChangeArrowheads="1"/>
            </p:cNvSpPr>
            <p:nvPr/>
          </p:nvSpPr>
          <p:spPr bwMode="auto">
            <a:xfrm>
              <a:off x="1752600" y="3405857"/>
              <a:ext cx="1828800" cy="2769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solidFill>
                    <a:srgbClr val="00B0F0"/>
                  </a:solidFill>
                </a:rPr>
                <a:t>Subheading here</a:t>
              </a:r>
            </a:p>
          </p:txBody>
        </p:sp>
        <p:sp>
          <p:nvSpPr>
            <p:cNvPr id="18448" name="TextBox 78"/>
            <p:cNvSpPr txBox="1">
              <a:spLocks noChangeArrowheads="1"/>
            </p:cNvSpPr>
            <p:nvPr/>
          </p:nvSpPr>
          <p:spPr bwMode="auto">
            <a:xfrm>
              <a:off x="1752600" y="3670092"/>
              <a:ext cx="1828800" cy="707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Contrary to popular belief, Lorem Ipsum is not simply random text. It has roots in a piece o</a:t>
              </a:r>
              <a:endParaRPr lang="en-US" altLang="zh-CN" sz="1000" b="1"/>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49" presetClass="entr" presetSubtype="0" decel="100000"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 calcmode="lin" valueType="num">
                                      <p:cBhvr>
                                        <p:cTn id="17" dur="500" fill="hold"/>
                                        <p:tgtEl>
                                          <p:spTgt spid="80"/>
                                        </p:tgtEl>
                                        <p:attrNameLst>
                                          <p:attrName>ppt_w</p:attrName>
                                        </p:attrNameLst>
                                      </p:cBhvr>
                                      <p:tavLst>
                                        <p:tav tm="0">
                                          <p:val>
                                            <p:fltVal val="0"/>
                                          </p:val>
                                        </p:tav>
                                        <p:tav tm="100000">
                                          <p:val>
                                            <p:strVal val="#ppt_w"/>
                                          </p:val>
                                        </p:tav>
                                      </p:tavLst>
                                    </p:anim>
                                    <p:anim calcmode="lin" valueType="num">
                                      <p:cBhvr>
                                        <p:cTn id="18" dur="500" fill="hold"/>
                                        <p:tgtEl>
                                          <p:spTgt spid="80"/>
                                        </p:tgtEl>
                                        <p:attrNameLst>
                                          <p:attrName>ppt_h</p:attrName>
                                        </p:attrNameLst>
                                      </p:cBhvr>
                                      <p:tavLst>
                                        <p:tav tm="0">
                                          <p:val>
                                            <p:fltVal val="0"/>
                                          </p:val>
                                        </p:tav>
                                        <p:tav tm="100000">
                                          <p:val>
                                            <p:strVal val="#ppt_h"/>
                                          </p:val>
                                        </p:tav>
                                      </p:tavLst>
                                    </p:anim>
                                    <p:anim calcmode="lin" valueType="num">
                                      <p:cBhvr>
                                        <p:cTn id="19" dur="500" fill="hold"/>
                                        <p:tgtEl>
                                          <p:spTgt spid="80"/>
                                        </p:tgtEl>
                                        <p:attrNameLst>
                                          <p:attrName>style.rotation</p:attrName>
                                        </p:attrNameLst>
                                      </p:cBhvr>
                                      <p:tavLst>
                                        <p:tav tm="0">
                                          <p:val>
                                            <p:fltVal val="360"/>
                                          </p:val>
                                        </p:tav>
                                        <p:tav tm="100000">
                                          <p:val>
                                            <p:fltVal val="0"/>
                                          </p:val>
                                        </p:tav>
                                      </p:tavLst>
                                    </p:anim>
                                    <p:animEffect transition="in" filter="fade">
                                      <p:cBhvr>
                                        <p:cTn id="20" dur="500"/>
                                        <p:tgtEl>
                                          <p:spTgt spid="80"/>
                                        </p:tgtEl>
                                      </p:cBhvr>
                                    </p:animEffect>
                                  </p:childTnLst>
                                </p:cTn>
                              </p:par>
                            </p:childTnLst>
                          </p:cTn>
                        </p:par>
                        <p:par>
                          <p:cTn id="21" fill="hold" nodeType="afterGroup">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 calcmode="lin" valueType="num">
                                      <p:cBhvr>
                                        <p:cTn id="24" dur="500" fill="hold"/>
                                        <p:tgtEl>
                                          <p:spTgt spid="81"/>
                                        </p:tgtEl>
                                        <p:attrNameLst>
                                          <p:attrName>ppt_w</p:attrName>
                                        </p:attrNameLst>
                                      </p:cBhvr>
                                      <p:tavLst>
                                        <p:tav tm="0">
                                          <p:val>
                                            <p:fltVal val="0"/>
                                          </p:val>
                                        </p:tav>
                                        <p:tav tm="100000">
                                          <p:val>
                                            <p:strVal val="#ppt_w"/>
                                          </p:val>
                                        </p:tav>
                                      </p:tavLst>
                                    </p:anim>
                                    <p:anim calcmode="lin" valueType="num">
                                      <p:cBhvr>
                                        <p:cTn id="25" dur="500" fill="hold"/>
                                        <p:tgtEl>
                                          <p:spTgt spid="81"/>
                                        </p:tgtEl>
                                        <p:attrNameLst>
                                          <p:attrName>ppt_h</p:attrName>
                                        </p:attrNameLst>
                                      </p:cBhvr>
                                      <p:tavLst>
                                        <p:tav tm="0">
                                          <p:val>
                                            <p:fltVal val="0"/>
                                          </p:val>
                                        </p:tav>
                                        <p:tav tm="100000">
                                          <p:val>
                                            <p:strVal val="#ppt_h"/>
                                          </p:val>
                                        </p:tav>
                                      </p:tavLst>
                                    </p:anim>
                                    <p:anim calcmode="lin" valueType="num">
                                      <p:cBhvr>
                                        <p:cTn id="26" dur="500" fill="hold"/>
                                        <p:tgtEl>
                                          <p:spTgt spid="81"/>
                                        </p:tgtEl>
                                        <p:attrNameLst>
                                          <p:attrName>style.rotation</p:attrName>
                                        </p:attrNameLst>
                                      </p:cBhvr>
                                      <p:tavLst>
                                        <p:tav tm="0">
                                          <p:val>
                                            <p:fltVal val="360"/>
                                          </p:val>
                                        </p:tav>
                                        <p:tav tm="100000">
                                          <p:val>
                                            <p:fltVal val="0"/>
                                          </p:val>
                                        </p:tav>
                                      </p:tavLst>
                                    </p:anim>
                                    <p:animEffect transition="in" filter="fade">
                                      <p:cBhvr>
                                        <p:cTn id="27" dur="500"/>
                                        <p:tgtEl>
                                          <p:spTgt spid="81"/>
                                        </p:tgtEl>
                                      </p:cBhvr>
                                    </p:animEffect>
                                  </p:childTnLst>
                                </p:cTn>
                              </p:par>
                            </p:childTnLst>
                          </p:cTn>
                        </p:par>
                        <p:par>
                          <p:cTn id="28" fill="hold" nodeType="afterGroup">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p:cTn id="31" dur="500" fill="hold"/>
                                        <p:tgtEl>
                                          <p:spTgt spid="82"/>
                                        </p:tgtEl>
                                        <p:attrNameLst>
                                          <p:attrName>ppt_w</p:attrName>
                                        </p:attrNameLst>
                                      </p:cBhvr>
                                      <p:tavLst>
                                        <p:tav tm="0">
                                          <p:val>
                                            <p:fltVal val="0"/>
                                          </p:val>
                                        </p:tav>
                                        <p:tav tm="100000">
                                          <p:val>
                                            <p:strVal val="#ppt_w"/>
                                          </p:val>
                                        </p:tav>
                                      </p:tavLst>
                                    </p:anim>
                                    <p:anim calcmode="lin" valueType="num">
                                      <p:cBhvr>
                                        <p:cTn id="32" dur="500" fill="hold"/>
                                        <p:tgtEl>
                                          <p:spTgt spid="82"/>
                                        </p:tgtEl>
                                        <p:attrNameLst>
                                          <p:attrName>ppt_h</p:attrName>
                                        </p:attrNameLst>
                                      </p:cBhvr>
                                      <p:tavLst>
                                        <p:tav tm="0">
                                          <p:val>
                                            <p:fltVal val="0"/>
                                          </p:val>
                                        </p:tav>
                                        <p:tav tm="100000">
                                          <p:val>
                                            <p:strVal val="#ppt_h"/>
                                          </p:val>
                                        </p:tav>
                                      </p:tavLst>
                                    </p:anim>
                                    <p:anim calcmode="lin" valueType="num">
                                      <p:cBhvr>
                                        <p:cTn id="33" dur="500" fill="hold"/>
                                        <p:tgtEl>
                                          <p:spTgt spid="82"/>
                                        </p:tgtEl>
                                        <p:attrNameLst>
                                          <p:attrName>style.rotation</p:attrName>
                                        </p:attrNameLst>
                                      </p:cBhvr>
                                      <p:tavLst>
                                        <p:tav tm="0">
                                          <p:val>
                                            <p:fltVal val="360"/>
                                          </p:val>
                                        </p:tav>
                                        <p:tav tm="100000">
                                          <p:val>
                                            <p:fltVal val="0"/>
                                          </p:val>
                                        </p:tav>
                                      </p:tavLst>
                                    </p:anim>
                                    <p:animEffect transition="in" filter="fade">
                                      <p:cBhvr>
                                        <p:cTn id="34" dur="500"/>
                                        <p:tgtEl>
                                          <p:spTgt spid="82"/>
                                        </p:tgtEl>
                                      </p:cBhvr>
                                    </p:animEffect>
                                  </p:childTnLst>
                                </p:cTn>
                              </p:par>
                            </p:childTnLst>
                          </p:cTn>
                        </p:par>
                        <p:par>
                          <p:cTn id="35" fill="hold" nodeType="afterGroup">
                            <p:stCondLst>
                              <p:cond delay="2500"/>
                            </p:stCondLst>
                            <p:childTnLst>
                              <p:par>
                                <p:cTn id="36" presetID="49" presetClass="entr" presetSubtype="0" decel="100000" fill="hold"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 calcmode="lin" valueType="num">
                                      <p:cBhvr>
                                        <p:cTn id="40" dur="500" fill="hold"/>
                                        <p:tgtEl>
                                          <p:spTgt spid="83"/>
                                        </p:tgtEl>
                                        <p:attrNameLst>
                                          <p:attrName>style.rotation</p:attrName>
                                        </p:attrNameLst>
                                      </p:cBhvr>
                                      <p:tavLst>
                                        <p:tav tm="0">
                                          <p:val>
                                            <p:fltVal val="360"/>
                                          </p:val>
                                        </p:tav>
                                        <p:tav tm="100000">
                                          <p:val>
                                            <p:fltVal val="0"/>
                                          </p:val>
                                        </p:tav>
                                      </p:tavLst>
                                    </p:anim>
                                    <p:animEffect transition="in" filter="fade">
                                      <p:cBhvr>
                                        <p:cTn id="41" dur="500"/>
                                        <p:tgtEl>
                                          <p:spTgt spid="83"/>
                                        </p:tgtEl>
                                      </p:cBhvr>
                                    </p:animEffect>
                                  </p:childTnLst>
                                </p:cTn>
                              </p:par>
                            </p:childTnLst>
                          </p:cTn>
                        </p:par>
                        <p:par>
                          <p:cTn id="42" fill="hold" nodeType="afterGroup">
                            <p:stCondLst>
                              <p:cond delay="3000"/>
                            </p:stCondLst>
                            <p:childTnLst>
                              <p:par>
                                <p:cTn id="43" presetID="22" presetClass="entr" presetSubtype="1"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wipe(up)">
                                      <p:cBhvr>
                                        <p:cTn id="45" dur="500"/>
                                        <p:tgtEl>
                                          <p:spTgt spid="64"/>
                                        </p:tgtEl>
                                      </p:cBhvr>
                                    </p:animEffect>
                                  </p:childTnLst>
                                </p:cTn>
                              </p:par>
                            </p:childTnLst>
                          </p:cTn>
                        </p:par>
                        <p:par>
                          <p:cTn id="46" fill="hold" nodeType="afterGroup">
                            <p:stCondLst>
                              <p:cond delay="3500"/>
                            </p:stCondLst>
                            <p:childTnLst>
                              <p:par>
                                <p:cTn id="47" presetID="22" presetClass="entr" presetSubtype="1" fill="hold" nodeType="afterEffect">
                                  <p:stCondLst>
                                    <p:cond delay="0"/>
                                  </p:stCondLst>
                                  <p:childTnLst>
                                    <p:set>
                                      <p:cBhvr>
                                        <p:cTn id="48" dur="1" fill="hold">
                                          <p:stCondLst>
                                            <p:cond delay="0"/>
                                          </p:stCondLst>
                                        </p:cTn>
                                        <p:tgtEl>
                                          <p:spTgt spid="68"/>
                                        </p:tgtEl>
                                        <p:attrNameLst>
                                          <p:attrName>style.visibility</p:attrName>
                                        </p:attrNameLst>
                                      </p:cBhvr>
                                      <p:to>
                                        <p:strVal val="visible"/>
                                      </p:to>
                                    </p:set>
                                    <p:animEffect transition="in" filter="wipe(up)">
                                      <p:cBhvr>
                                        <p:cTn id="49" dur="500"/>
                                        <p:tgtEl>
                                          <p:spTgt spid="68"/>
                                        </p:tgtEl>
                                      </p:cBhvr>
                                    </p:animEffect>
                                  </p:childTnLst>
                                </p:cTn>
                              </p:par>
                            </p:childTnLst>
                          </p:cTn>
                        </p:par>
                        <p:par>
                          <p:cTn id="50" fill="hold" nodeType="afterGroup">
                            <p:stCondLst>
                              <p:cond delay="4000"/>
                            </p:stCondLst>
                            <p:childTnLst>
                              <p:par>
                                <p:cTn id="51" presetID="22" presetClass="entr" presetSubtype="1" fill="hold" nodeType="after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wipe(up)">
                                      <p:cBhvr>
                                        <p:cTn id="53" dur="500"/>
                                        <p:tgtEl>
                                          <p:spTgt spid="72"/>
                                        </p:tgtEl>
                                      </p:cBhvr>
                                    </p:animEffect>
                                  </p:childTnLst>
                                </p:cTn>
                              </p:par>
                            </p:childTnLst>
                          </p:cTn>
                        </p:par>
                        <p:par>
                          <p:cTn id="54" fill="hold" nodeType="afterGroup">
                            <p:stCondLst>
                              <p:cond delay="4500"/>
                            </p:stCondLst>
                            <p:childTnLst>
                              <p:par>
                                <p:cTn id="55" presetID="22" presetClass="entr" presetSubtype="1" fill="hold"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wipe(up)">
                                      <p:cBhvr>
                                        <p:cTn id="5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NUMBER LIST sample</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18</a:t>
            </a:r>
          </a:p>
        </p:txBody>
      </p:sp>
      <p:grpSp>
        <p:nvGrpSpPr>
          <p:cNvPr id="50" name="Group 49"/>
          <p:cNvGrpSpPr>
            <a:grpSpLocks/>
          </p:cNvGrpSpPr>
          <p:nvPr/>
        </p:nvGrpSpPr>
        <p:grpSpPr bwMode="auto">
          <a:xfrm>
            <a:off x="914400" y="1949450"/>
            <a:ext cx="1828800" cy="1023938"/>
            <a:chOff x="914400" y="1950050"/>
            <a:chExt cx="1828800" cy="1021985"/>
          </a:xfrm>
        </p:grpSpPr>
        <p:sp>
          <p:nvSpPr>
            <p:cNvPr id="19488" name="TextBox 19"/>
            <p:cNvSpPr txBox="1">
              <a:spLocks noChangeArrowheads="1"/>
            </p:cNvSpPr>
            <p:nvPr/>
          </p:nvSpPr>
          <p:spPr bwMode="auto">
            <a:xfrm>
              <a:off x="914400" y="2326376"/>
              <a:ext cx="1828800" cy="6456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9" name="TextBox 23"/>
            <p:cNvSpPr txBox="1">
              <a:spLocks noChangeArrowheads="1"/>
            </p:cNvSpPr>
            <p:nvPr/>
          </p:nvSpPr>
          <p:spPr bwMode="auto">
            <a:xfrm>
              <a:off x="914400" y="1950050"/>
              <a:ext cx="1828800" cy="4150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01</a:t>
              </a:r>
            </a:p>
          </p:txBody>
        </p:sp>
      </p:grpSp>
      <p:sp>
        <p:nvSpPr>
          <p:cNvPr id="27" name="Oval 26"/>
          <p:cNvSpPr/>
          <p:nvPr/>
        </p:nvSpPr>
        <p:spPr>
          <a:xfrm>
            <a:off x="1600200" y="1508125"/>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01</a:t>
            </a:r>
          </a:p>
        </p:txBody>
      </p:sp>
      <p:grpSp>
        <p:nvGrpSpPr>
          <p:cNvPr id="51" name="Group 50"/>
          <p:cNvGrpSpPr>
            <a:grpSpLocks/>
          </p:cNvGrpSpPr>
          <p:nvPr/>
        </p:nvGrpSpPr>
        <p:grpSpPr bwMode="auto">
          <a:xfrm>
            <a:off x="2754313" y="1946275"/>
            <a:ext cx="1828800" cy="1022350"/>
            <a:chOff x="2753680" y="1945918"/>
            <a:chExt cx="1828800" cy="1023311"/>
          </a:xfrm>
        </p:grpSpPr>
        <p:sp>
          <p:nvSpPr>
            <p:cNvPr id="19486" name="TextBox 31"/>
            <p:cNvSpPr txBox="1">
              <a:spLocks noChangeArrowheads="1"/>
            </p:cNvSpPr>
            <p:nvPr/>
          </p:nvSpPr>
          <p:spPr bwMode="auto">
            <a:xfrm>
              <a:off x="2753680" y="2322567"/>
              <a:ext cx="1828800" cy="646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7" name="TextBox 32"/>
            <p:cNvSpPr txBox="1">
              <a:spLocks noChangeArrowheads="1"/>
            </p:cNvSpPr>
            <p:nvPr/>
          </p:nvSpPr>
          <p:spPr bwMode="auto">
            <a:xfrm>
              <a:off x="2753680" y="1945918"/>
              <a:ext cx="1828800" cy="4157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02</a:t>
              </a:r>
            </a:p>
          </p:txBody>
        </p:sp>
      </p:grpSp>
      <p:sp>
        <p:nvSpPr>
          <p:cNvPr id="34" name="Oval 33"/>
          <p:cNvSpPr/>
          <p:nvPr/>
        </p:nvSpPr>
        <p:spPr>
          <a:xfrm>
            <a:off x="3440113" y="1504950"/>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02</a:t>
            </a:r>
          </a:p>
        </p:txBody>
      </p:sp>
      <p:grpSp>
        <p:nvGrpSpPr>
          <p:cNvPr id="52" name="Group 51"/>
          <p:cNvGrpSpPr>
            <a:grpSpLocks/>
          </p:cNvGrpSpPr>
          <p:nvPr/>
        </p:nvGrpSpPr>
        <p:grpSpPr bwMode="auto">
          <a:xfrm>
            <a:off x="4548188" y="1949450"/>
            <a:ext cx="1828800" cy="1023938"/>
            <a:chOff x="4548190" y="1950050"/>
            <a:chExt cx="1828800" cy="1021985"/>
          </a:xfrm>
        </p:grpSpPr>
        <p:sp>
          <p:nvSpPr>
            <p:cNvPr id="19484" name="TextBox 34"/>
            <p:cNvSpPr txBox="1">
              <a:spLocks noChangeArrowheads="1"/>
            </p:cNvSpPr>
            <p:nvPr/>
          </p:nvSpPr>
          <p:spPr bwMode="auto">
            <a:xfrm>
              <a:off x="4548190" y="2326376"/>
              <a:ext cx="1828800" cy="6456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5" name="TextBox 35"/>
            <p:cNvSpPr txBox="1">
              <a:spLocks noChangeArrowheads="1"/>
            </p:cNvSpPr>
            <p:nvPr/>
          </p:nvSpPr>
          <p:spPr bwMode="auto">
            <a:xfrm>
              <a:off x="4548190" y="1950050"/>
              <a:ext cx="1828800" cy="4150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03</a:t>
              </a:r>
            </a:p>
          </p:txBody>
        </p:sp>
      </p:grpSp>
      <p:sp>
        <p:nvSpPr>
          <p:cNvPr id="37" name="Oval 36"/>
          <p:cNvSpPr/>
          <p:nvPr/>
        </p:nvSpPr>
        <p:spPr>
          <a:xfrm>
            <a:off x="5233988" y="1508125"/>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03</a:t>
            </a:r>
          </a:p>
        </p:txBody>
      </p:sp>
      <p:grpSp>
        <p:nvGrpSpPr>
          <p:cNvPr id="53" name="Group 52"/>
          <p:cNvGrpSpPr>
            <a:grpSpLocks/>
          </p:cNvGrpSpPr>
          <p:nvPr/>
        </p:nvGrpSpPr>
        <p:grpSpPr bwMode="auto">
          <a:xfrm>
            <a:off x="6388100" y="1946275"/>
            <a:ext cx="1828800" cy="1022350"/>
            <a:chOff x="6387470" y="1945918"/>
            <a:chExt cx="1828800" cy="1023311"/>
          </a:xfrm>
        </p:grpSpPr>
        <p:sp>
          <p:nvSpPr>
            <p:cNvPr id="19482" name="TextBox 37"/>
            <p:cNvSpPr txBox="1">
              <a:spLocks noChangeArrowheads="1"/>
            </p:cNvSpPr>
            <p:nvPr/>
          </p:nvSpPr>
          <p:spPr bwMode="auto">
            <a:xfrm>
              <a:off x="6387470" y="2322567"/>
              <a:ext cx="1828800" cy="646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3" name="TextBox 38"/>
            <p:cNvSpPr txBox="1">
              <a:spLocks noChangeArrowheads="1"/>
            </p:cNvSpPr>
            <p:nvPr/>
          </p:nvSpPr>
          <p:spPr bwMode="auto">
            <a:xfrm>
              <a:off x="6387470" y="1945918"/>
              <a:ext cx="1828800" cy="4157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04</a:t>
              </a:r>
            </a:p>
          </p:txBody>
        </p:sp>
      </p:grpSp>
      <p:sp>
        <p:nvSpPr>
          <p:cNvPr id="40" name="Oval 39"/>
          <p:cNvSpPr/>
          <p:nvPr/>
        </p:nvSpPr>
        <p:spPr>
          <a:xfrm>
            <a:off x="7073900" y="1504950"/>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04</a:t>
            </a:r>
          </a:p>
        </p:txBody>
      </p:sp>
      <p:grpSp>
        <p:nvGrpSpPr>
          <p:cNvPr id="54" name="Group 53"/>
          <p:cNvGrpSpPr>
            <a:grpSpLocks/>
          </p:cNvGrpSpPr>
          <p:nvPr/>
        </p:nvGrpSpPr>
        <p:grpSpPr bwMode="auto">
          <a:xfrm>
            <a:off x="1828800" y="3546475"/>
            <a:ext cx="1828800" cy="1022350"/>
            <a:chOff x="1828800" y="3546118"/>
            <a:chExt cx="1828800" cy="1023311"/>
          </a:xfrm>
        </p:grpSpPr>
        <p:sp>
          <p:nvSpPr>
            <p:cNvPr id="19480" name="TextBox 40"/>
            <p:cNvSpPr txBox="1">
              <a:spLocks noChangeArrowheads="1"/>
            </p:cNvSpPr>
            <p:nvPr/>
          </p:nvSpPr>
          <p:spPr bwMode="auto">
            <a:xfrm>
              <a:off x="1828800" y="3922767"/>
              <a:ext cx="1828800" cy="646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81" name="TextBox 41"/>
            <p:cNvSpPr txBox="1">
              <a:spLocks noChangeArrowheads="1"/>
            </p:cNvSpPr>
            <p:nvPr/>
          </p:nvSpPr>
          <p:spPr bwMode="auto">
            <a:xfrm>
              <a:off x="1828800" y="3546118"/>
              <a:ext cx="1828800" cy="4157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05</a:t>
              </a:r>
            </a:p>
          </p:txBody>
        </p:sp>
      </p:grpSp>
      <p:sp>
        <p:nvSpPr>
          <p:cNvPr id="43" name="Oval 42"/>
          <p:cNvSpPr/>
          <p:nvPr/>
        </p:nvSpPr>
        <p:spPr>
          <a:xfrm>
            <a:off x="2514600" y="3105150"/>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05</a:t>
            </a:r>
          </a:p>
        </p:txBody>
      </p:sp>
      <p:grpSp>
        <p:nvGrpSpPr>
          <p:cNvPr id="55" name="Group 54"/>
          <p:cNvGrpSpPr>
            <a:grpSpLocks/>
          </p:cNvGrpSpPr>
          <p:nvPr/>
        </p:nvGrpSpPr>
        <p:grpSpPr bwMode="auto">
          <a:xfrm>
            <a:off x="3622675" y="3549650"/>
            <a:ext cx="1828800" cy="1023938"/>
            <a:chOff x="3623310" y="3550250"/>
            <a:chExt cx="1828800" cy="1021985"/>
          </a:xfrm>
        </p:grpSpPr>
        <p:sp>
          <p:nvSpPr>
            <p:cNvPr id="19478" name="TextBox 43"/>
            <p:cNvSpPr txBox="1">
              <a:spLocks noChangeArrowheads="1"/>
            </p:cNvSpPr>
            <p:nvPr/>
          </p:nvSpPr>
          <p:spPr bwMode="auto">
            <a:xfrm>
              <a:off x="3623310" y="3926576"/>
              <a:ext cx="1828800" cy="6456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79" name="TextBox 44"/>
            <p:cNvSpPr txBox="1">
              <a:spLocks noChangeArrowheads="1"/>
            </p:cNvSpPr>
            <p:nvPr/>
          </p:nvSpPr>
          <p:spPr bwMode="auto">
            <a:xfrm>
              <a:off x="3623310" y="3550250"/>
              <a:ext cx="1828800" cy="4150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06</a:t>
              </a:r>
            </a:p>
          </p:txBody>
        </p:sp>
      </p:grpSp>
      <p:sp>
        <p:nvSpPr>
          <p:cNvPr id="46" name="Oval 45"/>
          <p:cNvSpPr/>
          <p:nvPr/>
        </p:nvSpPr>
        <p:spPr>
          <a:xfrm>
            <a:off x="4308475" y="3108325"/>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06</a:t>
            </a:r>
          </a:p>
        </p:txBody>
      </p:sp>
      <p:grpSp>
        <p:nvGrpSpPr>
          <p:cNvPr id="56" name="Group 55"/>
          <p:cNvGrpSpPr>
            <a:grpSpLocks/>
          </p:cNvGrpSpPr>
          <p:nvPr/>
        </p:nvGrpSpPr>
        <p:grpSpPr bwMode="auto">
          <a:xfrm>
            <a:off x="5462588" y="3546475"/>
            <a:ext cx="1828800" cy="1022350"/>
            <a:chOff x="5462590" y="3546118"/>
            <a:chExt cx="1828800" cy="1023311"/>
          </a:xfrm>
        </p:grpSpPr>
        <p:sp>
          <p:nvSpPr>
            <p:cNvPr id="19476" name="TextBox 46"/>
            <p:cNvSpPr txBox="1">
              <a:spLocks noChangeArrowheads="1"/>
            </p:cNvSpPr>
            <p:nvPr/>
          </p:nvSpPr>
          <p:spPr bwMode="auto">
            <a:xfrm>
              <a:off x="5462590" y="3922767"/>
              <a:ext cx="1828800" cy="646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Aneuk lon sayang, patoh keuh bapak ngon mak, bek batat, meunyoe batat ayah cutiet bak punggong dan pha.</a:t>
              </a:r>
              <a:endParaRPr lang="en-US" altLang="zh-CN" sz="900" b="1"/>
            </a:p>
          </p:txBody>
        </p:sp>
        <p:sp>
          <p:nvSpPr>
            <p:cNvPr id="19477" name="TextBox 47"/>
            <p:cNvSpPr txBox="1">
              <a:spLocks noChangeArrowheads="1"/>
            </p:cNvSpPr>
            <p:nvPr/>
          </p:nvSpPr>
          <p:spPr bwMode="auto">
            <a:xfrm>
              <a:off x="5462590" y="3546118"/>
              <a:ext cx="1828800" cy="4157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rgbClr val="00B0F0"/>
                  </a:solidFill>
                  <a:latin typeface="Gulim" pitchFamily="34" charset="-127"/>
                </a:rPr>
                <a:t>LIST NAME 07</a:t>
              </a:r>
            </a:p>
          </p:txBody>
        </p:sp>
      </p:grpSp>
      <p:sp>
        <p:nvSpPr>
          <p:cNvPr id="49" name="Oval 48"/>
          <p:cNvSpPr/>
          <p:nvPr/>
        </p:nvSpPr>
        <p:spPr>
          <a:xfrm>
            <a:off x="6148388" y="3105150"/>
            <a:ext cx="457200" cy="457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07</a:t>
            </a:r>
          </a:p>
        </p:txBody>
      </p:sp>
      <p:sp>
        <p:nvSpPr>
          <p:cNvPr id="57" name="TextBox 5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p:tgtEl>
                                          <p:spTgt spid="57"/>
                                        </p:tgtEl>
                                        <p:attrNameLst>
                                          <p:attrName>ppt_y</p:attrName>
                                        </p:attrNameLst>
                                      </p:cBhvr>
                                      <p:tavLst>
                                        <p:tav tm="0">
                                          <p:val>
                                            <p:strVal val="#ppt_y-#ppt_h*1.125000"/>
                                          </p:val>
                                        </p:tav>
                                        <p:tav tm="100000">
                                          <p:val>
                                            <p:strVal val="#ppt_y"/>
                                          </p:val>
                                        </p:tav>
                                      </p:tavLst>
                                    </p:anim>
                                    <p:animEffect transition="in" filter="wipe(down)">
                                      <p:cBhvr>
                                        <p:cTn id="13" dur="500"/>
                                        <p:tgtEl>
                                          <p:spTgt spid="57"/>
                                        </p:tgtEl>
                                      </p:cBhvr>
                                    </p:animEffect>
                                  </p:childTnLst>
                                </p:cTn>
                              </p:par>
                            </p:childTnLst>
                          </p:cTn>
                        </p:par>
                        <p:par>
                          <p:cTn id="14" fill="hold" nodeType="afterGroup">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 calcmode="lin" valueType="num">
                                      <p:cBhvr>
                                        <p:cTn id="19" dur="500" fill="hold"/>
                                        <p:tgtEl>
                                          <p:spTgt spid="27"/>
                                        </p:tgtEl>
                                        <p:attrNameLst>
                                          <p:attrName>style.rotation</p:attrName>
                                        </p:attrNameLst>
                                      </p:cBhvr>
                                      <p:tavLst>
                                        <p:tav tm="0">
                                          <p:val>
                                            <p:fltVal val="360"/>
                                          </p:val>
                                        </p:tav>
                                        <p:tav tm="100000">
                                          <p:val>
                                            <p:fltVal val="0"/>
                                          </p:val>
                                        </p:tav>
                                      </p:tavLst>
                                    </p:anim>
                                    <p:animEffect transition="in" filter="fade">
                                      <p:cBhvr>
                                        <p:cTn id="20" dur="500"/>
                                        <p:tgtEl>
                                          <p:spTgt spid="27"/>
                                        </p:tgtEl>
                                      </p:cBhvr>
                                    </p:animEffect>
                                  </p:childTnLst>
                                </p:cTn>
                              </p:par>
                            </p:childTnLst>
                          </p:cTn>
                        </p:par>
                        <p:par>
                          <p:cTn id="21" fill="hold" nodeType="afterGroup">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 calcmode="lin" valueType="num">
                                      <p:cBhvr>
                                        <p:cTn id="26" dur="500" fill="hold"/>
                                        <p:tgtEl>
                                          <p:spTgt spid="34"/>
                                        </p:tgtEl>
                                        <p:attrNameLst>
                                          <p:attrName>style.rotation</p:attrName>
                                        </p:attrNameLst>
                                      </p:cBhvr>
                                      <p:tavLst>
                                        <p:tav tm="0">
                                          <p:val>
                                            <p:fltVal val="360"/>
                                          </p:val>
                                        </p:tav>
                                        <p:tav tm="100000">
                                          <p:val>
                                            <p:fltVal val="0"/>
                                          </p:val>
                                        </p:tav>
                                      </p:tavLst>
                                    </p:anim>
                                    <p:animEffect transition="in" filter="fade">
                                      <p:cBhvr>
                                        <p:cTn id="27" dur="500"/>
                                        <p:tgtEl>
                                          <p:spTgt spid="34"/>
                                        </p:tgtEl>
                                      </p:cBhvr>
                                    </p:animEffect>
                                  </p:childTnLst>
                                </p:cTn>
                              </p:par>
                            </p:childTnLst>
                          </p:cTn>
                        </p:par>
                        <p:par>
                          <p:cTn id="28" fill="hold" nodeType="afterGroup">
                            <p:stCondLst>
                              <p:cond delay="2000"/>
                            </p:stCondLst>
                            <p:childTnLst>
                              <p:par>
                                <p:cTn id="29" presetID="49" presetClass="entr" presetSubtype="0" decel="10000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 calcmode="lin" valueType="num">
                                      <p:cBhvr>
                                        <p:cTn id="33" dur="500" fill="hold"/>
                                        <p:tgtEl>
                                          <p:spTgt spid="37"/>
                                        </p:tgtEl>
                                        <p:attrNameLst>
                                          <p:attrName>style.rotation</p:attrName>
                                        </p:attrNameLst>
                                      </p:cBhvr>
                                      <p:tavLst>
                                        <p:tav tm="0">
                                          <p:val>
                                            <p:fltVal val="360"/>
                                          </p:val>
                                        </p:tav>
                                        <p:tav tm="100000">
                                          <p:val>
                                            <p:fltVal val="0"/>
                                          </p:val>
                                        </p:tav>
                                      </p:tavLst>
                                    </p:anim>
                                    <p:animEffect transition="in" filter="fade">
                                      <p:cBhvr>
                                        <p:cTn id="34" dur="500"/>
                                        <p:tgtEl>
                                          <p:spTgt spid="37"/>
                                        </p:tgtEl>
                                      </p:cBhvr>
                                    </p:animEffect>
                                  </p:childTnLst>
                                </p:cTn>
                              </p:par>
                            </p:childTnLst>
                          </p:cTn>
                        </p:par>
                        <p:par>
                          <p:cTn id="35" fill="hold" nodeType="afterGroup">
                            <p:stCondLst>
                              <p:cond delay="2500"/>
                            </p:stCondLst>
                            <p:childTnLst>
                              <p:par>
                                <p:cTn id="36" presetID="49" presetClass="entr" presetSubtype="0" decel="10000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500" fill="hold"/>
                                        <p:tgtEl>
                                          <p:spTgt spid="40"/>
                                        </p:tgtEl>
                                        <p:attrNameLst>
                                          <p:attrName>ppt_w</p:attrName>
                                        </p:attrNameLst>
                                      </p:cBhvr>
                                      <p:tavLst>
                                        <p:tav tm="0">
                                          <p:val>
                                            <p:fltVal val="0"/>
                                          </p:val>
                                        </p:tav>
                                        <p:tav tm="100000">
                                          <p:val>
                                            <p:strVal val="#ppt_w"/>
                                          </p:val>
                                        </p:tav>
                                      </p:tavLst>
                                    </p:anim>
                                    <p:anim calcmode="lin" valueType="num">
                                      <p:cBhvr>
                                        <p:cTn id="39" dur="500" fill="hold"/>
                                        <p:tgtEl>
                                          <p:spTgt spid="40"/>
                                        </p:tgtEl>
                                        <p:attrNameLst>
                                          <p:attrName>ppt_h</p:attrName>
                                        </p:attrNameLst>
                                      </p:cBhvr>
                                      <p:tavLst>
                                        <p:tav tm="0">
                                          <p:val>
                                            <p:fltVal val="0"/>
                                          </p:val>
                                        </p:tav>
                                        <p:tav tm="100000">
                                          <p:val>
                                            <p:strVal val="#ppt_h"/>
                                          </p:val>
                                        </p:tav>
                                      </p:tavLst>
                                    </p:anim>
                                    <p:anim calcmode="lin" valueType="num">
                                      <p:cBhvr>
                                        <p:cTn id="40" dur="500" fill="hold"/>
                                        <p:tgtEl>
                                          <p:spTgt spid="40"/>
                                        </p:tgtEl>
                                        <p:attrNameLst>
                                          <p:attrName>style.rotation</p:attrName>
                                        </p:attrNameLst>
                                      </p:cBhvr>
                                      <p:tavLst>
                                        <p:tav tm="0">
                                          <p:val>
                                            <p:fltVal val="360"/>
                                          </p:val>
                                        </p:tav>
                                        <p:tav tm="100000">
                                          <p:val>
                                            <p:fltVal val="0"/>
                                          </p:val>
                                        </p:tav>
                                      </p:tavLst>
                                    </p:anim>
                                    <p:animEffect transition="in" filter="fade">
                                      <p:cBhvr>
                                        <p:cTn id="41" dur="500"/>
                                        <p:tgtEl>
                                          <p:spTgt spid="40"/>
                                        </p:tgtEl>
                                      </p:cBhvr>
                                    </p:animEffect>
                                  </p:childTnLst>
                                </p:cTn>
                              </p:par>
                            </p:childTnLst>
                          </p:cTn>
                        </p:par>
                        <p:par>
                          <p:cTn id="42" fill="hold" nodeType="afterGroup">
                            <p:stCondLst>
                              <p:cond delay="300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nodeType="afterGroup">
                            <p:stCondLst>
                              <p:cond delay="3500"/>
                            </p:stCondLst>
                            <p:childTnLst>
                              <p:par>
                                <p:cTn id="50" presetID="49" presetClass="entr" presetSubtype="0" decel="10000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p:cTn id="52" dur="500" fill="hold"/>
                                        <p:tgtEl>
                                          <p:spTgt spid="46"/>
                                        </p:tgtEl>
                                        <p:attrNameLst>
                                          <p:attrName>ppt_w</p:attrName>
                                        </p:attrNameLst>
                                      </p:cBhvr>
                                      <p:tavLst>
                                        <p:tav tm="0">
                                          <p:val>
                                            <p:fltVal val="0"/>
                                          </p:val>
                                        </p:tav>
                                        <p:tav tm="100000">
                                          <p:val>
                                            <p:strVal val="#ppt_w"/>
                                          </p:val>
                                        </p:tav>
                                      </p:tavLst>
                                    </p:anim>
                                    <p:anim calcmode="lin" valueType="num">
                                      <p:cBhvr>
                                        <p:cTn id="53" dur="500" fill="hold"/>
                                        <p:tgtEl>
                                          <p:spTgt spid="46"/>
                                        </p:tgtEl>
                                        <p:attrNameLst>
                                          <p:attrName>ppt_h</p:attrName>
                                        </p:attrNameLst>
                                      </p:cBhvr>
                                      <p:tavLst>
                                        <p:tav tm="0">
                                          <p:val>
                                            <p:fltVal val="0"/>
                                          </p:val>
                                        </p:tav>
                                        <p:tav tm="100000">
                                          <p:val>
                                            <p:strVal val="#ppt_h"/>
                                          </p:val>
                                        </p:tav>
                                      </p:tavLst>
                                    </p:anim>
                                    <p:anim calcmode="lin" valueType="num">
                                      <p:cBhvr>
                                        <p:cTn id="54" dur="500" fill="hold"/>
                                        <p:tgtEl>
                                          <p:spTgt spid="46"/>
                                        </p:tgtEl>
                                        <p:attrNameLst>
                                          <p:attrName>style.rotation</p:attrName>
                                        </p:attrNameLst>
                                      </p:cBhvr>
                                      <p:tavLst>
                                        <p:tav tm="0">
                                          <p:val>
                                            <p:fltVal val="360"/>
                                          </p:val>
                                        </p:tav>
                                        <p:tav tm="100000">
                                          <p:val>
                                            <p:fltVal val="0"/>
                                          </p:val>
                                        </p:tav>
                                      </p:tavLst>
                                    </p:anim>
                                    <p:animEffect transition="in" filter="fade">
                                      <p:cBhvr>
                                        <p:cTn id="55" dur="500"/>
                                        <p:tgtEl>
                                          <p:spTgt spid="46"/>
                                        </p:tgtEl>
                                      </p:cBhvr>
                                    </p:animEffect>
                                  </p:childTnLst>
                                </p:cTn>
                              </p:par>
                            </p:childTnLst>
                          </p:cTn>
                        </p:par>
                        <p:par>
                          <p:cTn id="56" fill="hold" nodeType="afterGroup">
                            <p:stCondLst>
                              <p:cond delay="4000"/>
                            </p:stCondLst>
                            <p:childTnLst>
                              <p:par>
                                <p:cTn id="57" presetID="49" presetClass="entr" presetSubtype="0" decel="100000"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500" fill="hold"/>
                                        <p:tgtEl>
                                          <p:spTgt spid="49"/>
                                        </p:tgtEl>
                                        <p:attrNameLst>
                                          <p:attrName>ppt_w</p:attrName>
                                        </p:attrNameLst>
                                      </p:cBhvr>
                                      <p:tavLst>
                                        <p:tav tm="0">
                                          <p:val>
                                            <p:fltVal val="0"/>
                                          </p:val>
                                        </p:tav>
                                        <p:tav tm="100000">
                                          <p:val>
                                            <p:strVal val="#ppt_w"/>
                                          </p:val>
                                        </p:tav>
                                      </p:tavLst>
                                    </p:anim>
                                    <p:anim calcmode="lin" valueType="num">
                                      <p:cBhvr>
                                        <p:cTn id="60" dur="500" fill="hold"/>
                                        <p:tgtEl>
                                          <p:spTgt spid="49"/>
                                        </p:tgtEl>
                                        <p:attrNameLst>
                                          <p:attrName>ppt_h</p:attrName>
                                        </p:attrNameLst>
                                      </p:cBhvr>
                                      <p:tavLst>
                                        <p:tav tm="0">
                                          <p:val>
                                            <p:fltVal val="0"/>
                                          </p:val>
                                        </p:tav>
                                        <p:tav tm="100000">
                                          <p:val>
                                            <p:strVal val="#ppt_h"/>
                                          </p:val>
                                        </p:tav>
                                      </p:tavLst>
                                    </p:anim>
                                    <p:anim calcmode="lin" valueType="num">
                                      <p:cBhvr>
                                        <p:cTn id="61" dur="500" fill="hold"/>
                                        <p:tgtEl>
                                          <p:spTgt spid="49"/>
                                        </p:tgtEl>
                                        <p:attrNameLst>
                                          <p:attrName>style.rotation</p:attrName>
                                        </p:attrNameLst>
                                      </p:cBhvr>
                                      <p:tavLst>
                                        <p:tav tm="0">
                                          <p:val>
                                            <p:fltVal val="360"/>
                                          </p:val>
                                        </p:tav>
                                        <p:tav tm="100000">
                                          <p:val>
                                            <p:fltVal val="0"/>
                                          </p:val>
                                        </p:tav>
                                      </p:tavLst>
                                    </p:anim>
                                    <p:animEffect transition="in" filter="fade">
                                      <p:cBhvr>
                                        <p:cTn id="62" dur="500"/>
                                        <p:tgtEl>
                                          <p:spTgt spid="49"/>
                                        </p:tgtEl>
                                      </p:cBhvr>
                                    </p:animEffect>
                                  </p:childTnLst>
                                </p:cTn>
                              </p:par>
                            </p:childTnLst>
                          </p:cTn>
                        </p:par>
                        <p:par>
                          <p:cTn id="63" fill="hold" nodeType="afterGroup">
                            <p:stCondLst>
                              <p:cond delay="4500"/>
                            </p:stCondLst>
                            <p:childTnLst>
                              <p:par>
                                <p:cTn id="64" presetID="20" presetClass="entr" presetSubtype="0" fill="hold"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wedge">
                                      <p:cBhvr>
                                        <p:cTn id="66" dur="500"/>
                                        <p:tgtEl>
                                          <p:spTgt spid="50"/>
                                        </p:tgtEl>
                                      </p:cBhvr>
                                    </p:animEffect>
                                  </p:childTnLst>
                                </p:cTn>
                              </p:par>
                            </p:childTnLst>
                          </p:cTn>
                        </p:par>
                        <p:par>
                          <p:cTn id="67" fill="hold" nodeType="afterGroup">
                            <p:stCondLst>
                              <p:cond delay="5000"/>
                            </p:stCondLst>
                            <p:childTnLst>
                              <p:par>
                                <p:cTn id="68" presetID="20" presetClass="entr" presetSubtype="0" fill="hold"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edge">
                                      <p:cBhvr>
                                        <p:cTn id="70" dur="500"/>
                                        <p:tgtEl>
                                          <p:spTgt spid="51"/>
                                        </p:tgtEl>
                                      </p:cBhvr>
                                    </p:animEffect>
                                  </p:childTnLst>
                                </p:cTn>
                              </p:par>
                            </p:childTnLst>
                          </p:cTn>
                        </p:par>
                        <p:par>
                          <p:cTn id="71" fill="hold" nodeType="afterGroup">
                            <p:stCondLst>
                              <p:cond delay="5500"/>
                            </p:stCondLst>
                            <p:childTnLst>
                              <p:par>
                                <p:cTn id="72" presetID="20" presetClass="entr" presetSubtype="0" fill="hold"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edge">
                                      <p:cBhvr>
                                        <p:cTn id="74" dur="500"/>
                                        <p:tgtEl>
                                          <p:spTgt spid="52"/>
                                        </p:tgtEl>
                                      </p:cBhvr>
                                    </p:animEffect>
                                  </p:childTnLst>
                                </p:cTn>
                              </p:par>
                            </p:childTnLst>
                          </p:cTn>
                        </p:par>
                        <p:par>
                          <p:cTn id="75" fill="hold" nodeType="afterGroup">
                            <p:stCondLst>
                              <p:cond delay="6000"/>
                            </p:stCondLst>
                            <p:childTnLst>
                              <p:par>
                                <p:cTn id="76" presetID="20" presetClass="entr" presetSubtype="0" fill="hold"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wedge">
                                      <p:cBhvr>
                                        <p:cTn id="78" dur="500"/>
                                        <p:tgtEl>
                                          <p:spTgt spid="53"/>
                                        </p:tgtEl>
                                      </p:cBhvr>
                                    </p:animEffect>
                                  </p:childTnLst>
                                </p:cTn>
                              </p:par>
                            </p:childTnLst>
                          </p:cTn>
                        </p:par>
                        <p:par>
                          <p:cTn id="79" fill="hold" nodeType="afterGroup">
                            <p:stCondLst>
                              <p:cond delay="6500"/>
                            </p:stCondLst>
                            <p:childTnLst>
                              <p:par>
                                <p:cTn id="80" presetID="20" presetClass="entr" presetSubtype="0" fill="hold" nodeType="after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wedge">
                                      <p:cBhvr>
                                        <p:cTn id="82" dur="500"/>
                                        <p:tgtEl>
                                          <p:spTgt spid="54"/>
                                        </p:tgtEl>
                                      </p:cBhvr>
                                    </p:animEffect>
                                  </p:childTnLst>
                                </p:cTn>
                              </p:par>
                            </p:childTnLst>
                          </p:cTn>
                        </p:par>
                        <p:par>
                          <p:cTn id="83" fill="hold" nodeType="afterGroup">
                            <p:stCondLst>
                              <p:cond delay="7000"/>
                            </p:stCondLst>
                            <p:childTnLst>
                              <p:par>
                                <p:cTn id="84" presetID="20" presetClass="entr" presetSubtype="0" fill="hold"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wedge">
                                      <p:cBhvr>
                                        <p:cTn id="86" dur="500"/>
                                        <p:tgtEl>
                                          <p:spTgt spid="55"/>
                                        </p:tgtEl>
                                      </p:cBhvr>
                                    </p:animEffect>
                                  </p:childTnLst>
                                </p:cTn>
                              </p:par>
                            </p:childTnLst>
                          </p:cTn>
                        </p:par>
                        <p:par>
                          <p:cTn id="87" fill="hold" nodeType="afterGroup">
                            <p:stCondLst>
                              <p:cond delay="7500"/>
                            </p:stCondLst>
                            <p:childTnLst>
                              <p:par>
                                <p:cTn id="88" presetID="20" presetClass="entr" presetSubtype="0" fill="hold" nodeType="after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wedge">
                                      <p:cBhvr>
                                        <p:cTn id="9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 grpId="0" animBg="1"/>
      <p:bldP spid="34" grpId="0" animBg="1"/>
      <p:bldP spid="37" grpId="0" animBg="1"/>
      <p:bldP spid="40" grpId="0" animBg="1"/>
      <p:bldP spid="43" grpId="0" animBg="1"/>
      <p:bldP spid="46" grpId="0" animBg="1"/>
      <p:bldP spid="49" grpId="0" animBg="1"/>
      <p:bldP spid="5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250950" y="523875"/>
            <a:ext cx="6477000" cy="381000"/>
          </a:xfrm>
        </p:spPr>
        <p:txBody>
          <a:bodyPr anchor="b"/>
          <a:lstStyle/>
          <a:p>
            <a:pPr eaLnBrk="1" hangingPunct="1"/>
            <a:r>
              <a:rPr lang="en-US" altLang="zh-CN" sz="3600" smtClean="0">
                <a:solidFill>
                  <a:srgbClr val="00B0F0"/>
                </a:solidFill>
                <a:latin typeface="Gulim" pitchFamily="34" charset="-127"/>
              </a:rPr>
              <a:t>GALLERY services sample</a:t>
            </a:r>
          </a:p>
        </p:txBody>
      </p:sp>
      <p:sp>
        <p:nvSpPr>
          <p:cNvPr id="1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7" name="Rectangle 1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19</a:t>
            </a:r>
          </a:p>
        </p:txBody>
      </p:sp>
      <p:sp>
        <p:nvSpPr>
          <p:cNvPr id="30" name="Rectangle 29"/>
          <p:cNvSpPr/>
          <p:nvPr/>
        </p:nvSpPr>
        <p:spPr>
          <a:xfrm>
            <a:off x="990600" y="1123950"/>
            <a:ext cx="1676400" cy="1713705"/>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1" name="Rectangle 30"/>
          <p:cNvSpPr/>
          <p:nvPr/>
        </p:nvSpPr>
        <p:spPr>
          <a:xfrm>
            <a:off x="2819400" y="1123950"/>
            <a:ext cx="1676400" cy="1713705"/>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2" name="Rectangle 31"/>
          <p:cNvSpPr/>
          <p:nvPr/>
        </p:nvSpPr>
        <p:spPr>
          <a:xfrm>
            <a:off x="4648200" y="1123950"/>
            <a:ext cx="1676400" cy="1713705"/>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3" name="Rectangle 32"/>
          <p:cNvSpPr/>
          <p:nvPr/>
        </p:nvSpPr>
        <p:spPr>
          <a:xfrm>
            <a:off x="6477000" y="1123950"/>
            <a:ext cx="1676400" cy="1713705"/>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6" name="TextBox 35"/>
          <p:cNvSpPr txBox="1">
            <a:spLocks noChangeArrowheads="1"/>
          </p:cNvSpPr>
          <p:nvPr/>
        </p:nvSpPr>
        <p:spPr bwMode="auto">
          <a:xfrm>
            <a:off x="2819400" y="2705100"/>
            <a:ext cx="1676400" cy="369888"/>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200">
                <a:solidFill>
                  <a:schemeClr val="bg1"/>
                </a:solidFill>
                <a:latin typeface="Gulim" pitchFamily="34" charset="-127"/>
              </a:rPr>
              <a:t>SERVICE NAME 02</a:t>
            </a:r>
          </a:p>
        </p:txBody>
      </p:sp>
      <p:sp>
        <p:nvSpPr>
          <p:cNvPr id="37" name="TextBox 36"/>
          <p:cNvSpPr txBox="1">
            <a:spLocks noChangeArrowheads="1"/>
          </p:cNvSpPr>
          <p:nvPr/>
        </p:nvSpPr>
        <p:spPr bwMode="auto">
          <a:xfrm>
            <a:off x="4648200" y="2705100"/>
            <a:ext cx="1676400" cy="369888"/>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200">
                <a:solidFill>
                  <a:schemeClr val="bg1"/>
                </a:solidFill>
                <a:latin typeface="Gulim" pitchFamily="34" charset="-127"/>
              </a:rPr>
              <a:t>SERVICE NAME 03</a:t>
            </a:r>
          </a:p>
        </p:txBody>
      </p:sp>
      <p:sp>
        <p:nvSpPr>
          <p:cNvPr id="38" name="TextBox 37"/>
          <p:cNvSpPr txBox="1">
            <a:spLocks noChangeArrowheads="1"/>
          </p:cNvSpPr>
          <p:nvPr/>
        </p:nvSpPr>
        <p:spPr bwMode="auto">
          <a:xfrm>
            <a:off x="6477000" y="2705100"/>
            <a:ext cx="1676400" cy="369888"/>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200">
                <a:solidFill>
                  <a:schemeClr val="bg1"/>
                </a:solidFill>
                <a:latin typeface="Gulim" pitchFamily="34" charset="-127"/>
              </a:rPr>
              <a:t>SERVICE NAME 04</a:t>
            </a:r>
          </a:p>
        </p:txBody>
      </p:sp>
      <p:sp>
        <p:nvSpPr>
          <p:cNvPr id="39" name="TextBox 38"/>
          <p:cNvSpPr txBox="1">
            <a:spLocks noChangeArrowheads="1"/>
          </p:cNvSpPr>
          <p:nvPr/>
        </p:nvSpPr>
        <p:spPr bwMode="auto">
          <a:xfrm>
            <a:off x="990600" y="2700338"/>
            <a:ext cx="1676400" cy="369887"/>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200">
                <a:solidFill>
                  <a:schemeClr val="bg1"/>
                </a:solidFill>
                <a:latin typeface="Gulim" pitchFamily="34" charset="-127"/>
              </a:rPr>
              <a:t>SERVICE NAME 01</a:t>
            </a:r>
          </a:p>
        </p:txBody>
      </p:sp>
      <p:sp>
        <p:nvSpPr>
          <p:cNvPr id="40" name="TextBox 39"/>
          <p:cNvSpPr txBox="1">
            <a:spLocks noChangeArrowheads="1"/>
          </p:cNvSpPr>
          <p:nvPr/>
        </p:nvSpPr>
        <p:spPr bwMode="auto">
          <a:xfrm>
            <a:off x="984250" y="3311525"/>
            <a:ext cx="16764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41" name="TextBox 40"/>
          <p:cNvSpPr txBox="1">
            <a:spLocks noChangeArrowheads="1"/>
          </p:cNvSpPr>
          <p:nvPr/>
        </p:nvSpPr>
        <p:spPr bwMode="auto">
          <a:xfrm>
            <a:off x="2813050" y="3311525"/>
            <a:ext cx="16764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42" name="TextBox 41"/>
          <p:cNvSpPr txBox="1">
            <a:spLocks noChangeArrowheads="1"/>
          </p:cNvSpPr>
          <p:nvPr/>
        </p:nvSpPr>
        <p:spPr bwMode="auto">
          <a:xfrm>
            <a:off x="4648200" y="3311525"/>
            <a:ext cx="16764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43" name="TextBox 42"/>
          <p:cNvSpPr txBox="1">
            <a:spLocks noChangeArrowheads="1"/>
          </p:cNvSpPr>
          <p:nvPr/>
        </p:nvSpPr>
        <p:spPr bwMode="auto">
          <a:xfrm>
            <a:off x="6477000" y="3311525"/>
            <a:ext cx="16764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20" name="TextBox 19"/>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ppt_y</p:attrName>
                                        </p:attrNameLst>
                                      </p:cBhvr>
                                      <p:tavLst>
                                        <p:tav tm="0">
                                          <p:val>
                                            <p:strVal val="#ppt_y-#ppt_h*1.125000"/>
                                          </p:val>
                                        </p:tav>
                                        <p:tav tm="100000">
                                          <p:val>
                                            <p:strVal val="#ppt_y"/>
                                          </p:val>
                                        </p:tav>
                                      </p:tavLst>
                                    </p:anim>
                                    <p:animEffect transition="in" filter="wipe(down)">
                                      <p:cBhvr>
                                        <p:cTn id="13" dur="500"/>
                                        <p:tgtEl>
                                          <p:spTgt spid="20"/>
                                        </p:tgtEl>
                                      </p:cBhvr>
                                    </p:animEffect>
                                  </p:childTnLst>
                                </p:cTn>
                              </p:par>
                            </p:childTnLst>
                          </p:cTn>
                        </p:par>
                        <p:par>
                          <p:cTn id="14" fill="hold" nodeType="afterGroup">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 calcmode="lin" valueType="num">
                                      <p:cBhvr>
                                        <p:cTn id="19" dur="500" fill="hold"/>
                                        <p:tgtEl>
                                          <p:spTgt spid="39"/>
                                        </p:tgtEl>
                                        <p:attrNameLst>
                                          <p:attrName>style.rotation</p:attrName>
                                        </p:attrNameLst>
                                      </p:cBhvr>
                                      <p:tavLst>
                                        <p:tav tm="0">
                                          <p:val>
                                            <p:fltVal val="360"/>
                                          </p:val>
                                        </p:tav>
                                        <p:tav tm="100000">
                                          <p:val>
                                            <p:fltVal val="0"/>
                                          </p:val>
                                        </p:tav>
                                      </p:tavLst>
                                    </p:anim>
                                    <p:animEffect transition="in" filter="fade">
                                      <p:cBhvr>
                                        <p:cTn id="20" dur="500"/>
                                        <p:tgtEl>
                                          <p:spTgt spid="39"/>
                                        </p:tgtEl>
                                      </p:cBhvr>
                                    </p:animEffect>
                                  </p:childTnLst>
                                </p:cTn>
                              </p:par>
                            </p:childTnLst>
                          </p:cTn>
                        </p:par>
                        <p:par>
                          <p:cTn id="21" fill="hold" nodeType="afterGroup">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 calcmode="lin" valueType="num">
                                      <p:cBhvr>
                                        <p:cTn id="26" dur="500" fill="hold"/>
                                        <p:tgtEl>
                                          <p:spTgt spid="36"/>
                                        </p:tgtEl>
                                        <p:attrNameLst>
                                          <p:attrName>style.rotation</p:attrName>
                                        </p:attrNameLst>
                                      </p:cBhvr>
                                      <p:tavLst>
                                        <p:tav tm="0">
                                          <p:val>
                                            <p:fltVal val="360"/>
                                          </p:val>
                                        </p:tav>
                                        <p:tav tm="100000">
                                          <p:val>
                                            <p:fltVal val="0"/>
                                          </p:val>
                                        </p:tav>
                                      </p:tavLst>
                                    </p:anim>
                                    <p:animEffect transition="in" filter="fade">
                                      <p:cBhvr>
                                        <p:cTn id="27" dur="500"/>
                                        <p:tgtEl>
                                          <p:spTgt spid="36"/>
                                        </p:tgtEl>
                                      </p:cBhvr>
                                    </p:animEffect>
                                  </p:childTnLst>
                                </p:cTn>
                              </p:par>
                            </p:childTnLst>
                          </p:cTn>
                        </p:par>
                        <p:par>
                          <p:cTn id="28" fill="hold" nodeType="afterGroup">
                            <p:stCondLst>
                              <p:cond delay="2000"/>
                            </p:stCondLst>
                            <p:childTnLst>
                              <p:par>
                                <p:cTn id="29" presetID="49" presetClass="entr" presetSubtype="0" decel="10000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 calcmode="lin" valueType="num">
                                      <p:cBhvr>
                                        <p:cTn id="33" dur="500" fill="hold"/>
                                        <p:tgtEl>
                                          <p:spTgt spid="37"/>
                                        </p:tgtEl>
                                        <p:attrNameLst>
                                          <p:attrName>style.rotation</p:attrName>
                                        </p:attrNameLst>
                                      </p:cBhvr>
                                      <p:tavLst>
                                        <p:tav tm="0">
                                          <p:val>
                                            <p:fltVal val="360"/>
                                          </p:val>
                                        </p:tav>
                                        <p:tav tm="100000">
                                          <p:val>
                                            <p:fltVal val="0"/>
                                          </p:val>
                                        </p:tav>
                                      </p:tavLst>
                                    </p:anim>
                                    <p:animEffect transition="in" filter="fade">
                                      <p:cBhvr>
                                        <p:cTn id="34" dur="500"/>
                                        <p:tgtEl>
                                          <p:spTgt spid="37"/>
                                        </p:tgtEl>
                                      </p:cBhvr>
                                    </p:animEffect>
                                  </p:childTnLst>
                                </p:cTn>
                              </p:par>
                            </p:childTnLst>
                          </p:cTn>
                        </p:par>
                        <p:par>
                          <p:cTn id="35" fill="hold" nodeType="afterGroup">
                            <p:stCondLst>
                              <p:cond delay="2500"/>
                            </p:stCondLst>
                            <p:childTnLst>
                              <p:par>
                                <p:cTn id="36" presetID="49" presetClass="entr" presetSubtype="0" decel="100000"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 calcmode="lin" valueType="num">
                                      <p:cBhvr>
                                        <p:cTn id="40" dur="500" fill="hold"/>
                                        <p:tgtEl>
                                          <p:spTgt spid="38"/>
                                        </p:tgtEl>
                                        <p:attrNameLst>
                                          <p:attrName>style.rotation</p:attrName>
                                        </p:attrNameLst>
                                      </p:cBhvr>
                                      <p:tavLst>
                                        <p:tav tm="0">
                                          <p:val>
                                            <p:fltVal val="360"/>
                                          </p:val>
                                        </p:tav>
                                        <p:tav tm="100000">
                                          <p:val>
                                            <p:fltVal val="0"/>
                                          </p:val>
                                        </p:tav>
                                      </p:tavLst>
                                    </p:anim>
                                    <p:animEffect transition="in" filter="fade">
                                      <p:cBhvr>
                                        <p:cTn id="41" dur="500"/>
                                        <p:tgtEl>
                                          <p:spTgt spid="38"/>
                                        </p:tgtEl>
                                      </p:cBhvr>
                                    </p:animEffect>
                                  </p:childTnLst>
                                </p:cTn>
                              </p:par>
                            </p:childTnLst>
                          </p:cTn>
                        </p:par>
                        <p:par>
                          <p:cTn id="42" fill="hold" nodeType="afterGroup">
                            <p:stCondLst>
                              <p:cond delay="3000"/>
                            </p:stCondLst>
                            <p:childTnLst>
                              <p:par>
                                <p:cTn id="43" presetID="37" presetClass="entr" presetSubtype="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anim calcmode="lin" valueType="num">
                                      <p:cBhvr>
                                        <p:cTn id="46" dur="500" fill="hold"/>
                                        <p:tgtEl>
                                          <p:spTgt spid="30"/>
                                        </p:tgtEl>
                                        <p:attrNameLst>
                                          <p:attrName>ppt_x</p:attrName>
                                        </p:attrNameLst>
                                      </p:cBhvr>
                                      <p:tavLst>
                                        <p:tav tm="0">
                                          <p:val>
                                            <p:strVal val="#ppt_x"/>
                                          </p:val>
                                        </p:tav>
                                        <p:tav tm="100000">
                                          <p:val>
                                            <p:strVal val="#ppt_x"/>
                                          </p:val>
                                        </p:tav>
                                      </p:tavLst>
                                    </p:anim>
                                    <p:anim calcmode="lin" valueType="num">
                                      <p:cBhvr>
                                        <p:cTn id="47" dur="450" decel="100000" fill="hold"/>
                                        <p:tgtEl>
                                          <p:spTgt spid="30"/>
                                        </p:tgtEl>
                                        <p:attrNameLst>
                                          <p:attrName>ppt_y</p:attrName>
                                        </p:attrNameLst>
                                      </p:cBhvr>
                                      <p:tavLst>
                                        <p:tav tm="0">
                                          <p:val>
                                            <p:strVal val="#ppt_y+1"/>
                                          </p:val>
                                        </p:tav>
                                        <p:tav tm="100000">
                                          <p:val>
                                            <p:strVal val="#ppt_y-.03"/>
                                          </p:val>
                                        </p:tav>
                                      </p:tavLst>
                                    </p:anim>
                                    <p:anim calcmode="lin" valueType="num">
                                      <p:cBhvr>
                                        <p:cTn id="48"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49" fill="hold" nodeType="afterGroup">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anim calcmode="lin" valueType="num">
                                      <p:cBhvr>
                                        <p:cTn id="53" dur="500" fill="hold"/>
                                        <p:tgtEl>
                                          <p:spTgt spid="40"/>
                                        </p:tgtEl>
                                        <p:attrNameLst>
                                          <p:attrName>ppt_x</p:attrName>
                                        </p:attrNameLst>
                                      </p:cBhvr>
                                      <p:tavLst>
                                        <p:tav tm="0">
                                          <p:val>
                                            <p:strVal val="#ppt_x"/>
                                          </p:val>
                                        </p:tav>
                                        <p:tav tm="100000">
                                          <p:val>
                                            <p:strVal val="#ppt_x"/>
                                          </p:val>
                                        </p:tav>
                                      </p:tavLst>
                                    </p:anim>
                                    <p:anim calcmode="lin" valueType="num">
                                      <p:cBhvr>
                                        <p:cTn id="54" dur="500" fill="hold"/>
                                        <p:tgtEl>
                                          <p:spTgt spid="40"/>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4000"/>
                            </p:stCondLst>
                            <p:childTnLst>
                              <p:par>
                                <p:cTn id="56" presetID="37" presetClass="entr" presetSubtype="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anim calcmode="lin" valueType="num">
                                      <p:cBhvr>
                                        <p:cTn id="59" dur="500" fill="hold"/>
                                        <p:tgtEl>
                                          <p:spTgt spid="31"/>
                                        </p:tgtEl>
                                        <p:attrNameLst>
                                          <p:attrName>ppt_x</p:attrName>
                                        </p:attrNameLst>
                                      </p:cBhvr>
                                      <p:tavLst>
                                        <p:tav tm="0">
                                          <p:val>
                                            <p:strVal val="#ppt_x"/>
                                          </p:val>
                                        </p:tav>
                                        <p:tav tm="100000">
                                          <p:val>
                                            <p:strVal val="#ppt_x"/>
                                          </p:val>
                                        </p:tav>
                                      </p:tavLst>
                                    </p:anim>
                                    <p:anim calcmode="lin" valueType="num">
                                      <p:cBhvr>
                                        <p:cTn id="60" dur="450" decel="100000" fill="hold"/>
                                        <p:tgtEl>
                                          <p:spTgt spid="31"/>
                                        </p:tgtEl>
                                        <p:attrNameLst>
                                          <p:attrName>ppt_y</p:attrName>
                                        </p:attrNameLst>
                                      </p:cBhvr>
                                      <p:tavLst>
                                        <p:tav tm="0">
                                          <p:val>
                                            <p:strVal val="#ppt_y+1"/>
                                          </p:val>
                                        </p:tav>
                                        <p:tav tm="100000">
                                          <p:val>
                                            <p:strVal val="#ppt_y-.03"/>
                                          </p:val>
                                        </p:tav>
                                      </p:tavLst>
                                    </p:anim>
                                    <p:anim calcmode="lin" valueType="num">
                                      <p:cBhvr>
                                        <p:cTn id="61"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62" fill="hold" nodeType="afterGroup">
                            <p:stCondLst>
                              <p:cond delay="4500"/>
                            </p:stCondLst>
                            <p:childTnLst>
                              <p:par>
                                <p:cTn id="63" presetID="47" presetClass="entr" presetSubtype="0"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anim calcmode="lin" valueType="num">
                                      <p:cBhvr>
                                        <p:cTn id="66" dur="500" fill="hold"/>
                                        <p:tgtEl>
                                          <p:spTgt spid="41"/>
                                        </p:tgtEl>
                                        <p:attrNameLst>
                                          <p:attrName>ppt_x</p:attrName>
                                        </p:attrNameLst>
                                      </p:cBhvr>
                                      <p:tavLst>
                                        <p:tav tm="0">
                                          <p:val>
                                            <p:strVal val="#ppt_x"/>
                                          </p:val>
                                        </p:tav>
                                        <p:tav tm="100000">
                                          <p:val>
                                            <p:strVal val="#ppt_x"/>
                                          </p:val>
                                        </p:tav>
                                      </p:tavLst>
                                    </p:anim>
                                    <p:anim calcmode="lin" valueType="num">
                                      <p:cBhvr>
                                        <p:cTn id="67" dur="500" fill="hold"/>
                                        <p:tgtEl>
                                          <p:spTgt spid="41"/>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5000"/>
                            </p:stCondLst>
                            <p:childTnLst>
                              <p:par>
                                <p:cTn id="69" presetID="37" presetClass="entr" presetSubtype="0"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anim calcmode="lin" valueType="num">
                                      <p:cBhvr>
                                        <p:cTn id="72" dur="500" fill="hold"/>
                                        <p:tgtEl>
                                          <p:spTgt spid="32"/>
                                        </p:tgtEl>
                                        <p:attrNameLst>
                                          <p:attrName>ppt_x</p:attrName>
                                        </p:attrNameLst>
                                      </p:cBhvr>
                                      <p:tavLst>
                                        <p:tav tm="0">
                                          <p:val>
                                            <p:strVal val="#ppt_x"/>
                                          </p:val>
                                        </p:tav>
                                        <p:tav tm="100000">
                                          <p:val>
                                            <p:strVal val="#ppt_x"/>
                                          </p:val>
                                        </p:tav>
                                      </p:tavLst>
                                    </p:anim>
                                    <p:anim calcmode="lin" valueType="num">
                                      <p:cBhvr>
                                        <p:cTn id="73" dur="450" decel="100000" fill="hold"/>
                                        <p:tgtEl>
                                          <p:spTgt spid="32"/>
                                        </p:tgtEl>
                                        <p:attrNameLst>
                                          <p:attrName>ppt_y</p:attrName>
                                        </p:attrNameLst>
                                      </p:cBhvr>
                                      <p:tavLst>
                                        <p:tav tm="0">
                                          <p:val>
                                            <p:strVal val="#ppt_y+1"/>
                                          </p:val>
                                        </p:tav>
                                        <p:tav tm="100000">
                                          <p:val>
                                            <p:strVal val="#ppt_y-.03"/>
                                          </p:val>
                                        </p:tav>
                                      </p:tavLst>
                                    </p:anim>
                                    <p:anim calcmode="lin" valueType="num">
                                      <p:cBhvr>
                                        <p:cTn id="7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childTnLst>
                          </p:cTn>
                        </p:par>
                        <p:par>
                          <p:cTn id="75" fill="hold" nodeType="afterGroup">
                            <p:stCondLst>
                              <p:cond delay="5500"/>
                            </p:stCondLst>
                            <p:childTnLst>
                              <p:par>
                                <p:cTn id="76" presetID="47" presetClass="entr" presetSubtype="0"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500"/>
                                        <p:tgtEl>
                                          <p:spTgt spid="42"/>
                                        </p:tgtEl>
                                      </p:cBhvr>
                                    </p:animEffect>
                                    <p:anim calcmode="lin" valueType="num">
                                      <p:cBhvr>
                                        <p:cTn id="79" dur="500" fill="hold"/>
                                        <p:tgtEl>
                                          <p:spTgt spid="42"/>
                                        </p:tgtEl>
                                        <p:attrNameLst>
                                          <p:attrName>ppt_x</p:attrName>
                                        </p:attrNameLst>
                                      </p:cBhvr>
                                      <p:tavLst>
                                        <p:tav tm="0">
                                          <p:val>
                                            <p:strVal val="#ppt_x"/>
                                          </p:val>
                                        </p:tav>
                                        <p:tav tm="100000">
                                          <p:val>
                                            <p:strVal val="#ppt_x"/>
                                          </p:val>
                                        </p:tav>
                                      </p:tavLst>
                                    </p:anim>
                                    <p:anim calcmode="lin" valueType="num">
                                      <p:cBhvr>
                                        <p:cTn id="80" dur="500" fill="hold"/>
                                        <p:tgtEl>
                                          <p:spTgt spid="42"/>
                                        </p:tgtEl>
                                        <p:attrNameLst>
                                          <p:attrName>ppt_y</p:attrName>
                                        </p:attrNameLst>
                                      </p:cBhvr>
                                      <p:tavLst>
                                        <p:tav tm="0">
                                          <p:val>
                                            <p:strVal val="#ppt_y-.1"/>
                                          </p:val>
                                        </p:tav>
                                        <p:tav tm="100000">
                                          <p:val>
                                            <p:strVal val="#ppt_y"/>
                                          </p:val>
                                        </p:tav>
                                      </p:tavLst>
                                    </p:anim>
                                  </p:childTnLst>
                                </p:cTn>
                              </p:par>
                            </p:childTnLst>
                          </p:cTn>
                        </p:par>
                        <p:par>
                          <p:cTn id="81" fill="hold" nodeType="afterGroup">
                            <p:stCondLst>
                              <p:cond delay="6000"/>
                            </p:stCondLst>
                            <p:childTnLst>
                              <p:par>
                                <p:cTn id="82" presetID="37" presetClass="entr" presetSubtype="0"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anim calcmode="lin" valueType="num">
                                      <p:cBhvr>
                                        <p:cTn id="85" dur="500" fill="hold"/>
                                        <p:tgtEl>
                                          <p:spTgt spid="33"/>
                                        </p:tgtEl>
                                        <p:attrNameLst>
                                          <p:attrName>ppt_x</p:attrName>
                                        </p:attrNameLst>
                                      </p:cBhvr>
                                      <p:tavLst>
                                        <p:tav tm="0">
                                          <p:val>
                                            <p:strVal val="#ppt_x"/>
                                          </p:val>
                                        </p:tav>
                                        <p:tav tm="100000">
                                          <p:val>
                                            <p:strVal val="#ppt_x"/>
                                          </p:val>
                                        </p:tav>
                                      </p:tavLst>
                                    </p:anim>
                                    <p:anim calcmode="lin" valueType="num">
                                      <p:cBhvr>
                                        <p:cTn id="86" dur="450" decel="100000" fill="hold"/>
                                        <p:tgtEl>
                                          <p:spTgt spid="33"/>
                                        </p:tgtEl>
                                        <p:attrNameLst>
                                          <p:attrName>ppt_y</p:attrName>
                                        </p:attrNameLst>
                                      </p:cBhvr>
                                      <p:tavLst>
                                        <p:tav tm="0">
                                          <p:val>
                                            <p:strVal val="#ppt_y+1"/>
                                          </p:val>
                                        </p:tav>
                                        <p:tav tm="100000">
                                          <p:val>
                                            <p:strVal val="#ppt_y-.03"/>
                                          </p:val>
                                        </p:tav>
                                      </p:tavLst>
                                    </p:anim>
                                    <p:anim calcmode="lin" valueType="num">
                                      <p:cBhvr>
                                        <p:cTn id="87" dur="50" accel="100000" fill="hold">
                                          <p:stCondLst>
                                            <p:cond delay="450"/>
                                          </p:stCondLst>
                                        </p:cTn>
                                        <p:tgtEl>
                                          <p:spTgt spid="33"/>
                                        </p:tgtEl>
                                        <p:attrNameLst>
                                          <p:attrName>ppt_y</p:attrName>
                                        </p:attrNameLst>
                                      </p:cBhvr>
                                      <p:tavLst>
                                        <p:tav tm="0">
                                          <p:val>
                                            <p:strVal val="#ppt_y-.03"/>
                                          </p:val>
                                        </p:tav>
                                        <p:tav tm="100000">
                                          <p:val>
                                            <p:strVal val="#ppt_y"/>
                                          </p:val>
                                        </p:tav>
                                      </p:tavLst>
                                    </p:anim>
                                  </p:childTnLst>
                                </p:cTn>
                              </p:par>
                            </p:childTnLst>
                          </p:cTn>
                        </p:par>
                        <p:par>
                          <p:cTn id="88" fill="hold" nodeType="afterGroup">
                            <p:stCondLst>
                              <p:cond delay="6500"/>
                            </p:stCondLst>
                            <p:childTnLst>
                              <p:par>
                                <p:cTn id="89" presetID="47" presetClass="entr" presetSubtype="0" fill="hold" grpId="0" nodeType="afterEffect">
                                  <p:stCondLst>
                                    <p:cond delay="0"/>
                                  </p:stCondLst>
                                  <p:childTnLst>
                                    <p:set>
                                      <p:cBhvr>
                                        <p:cTn id="90" dur="1" fill="hold">
                                          <p:stCondLst>
                                            <p:cond delay="0"/>
                                          </p:stCondLst>
                                        </p:cTn>
                                        <p:tgtEl>
                                          <p:spTgt spid="43"/>
                                        </p:tgtEl>
                                        <p:attrNameLst>
                                          <p:attrName>style.visibility</p:attrName>
                                        </p:attrNameLst>
                                      </p:cBhvr>
                                      <p:to>
                                        <p:strVal val="visible"/>
                                      </p:to>
                                    </p:set>
                                    <p:animEffect transition="in" filter="fade">
                                      <p:cBhvr>
                                        <p:cTn id="91" dur="500"/>
                                        <p:tgtEl>
                                          <p:spTgt spid="43"/>
                                        </p:tgtEl>
                                      </p:cBhvr>
                                    </p:animEffect>
                                    <p:anim calcmode="lin" valueType="num">
                                      <p:cBhvr>
                                        <p:cTn id="92" dur="500" fill="hold"/>
                                        <p:tgtEl>
                                          <p:spTgt spid="43"/>
                                        </p:tgtEl>
                                        <p:attrNameLst>
                                          <p:attrName>ppt_x</p:attrName>
                                        </p:attrNameLst>
                                      </p:cBhvr>
                                      <p:tavLst>
                                        <p:tav tm="0">
                                          <p:val>
                                            <p:strVal val="#ppt_x"/>
                                          </p:val>
                                        </p:tav>
                                        <p:tav tm="100000">
                                          <p:val>
                                            <p:strVal val="#ppt_x"/>
                                          </p:val>
                                        </p:tav>
                                      </p:tavLst>
                                    </p:anim>
                                    <p:anim calcmode="lin" valueType="num">
                                      <p:cBhvr>
                                        <p:cTn id="93"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0" grpId="0" animBg="1"/>
      <p:bldP spid="31" grpId="0" animBg="1"/>
      <p:bldP spid="32" grpId="0" animBg="1"/>
      <p:bldP spid="33" grpId="0" animBg="1"/>
      <p:bldP spid="36" grpId="0" animBg="1"/>
      <p:bldP spid="37" grpId="0" animBg="1"/>
      <p:bldP spid="38" grpId="0" animBg="1"/>
      <p:bldP spid="39" grpId="0" animBg="1"/>
      <p:bldP spid="40" grpId="0"/>
      <p:bldP spid="41" grpId="0"/>
      <p:bldP spid="42" grpId="0"/>
      <p:bldP spid="43" grpId="0"/>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2927350" y="915988"/>
            <a:ext cx="3278188" cy="3278187"/>
          </a:xfrm>
          <a:custGeom>
            <a:avLst/>
            <a:gdLst>
              <a:gd name="connsiteX0" fmla="*/ 0 w 3277819"/>
              <a:gd name="connsiteY0" fmla="*/ 1638874 h 3277748"/>
              <a:gd name="connsiteX1" fmla="*/ 1638910 w 3277819"/>
              <a:gd name="connsiteY1" fmla="*/ 0 h 3277748"/>
              <a:gd name="connsiteX2" fmla="*/ 3277820 w 3277819"/>
              <a:gd name="connsiteY2" fmla="*/ 1638874 h 3277748"/>
              <a:gd name="connsiteX3" fmla="*/ 1638910 w 3277819"/>
              <a:gd name="connsiteY3" fmla="*/ 3277748 h 3277748"/>
              <a:gd name="connsiteX4" fmla="*/ 0 w 3277819"/>
              <a:gd name="connsiteY4" fmla="*/ 1638874 h 3277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7819" h="3277748">
                <a:moveTo>
                  <a:pt x="0" y="1638874"/>
                </a:moveTo>
                <a:cubicBezTo>
                  <a:pt x="0" y="733749"/>
                  <a:pt x="733765" y="0"/>
                  <a:pt x="1638910" y="0"/>
                </a:cubicBezTo>
                <a:cubicBezTo>
                  <a:pt x="2544055" y="0"/>
                  <a:pt x="3277820" y="733749"/>
                  <a:pt x="3277820" y="1638874"/>
                </a:cubicBezTo>
                <a:cubicBezTo>
                  <a:pt x="3277820" y="2543999"/>
                  <a:pt x="2544055" y="3277748"/>
                  <a:pt x="1638910" y="3277748"/>
                </a:cubicBezTo>
                <a:cubicBezTo>
                  <a:pt x="733765" y="3277748"/>
                  <a:pt x="0" y="2543999"/>
                  <a:pt x="0" y="1638874"/>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632425" tIns="632415" rIns="632425" bIns="632415" spcCol="1270" anchor="ctr"/>
          <a:lstStyle/>
          <a:p>
            <a:pPr algn="ctr" defTabSz="1778000" fontAlgn="auto">
              <a:spcAft>
                <a:spcPts val="0"/>
              </a:spcAft>
              <a:defRPr/>
            </a:pPr>
            <a:r>
              <a:rPr lang="en-US" sz="4400" dirty="0">
                <a:latin typeface="Gulim" pitchFamily="34" charset="-127"/>
              </a:rPr>
              <a:t>YES!!</a:t>
            </a:r>
          </a:p>
          <a:p>
            <a:pPr algn="ctr" defTabSz="1778000" fontAlgn="auto">
              <a:spcAft>
                <a:spcPts val="0"/>
              </a:spcAft>
              <a:defRPr/>
            </a:pPr>
            <a:r>
              <a:rPr lang="en-US" sz="4400" dirty="0">
                <a:latin typeface="Gulim" pitchFamily="34" charset="-127"/>
              </a:rPr>
              <a:t>WE ARE</a:t>
            </a:r>
          </a:p>
        </p:txBody>
      </p:sp>
      <p:sp>
        <p:nvSpPr>
          <p:cNvPr id="11" name="Freeform 10"/>
          <p:cNvSpPr/>
          <p:nvPr/>
        </p:nvSpPr>
        <p:spPr>
          <a:xfrm>
            <a:off x="2133600" y="1239838"/>
            <a:ext cx="1331913" cy="1331912"/>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2800" dirty="0">
                <a:latin typeface="Gulim" pitchFamily="34" charset="-127"/>
              </a:rPr>
              <a:t>SECURE</a:t>
            </a:r>
          </a:p>
        </p:txBody>
      </p:sp>
      <p:sp>
        <p:nvSpPr>
          <p:cNvPr id="14" name="Freeform 13"/>
          <p:cNvSpPr/>
          <p:nvPr/>
        </p:nvSpPr>
        <p:spPr>
          <a:xfrm>
            <a:off x="6889750" y="727075"/>
            <a:ext cx="1331913" cy="133350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889000" fontAlgn="auto">
              <a:lnSpc>
                <a:spcPct val="90000"/>
              </a:lnSpc>
              <a:spcAft>
                <a:spcPct val="35000"/>
              </a:spcAft>
              <a:defRPr/>
            </a:pPr>
            <a:r>
              <a:rPr lang="en-US" sz="1600" dirty="0">
                <a:latin typeface="Gulim" pitchFamily="34" charset="-127"/>
              </a:rPr>
              <a:t>RESPONSIBLE</a:t>
            </a:r>
          </a:p>
        </p:txBody>
      </p:sp>
      <p:sp>
        <p:nvSpPr>
          <p:cNvPr id="20" name="Freeform 19"/>
          <p:cNvSpPr/>
          <p:nvPr/>
        </p:nvSpPr>
        <p:spPr>
          <a:xfrm>
            <a:off x="1801813" y="2747963"/>
            <a:ext cx="998537" cy="998537"/>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2500" dirty="0">
                <a:latin typeface="Gulim" pitchFamily="34" charset="-127"/>
              </a:rPr>
              <a:t>NICE</a:t>
            </a:r>
          </a:p>
        </p:txBody>
      </p:sp>
      <p:sp>
        <p:nvSpPr>
          <p:cNvPr id="21" name="Freeform 20"/>
          <p:cNvSpPr/>
          <p:nvPr/>
        </p:nvSpPr>
        <p:spPr>
          <a:xfrm>
            <a:off x="4538663" y="720725"/>
            <a:ext cx="1035050" cy="10350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889000" fontAlgn="auto">
              <a:lnSpc>
                <a:spcPct val="90000"/>
              </a:lnSpc>
              <a:spcAft>
                <a:spcPct val="35000"/>
              </a:spcAft>
              <a:defRPr/>
            </a:pPr>
            <a:r>
              <a:rPr lang="en-US" sz="1400" dirty="0">
                <a:latin typeface="Gulim" pitchFamily="34" charset="-127"/>
              </a:rPr>
              <a:t>INNOVATIVE</a:t>
            </a:r>
          </a:p>
        </p:txBody>
      </p:sp>
      <p:sp>
        <p:nvSpPr>
          <p:cNvPr id="22" name="Freeform 21"/>
          <p:cNvSpPr/>
          <p:nvPr/>
        </p:nvSpPr>
        <p:spPr>
          <a:xfrm>
            <a:off x="5289550" y="3394075"/>
            <a:ext cx="998538" cy="9969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1200" dirty="0">
                <a:latin typeface="Gulim" pitchFamily="34" charset="-127"/>
              </a:rPr>
              <a:t>PROFESSIONAL</a:t>
            </a:r>
          </a:p>
        </p:txBody>
      </p:sp>
      <p:sp>
        <p:nvSpPr>
          <p:cNvPr id="23" name="Freeform 22"/>
          <p:cNvSpPr/>
          <p:nvPr/>
        </p:nvSpPr>
        <p:spPr>
          <a:xfrm>
            <a:off x="914400" y="727075"/>
            <a:ext cx="998538" cy="998538"/>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2400" dirty="0">
                <a:latin typeface="Gulim" pitchFamily="34" charset="-127"/>
              </a:rPr>
              <a:t>SMART</a:t>
            </a:r>
          </a:p>
        </p:txBody>
      </p:sp>
      <p:sp>
        <p:nvSpPr>
          <p:cNvPr id="24" name="Freeform 23"/>
          <p:cNvSpPr/>
          <p:nvPr/>
        </p:nvSpPr>
        <p:spPr>
          <a:xfrm>
            <a:off x="5638800" y="2193925"/>
            <a:ext cx="755650" cy="7556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ts val="0"/>
              </a:spcAft>
              <a:defRPr/>
            </a:pPr>
            <a:r>
              <a:rPr lang="en-US" sz="1400" dirty="0">
                <a:latin typeface="Gulim" pitchFamily="34" charset="-127"/>
              </a:rPr>
              <a:t>HIGH</a:t>
            </a:r>
          </a:p>
          <a:p>
            <a:pPr algn="ctr" defTabSz="1111250" fontAlgn="auto">
              <a:lnSpc>
                <a:spcPct val="90000"/>
              </a:lnSpc>
              <a:spcAft>
                <a:spcPts val="0"/>
              </a:spcAft>
              <a:defRPr/>
            </a:pPr>
            <a:r>
              <a:rPr lang="en-US" sz="1400" dirty="0">
                <a:latin typeface="Gulim" pitchFamily="34" charset="-127"/>
              </a:rPr>
              <a:t>QUALITY</a:t>
            </a:r>
          </a:p>
        </p:txBody>
      </p:sp>
      <p:sp>
        <p:nvSpPr>
          <p:cNvPr id="26" name="Freeform 25"/>
          <p:cNvSpPr/>
          <p:nvPr/>
        </p:nvSpPr>
        <p:spPr>
          <a:xfrm>
            <a:off x="914400" y="3543300"/>
            <a:ext cx="854075" cy="852488"/>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80" tIns="182880" rIns="182880" bIns="182880" spcCol="1270" anchor="ctr"/>
          <a:lstStyle/>
          <a:p>
            <a:pPr algn="ctr" defTabSz="889000" fontAlgn="auto">
              <a:lnSpc>
                <a:spcPct val="90000"/>
              </a:lnSpc>
              <a:spcAft>
                <a:spcPct val="35000"/>
              </a:spcAft>
              <a:defRPr/>
            </a:pPr>
            <a:r>
              <a:rPr lang="en-US" sz="2000" dirty="0">
                <a:latin typeface="Gulim" pitchFamily="34" charset="-127"/>
              </a:rPr>
              <a:t>COOL</a:t>
            </a:r>
          </a:p>
        </p:txBody>
      </p:sp>
      <p:sp>
        <p:nvSpPr>
          <p:cNvPr id="27" name="Freeform 26"/>
          <p:cNvSpPr/>
          <p:nvPr/>
        </p:nvSpPr>
        <p:spPr>
          <a:xfrm>
            <a:off x="6457950" y="1808163"/>
            <a:ext cx="1752600" cy="1751012"/>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3200" dirty="0">
                <a:latin typeface="Gulim" pitchFamily="34" charset="-127"/>
              </a:rPr>
              <a:t>CREATIVE</a:t>
            </a:r>
          </a:p>
        </p:txBody>
      </p:sp>
      <p:sp>
        <p:nvSpPr>
          <p:cNvPr id="28" name="Freeform 27"/>
          <p:cNvSpPr/>
          <p:nvPr/>
        </p:nvSpPr>
        <p:spPr>
          <a:xfrm>
            <a:off x="1228725" y="1982788"/>
            <a:ext cx="755650" cy="7556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dirty="0">
                <a:latin typeface="Gulim" pitchFamily="34" charset="-127"/>
              </a:rPr>
              <a:t>GREAT</a:t>
            </a:r>
          </a:p>
        </p:txBody>
      </p:sp>
      <p:sp>
        <p:nvSpPr>
          <p:cNvPr id="29" name="Freeform 28"/>
          <p:cNvSpPr/>
          <p:nvPr/>
        </p:nvSpPr>
        <p:spPr>
          <a:xfrm>
            <a:off x="5951538" y="1114425"/>
            <a:ext cx="755650" cy="754063"/>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1600" dirty="0">
                <a:latin typeface="Gulim" pitchFamily="34" charset="-127"/>
              </a:rPr>
              <a:t>UNIQUE</a:t>
            </a:r>
          </a:p>
        </p:txBody>
      </p:sp>
      <p:sp>
        <p:nvSpPr>
          <p:cNvPr id="30" name="Freeform 29"/>
          <p:cNvSpPr/>
          <p:nvPr/>
        </p:nvSpPr>
        <p:spPr>
          <a:xfrm>
            <a:off x="7466013" y="3641725"/>
            <a:ext cx="755650" cy="754063"/>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2400" dirty="0">
                <a:latin typeface="Gulim" pitchFamily="34" charset="-127"/>
              </a:rPr>
              <a:t>RICH</a:t>
            </a:r>
          </a:p>
        </p:txBody>
      </p:sp>
      <p:sp>
        <p:nvSpPr>
          <p:cNvPr id="31" name="Freeform 30"/>
          <p:cNvSpPr/>
          <p:nvPr/>
        </p:nvSpPr>
        <p:spPr>
          <a:xfrm>
            <a:off x="2927350" y="3633788"/>
            <a:ext cx="755650" cy="755650"/>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w="63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spcAft>
                <a:spcPts val="0"/>
              </a:spcAft>
              <a:defRPr/>
            </a:pPr>
            <a:r>
              <a:rPr lang="en-US" sz="1200" dirty="0">
                <a:latin typeface="Gulim" pitchFamily="34" charset="-127"/>
              </a:rPr>
              <a:t>FAST </a:t>
            </a:r>
          </a:p>
          <a:p>
            <a:pPr algn="ctr" defTabSz="1111250" fontAlgn="auto">
              <a:spcAft>
                <a:spcPts val="0"/>
              </a:spcAft>
              <a:defRPr/>
            </a:pPr>
            <a:r>
              <a:rPr lang="en-US" sz="1200" dirty="0">
                <a:latin typeface="Gulim" pitchFamily="34" charset="-127"/>
              </a:rPr>
              <a:t>RESPOND</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nodeType="afterGroup">
                            <p:stCondLst>
                              <p:cond delay="4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400" fill="hold"/>
                                        <p:tgtEl>
                                          <p:spTgt spid="14"/>
                                        </p:tgtEl>
                                        <p:attrNameLst>
                                          <p:attrName>ppt_w</p:attrName>
                                        </p:attrNameLst>
                                      </p:cBhvr>
                                      <p:tavLst>
                                        <p:tav tm="0">
                                          <p:val>
                                            <p:fltVal val="0"/>
                                          </p:val>
                                        </p:tav>
                                        <p:tav tm="100000">
                                          <p:val>
                                            <p:strVal val="#ppt_w"/>
                                          </p:val>
                                        </p:tav>
                                      </p:tavLst>
                                    </p:anim>
                                    <p:anim calcmode="lin" valueType="num">
                                      <p:cBhvr>
                                        <p:cTn id="14" dur="400" fill="hold"/>
                                        <p:tgtEl>
                                          <p:spTgt spid="14"/>
                                        </p:tgtEl>
                                        <p:attrNameLst>
                                          <p:attrName>ppt_h</p:attrName>
                                        </p:attrNameLst>
                                      </p:cBhvr>
                                      <p:tavLst>
                                        <p:tav tm="0">
                                          <p:val>
                                            <p:fltVal val="0"/>
                                          </p:val>
                                        </p:tav>
                                        <p:tav tm="100000">
                                          <p:val>
                                            <p:strVal val="#ppt_h"/>
                                          </p:val>
                                        </p:tav>
                                      </p:tavLst>
                                    </p:anim>
                                    <p:animEffect transition="in" filter="fade">
                                      <p:cBhvr>
                                        <p:cTn id="15" dur="400"/>
                                        <p:tgtEl>
                                          <p:spTgt spid="14"/>
                                        </p:tgtEl>
                                      </p:cBhvr>
                                    </p:animEffect>
                                  </p:childTnLst>
                                </p:cTn>
                              </p:par>
                            </p:childTnLst>
                          </p:cTn>
                        </p:par>
                        <p:par>
                          <p:cTn id="16" fill="hold" nodeType="afterGroup">
                            <p:stCondLst>
                              <p:cond delay="8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400" fill="hold"/>
                                        <p:tgtEl>
                                          <p:spTgt spid="20"/>
                                        </p:tgtEl>
                                        <p:attrNameLst>
                                          <p:attrName>ppt_w</p:attrName>
                                        </p:attrNameLst>
                                      </p:cBhvr>
                                      <p:tavLst>
                                        <p:tav tm="0">
                                          <p:val>
                                            <p:fltVal val="0"/>
                                          </p:val>
                                        </p:tav>
                                        <p:tav tm="100000">
                                          <p:val>
                                            <p:strVal val="#ppt_w"/>
                                          </p:val>
                                        </p:tav>
                                      </p:tavLst>
                                    </p:anim>
                                    <p:anim calcmode="lin" valueType="num">
                                      <p:cBhvr>
                                        <p:cTn id="20" dur="400" fill="hold"/>
                                        <p:tgtEl>
                                          <p:spTgt spid="20"/>
                                        </p:tgtEl>
                                        <p:attrNameLst>
                                          <p:attrName>ppt_h</p:attrName>
                                        </p:attrNameLst>
                                      </p:cBhvr>
                                      <p:tavLst>
                                        <p:tav tm="0">
                                          <p:val>
                                            <p:fltVal val="0"/>
                                          </p:val>
                                        </p:tav>
                                        <p:tav tm="100000">
                                          <p:val>
                                            <p:strVal val="#ppt_h"/>
                                          </p:val>
                                        </p:tav>
                                      </p:tavLst>
                                    </p:anim>
                                    <p:animEffect transition="in" filter="fade">
                                      <p:cBhvr>
                                        <p:cTn id="21" dur="400"/>
                                        <p:tgtEl>
                                          <p:spTgt spid="20"/>
                                        </p:tgtEl>
                                      </p:cBhvr>
                                    </p:animEffect>
                                  </p:childTnLst>
                                </p:cTn>
                              </p:par>
                            </p:childTnLst>
                          </p:cTn>
                        </p:par>
                        <p:par>
                          <p:cTn id="22" fill="hold" nodeType="afterGroup">
                            <p:stCondLst>
                              <p:cond delay="1200"/>
                            </p:stCondLst>
                            <p:childTnLst>
                              <p:par>
                                <p:cTn id="23" presetID="53" presetClass="entr" presetSubtype="16"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400" fill="hold"/>
                                        <p:tgtEl>
                                          <p:spTgt spid="21"/>
                                        </p:tgtEl>
                                        <p:attrNameLst>
                                          <p:attrName>ppt_w</p:attrName>
                                        </p:attrNameLst>
                                      </p:cBhvr>
                                      <p:tavLst>
                                        <p:tav tm="0">
                                          <p:val>
                                            <p:fltVal val="0"/>
                                          </p:val>
                                        </p:tav>
                                        <p:tav tm="100000">
                                          <p:val>
                                            <p:strVal val="#ppt_w"/>
                                          </p:val>
                                        </p:tav>
                                      </p:tavLst>
                                    </p:anim>
                                    <p:anim calcmode="lin" valueType="num">
                                      <p:cBhvr>
                                        <p:cTn id="26" dur="400" fill="hold"/>
                                        <p:tgtEl>
                                          <p:spTgt spid="21"/>
                                        </p:tgtEl>
                                        <p:attrNameLst>
                                          <p:attrName>ppt_h</p:attrName>
                                        </p:attrNameLst>
                                      </p:cBhvr>
                                      <p:tavLst>
                                        <p:tav tm="0">
                                          <p:val>
                                            <p:fltVal val="0"/>
                                          </p:val>
                                        </p:tav>
                                        <p:tav tm="100000">
                                          <p:val>
                                            <p:strVal val="#ppt_h"/>
                                          </p:val>
                                        </p:tav>
                                      </p:tavLst>
                                    </p:anim>
                                    <p:animEffect transition="in" filter="fade">
                                      <p:cBhvr>
                                        <p:cTn id="27" dur="400"/>
                                        <p:tgtEl>
                                          <p:spTgt spid="21"/>
                                        </p:tgtEl>
                                      </p:cBhvr>
                                    </p:animEffect>
                                  </p:childTnLst>
                                </p:cTn>
                              </p:par>
                            </p:childTnLst>
                          </p:cTn>
                        </p:par>
                        <p:par>
                          <p:cTn id="28" fill="hold" nodeType="afterGroup">
                            <p:stCondLst>
                              <p:cond delay="16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400" fill="hold"/>
                                        <p:tgtEl>
                                          <p:spTgt spid="22"/>
                                        </p:tgtEl>
                                        <p:attrNameLst>
                                          <p:attrName>ppt_w</p:attrName>
                                        </p:attrNameLst>
                                      </p:cBhvr>
                                      <p:tavLst>
                                        <p:tav tm="0">
                                          <p:val>
                                            <p:fltVal val="0"/>
                                          </p:val>
                                        </p:tav>
                                        <p:tav tm="100000">
                                          <p:val>
                                            <p:strVal val="#ppt_w"/>
                                          </p:val>
                                        </p:tav>
                                      </p:tavLst>
                                    </p:anim>
                                    <p:anim calcmode="lin" valueType="num">
                                      <p:cBhvr>
                                        <p:cTn id="32" dur="400" fill="hold"/>
                                        <p:tgtEl>
                                          <p:spTgt spid="22"/>
                                        </p:tgtEl>
                                        <p:attrNameLst>
                                          <p:attrName>ppt_h</p:attrName>
                                        </p:attrNameLst>
                                      </p:cBhvr>
                                      <p:tavLst>
                                        <p:tav tm="0">
                                          <p:val>
                                            <p:fltVal val="0"/>
                                          </p:val>
                                        </p:tav>
                                        <p:tav tm="100000">
                                          <p:val>
                                            <p:strVal val="#ppt_h"/>
                                          </p:val>
                                        </p:tav>
                                      </p:tavLst>
                                    </p:anim>
                                    <p:animEffect transition="in" filter="fade">
                                      <p:cBhvr>
                                        <p:cTn id="33" dur="400"/>
                                        <p:tgtEl>
                                          <p:spTgt spid="22"/>
                                        </p:tgtEl>
                                      </p:cBhvr>
                                    </p:animEffect>
                                  </p:childTnLst>
                                </p:cTn>
                              </p:par>
                            </p:childTnLst>
                          </p:cTn>
                        </p:par>
                        <p:par>
                          <p:cTn id="34" fill="hold" nodeType="afterGroup">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400" fill="hold"/>
                                        <p:tgtEl>
                                          <p:spTgt spid="23"/>
                                        </p:tgtEl>
                                        <p:attrNameLst>
                                          <p:attrName>ppt_w</p:attrName>
                                        </p:attrNameLst>
                                      </p:cBhvr>
                                      <p:tavLst>
                                        <p:tav tm="0">
                                          <p:val>
                                            <p:fltVal val="0"/>
                                          </p:val>
                                        </p:tav>
                                        <p:tav tm="100000">
                                          <p:val>
                                            <p:strVal val="#ppt_w"/>
                                          </p:val>
                                        </p:tav>
                                      </p:tavLst>
                                    </p:anim>
                                    <p:anim calcmode="lin" valueType="num">
                                      <p:cBhvr>
                                        <p:cTn id="38" dur="400" fill="hold"/>
                                        <p:tgtEl>
                                          <p:spTgt spid="23"/>
                                        </p:tgtEl>
                                        <p:attrNameLst>
                                          <p:attrName>ppt_h</p:attrName>
                                        </p:attrNameLst>
                                      </p:cBhvr>
                                      <p:tavLst>
                                        <p:tav tm="0">
                                          <p:val>
                                            <p:fltVal val="0"/>
                                          </p:val>
                                        </p:tav>
                                        <p:tav tm="100000">
                                          <p:val>
                                            <p:strVal val="#ppt_h"/>
                                          </p:val>
                                        </p:tav>
                                      </p:tavLst>
                                    </p:anim>
                                    <p:animEffect transition="in" filter="fade">
                                      <p:cBhvr>
                                        <p:cTn id="39" dur="400"/>
                                        <p:tgtEl>
                                          <p:spTgt spid="23"/>
                                        </p:tgtEl>
                                      </p:cBhvr>
                                    </p:animEffect>
                                  </p:childTnLst>
                                </p:cTn>
                              </p:par>
                            </p:childTnLst>
                          </p:cTn>
                        </p:par>
                        <p:par>
                          <p:cTn id="40" fill="hold" nodeType="afterGroup">
                            <p:stCondLst>
                              <p:cond delay="2400"/>
                            </p:stCondLst>
                            <p:childTnLst>
                              <p:par>
                                <p:cTn id="41" presetID="53" presetClass="entr" presetSubtype="16"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400" fill="hold"/>
                                        <p:tgtEl>
                                          <p:spTgt spid="24"/>
                                        </p:tgtEl>
                                        <p:attrNameLst>
                                          <p:attrName>ppt_w</p:attrName>
                                        </p:attrNameLst>
                                      </p:cBhvr>
                                      <p:tavLst>
                                        <p:tav tm="0">
                                          <p:val>
                                            <p:fltVal val="0"/>
                                          </p:val>
                                        </p:tav>
                                        <p:tav tm="100000">
                                          <p:val>
                                            <p:strVal val="#ppt_w"/>
                                          </p:val>
                                        </p:tav>
                                      </p:tavLst>
                                    </p:anim>
                                    <p:anim calcmode="lin" valueType="num">
                                      <p:cBhvr>
                                        <p:cTn id="44" dur="400" fill="hold"/>
                                        <p:tgtEl>
                                          <p:spTgt spid="24"/>
                                        </p:tgtEl>
                                        <p:attrNameLst>
                                          <p:attrName>ppt_h</p:attrName>
                                        </p:attrNameLst>
                                      </p:cBhvr>
                                      <p:tavLst>
                                        <p:tav tm="0">
                                          <p:val>
                                            <p:fltVal val="0"/>
                                          </p:val>
                                        </p:tav>
                                        <p:tav tm="100000">
                                          <p:val>
                                            <p:strVal val="#ppt_h"/>
                                          </p:val>
                                        </p:tav>
                                      </p:tavLst>
                                    </p:anim>
                                    <p:animEffect transition="in" filter="fade">
                                      <p:cBhvr>
                                        <p:cTn id="45" dur="400"/>
                                        <p:tgtEl>
                                          <p:spTgt spid="24"/>
                                        </p:tgtEl>
                                      </p:cBhvr>
                                    </p:animEffect>
                                  </p:childTnLst>
                                </p:cTn>
                              </p:par>
                            </p:childTnLst>
                          </p:cTn>
                        </p:par>
                        <p:par>
                          <p:cTn id="46" fill="hold" nodeType="afterGroup">
                            <p:stCondLst>
                              <p:cond delay="2800"/>
                            </p:stCondLst>
                            <p:childTnLst>
                              <p:par>
                                <p:cTn id="47" presetID="53" presetClass="entr" presetSubtype="1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400" fill="hold"/>
                                        <p:tgtEl>
                                          <p:spTgt spid="26"/>
                                        </p:tgtEl>
                                        <p:attrNameLst>
                                          <p:attrName>ppt_w</p:attrName>
                                        </p:attrNameLst>
                                      </p:cBhvr>
                                      <p:tavLst>
                                        <p:tav tm="0">
                                          <p:val>
                                            <p:fltVal val="0"/>
                                          </p:val>
                                        </p:tav>
                                        <p:tav tm="100000">
                                          <p:val>
                                            <p:strVal val="#ppt_w"/>
                                          </p:val>
                                        </p:tav>
                                      </p:tavLst>
                                    </p:anim>
                                    <p:anim calcmode="lin" valueType="num">
                                      <p:cBhvr>
                                        <p:cTn id="50" dur="400" fill="hold"/>
                                        <p:tgtEl>
                                          <p:spTgt spid="26"/>
                                        </p:tgtEl>
                                        <p:attrNameLst>
                                          <p:attrName>ppt_h</p:attrName>
                                        </p:attrNameLst>
                                      </p:cBhvr>
                                      <p:tavLst>
                                        <p:tav tm="0">
                                          <p:val>
                                            <p:fltVal val="0"/>
                                          </p:val>
                                        </p:tav>
                                        <p:tav tm="100000">
                                          <p:val>
                                            <p:strVal val="#ppt_h"/>
                                          </p:val>
                                        </p:tav>
                                      </p:tavLst>
                                    </p:anim>
                                    <p:animEffect transition="in" filter="fade">
                                      <p:cBhvr>
                                        <p:cTn id="51" dur="400"/>
                                        <p:tgtEl>
                                          <p:spTgt spid="26"/>
                                        </p:tgtEl>
                                      </p:cBhvr>
                                    </p:animEffect>
                                  </p:childTnLst>
                                </p:cTn>
                              </p:par>
                            </p:childTnLst>
                          </p:cTn>
                        </p:par>
                        <p:par>
                          <p:cTn id="52" fill="hold" nodeType="afterGroup">
                            <p:stCondLst>
                              <p:cond delay="3200"/>
                            </p:stCondLst>
                            <p:childTnLst>
                              <p:par>
                                <p:cTn id="53" presetID="53" presetClass="entr" presetSubtype="16"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400" fill="hold"/>
                                        <p:tgtEl>
                                          <p:spTgt spid="27"/>
                                        </p:tgtEl>
                                        <p:attrNameLst>
                                          <p:attrName>ppt_w</p:attrName>
                                        </p:attrNameLst>
                                      </p:cBhvr>
                                      <p:tavLst>
                                        <p:tav tm="0">
                                          <p:val>
                                            <p:fltVal val="0"/>
                                          </p:val>
                                        </p:tav>
                                        <p:tav tm="100000">
                                          <p:val>
                                            <p:strVal val="#ppt_w"/>
                                          </p:val>
                                        </p:tav>
                                      </p:tavLst>
                                    </p:anim>
                                    <p:anim calcmode="lin" valueType="num">
                                      <p:cBhvr>
                                        <p:cTn id="56" dur="400" fill="hold"/>
                                        <p:tgtEl>
                                          <p:spTgt spid="27"/>
                                        </p:tgtEl>
                                        <p:attrNameLst>
                                          <p:attrName>ppt_h</p:attrName>
                                        </p:attrNameLst>
                                      </p:cBhvr>
                                      <p:tavLst>
                                        <p:tav tm="0">
                                          <p:val>
                                            <p:fltVal val="0"/>
                                          </p:val>
                                        </p:tav>
                                        <p:tav tm="100000">
                                          <p:val>
                                            <p:strVal val="#ppt_h"/>
                                          </p:val>
                                        </p:tav>
                                      </p:tavLst>
                                    </p:anim>
                                    <p:animEffect transition="in" filter="fade">
                                      <p:cBhvr>
                                        <p:cTn id="57" dur="400"/>
                                        <p:tgtEl>
                                          <p:spTgt spid="27"/>
                                        </p:tgtEl>
                                      </p:cBhvr>
                                    </p:animEffect>
                                  </p:childTnLst>
                                </p:cTn>
                              </p:par>
                            </p:childTnLst>
                          </p:cTn>
                        </p:par>
                        <p:par>
                          <p:cTn id="58" fill="hold" nodeType="afterGroup">
                            <p:stCondLst>
                              <p:cond delay="3600"/>
                            </p:stCondLst>
                            <p:childTnLst>
                              <p:par>
                                <p:cTn id="59" presetID="53" presetClass="entr" presetSubtype="16"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400" fill="hold"/>
                                        <p:tgtEl>
                                          <p:spTgt spid="28"/>
                                        </p:tgtEl>
                                        <p:attrNameLst>
                                          <p:attrName>ppt_w</p:attrName>
                                        </p:attrNameLst>
                                      </p:cBhvr>
                                      <p:tavLst>
                                        <p:tav tm="0">
                                          <p:val>
                                            <p:fltVal val="0"/>
                                          </p:val>
                                        </p:tav>
                                        <p:tav tm="100000">
                                          <p:val>
                                            <p:strVal val="#ppt_w"/>
                                          </p:val>
                                        </p:tav>
                                      </p:tavLst>
                                    </p:anim>
                                    <p:anim calcmode="lin" valueType="num">
                                      <p:cBhvr>
                                        <p:cTn id="62" dur="400" fill="hold"/>
                                        <p:tgtEl>
                                          <p:spTgt spid="28"/>
                                        </p:tgtEl>
                                        <p:attrNameLst>
                                          <p:attrName>ppt_h</p:attrName>
                                        </p:attrNameLst>
                                      </p:cBhvr>
                                      <p:tavLst>
                                        <p:tav tm="0">
                                          <p:val>
                                            <p:fltVal val="0"/>
                                          </p:val>
                                        </p:tav>
                                        <p:tav tm="100000">
                                          <p:val>
                                            <p:strVal val="#ppt_h"/>
                                          </p:val>
                                        </p:tav>
                                      </p:tavLst>
                                    </p:anim>
                                    <p:animEffect transition="in" filter="fade">
                                      <p:cBhvr>
                                        <p:cTn id="63" dur="400"/>
                                        <p:tgtEl>
                                          <p:spTgt spid="28"/>
                                        </p:tgtEl>
                                      </p:cBhvr>
                                    </p:animEffect>
                                  </p:childTnLst>
                                </p:cTn>
                              </p:par>
                            </p:childTnLst>
                          </p:cTn>
                        </p:par>
                        <p:par>
                          <p:cTn id="64" fill="hold" nodeType="afterGroup">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400" fill="hold"/>
                                        <p:tgtEl>
                                          <p:spTgt spid="29"/>
                                        </p:tgtEl>
                                        <p:attrNameLst>
                                          <p:attrName>ppt_w</p:attrName>
                                        </p:attrNameLst>
                                      </p:cBhvr>
                                      <p:tavLst>
                                        <p:tav tm="0">
                                          <p:val>
                                            <p:fltVal val="0"/>
                                          </p:val>
                                        </p:tav>
                                        <p:tav tm="100000">
                                          <p:val>
                                            <p:strVal val="#ppt_w"/>
                                          </p:val>
                                        </p:tav>
                                      </p:tavLst>
                                    </p:anim>
                                    <p:anim calcmode="lin" valueType="num">
                                      <p:cBhvr>
                                        <p:cTn id="68" dur="400" fill="hold"/>
                                        <p:tgtEl>
                                          <p:spTgt spid="29"/>
                                        </p:tgtEl>
                                        <p:attrNameLst>
                                          <p:attrName>ppt_h</p:attrName>
                                        </p:attrNameLst>
                                      </p:cBhvr>
                                      <p:tavLst>
                                        <p:tav tm="0">
                                          <p:val>
                                            <p:fltVal val="0"/>
                                          </p:val>
                                        </p:tav>
                                        <p:tav tm="100000">
                                          <p:val>
                                            <p:strVal val="#ppt_h"/>
                                          </p:val>
                                        </p:tav>
                                      </p:tavLst>
                                    </p:anim>
                                    <p:animEffect transition="in" filter="fade">
                                      <p:cBhvr>
                                        <p:cTn id="69" dur="400"/>
                                        <p:tgtEl>
                                          <p:spTgt spid="29"/>
                                        </p:tgtEl>
                                      </p:cBhvr>
                                    </p:animEffect>
                                  </p:childTnLst>
                                </p:cTn>
                              </p:par>
                            </p:childTnLst>
                          </p:cTn>
                        </p:par>
                        <p:par>
                          <p:cTn id="70" fill="hold" nodeType="afterGroup">
                            <p:stCondLst>
                              <p:cond delay="4400"/>
                            </p:stCondLst>
                            <p:childTnLst>
                              <p:par>
                                <p:cTn id="71" presetID="53" presetClass="entr" presetSubtype="16"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p:cTn id="73" dur="400" fill="hold"/>
                                        <p:tgtEl>
                                          <p:spTgt spid="30"/>
                                        </p:tgtEl>
                                        <p:attrNameLst>
                                          <p:attrName>ppt_w</p:attrName>
                                        </p:attrNameLst>
                                      </p:cBhvr>
                                      <p:tavLst>
                                        <p:tav tm="0">
                                          <p:val>
                                            <p:fltVal val="0"/>
                                          </p:val>
                                        </p:tav>
                                        <p:tav tm="100000">
                                          <p:val>
                                            <p:strVal val="#ppt_w"/>
                                          </p:val>
                                        </p:tav>
                                      </p:tavLst>
                                    </p:anim>
                                    <p:anim calcmode="lin" valueType="num">
                                      <p:cBhvr>
                                        <p:cTn id="74" dur="400" fill="hold"/>
                                        <p:tgtEl>
                                          <p:spTgt spid="30"/>
                                        </p:tgtEl>
                                        <p:attrNameLst>
                                          <p:attrName>ppt_h</p:attrName>
                                        </p:attrNameLst>
                                      </p:cBhvr>
                                      <p:tavLst>
                                        <p:tav tm="0">
                                          <p:val>
                                            <p:fltVal val="0"/>
                                          </p:val>
                                        </p:tav>
                                        <p:tav tm="100000">
                                          <p:val>
                                            <p:strVal val="#ppt_h"/>
                                          </p:val>
                                        </p:tav>
                                      </p:tavLst>
                                    </p:anim>
                                    <p:animEffect transition="in" filter="fade">
                                      <p:cBhvr>
                                        <p:cTn id="75" dur="400"/>
                                        <p:tgtEl>
                                          <p:spTgt spid="30"/>
                                        </p:tgtEl>
                                      </p:cBhvr>
                                    </p:animEffect>
                                  </p:childTnLst>
                                </p:cTn>
                              </p:par>
                            </p:childTnLst>
                          </p:cTn>
                        </p:par>
                        <p:par>
                          <p:cTn id="76" fill="hold" nodeType="afterGroup">
                            <p:stCondLst>
                              <p:cond delay="4800"/>
                            </p:stCondLst>
                            <p:childTnLst>
                              <p:par>
                                <p:cTn id="77" presetID="53" presetClass="entr" presetSubtype="16"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 calcmode="lin" valueType="num">
                                      <p:cBhvr>
                                        <p:cTn id="79" dur="400" fill="hold"/>
                                        <p:tgtEl>
                                          <p:spTgt spid="31"/>
                                        </p:tgtEl>
                                        <p:attrNameLst>
                                          <p:attrName>ppt_w</p:attrName>
                                        </p:attrNameLst>
                                      </p:cBhvr>
                                      <p:tavLst>
                                        <p:tav tm="0">
                                          <p:val>
                                            <p:fltVal val="0"/>
                                          </p:val>
                                        </p:tav>
                                        <p:tav tm="100000">
                                          <p:val>
                                            <p:strVal val="#ppt_w"/>
                                          </p:val>
                                        </p:tav>
                                      </p:tavLst>
                                    </p:anim>
                                    <p:anim calcmode="lin" valueType="num">
                                      <p:cBhvr>
                                        <p:cTn id="80" dur="400" fill="hold"/>
                                        <p:tgtEl>
                                          <p:spTgt spid="31"/>
                                        </p:tgtEl>
                                        <p:attrNameLst>
                                          <p:attrName>ppt_h</p:attrName>
                                        </p:attrNameLst>
                                      </p:cBhvr>
                                      <p:tavLst>
                                        <p:tav tm="0">
                                          <p:val>
                                            <p:fltVal val="0"/>
                                          </p:val>
                                        </p:tav>
                                        <p:tav tm="100000">
                                          <p:val>
                                            <p:strVal val="#ppt_h"/>
                                          </p:val>
                                        </p:tav>
                                      </p:tavLst>
                                    </p:anim>
                                    <p:animEffect transition="in" filter="fade">
                                      <p:cBhvr>
                                        <p:cTn id="81" dur="400"/>
                                        <p:tgtEl>
                                          <p:spTgt spid="31"/>
                                        </p:tgtEl>
                                      </p:cBhvr>
                                    </p:animEffect>
                                  </p:childTnLst>
                                </p:cTn>
                              </p:par>
                            </p:childTnLst>
                          </p:cTn>
                        </p:par>
                        <p:par>
                          <p:cTn id="82" fill="hold" nodeType="afterGroup">
                            <p:stCondLst>
                              <p:cond delay="5200"/>
                            </p:stCondLst>
                            <p:childTnLst>
                              <p:par>
                                <p:cTn id="83" presetID="53" presetClass="entr" presetSubtype="16" fill="hold" grpId="0" nodeType="afterEffect">
                                  <p:stCondLst>
                                    <p:cond delay="0"/>
                                  </p:stCondLst>
                                  <p:childTnLst>
                                    <p:set>
                                      <p:cBhvr>
                                        <p:cTn id="84" dur="1" fill="hold">
                                          <p:stCondLst>
                                            <p:cond delay="0"/>
                                          </p:stCondLst>
                                        </p:cTn>
                                        <p:tgtEl>
                                          <p:spTgt spid="4"/>
                                        </p:tgtEl>
                                        <p:attrNameLst>
                                          <p:attrName>style.visibility</p:attrName>
                                        </p:attrNameLst>
                                      </p:cBhvr>
                                      <p:to>
                                        <p:strVal val="visible"/>
                                      </p:to>
                                    </p:set>
                                    <p:anim calcmode="lin" valueType="num">
                                      <p:cBhvr>
                                        <p:cTn id="85" dur="400" fill="hold"/>
                                        <p:tgtEl>
                                          <p:spTgt spid="4"/>
                                        </p:tgtEl>
                                        <p:attrNameLst>
                                          <p:attrName>ppt_w</p:attrName>
                                        </p:attrNameLst>
                                      </p:cBhvr>
                                      <p:tavLst>
                                        <p:tav tm="0">
                                          <p:val>
                                            <p:fltVal val="0"/>
                                          </p:val>
                                        </p:tav>
                                        <p:tav tm="100000">
                                          <p:val>
                                            <p:strVal val="#ppt_w"/>
                                          </p:val>
                                        </p:tav>
                                      </p:tavLst>
                                    </p:anim>
                                    <p:anim calcmode="lin" valueType="num">
                                      <p:cBhvr>
                                        <p:cTn id="86" dur="400" fill="hold"/>
                                        <p:tgtEl>
                                          <p:spTgt spid="4"/>
                                        </p:tgtEl>
                                        <p:attrNameLst>
                                          <p:attrName>ppt_h</p:attrName>
                                        </p:attrNameLst>
                                      </p:cBhvr>
                                      <p:tavLst>
                                        <p:tav tm="0">
                                          <p:val>
                                            <p:fltVal val="0"/>
                                          </p:val>
                                        </p:tav>
                                        <p:tav tm="100000">
                                          <p:val>
                                            <p:strVal val="#ppt_h"/>
                                          </p:val>
                                        </p:tav>
                                      </p:tavLst>
                                    </p:anim>
                                    <p:animEffect transition="in" filter="fade">
                                      <p:cBhvr>
                                        <p:cTn id="87"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4" grpId="0" animBg="1"/>
      <p:bldP spid="20" grpId="0" animBg="1"/>
      <p:bldP spid="21" grpId="0" animBg="1"/>
      <p:bldP spid="22" grpId="0" animBg="1"/>
      <p:bldP spid="23" grpId="0" animBg="1"/>
      <p:bldP spid="24" grpId="0" animBg="1"/>
      <p:bldP spid="26" grpId="0" animBg="1"/>
      <p:bldP spid="27" grpId="0" animBg="1"/>
      <p:bldP spid="28" grpId="0" animBg="1"/>
      <p:bldP spid="29" grpId="0" animBg="1"/>
      <p:bldP spid="30" grpId="0" animBg="1"/>
      <p:bldP spid="3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Full image portfolios</a:t>
            </a:r>
          </a:p>
        </p:txBody>
      </p:sp>
      <p:sp>
        <p:nvSpPr>
          <p:cNvPr id="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6" name="Rectangle 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20</a:t>
            </a:r>
          </a:p>
        </p:txBody>
      </p:sp>
      <p:grpSp>
        <p:nvGrpSpPr>
          <p:cNvPr id="29" name="Group 28"/>
          <p:cNvGrpSpPr>
            <a:grpSpLocks/>
          </p:cNvGrpSpPr>
          <p:nvPr/>
        </p:nvGrpSpPr>
        <p:grpSpPr bwMode="auto">
          <a:xfrm>
            <a:off x="2819400" y="1504950"/>
            <a:ext cx="1676400" cy="1390650"/>
            <a:chOff x="2819400" y="1504950"/>
            <a:chExt cx="1676400" cy="1390037"/>
          </a:xfrm>
        </p:grpSpPr>
        <p:sp>
          <p:nvSpPr>
            <p:cNvPr id="8" name="Rectangle 7"/>
            <p:cNvSpPr/>
            <p:nvPr/>
          </p:nvSpPr>
          <p:spPr>
            <a:xfrm>
              <a:off x="2819400" y="1504950"/>
              <a:ext cx="1676400" cy="1142496"/>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1" name="TextBox 10"/>
            <p:cNvSpPr txBox="1"/>
            <p:nvPr/>
          </p:nvSpPr>
          <p:spPr>
            <a:xfrm>
              <a:off x="2819400" y="2641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02</a:t>
              </a:r>
            </a:p>
          </p:txBody>
        </p:sp>
      </p:grpSp>
      <p:grpSp>
        <p:nvGrpSpPr>
          <p:cNvPr id="30" name="Group 29"/>
          <p:cNvGrpSpPr>
            <a:grpSpLocks/>
          </p:cNvGrpSpPr>
          <p:nvPr/>
        </p:nvGrpSpPr>
        <p:grpSpPr bwMode="auto">
          <a:xfrm>
            <a:off x="4648200" y="1504950"/>
            <a:ext cx="1676400" cy="1390650"/>
            <a:chOff x="4648200" y="1504950"/>
            <a:chExt cx="1676400" cy="1390037"/>
          </a:xfrm>
        </p:grpSpPr>
        <p:sp>
          <p:nvSpPr>
            <p:cNvPr id="9" name="Rectangle 8"/>
            <p:cNvSpPr/>
            <p:nvPr/>
          </p:nvSpPr>
          <p:spPr>
            <a:xfrm>
              <a:off x="4648200" y="1504950"/>
              <a:ext cx="1676400" cy="1142496"/>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TextBox 11"/>
            <p:cNvSpPr txBox="1"/>
            <p:nvPr/>
          </p:nvSpPr>
          <p:spPr>
            <a:xfrm>
              <a:off x="4648200" y="2641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03</a:t>
              </a:r>
            </a:p>
          </p:txBody>
        </p:sp>
      </p:grpSp>
      <p:grpSp>
        <p:nvGrpSpPr>
          <p:cNvPr id="31" name="Group 30"/>
          <p:cNvGrpSpPr>
            <a:grpSpLocks/>
          </p:cNvGrpSpPr>
          <p:nvPr/>
        </p:nvGrpSpPr>
        <p:grpSpPr bwMode="auto">
          <a:xfrm>
            <a:off x="6477000" y="1504950"/>
            <a:ext cx="1676400" cy="1390650"/>
            <a:chOff x="6477000" y="1504950"/>
            <a:chExt cx="1676400" cy="1390037"/>
          </a:xfrm>
        </p:grpSpPr>
        <p:sp>
          <p:nvSpPr>
            <p:cNvPr id="10" name="Rectangle 9"/>
            <p:cNvSpPr/>
            <p:nvPr/>
          </p:nvSpPr>
          <p:spPr>
            <a:xfrm>
              <a:off x="6477000" y="1504950"/>
              <a:ext cx="1676400" cy="1142496"/>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TextBox 12"/>
            <p:cNvSpPr txBox="1"/>
            <p:nvPr/>
          </p:nvSpPr>
          <p:spPr>
            <a:xfrm>
              <a:off x="6477000" y="2641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04</a:t>
              </a:r>
            </a:p>
          </p:txBody>
        </p:sp>
      </p:grpSp>
      <p:grpSp>
        <p:nvGrpSpPr>
          <p:cNvPr id="28" name="Group 27"/>
          <p:cNvGrpSpPr>
            <a:grpSpLocks/>
          </p:cNvGrpSpPr>
          <p:nvPr/>
        </p:nvGrpSpPr>
        <p:grpSpPr bwMode="auto">
          <a:xfrm>
            <a:off x="990600" y="1504950"/>
            <a:ext cx="1676400" cy="1385888"/>
            <a:chOff x="990600" y="1504950"/>
            <a:chExt cx="1676400" cy="1386030"/>
          </a:xfrm>
        </p:grpSpPr>
        <p:sp>
          <p:nvSpPr>
            <p:cNvPr id="7" name="Rectangle 6"/>
            <p:cNvSpPr/>
            <p:nvPr/>
          </p:nvSpPr>
          <p:spPr>
            <a:xfrm>
              <a:off x="990600" y="1504950"/>
              <a:ext cx="1676400" cy="1143117"/>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4" name="TextBox 13"/>
            <p:cNvSpPr txBox="1"/>
            <p:nvPr/>
          </p:nvSpPr>
          <p:spPr>
            <a:xfrm>
              <a:off x="990600" y="2636954"/>
              <a:ext cx="1676400" cy="254026"/>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01</a:t>
              </a:r>
            </a:p>
          </p:txBody>
        </p:sp>
      </p:grpSp>
      <p:sp>
        <p:nvSpPr>
          <p:cNvPr id="19" name="TextBox 18"/>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grpSp>
        <p:nvGrpSpPr>
          <p:cNvPr id="33" name="Group 32"/>
          <p:cNvGrpSpPr>
            <a:grpSpLocks/>
          </p:cNvGrpSpPr>
          <p:nvPr/>
        </p:nvGrpSpPr>
        <p:grpSpPr bwMode="auto">
          <a:xfrm>
            <a:off x="2819400" y="3028950"/>
            <a:ext cx="1676400" cy="1390650"/>
            <a:chOff x="2819400" y="3028950"/>
            <a:chExt cx="1676400" cy="1390037"/>
          </a:xfrm>
        </p:grpSpPr>
        <p:sp>
          <p:nvSpPr>
            <p:cNvPr id="21" name="Rectangle 20"/>
            <p:cNvSpPr/>
            <p:nvPr/>
          </p:nvSpPr>
          <p:spPr>
            <a:xfrm>
              <a:off x="2819400" y="3028950"/>
              <a:ext cx="1676400" cy="1142496"/>
            </a:xfrm>
            <a:prstGeom prst="rect">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4" name="TextBox 23"/>
            <p:cNvSpPr txBox="1"/>
            <p:nvPr/>
          </p:nvSpPr>
          <p:spPr>
            <a:xfrm>
              <a:off x="2819400" y="4165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06</a:t>
              </a:r>
            </a:p>
          </p:txBody>
        </p:sp>
      </p:grpSp>
      <p:grpSp>
        <p:nvGrpSpPr>
          <p:cNvPr id="34" name="Group 33"/>
          <p:cNvGrpSpPr>
            <a:grpSpLocks/>
          </p:cNvGrpSpPr>
          <p:nvPr/>
        </p:nvGrpSpPr>
        <p:grpSpPr bwMode="auto">
          <a:xfrm>
            <a:off x="4648200" y="3028950"/>
            <a:ext cx="1676400" cy="1390650"/>
            <a:chOff x="4648200" y="3028950"/>
            <a:chExt cx="1676400" cy="1390037"/>
          </a:xfrm>
        </p:grpSpPr>
        <p:sp>
          <p:nvSpPr>
            <p:cNvPr id="22" name="Rectangle 21"/>
            <p:cNvSpPr/>
            <p:nvPr/>
          </p:nvSpPr>
          <p:spPr>
            <a:xfrm>
              <a:off x="4648200" y="3028950"/>
              <a:ext cx="1676400" cy="1142496"/>
            </a:xfrm>
            <a:prstGeom prst="rect">
              <a:avLst/>
            </a:prstGeom>
            <a:blipFill>
              <a:blip r:embed="rId7"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5" name="TextBox 24"/>
            <p:cNvSpPr txBox="1"/>
            <p:nvPr/>
          </p:nvSpPr>
          <p:spPr>
            <a:xfrm>
              <a:off x="4648200" y="4165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07</a:t>
              </a:r>
            </a:p>
          </p:txBody>
        </p:sp>
      </p:grpSp>
      <p:grpSp>
        <p:nvGrpSpPr>
          <p:cNvPr id="35" name="Group 34"/>
          <p:cNvGrpSpPr>
            <a:grpSpLocks/>
          </p:cNvGrpSpPr>
          <p:nvPr/>
        </p:nvGrpSpPr>
        <p:grpSpPr bwMode="auto">
          <a:xfrm>
            <a:off x="6477000" y="3028950"/>
            <a:ext cx="1676400" cy="1390650"/>
            <a:chOff x="6477000" y="3028950"/>
            <a:chExt cx="1676400" cy="1390037"/>
          </a:xfrm>
        </p:grpSpPr>
        <p:sp>
          <p:nvSpPr>
            <p:cNvPr id="23" name="Rectangle 22"/>
            <p:cNvSpPr/>
            <p:nvPr/>
          </p:nvSpPr>
          <p:spPr>
            <a:xfrm>
              <a:off x="6477000" y="3028950"/>
              <a:ext cx="1676400" cy="1142496"/>
            </a:xfrm>
            <a:prstGeom prst="rect">
              <a:avLst/>
            </a:prstGeom>
            <a:blipFill>
              <a:blip r:embed="rId8"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6" name="TextBox 25"/>
            <p:cNvSpPr txBox="1"/>
            <p:nvPr/>
          </p:nvSpPr>
          <p:spPr>
            <a:xfrm>
              <a:off x="6477000" y="4165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08</a:t>
              </a:r>
            </a:p>
          </p:txBody>
        </p:sp>
      </p:grpSp>
      <p:grpSp>
        <p:nvGrpSpPr>
          <p:cNvPr id="32" name="Group 31"/>
          <p:cNvGrpSpPr>
            <a:grpSpLocks/>
          </p:cNvGrpSpPr>
          <p:nvPr/>
        </p:nvGrpSpPr>
        <p:grpSpPr bwMode="auto">
          <a:xfrm>
            <a:off x="990600" y="3028950"/>
            <a:ext cx="1676400" cy="1385888"/>
            <a:chOff x="990600" y="3028950"/>
            <a:chExt cx="1676400" cy="1386030"/>
          </a:xfrm>
        </p:grpSpPr>
        <p:sp>
          <p:nvSpPr>
            <p:cNvPr id="20" name="Rectangle 19"/>
            <p:cNvSpPr/>
            <p:nvPr/>
          </p:nvSpPr>
          <p:spPr>
            <a:xfrm>
              <a:off x="990600" y="3028950"/>
              <a:ext cx="1676400" cy="1143117"/>
            </a:xfrm>
            <a:prstGeom prst="rect">
              <a:avLst/>
            </a:prstGeom>
            <a:blipFill>
              <a:blip r:embed="rId9"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7" name="TextBox 26"/>
            <p:cNvSpPr txBox="1"/>
            <p:nvPr/>
          </p:nvSpPr>
          <p:spPr>
            <a:xfrm>
              <a:off x="990600" y="4160954"/>
              <a:ext cx="1676400" cy="254026"/>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05</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ppt_y</p:attrName>
                                        </p:attrNameLst>
                                      </p:cBhvr>
                                      <p:tavLst>
                                        <p:tav tm="0">
                                          <p:val>
                                            <p:strVal val="#ppt_y-#ppt_h*1.125000"/>
                                          </p:val>
                                        </p:tav>
                                        <p:tav tm="100000">
                                          <p:val>
                                            <p:strVal val="#ppt_y"/>
                                          </p:val>
                                        </p:tav>
                                      </p:tavLst>
                                    </p:anim>
                                    <p:animEffect transition="in" filter="wipe(down)">
                                      <p:cBhvr>
                                        <p:cTn id="13" dur="500"/>
                                        <p:tgtEl>
                                          <p:spTgt spid="19"/>
                                        </p:tgtEl>
                                      </p:cBhvr>
                                    </p:animEffect>
                                  </p:childTnLst>
                                </p:cTn>
                              </p:par>
                            </p:childTnLst>
                          </p:cTn>
                        </p:par>
                        <p:par>
                          <p:cTn id="14" fill="hold" nodeType="afterGroup">
                            <p:stCondLst>
                              <p:cond delay="100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nodeType="afterGroup">
                            <p:stCondLst>
                              <p:cond delay="2000"/>
                            </p:stCondLst>
                            <p:childTnLst>
                              <p:par>
                                <p:cTn id="23" presetID="22" presetClass="entr" presetSubtype="8"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left)">
                                      <p:cBhvr>
                                        <p:cTn id="29" dur="500"/>
                                        <p:tgtEl>
                                          <p:spTgt spid="31"/>
                                        </p:tgtEl>
                                      </p:cBhvr>
                                    </p:animEffect>
                                  </p:childTnLst>
                                </p:cTn>
                              </p:par>
                            </p:childTnLst>
                          </p:cTn>
                        </p:par>
                        <p:par>
                          <p:cTn id="30" fill="hold" nodeType="afterGroup">
                            <p:stCondLst>
                              <p:cond delay="3000"/>
                            </p:stCondLst>
                            <p:childTnLst>
                              <p:par>
                                <p:cTn id="31" presetID="22" presetClass="entr" presetSubtype="1"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up)">
                                      <p:cBhvr>
                                        <p:cTn id="33" dur="500"/>
                                        <p:tgtEl>
                                          <p:spTgt spid="32"/>
                                        </p:tgtEl>
                                      </p:cBhvr>
                                    </p:animEffect>
                                  </p:childTnLst>
                                </p:cTn>
                              </p:par>
                            </p:childTnLst>
                          </p:cTn>
                        </p:par>
                        <p:par>
                          <p:cTn id="34" fill="hold" nodeType="afterGroup">
                            <p:stCondLst>
                              <p:cond delay="3500"/>
                            </p:stCondLst>
                            <p:childTnLst>
                              <p:par>
                                <p:cTn id="35" presetID="22" presetClass="entr" presetSubtype="8"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childTnLst>
                          </p:cTn>
                        </p:par>
                        <p:par>
                          <p:cTn id="38" fill="hold" nodeType="afterGroup">
                            <p:stCondLst>
                              <p:cond delay="4000"/>
                            </p:stCondLst>
                            <p:childTnLst>
                              <p:par>
                                <p:cTn id="39" presetID="22" presetClass="entr" presetSubtype="8"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childTnLst>
                          </p:cTn>
                        </p:par>
                        <p:par>
                          <p:cTn id="42" fill="hold" nodeType="afterGroup">
                            <p:stCondLst>
                              <p:cond delay="4500"/>
                            </p:stCondLst>
                            <p:childTnLst>
                              <p:par>
                                <p:cTn id="43" presetID="2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21</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Single project</a:t>
            </a:r>
          </a:p>
        </p:txBody>
      </p:sp>
      <p:sp>
        <p:nvSpPr>
          <p:cNvPr id="23" name="TextBox 22"/>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24" name="Rectangle 23"/>
          <p:cNvSpPr/>
          <p:nvPr/>
        </p:nvSpPr>
        <p:spPr>
          <a:xfrm>
            <a:off x="914400" y="1657350"/>
            <a:ext cx="3276600" cy="24384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5" name="TextBox 24"/>
          <p:cNvSpPr txBox="1">
            <a:spLocks noChangeArrowheads="1"/>
          </p:cNvSpPr>
          <p:nvPr/>
        </p:nvSpPr>
        <p:spPr bwMode="auto">
          <a:xfrm>
            <a:off x="4481513" y="1865313"/>
            <a:ext cx="3748087" cy="113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aneuk manok dipajoh ulat, ulat dipajoh apam, apam dipajoh kapluk, kapluk dipajoh kameng.</a:t>
            </a:r>
          </a:p>
        </p:txBody>
      </p:sp>
      <p:sp>
        <p:nvSpPr>
          <p:cNvPr id="26" name="TextBox 25"/>
          <p:cNvSpPr txBox="1">
            <a:spLocks noChangeArrowheads="1"/>
          </p:cNvSpPr>
          <p:nvPr/>
        </p:nvSpPr>
        <p:spPr bwMode="auto">
          <a:xfrm>
            <a:off x="4467225" y="1466850"/>
            <a:ext cx="37480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Project title</a:t>
            </a:r>
          </a:p>
        </p:txBody>
      </p:sp>
      <p:sp>
        <p:nvSpPr>
          <p:cNvPr id="27" name="TextBox 26"/>
          <p:cNvSpPr txBox="1">
            <a:spLocks noChangeArrowheads="1"/>
          </p:cNvSpPr>
          <p:nvPr/>
        </p:nvSpPr>
        <p:spPr bwMode="auto">
          <a:xfrm>
            <a:off x="4481513" y="3300413"/>
            <a:ext cx="3748087"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Details</a:t>
            </a:r>
          </a:p>
        </p:txBody>
      </p:sp>
      <p:sp>
        <p:nvSpPr>
          <p:cNvPr id="32" name="TextBox 31"/>
          <p:cNvSpPr txBox="1">
            <a:spLocks noChangeArrowheads="1"/>
          </p:cNvSpPr>
          <p:nvPr/>
        </p:nvSpPr>
        <p:spPr bwMode="auto">
          <a:xfrm>
            <a:off x="4475163" y="3687763"/>
            <a:ext cx="3754437" cy="485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Date : </a:t>
            </a:r>
            <a:r>
              <a:rPr lang="en-US" altLang="zh-CN" sz="900" b="1"/>
              <a:t>Oct 22 2014</a:t>
            </a:r>
            <a:r>
              <a:rPr lang="en-US" altLang="zh-CN" sz="900"/>
              <a:t>, Photo by : </a:t>
            </a:r>
            <a:r>
              <a:rPr lang="en-US" altLang="zh-CN" sz="900" b="1"/>
              <a:t>John Smith</a:t>
            </a:r>
            <a:r>
              <a:rPr lang="en-US" altLang="zh-CN" sz="900"/>
              <a:t>, Category : </a:t>
            </a:r>
            <a:r>
              <a:rPr lang="en-US" altLang="zh-CN" sz="900" b="1"/>
              <a:t>Interior Design</a:t>
            </a:r>
            <a:r>
              <a:rPr lang="en-US" altLang="zh-CN" sz="900"/>
              <a:t>, Client : </a:t>
            </a:r>
            <a:r>
              <a:rPr lang="en-US" altLang="zh-CN" sz="900" b="1"/>
              <a:t>Nensy Wilson, </a:t>
            </a:r>
            <a:r>
              <a:rPr lang="en-US" altLang="zh-CN" sz="900"/>
              <a:t>Url : </a:t>
            </a:r>
            <a:r>
              <a:rPr lang="en-US" altLang="zh-CN" sz="900" b="1"/>
              <a:t>www.thisproject.com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0-#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nodeType="afterGroup">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par>
                          <p:cTn id="27" fill="hold" nodeType="afterGroup">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par>
                          <p:cTn id="31" fill="hold" nodeType="afterGroup">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animBg="1"/>
      <p:bldP spid="24" grpId="0" animBg="1"/>
      <p:bldP spid="25" grpId="0"/>
      <p:bldP spid="26" grpId="0"/>
      <p:bldP spid="27"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22</a:t>
            </a:r>
          </a:p>
        </p:txBody>
      </p:sp>
      <p:sp>
        <p:nvSpPr>
          <p:cNvPr id="6" name="Title 1"/>
          <p:cNvSpPr>
            <a:spLocks noGrp="1"/>
          </p:cNvSpPr>
          <p:nvPr>
            <p:ph type="title"/>
          </p:nvPr>
        </p:nvSpPr>
        <p:spPr>
          <a:xfrm>
            <a:off x="968375" y="504825"/>
            <a:ext cx="7010400" cy="381000"/>
          </a:xfrm>
        </p:spPr>
        <p:txBody>
          <a:bodyPr anchor="b"/>
          <a:lstStyle/>
          <a:p>
            <a:pPr eaLnBrk="1" hangingPunct="1"/>
            <a:r>
              <a:rPr lang="en-US" altLang="zh-CN" sz="3600" smtClean="0">
                <a:solidFill>
                  <a:srgbClr val="00B0F0"/>
                </a:solidFill>
                <a:latin typeface="Gulim" pitchFamily="34" charset="-127"/>
              </a:rPr>
              <a:t>Single project with bullet info</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8" name="Rectangle 7"/>
          <p:cNvSpPr/>
          <p:nvPr/>
        </p:nvSpPr>
        <p:spPr>
          <a:xfrm>
            <a:off x="914400" y="1657350"/>
            <a:ext cx="3276600" cy="24384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TextBox 12"/>
          <p:cNvSpPr txBox="1">
            <a:spLocks noChangeArrowheads="1"/>
          </p:cNvSpPr>
          <p:nvPr/>
        </p:nvSpPr>
        <p:spPr bwMode="auto">
          <a:xfrm>
            <a:off x="4473575" y="2005013"/>
            <a:ext cx="3741738" cy="2170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171450" indent="-1714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ontrary</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to It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Just  has roots in a piece of classical Latin literature from 45 BC.</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erature from 45 BC. Contrary to It has roots in a piece of classical Latin  lorem ipsum dolor sit amet. </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Lorem Ipsum is not simply random text. It has roots in a piece yang peuting oleh tgk beh.</a:t>
            </a:r>
          </a:p>
        </p:txBody>
      </p:sp>
      <p:sp>
        <p:nvSpPr>
          <p:cNvPr id="16" name="TextBox 15"/>
          <p:cNvSpPr txBox="1">
            <a:spLocks noChangeArrowheads="1"/>
          </p:cNvSpPr>
          <p:nvPr/>
        </p:nvSpPr>
        <p:spPr bwMode="auto">
          <a:xfrm>
            <a:off x="4467225" y="1466850"/>
            <a:ext cx="37480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Project bullet list:</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nodeType="afterGroup">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childTnLst>
                          </p:cTn>
                        </p:par>
                        <p:par>
                          <p:cTn id="27" fill="hold" nodeType="afterGroup">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3">
                                            <p:txEl>
                                              <p:pRg st="2" end="2"/>
                                            </p:txEl>
                                          </p:spTgt>
                                        </p:tgtEl>
                                        <p:attrNameLst>
                                          <p:attrName>style.visibility</p:attrName>
                                        </p:attrNameLst>
                                      </p:cBhvr>
                                      <p:to>
                                        <p:strVal val="visible"/>
                                      </p:to>
                                    </p:set>
                                    <p:animEffect transition="in" filter="fade">
                                      <p:cBhvr>
                                        <p:cTn id="30" dur="500"/>
                                        <p:tgtEl>
                                          <p:spTgt spid="13">
                                            <p:txEl>
                                              <p:pRg st="2" end="2"/>
                                            </p:txEl>
                                          </p:spTgt>
                                        </p:tgtEl>
                                      </p:cBhvr>
                                    </p:animEffect>
                                  </p:childTnLst>
                                </p:cTn>
                              </p:par>
                            </p:childTnLst>
                          </p:cTn>
                        </p:par>
                        <p:par>
                          <p:cTn id="31" fill="hold" nodeType="afterGroup">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3">
                                            <p:txEl>
                                              <p:pRg st="4" end="4"/>
                                            </p:txEl>
                                          </p:spTgt>
                                        </p:tgtEl>
                                        <p:attrNameLst>
                                          <p:attrName>style.visibility</p:attrName>
                                        </p:attrNameLst>
                                      </p:cBhvr>
                                      <p:to>
                                        <p:strVal val="visible"/>
                                      </p:to>
                                    </p:set>
                                    <p:animEffect transition="in" filter="fade">
                                      <p:cBhvr>
                                        <p:cTn id="34" dur="500"/>
                                        <p:tgtEl>
                                          <p:spTgt spid="13">
                                            <p:txEl>
                                              <p:pRg st="4" end="4"/>
                                            </p:txEl>
                                          </p:spTgt>
                                        </p:tgtEl>
                                      </p:cBhvr>
                                    </p:animEffect>
                                  </p:childTnLst>
                                </p:cTn>
                              </p:par>
                            </p:childTnLst>
                          </p:cTn>
                        </p:par>
                        <p:par>
                          <p:cTn id="35" fill="hold" nodeType="afterGroup">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13">
                                            <p:txEl>
                                              <p:pRg st="6" end="6"/>
                                            </p:txEl>
                                          </p:spTgt>
                                        </p:tgtEl>
                                        <p:attrNameLst>
                                          <p:attrName>style.visibility</p:attrName>
                                        </p:attrNameLst>
                                      </p:cBhvr>
                                      <p:to>
                                        <p:strVal val="visible"/>
                                      </p:to>
                                    </p:set>
                                    <p:animEffect transition="in" filter="fade">
                                      <p:cBhvr>
                                        <p:cTn id="38" dur="500"/>
                                        <p:tgtEl>
                                          <p:spTgt spid="13">
                                            <p:txEl>
                                              <p:pRg st="6" end="6"/>
                                            </p:txEl>
                                          </p:spTgt>
                                        </p:tgtEl>
                                      </p:cBhvr>
                                    </p:animEffect>
                                  </p:childTnLst>
                                </p:cTn>
                              </p:par>
                            </p:childTnLst>
                          </p:cTn>
                        </p:par>
                        <p:par>
                          <p:cTn id="39" fill="hold" nodeType="afterGroup">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13">
                                            <p:txEl>
                                              <p:pRg st="8" end="8"/>
                                            </p:txEl>
                                          </p:spTgt>
                                        </p:tgtEl>
                                        <p:attrNameLst>
                                          <p:attrName>style.visibility</p:attrName>
                                        </p:attrNameLst>
                                      </p:cBhvr>
                                      <p:to>
                                        <p:strVal val="visible"/>
                                      </p:to>
                                    </p:set>
                                    <p:animEffect transition="in" filter="fade">
                                      <p:cBhvr>
                                        <p:cTn id="42" dur="500"/>
                                        <p:tgtEl>
                                          <p:spTgt spid="1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3" grpId="0" build="p"/>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23</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Bullet list sample</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9" name="TextBox 8"/>
          <p:cNvSpPr txBox="1">
            <a:spLocks noChangeArrowheads="1"/>
          </p:cNvSpPr>
          <p:nvPr/>
        </p:nvSpPr>
        <p:spPr bwMode="auto">
          <a:xfrm>
            <a:off x="1600200" y="2419350"/>
            <a:ext cx="6629400" cy="2170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171450" indent="-1714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ontrary to It has roots in a piece of classical Latin  lorem ipsum dolor sit amet.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to It has roots in a piece of classical Latin  lorem ipsum dolor sit amet.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45 BC. Contrary to It has roots in a piece of classical Latin  lorem ipsum dolor sit amet.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erature from 45 BC. Contrary to It has roots in a piece of classical Latin  lorem ipsum dolor sit amet.</a:t>
            </a:r>
          </a:p>
          <a:p>
            <a:pPr eaLnBrk="1" hangingPunct="1">
              <a:buClr>
                <a:srgbClr val="00B0F0"/>
              </a:buClr>
              <a:buFont typeface="Wingdings" pitchFamily="2" charset="2"/>
              <a:buChar char="ü"/>
            </a:pPr>
            <a:endParaRPr lang="en-US" altLang="zh-CN" sz="900"/>
          </a:p>
          <a:p>
            <a:pPr eaLnBrk="1" hangingPunct="1">
              <a:buClr>
                <a:srgbClr val="00B0F0"/>
              </a:buClr>
              <a:buFont typeface="Wingdings" pitchFamily="2" charset="2"/>
              <a:buChar char="ü"/>
            </a:pPr>
            <a:r>
              <a:rPr lang="en-US" altLang="zh-CN" sz="900"/>
              <a:t>Contrary to popular belief, Lorem Ipsum is not simply random text. It has roots in a piece of classical Latin literature from 45 BC. Contrary to It has roots in a piece of classical Latin  lorem ipsum dolor sit amet.</a:t>
            </a:r>
          </a:p>
          <a:p>
            <a:pPr eaLnBrk="1" hangingPunct="1">
              <a:buClr>
                <a:srgbClr val="00B0F0"/>
              </a:buClr>
              <a:buFont typeface="Wingdings" pitchFamily="2" charset="2"/>
              <a:buChar char="ü"/>
            </a:pPr>
            <a:endParaRPr lang="en-US" altLang="zh-CN" sz="900"/>
          </a:p>
        </p:txBody>
      </p:sp>
      <p:sp>
        <p:nvSpPr>
          <p:cNvPr id="13" name="TextBox 12"/>
          <p:cNvSpPr txBox="1">
            <a:spLocks noChangeArrowheads="1"/>
          </p:cNvSpPr>
          <p:nvPr/>
        </p:nvSpPr>
        <p:spPr bwMode="auto">
          <a:xfrm>
            <a:off x="914400" y="1470025"/>
            <a:ext cx="7315200"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aneuk manok dipajoh ulat, ulat dipajoh apam, apam dipajoh kapluk, kapluk dipajoh kameng:</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fade">
                                      <p:cBhvr>
                                        <p:cTn id="25" dur="500"/>
                                        <p:tgtEl>
                                          <p:spTgt spid="9">
                                            <p:txEl>
                                              <p:pRg st="2" end="2"/>
                                            </p:txEl>
                                          </p:spTgt>
                                        </p:tgtEl>
                                      </p:cBhvr>
                                    </p:animEffect>
                                  </p:childTnLst>
                                </p:cTn>
                              </p:par>
                            </p:childTnLst>
                          </p:cTn>
                        </p:par>
                        <p:par>
                          <p:cTn id="26" fill="hold" nodeType="afterGroup">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animEffect transition="in" filter="fade">
                                      <p:cBhvr>
                                        <p:cTn id="29" dur="500"/>
                                        <p:tgtEl>
                                          <p:spTgt spid="9">
                                            <p:txEl>
                                              <p:pRg st="4" end="4"/>
                                            </p:txEl>
                                          </p:spTgt>
                                        </p:tgtEl>
                                      </p:cBhvr>
                                    </p:animEffect>
                                  </p:childTnLst>
                                </p:cTn>
                              </p:par>
                            </p:childTnLst>
                          </p:cTn>
                        </p:par>
                        <p:par>
                          <p:cTn id="30" fill="hold" nodeType="afterGroup">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9">
                                            <p:txEl>
                                              <p:pRg st="6" end="6"/>
                                            </p:txEl>
                                          </p:spTgt>
                                        </p:tgtEl>
                                        <p:attrNameLst>
                                          <p:attrName>style.visibility</p:attrName>
                                        </p:attrNameLst>
                                      </p:cBhvr>
                                      <p:to>
                                        <p:strVal val="visible"/>
                                      </p:to>
                                    </p:set>
                                    <p:animEffect transition="in" filter="fade">
                                      <p:cBhvr>
                                        <p:cTn id="33" dur="500"/>
                                        <p:tgtEl>
                                          <p:spTgt spid="9">
                                            <p:txEl>
                                              <p:pRg st="6" end="6"/>
                                            </p:txEl>
                                          </p:spTgt>
                                        </p:tgtEl>
                                      </p:cBhvr>
                                    </p:animEffect>
                                  </p:childTnLst>
                                </p:cTn>
                              </p:par>
                            </p:childTnLst>
                          </p:cTn>
                        </p:par>
                        <p:par>
                          <p:cTn id="34" fill="hold" nodeType="afterGroup">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9">
                                            <p:txEl>
                                              <p:pRg st="8" end="8"/>
                                            </p:txEl>
                                          </p:spTgt>
                                        </p:tgtEl>
                                        <p:attrNameLst>
                                          <p:attrName>style.visibility</p:attrName>
                                        </p:attrNameLst>
                                      </p:cBhvr>
                                      <p:to>
                                        <p:strVal val="visible"/>
                                      </p:to>
                                    </p:set>
                                    <p:animEffect transition="in" filter="fade">
                                      <p:cBhvr>
                                        <p:cTn id="37"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build="p"/>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24</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NUMBER list sample</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8" name="TextBox 7"/>
          <p:cNvSpPr txBox="1">
            <a:spLocks noChangeArrowheads="1"/>
          </p:cNvSpPr>
          <p:nvPr/>
        </p:nvSpPr>
        <p:spPr bwMode="auto">
          <a:xfrm>
            <a:off x="1600200" y="2419350"/>
            <a:ext cx="6629400" cy="2170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28600" indent="-2286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Clr>
                <a:srgbClr val="00B0F0"/>
              </a:buClr>
              <a:buSzPct val="200000"/>
              <a:buFont typeface="Calibri" pitchFamily="34" charset="0"/>
              <a:buAutoNum type="arabicPeriod"/>
            </a:pPr>
            <a:r>
              <a:rPr lang="en-US" altLang="zh-CN" sz="900"/>
              <a:t>Contrary to popular belief, Lorem Ipsum is not simply random text. It has roots in a piece of classical Latin literature from ontrary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a:p>
            <a:pPr eaLnBrk="1" hangingPunct="1">
              <a:buClr>
                <a:srgbClr val="00B0F0"/>
              </a:buClr>
              <a:buSzPct val="200000"/>
              <a:buFont typeface="Calibri" pitchFamily="34" charset="0"/>
              <a:buAutoNum type="arabicPeriod"/>
            </a:pPr>
            <a:r>
              <a:rPr lang="en-US" altLang="zh-CN" sz="900"/>
              <a:t>Contrary to popular belief, Lorem Ipsum is not simply random text. It has roots in a piece of classical Latin literature from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a:p>
            <a:pPr eaLnBrk="1" hangingPunct="1">
              <a:buClr>
                <a:srgbClr val="00B0F0"/>
              </a:buClr>
              <a:buSzPct val="200000"/>
              <a:buFont typeface="Calibri" pitchFamily="34" charset="0"/>
              <a:buAutoNum type="arabicPeriod"/>
            </a:pPr>
            <a:r>
              <a:rPr lang="en-US" altLang="zh-CN" sz="900"/>
              <a:t>Contrary to popular belief, Lorem Ipsum is not simply random text. It has roots in a piece of classical Latin literature from 45 BC. Contrary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a:p>
            <a:pPr eaLnBrk="1" hangingPunct="1">
              <a:buClr>
                <a:srgbClr val="00B0F0"/>
              </a:buClr>
              <a:buSzPct val="200000"/>
              <a:buFont typeface="Calibri" pitchFamily="34" charset="0"/>
              <a:buAutoNum type="arabicPeriod"/>
            </a:pPr>
            <a:r>
              <a:rPr lang="en-US" altLang="zh-CN" sz="900"/>
              <a:t>Contrary to popular belief, Lorem Ipsum is not simply random text. It has  erature from 45 BC. Contrary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a:p>
            <a:pPr eaLnBrk="1" hangingPunct="1">
              <a:buClr>
                <a:srgbClr val="00B0F0"/>
              </a:buClr>
              <a:buSzPct val="200000"/>
              <a:buFont typeface="Calibri" pitchFamily="34" charset="0"/>
              <a:buAutoNum type="arabicPeriod"/>
            </a:pPr>
            <a:r>
              <a:rPr lang="en-US" altLang="zh-CN" sz="900"/>
              <a:t>Contrary to popular belief, Lorem Ipsum is not simply random text. It has roots in a piece of classical Latin literature from 45 BC. Contrary to It has roots in a piece of classical Latin  lorem ipsum dolor sit amet.</a:t>
            </a:r>
          </a:p>
          <a:p>
            <a:pPr eaLnBrk="1" hangingPunct="1">
              <a:buClr>
                <a:srgbClr val="00B0F0"/>
              </a:buClr>
              <a:buSzPct val="200000"/>
              <a:buFont typeface="Calibri" pitchFamily="34" charset="0"/>
              <a:buAutoNum type="arabicPeriod"/>
            </a:pPr>
            <a:endParaRPr lang="en-US" altLang="zh-CN" sz="900"/>
          </a:p>
        </p:txBody>
      </p:sp>
      <p:sp>
        <p:nvSpPr>
          <p:cNvPr id="9" name="TextBox 8"/>
          <p:cNvSpPr txBox="1">
            <a:spLocks noChangeArrowheads="1"/>
          </p:cNvSpPr>
          <p:nvPr/>
        </p:nvSpPr>
        <p:spPr bwMode="auto">
          <a:xfrm>
            <a:off x="914400" y="1470025"/>
            <a:ext cx="7315200"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aneuk manok dipajoh ulat, ulat dipajoh apam, apam dipajoh kapluk, kapluk dipajoh kameng:</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500"/>
                                        <p:tgtEl>
                                          <p:spTgt spid="8">
                                            <p:txEl>
                                              <p:pRg st="0" end="0"/>
                                            </p:txEl>
                                          </p:spTgt>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Effect transition="in" filter="fade">
                                      <p:cBhvr>
                                        <p:cTn id="25" dur="500"/>
                                        <p:tgtEl>
                                          <p:spTgt spid="8">
                                            <p:txEl>
                                              <p:pRg st="2" end="2"/>
                                            </p:txEl>
                                          </p:spTgt>
                                        </p:tgtEl>
                                      </p:cBhvr>
                                    </p:animEffect>
                                  </p:childTnLst>
                                </p:cTn>
                              </p:par>
                            </p:childTnLst>
                          </p:cTn>
                        </p:par>
                        <p:par>
                          <p:cTn id="26" fill="hold" nodeType="afterGroup">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fade">
                                      <p:cBhvr>
                                        <p:cTn id="29" dur="500"/>
                                        <p:tgtEl>
                                          <p:spTgt spid="8">
                                            <p:txEl>
                                              <p:pRg st="4" end="4"/>
                                            </p:txEl>
                                          </p:spTgt>
                                        </p:tgtEl>
                                      </p:cBhvr>
                                    </p:animEffect>
                                  </p:childTnLst>
                                </p:cTn>
                              </p:par>
                            </p:childTnLst>
                          </p:cTn>
                        </p:par>
                        <p:par>
                          <p:cTn id="30" fill="hold" nodeType="afterGroup">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fade">
                                      <p:cBhvr>
                                        <p:cTn id="33" dur="500"/>
                                        <p:tgtEl>
                                          <p:spTgt spid="8">
                                            <p:txEl>
                                              <p:pRg st="6" end="6"/>
                                            </p:txEl>
                                          </p:spTgt>
                                        </p:tgtEl>
                                      </p:cBhvr>
                                    </p:animEffect>
                                  </p:childTnLst>
                                </p:cTn>
                              </p:par>
                            </p:childTnLst>
                          </p:cTn>
                        </p:par>
                        <p:par>
                          <p:cTn id="34" fill="hold" nodeType="afterGroup">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8">
                                            <p:txEl>
                                              <p:pRg st="8" end="8"/>
                                            </p:txEl>
                                          </p:spTgt>
                                        </p:tgtEl>
                                        <p:attrNameLst>
                                          <p:attrName>style.visibility</p:attrName>
                                        </p:attrNameLst>
                                      </p:cBhvr>
                                      <p:to>
                                        <p:strVal val="visible"/>
                                      </p:to>
                                    </p:set>
                                    <p:animEffect transition="in" filter="fade">
                                      <p:cBhvr>
                                        <p:cTn id="37"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build="p"/>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25</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2 columns sample slide</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9" name="TextBox 8"/>
          <p:cNvSpPr txBox="1"/>
          <p:nvPr/>
        </p:nvSpPr>
        <p:spPr>
          <a:xfrm>
            <a:off x="914400" y="1531278"/>
            <a:ext cx="7315201" cy="4870564"/>
          </a:xfrm>
          <a:prstGeom prst="rect">
            <a:avLst/>
          </a:prstGeom>
          <a:noFill/>
        </p:spPr>
        <p:txBody>
          <a:bodyPr numCol="2">
            <a:spAutoFit/>
          </a:bodyPr>
          <a:lstStyle/>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900" dirty="0" err="1">
                <a:cs typeface="+mn-cs"/>
              </a:rPr>
              <a:t>popularised</a:t>
            </a:r>
            <a:r>
              <a:rPr lang="en-US" sz="900" dirty="0">
                <a:cs typeface="+mn-cs"/>
              </a:rPr>
              <a:t> in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and more recently with desktop publishing software like Aldus PageMaker including versions of </a:t>
            </a: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a:t>
            </a: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a:t>
            </a:r>
          </a:p>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a:t>
            </a: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a:t>
            </a: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r>
              <a:rPr lang="en-US" sz="900" dirty="0">
                <a:cs typeface="+mn-cs"/>
              </a:rPr>
              <a:t>type specimen book. It has survived not only five centuries, but also the leap into electronic typesetting, remaining essentially unchanged. It was </a:t>
            </a:r>
            <a:r>
              <a:rPr lang="en-US" sz="900" dirty="0" err="1">
                <a:cs typeface="+mn-cs"/>
              </a:rPr>
              <a:t>popularised</a:t>
            </a:r>
            <a:r>
              <a:rPr lang="en-US" sz="900" dirty="0">
                <a:cs typeface="+mn-cs"/>
              </a:rPr>
              <a:t> in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and more recently with desktop publishing software like Aldus PageMaker including versions of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a:t>
            </a:r>
          </a:p>
          <a:p>
            <a:pPr marL="228600" fontAlgn="auto">
              <a:lnSpc>
                <a:spcPct val="150000"/>
              </a:lnSpc>
              <a:spcBef>
                <a:spcPts val="0"/>
              </a:spcBef>
              <a:spcAft>
                <a:spcPts val="0"/>
              </a:spcAft>
              <a:defRPr/>
            </a:pPr>
            <a:endParaRPr lang="en-US" sz="900" dirty="0">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26</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3 columns sample slide</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8" name="TextBox 7"/>
          <p:cNvSpPr txBox="1"/>
          <p:nvPr/>
        </p:nvSpPr>
        <p:spPr>
          <a:xfrm>
            <a:off x="914400" y="1531278"/>
            <a:ext cx="8382000" cy="5078313"/>
          </a:xfrm>
          <a:prstGeom prst="rect">
            <a:avLst/>
          </a:prstGeom>
          <a:noFill/>
        </p:spPr>
        <p:txBody>
          <a:bodyPr numCol="3">
            <a:spAutoFit/>
          </a:bodyPr>
          <a:lstStyle/>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900" dirty="0" err="1">
                <a:cs typeface="+mn-cs"/>
              </a:rPr>
              <a:t>popularised</a:t>
            </a:r>
            <a:r>
              <a:rPr lang="en-US" sz="900" dirty="0">
                <a:cs typeface="+mn-cs"/>
              </a:rPr>
              <a:t> in the 1960s with the release of </a:t>
            </a:r>
          </a:p>
          <a:p>
            <a:pPr marL="228600" fontAlgn="auto">
              <a:lnSpc>
                <a:spcPct val="150000"/>
              </a:lnSpc>
              <a:spcBef>
                <a:spcPts val="0"/>
              </a:spcBef>
              <a:spcAft>
                <a:spcPts val="0"/>
              </a:spcAft>
              <a:defRPr/>
            </a:pP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and more recently with desktop </a:t>
            </a:r>
          </a:p>
          <a:p>
            <a:pPr marL="228600" fontAlgn="auto">
              <a:lnSpc>
                <a:spcPct val="150000"/>
              </a:lnSpc>
              <a:spcBef>
                <a:spcPts val="0"/>
              </a:spcBef>
              <a:spcAft>
                <a:spcPts val="0"/>
              </a:spcAft>
              <a:defRPr/>
            </a:pPr>
            <a:r>
              <a:rPr lang="en-US" sz="900" dirty="0">
                <a:cs typeface="+mn-cs"/>
              </a:rPr>
              <a:t>publishing software like Aldus PageMaker including versions of </a:t>
            </a:r>
            <a:r>
              <a:rPr lang="en-US" sz="900" dirty="0" err="1">
                <a:cs typeface="+mn-cs"/>
              </a:rPr>
              <a:t>Lorem</a:t>
            </a:r>
            <a:r>
              <a:rPr lang="en-US" sz="900" dirty="0">
                <a:cs typeface="+mn-cs"/>
              </a:rPr>
              <a:t> </a:t>
            </a:r>
            <a:r>
              <a:rPr lang="en-US" sz="900" dirty="0" err="1">
                <a:cs typeface="+mn-cs"/>
              </a:rPr>
              <a:t>Ipsum</a:t>
            </a:r>
            <a:r>
              <a:rPr lang="en-US" sz="900" dirty="0">
                <a:cs typeface="+mn-cs"/>
              </a:rPr>
              <a:t>. </a:t>
            </a: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a:t>
            </a:r>
          </a:p>
          <a:p>
            <a:pPr marL="228600" fontAlgn="auto">
              <a:lnSpc>
                <a:spcPct val="150000"/>
              </a:lnSpc>
              <a:spcBef>
                <a:spcPts val="0"/>
              </a:spcBef>
              <a:spcAft>
                <a:spcPts val="0"/>
              </a:spcAft>
              <a:defRPr/>
            </a:pPr>
            <a:r>
              <a:rPr lang="en-US" sz="900" dirty="0" err="1">
                <a:cs typeface="+mn-cs"/>
              </a:rPr>
              <a:t>Lorem</a:t>
            </a:r>
            <a:r>
              <a:rPr lang="en-US" sz="900" dirty="0">
                <a:cs typeface="+mn-cs"/>
              </a:rPr>
              <a:t> </a:t>
            </a:r>
            <a:r>
              <a:rPr lang="en-US" sz="900" dirty="0" err="1">
                <a:cs typeface="+mn-cs"/>
              </a:rPr>
              <a:t>Ipsum</a:t>
            </a:r>
            <a:r>
              <a:rPr lang="en-US" sz="900" dirty="0">
                <a:cs typeface="+mn-cs"/>
              </a:rPr>
              <a:t>. </a:t>
            </a:r>
            <a:r>
              <a:rPr lang="en-US" sz="900" dirty="0" err="1">
                <a:cs typeface="+mn-cs"/>
              </a:rPr>
              <a:t>Lorem</a:t>
            </a:r>
            <a:r>
              <a:rPr lang="en-US" sz="900" dirty="0">
                <a:cs typeface="+mn-cs"/>
              </a:rPr>
              <a:t> </a:t>
            </a:r>
            <a:r>
              <a:rPr lang="en-US" sz="900" dirty="0" err="1">
                <a:cs typeface="+mn-cs"/>
              </a:rPr>
              <a:t>Ipsum</a:t>
            </a:r>
            <a:r>
              <a:rPr lang="en-US" sz="900" dirty="0">
                <a:cs typeface="+mn-cs"/>
              </a:rPr>
              <a:t> is simply dummy text of the printing and typesetting industry. </a:t>
            </a:r>
            <a:r>
              <a:rPr lang="en-US" sz="900" dirty="0" err="1">
                <a:cs typeface="+mn-cs"/>
              </a:rPr>
              <a:t>Lorem</a:t>
            </a:r>
            <a:r>
              <a:rPr lang="en-US" sz="900" dirty="0">
                <a:cs typeface="+mn-cs"/>
              </a:rPr>
              <a:t> </a:t>
            </a:r>
            <a:r>
              <a:rPr lang="en-US" sz="900" dirty="0" err="1">
                <a:cs typeface="+mn-cs"/>
              </a:rPr>
              <a:t>Ipsum</a:t>
            </a:r>
            <a:r>
              <a:rPr lang="en-US" sz="900" dirty="0">
                <a:cs typeface="+mn-cs"/>
              </a:rPr>
              <a:t> has been the industry's standard dummy text ever since the 1500s, when an unknown.</a:t>
            </a: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endParaRPr lang="en-US" sz="900" dirty="0">
              <a:cs typeface="+mn-cs"/>
            </a:endParaRPr>
          </a:p>
          <a:p>
            <a:pPr marL="228600" fontAlgn="auto">
              <a:lnSpc>
                <a:spcPct val="150000"/>
              </a:lnSpc>
              <a:spcBef>
                <a:spcPts val="0"/>
              </a:spcBef>
              <a:spcAft>
                <a:spcPts val="0"/>
              </a:spcAft>
              <a:defRPr/>
            </a:pPr>
            <a:r>
              <a:rPr lang="en-US" sz="900" dirty="0">
                <a:cs typeface="+mn-cs"/>
              </a:rPr>
              <a:t>type specimen book. It has survived not only five centuries, but also the leap into electronic typesetting, remaining essentially unchanged. It was </a:t>
            </a:r>
            <a:r>
              <a:rPr lang="en-US" sz="900" dirty="0" err="1">
                <a:cs typeface="+mn-cs"/>
              </a:rPr>
              <a:t>popularised</a:t>
            </a:r>
            <a:r>
              <a:rPr lang="en-US" sz="900" dirty="0">
                <a:cs typeface="+mn-cs"/>
              </a:rPr>
              <a:t> in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and more recently with </a:t>
            </a:r>
          </a:p>
          <a:p>
            <a:pPr marL="228600" fontAlgn="auto">
              <a:lnSpc>
                <a:spcPct val="150000"/>
              </a:lnSpc>
              <a:spcBef>
                <a:spcPts val="0"/>
              </a:spcBef>
              <a:spcAft>
                <a:spcPts val="0"/>
              </a:spcAft>
              <a:defRPr/>
            </a:pPr>
            <a:r>
              <a:rPr lang="en-US" sz="900" dirty="0">
                <a:cs typeface="+mn-cs"/>
              </a:rPr>
              <a:t>desktop publishing software like Aldus PageMaker including versions of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the 1960s with the release of </a:t>
            </a:r>
            <a:r>
              <a:rPr lang="en-US" sz="900" dirty="0" err="1">
                <a:cs typeface="+mn-cs"/>
              </a:rPr>
              <a:t>Letraset</a:t>
            </a:r>
            <a:r>
              <a:rPr lang="en-US" sz="900" dirty="0">
                <a:cs typeface="+mn-cs"/>
              </a:rPr>
              <a:t> sheets containing </a:t>
            </a:r>
            <a:r>
              <a:rPr lang="en-US" sz="900" dirty="0" err="1">
                <a:cs typeface="+mn-cs"/>
              </a:rPr>
              <a:t>Lorem</a:t>
            </a:r>
            <a:r>
              <a:rPr lang="en-US" sz="900" dirty="0">
                <a:cs typeface="+mn-cs"/>
              </a:rPr>
              <a:t> </a:t>
            </a:r>
            <a:r>
              <a:rPr lang="en-US" sz="900" dirty="0" err="1">
                <a:cs typeface="+mn-cs"/>
              </a:rPr>
              <a:t>Ipsum</a:t>
            </a:r>
            <a:r>
              <a:rPr lang="en-US" sz="900" dirty="0">
                <a:cs typeface="+mn-cs"/>
              </a:rPr>
              <a:t> passages yang </a:t>
            </a:r>
            <a:r>
              <a:rPr lang="en-US" sz="900" dirty="0" err="1">
                <a:cs typeface="+mn-cs"/>
              </a:rPr>
              <a:t>peuting</a:t>
            </a:r>
            <a:r>
              <a:rPr lang="en-US" sz="900" dirty="0">
                <a:cs typeface="+mn-cs"/>
              </a:rPr>
              <a:t> </a:t>
            </a:r>
            <a:r>
              <a:rPr lang="en-US" sz="900" dirty="0" err="1">
                <a:cs typeface="+mn-cs"/>
              </a:rPr>
              <a:t>olah</a:t>
            </a:r>
            <a:r>
              <a:rPr lang="en-US" sz="900" dirty="0">
                <a:cs typeface="+mn-cs"/>
              </a:rPr>
              <a:t> </a:t>
            </a:r>
            <a:r>
              <a:rPr lang="en-US" sz="900" dirty="0" err="1">
                <a:cs typeface="+mn-cs"/>
              </a:rPr>
              <a:t>tgk</a:t>
            </a:r>
            <a:r>
              <a:rPr lang="en-US" sz="900" dirty="0">
                <a:cs typeface="+mn-cs"/>
              </a:rPr>
              <a:t> </a:t>
            </a:r>
            <a:r>
              <a:rPr lang="en-US" sz="900" dirty="0" err="1">
                <a:cs typeface="+mn-cs"/>
              </a:rPr>
              <a:t>hai</a:t>
            </a:r>
            <a:r>
              <a:rPr lang="en-US" sz="900" dirty="0">
                <a:cs typeface="+mn-cs"/>
              </a:rPr>
              <a:t> </a:t>
            </a:r>
            <a:r>
              <a:rPr lang="en-US" sz="900" dirty="0" err="1">
                <a:cs typeface="+mn-cs"/>
              </a:rPr>
              <a:t>meutuah</a:t>
            </a:r>
            <a:r>
              <a:rPr lang="en-US" sz="900" dirty="0">
                <a:cs typeface="+mn-cs"/>
              </a:rPr>
              <a:t> </a:t>
            </a:r>
            <a:r>
              <a:rPr lang="en-US" sz="900" dirty="0" err="1">
                <a:cs typeface="+mn-cs"/>
              </a:rPr>
              <a:t>bek</a:t>
            </a:r>
            <a:r>
              <a:rPr lang="en-US" sz="900" dirty="0">
                <a:cs typeface="+mn-cs"/>
              </a:rPr>
              <a:t> </a:t>
            </a:r>
            <a:r>
              <a:rPr lang="en-US" sz="900" dirty="0" err="1">
                <a:cs typeface="+mn-cs"/>
              </a:rPr>
              <a:t>peugah</a:t>
            </a:r>
            <a:r>
              <a:rPr lang="en-US" sz="900" dirty="0">
                <a:cs typeface="+mn-cs"/>
              </a:rPr>
              <a:t> </a:t>
            </a:r>
            <a:r>
              <a:rPr lang="en-US" sz="900" dirty="0" err="1">
                <a:cs typeface="+mn-cs"/>
              </a:rPr>
              <a:t>keu</a:t>
            </a:r>
            <a:r>
              <a:rPr lang="en-US" sz="900" dirty="0">
                <a:cs typeface="+mn-cs"/>
              </a:rPr>
              <a:t> gob </a:t>
            </a:r>
            <a:r>
              <a:rPr lang="en-US" sz="900" dirty="0" err="1">
                <a:cs typeface="+mn-cs"/>
              </a:rPr>
              <a:t>meulikot</a:t>
            </a:r>
            <a:r>
              <a:rPr lang="en-US" sz="900" dirty="0">
                <a:cs typeface="+mn-cs"/>
              </a:rPr>
              <a:t>, </a:t>
            </a:r>
            <a:r>
              <a:rPr lang="en-US" sz="900" dirty="0" err="1">
                <a:cs typeface="+mn-cs"/>
              </a:rPr>
              <a:t>dosa</a:t>
            </a:r>
            <a:r>
              <a:rPr lang="en-US" sz="900" dirty="0">
                <a:cs typeface="+mn-cs"/>
              </a:rPr>
              <a:t> </a:t>
            </a:r>
            <a:r>
              <a:rPr lang="en-US" sz="900" dirty="0" err="1">
                <a:cs typeface="+mn-cs"/>
              </a:rPr>
              <a:t>teuh</a:t>
            </a:r>
          </a:p>
          <a:p>
            <a:pPr marL="228600" fontAlgn="auto">
              <a:lnSpc>
                <a:spcPct val="150000"/>
              </a:lnSpc>
              <a:spcBef>
                <a:spcPts val="0"/>
              </a:spcBef>
              <a:spcAft>
                <a:spcPts val="0"/>
              </a:spcAft>
              <a:defRPr/>
            </a:pPr>
            <a:endParaRPr lang="en-US" sz="900" dirty="0">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OUR NEXT PROJECT</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27</a:t>
            </a:r>
          </a:p>
        </p:txBody>
      </p:sp>
      <p:sp>
        <p:nvSpPr>
          <p:cNvPr id="9" name="Rectangle 8"/>
          <p:cNvSpPr/>
          <p:nvPr/>
        </p:nvSpPr>
        <p:spPr>
          <a:xfrm>
            <a:off x="990600" y="170180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0" name="Rectangle 9"/>
          <p:cNvSpPr/>
          <p:nvPr/>
        </p:nvSpPr>
        <p:spPr>
          <a:xfrm>
            <a:off x="2819400" y="170180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1" name="Rectangle 10"/>
          <p:cNvSpPr/>
          <p:nvPr/>
        </p:nvSpPr>
        <p:spPr>
          <a:xfrm>
            <a:off x="4648200" y="170180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Rectangle 11"/>
          <p:cNvSpPr/>
          <p:nvPr/>
        </p:nvSpPr>
        <p:spPr>
          <a:xfrm>
            <a:off x="6477000" y="170180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TextBox 12"/>
          <p:cNvSpPr txBox="1">
            <a:spLocks noChangeArrowheads="1"/>
          </p:cNvSpPr>
          <p:nvPr/>
        </p:nvSpPr>
        <p:spPr bwMode="auto">
          <a:xfrm>
            <a:off x="2819400" y="1433513"/>
            <a:ext cx="1676400" cy="276225"/>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PROJECT 2</a:t>
            </a:r>
          </a:p>
        </p:txBody>
      </p:sp>
      <p:sp>
        <p:nvSpPr>
          <p:cNvPr id="14" name="TextBox 13"/>
          <p:cNvSpPr txBox="1">
            <a:spLocks noChangeArrowheads="1"/>
          </p:cNvSpPr>
          <p:nvPr/>
        </p:nvSpPr>
        <p:spPr bwMode="auto">
          <a:xfrm>
            <a:off x="4648200" y="1433513"/>
            <a:ext cx="1676400" cy="276225"/>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PROJECT 3</a:t>
            </a:r>
          </a:p>
        </p:txBody>
      </p:sp>
      <p:sp>
        <p:nvSpPr>
          <p:cNvPr id="15" name="TextBox 14"/>
          <p:cNvSpPr txBox="1">
            <a:spLocks noChangeArrowheads="1"/>
          </p:cNvSpPr>
          <p:nvPr/>
        </p:nvSpPr>
        <p:spPr bwMode="auto">
          <a:xfrm>
            <a:off x="6477000" y="1433513"/>
            <a:ext cx="1676400" cy="276225"/>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PROJECT 4</a:t>
            </a:r>
          </a:p>
        </p:txBody>
      </p:sp>
      <p:sp>
        <p:nvSpPr>
          <p:cNvPr id="16" name="TextBox 15"/>
          <p:cNvSpPr txBox="1">
            <a:spLocks noChangeArrowheads="1"/>
          </p:cNvSpPr>
          <p:nvPr/>
        </p:nvSpPr>
        <p:spPr bwMode="auto">
          <a:xfrm>
            <a:off x="990600" y="1428750"/>
            <a:ext cx="1676400" cy="276225"/>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PROJECT 1</a:t>
            </a:r>
          </a:p>
        </p:txBody>
      </p:sp>
      <p:graphicFrame>
        <p:nvGraphicFramePr>
          <p:cNvPr id="21" name="Chart 20"/>
          <p:cNvGraphicFramePr>
            <a:graphicFrameLocks/>
          </p:cNvGraphicFramePr>
          <p:nvPr/>
        </p:nvGraphicFramePr>
        <p:xfrm>
          <a:off x="736600" y="2163763"/>
          <a:ext cx="2184400" cy="1625600"/>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21"/>
          <p:cNvSpPr txBox="1">
            <a:spLocks noChangeArrowheads="1"/>
          </p:cNvSpPr>
          <p:nvPr/>
        </p:nvSpPr>
        <p:spPr bwMode="auto">
          <a:xfrm>
            <a:off x="990600" y="1808163"/>
            <a:ext cx="1676400"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rgbClr val="00B0F0"/>
                </a:solidFill>
                <a:latin typeface="Gulim" pitchFamily="34" charset="-127"/>
              </a:rPr>
              <a:t>70 % working progress</a:t>
            </a:r>
          </a:p>
        </p:txBody>
      </p:sp>
      <p:sp>
        <p:nvSpPr>
          <p:cNvPr id="23" name="TextBox 22"/>
          <p:cNvSpPr txBox="1"/>
          <p:nvPr/>
        </p:nvSpPr>
        <p:spPr>
          <a:xfrm>
            <a:off x="1009650" y="3719513"/>
            <a:ext cx="1657350" cy="746125"/>
          </a:xfrm>
          <a:prstGeom prst="rect">
            <a:avLst/>
          </a:prstGeom>
          <a:noFill/>
        </p:spPr>
        <p:txBody>
          <a:bodyPr>
            <a:spAutoFit/>
          </a:bodyPr>
          <a:lstStyle/>
          <a:p>
            <a:pPr algn="ctr" fontAlgn="auto">
              <a:spcBef>
                <a:spcPts val="0"/>
              </a:spcBef>
              <a:spcAft>
                <a:spcPts val="0"/>
              </a:spcAft>
              <a:defRPr/>
            </a:pPr>
            <a:r>
              <a:rPr lang="en-US" sz="850" dirty="0">
                <a:cs typeface="+mn-cs"/>
              </a:rPr>
              <a:t>Started : </a:t>
            </a:r>
            <a:r>
              <a:rPr lang="en-US" sz="850" b="1" dirty="0">
                <a:cs typeface="+mn-cs"/>
              </a:rPr>
              <a:t>Oct 22 2014</a:t>
            </a:r>
            <a:r>
              <a:rPr lang="en-US" sz="850" dirty="0">
                <a:cs typeface="+mn-cs"/>
              </a:rPr>
              <a:t>, </a:t>
            </a:r>
          </a:p>
          <a:p>
            <a:pPr algn="ctr" fontAlgn="auto">
              <a:spcBef>
                <a:spcPts val="0"/>
              </a:spcBef>
              <a:spcAft>
                <a:spcPts val="0"/>
              </a:spcAft>
              <a:defRPr/>
            </a:pPr>
            <a:r>
              <a:rPr lang="en-US" sz="850" dirty="0">
                <a:cs typeface="+mn-cs"/>
              </a:rPr>
              <a:t>Finish Target : </a:t>
            </a:r>
            <a:r>
              <a:rPr lang="en-US" sz="850" b="1" dirty="0">
                <a:cs typeface="+mn-cs"/>
              </a:rPr>
              <a:t>Dec 22 2014</a:t>
            </a:r>
            <a:r>
              <a:rPr lang="en-US" sz="850" dirty="0">
                <a:cs typeface="+mn-cs"/>
              </a:rPr>
              <a:t>, Category : </a:t>
            </a:r>
            <a:r>
              <a:rPr lang="en-US" sz="850" b="1" dirty="0">
                <a:cs typeface="+mn-cs"/>
              </a:rPr>
              <a:t>Interior Design</a:t>
            </a:r>
            <a:r>
              <a:rPr lang="en-US" sz="850" dirty="0">
                <a:cs typeface="+mn-cs"/>
              </a:rPr>
              <a:t>, </a:t>
            </a:r>
          </a:p>
          <a:p>
            <a:pPr algn="ctr" fontAlgn="auto">
              <a:spcBef>
                <a:spcPts val="0"/>
              </a:spcBef>
              <a:spcAft>
                <a:spcPts val="0"/>
              </a:spcAft>
              <a:defRPr/>
            </a:pPr>
            <a:r>
              <a:rPr lang="en-US" sz="850" dirty="0">
                <a:cs typeface="+mn-cs"/>
              </a:rPr>
              <a:t>Client : </a:t>
            </a:r>
            <a:r>
              <a:rPr lang="en-US" sz="850" b="1" dirty="0" err="1">
                <a:cs typeface="+mn-cs"/>
              </a:rPr>
              <a:t>Nensy</a:t>
            </a:r>
            <a:r>
              <a:rPr lang="en-US" sz="850" b="1" dirty="0">
                <a:cs typeface="+mn-cs"/>
              </a:rPr>
              <a:t> Wilson, </a:t>
            </a:r>
          </a:p>
          <a:p>
            <a:pPr algn="ctr" fontAlgn="auto">
              <a:spcBef>
                <a:spcPts val="0"/>
              </a:spcBef>
              <a:spcAft>
                <a:spcPts val="0"/>
              </a:spcAft>
              <a:defRPr/>
            </a:pPr>
            <a:r>
              <a:rPr lang="en-US" sz="850" dirty="0" err="1">
                <a:cs typeface="+mn-cs"/>
              </a:rPr>
              <a:t>Url</a:t>
            </a:r>
            <a:r>
              <a:rPr lang="en-US" sz="850" dirty="0">
                <a:cs typeface="+mn-cs"/>
              </a:rPr>
              <a:t> : </a:t>
            </a:r>
            <a:r>
              <a:rPr lang="en-US" sz="850" b="1" dirty="0">
                <a:cs typeface="+mn-cs"/>
              </a:rPr>
              <a:t>www.thisproject.com</a:t>
            </a:r>
          </a:p>
        </p:txBody>
      </p:sp>
      <p:graphicFrame>
        <p:nvGraphicFramePr>
          <p:cNvPr id="24" name="Chart 23"/>
          <p:cNvGraphicFramePr>
            <a:graphicFrameLocks/>
          </p:cNvGraphicFramePr>
          <p:nvPr/>
        </p:nvGraphicFramePr>
        <p:xfrm>
          <a:off x="2565400" y="2166938"/>
          <a:ext cx="2184400" cy="1625600"/>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24"/>
          <p:cNvSpPr txBox="1">
            <a:spLocks noChangeArrowheads="1"/>
          </p:cNvSpPr>
          <p:nvPr/>
        </p:nvSpPr>
        <p:spPr bwMode="auto">
          <a:xfrm>
            <a:off x="2819400" y="1811338"/>
            <a:ext cx="1676400"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rgbClr val="00B0F0"/>
                </a:solidFill>
                <a:latin typeface="Gulim" pitchFamily="34" charset="-127"/>
              </a:rPr>
              <a:t>50 % working progress</a:t>
            </a:r>
          </a:p>
        </p:txBody>
      </p:sp>
      <p:sp>
        <p:nvSpPr>
          <p:cNvPr id="26" name="TextBox 25"/>
          <p:cNvSpPr txBox="1"/>
          <p:nvPr/>
        </p:nvSpPr>
        <p:spPr>
          <a:xfrm>
            <a:off x="2838450" y="3722688"/>
            <a:ext cx="1657350" cy="746125"/>
          </a:xfrm>
          <a:prstGeom prst="rect">
            <a:avLst/>
          </a:prstGeom>
          <a:noFill/>
        </p:spPr>
        <p:txBody>
          <a:bodyPr>
            <a:spAutoFit/>
          </a:bodyPr>
          <a:lstStyle/>
          <a:p>
            <a:pPr algn="ctr" fontAlgn="auto">
              <a:spcBef>
                <a:spcPts val="0"/>
              </a:spcBef>
              <a:spcAft>
                <a:spcPts val="0"/>
              </a:spcAft>
              <a:defRPr/>
            </a:pPr>
            <a:r>
              <a:rPr lang="en-US" sz="850" dirty="0">
                <a:cs typeface="+mn-cs"/>
              </a:rPr>
              <a:t>Started : </a:t>
            </a:r>
            <a:r>
              <a:rPr lang="en-US" sz="850" b="1" dirty="0">
                <a:cs typeface="+mn-cs"/>
              </a:rPr>
              <a:t>Oct 22 2014</a:t>
            </a:r>
            <a:r>
              <a:rPr lang="en-US" sz="850" dirty="0">
                <a:cs typeface="+mn-cs"/>
              </a:rPr>
              <a:t>, </a:t>
            </a:r>
          </a:p>
          <a:p>
            <a:pPr algn="ctr" fontAlgn="auto">
              <a:spcBef>
                <a:spcPts val="0"/>
              </a:spcBef>
              <a:spcAft>
                <a:spcPts val="0"/>
              </a:spcAft>
              <a:defRPr/>
            </a:pPr>
            <a:r>
              <a:rPr lang="en-US" sz="850" dirty="0">
                <a:cs typeface="+mn-cs"/>
              </a:rPr>
              <a:t>Finish Target : </a:t>
            </a:r>
            <a:r>
              <a:rPr lang="en-US" sz="850" b="1" dirty="0">
                <a:cs typeface="+mn-cs"/>
              </a:rPr>
              <a:t>Dec 22 2014</a:t>
            </a:r>
            <a:r>
              <a:rPr lang="en-US" sz="850" dirty="0">
                <a:cs typeface="+mn-cs"/>
              </a:rPr>
              <a:t>, Category : </a:t>
            </a:r>
            <a:r>
              <a:rPr lang="en-US" sz="850" b="1" dirty="0">
                <a:cs typeface="+mn-cs"/>
              </a:rPr>
              <a:t>Interior Design</a:t>
            </a:r>
            <a:r>
              <a:rPr lang="en-US" sz="850" dirty="0">
                <a:cs typeface="+mn-cs"/>
              </a:rPr>
              <a:t>, </a:t>
            </a:r>
          </a:p>
          <a:p>
            <a:pPr algn="ctr" fontAlgn="auto">
              <a:spcBef>
                <a:spcPts val="0"/>
              </a:spcBef>
              <a:spcAft>
                <a:spcPts val="0"/>
              </a:spcAft>
              <a:defRPr/>
            </a:pPr>
            <a:r>
              <a:rPr lang="en-US" sz="850" dirty="0">
                <a:cs typeface="+mn-cs"/>
              </a:rPr>
              <a:t>Client : </a:t>
            </a:r>
            <a:r>
              <a:rPr lang="en-US" sz="850" b="1" dirty="0" err="1">
                <a:cs typeface="+mn-cs"/>
              </a:rPr>
              <a:t>Nensy</a:t>
            </a:r>
            <a:r>
              <a:rPr lang="en-US" sz="850" b="1" dirty="0">
                <a:cs typeface="+mn-cs"/>
              </a:rPr>
              <a:t> Wilson, </a:t>
            </a:r>
          </a:p>
          <a:p>
            <a:pPr algn="ctr" fontAlgn="auto">
              <a:spcBef>
                <a:spcPts val="0"/>
              </a:spcBef>
              <a:spcAft>
                <a:spcPts val="0"/>
              </a:spcAft>
              <a:defRPr/>
            </a:pPr>
            <a:r>
              <a:rPr lang="en-US" sz="850" dirty="0" err="1">
                <a:cs typeface="+mn-cs"/>
              </a:rPr>
              <a:t>Url</a:t>
            </a:r>
            <a:r>
              <a:rPr lang="en-US" sz="850" dirty="0">
                <a:cs typeface="+mn-cs"/>
              </a:rPr>
              <a:t> : </a:t>
            </a:r>
            <a:r>
              <a:rPr lang="en-US" sz="850" b="1" dirty="0">
                <a:cs typeface="+mn-cs"/>
              </a:rPr>
              <a:t>www.thisproject.com</a:t>
            </a:r>
          </a:p>
        </p:txBody>
      </p:sp>
      <p:graphicFrame>
        <p:nvGraphicFramePr>
          <p:cNvPr id="27" name="Chart 26"/>
          <p:cNvGraphicFramePr>
            <a:graphicFrameLocks/>
          </p:cNvGraphicFramePr>
          <p:nvPr/>
        </p:nvGraphicFramePr>
        <p:xfrm>
          <a:off x="4394200" y="2170113"/>
          <a:ext cx="2184400" cy="1625600"/>
        </p:xfrm>
        <a:graphic>
          <a:graphicData uri="http://schemas.openxmlformats.org/drawingml/2006/chart">
            <c:chart xmlns:c="http://schemas.openxmlformats.org/drawingml/2006/chart" xmlns:r="http://schemas.openxmlformats.org/officeDocument/2006/relationships" r:id="rId5"/>
          </a:graphicData>
        </a:graphic>
      </p:graphicFrame>
      <p:sp>
        <p:nvSpPr>
          <p:cNvPr id="28" name="TextBox 27"/>
          <p:cNvSpPr txBox="1">
            <a:spLocks noChangeArrowheads="1"/>
          </p:cNvSpPr>
          <p:nvPr/>
        </p:nvSpPr>
        <p:spPr bwMode="auto">
          <a:xfrm>
            <a:off x="4648200" y="1814513"/>
            <a:ext cx="1676400"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rgbClr val="00B0F0"/>
                </a:solidFill>
                <a:latin typeface="Gulim" pitchFamily="34" charset="-127"/>
              </a:rPr>
              <a:t>90 % working progress</a:t>
            </a:r>
          </a:p>
        </p:txBody>
      </p:sp>
      <p:sp>
        <p:nvSpPr>
          <p:cNvPr id="29" name="TextBox 28"/>
          <p:cNvSpPr txBox="1"/>
          <p:nvPr/>
        </p:nvSpPr>
        <p:spPr>
          <a:xfrm>
            <a:off x="4667250" y="3725863"/>
            <a:ext cx="1657350" cy="746125"/>
          </a:xfrm>
          <a:prstGeom prst="rect">
            <a:avLst/>
          </a:prstGeom>
          <a:noFill/>
        </p:spPr>
        <p:txBody>
          <a:bodyPr>
            <a:spAutoFit/>
          </a:bodyPr>
          <a:lstStyle/>
          <a:p>
            <a:pPr algn="ctr" fontAlgn="auto">
              <a:spcBef>
                <a:spcPts val="0"/>
              </a:spcBef>
              <a:spcAft>
                <a:spcPts val="0"/>
              </a:spcAft>
              <a:defRPr/>
            </a:pPr>
            <a:r>
              <a:rPr lang="en-US" sz="850" dirty="0">
                <a:cs typeface="+mn-cs"/>
              </a:rPr>
              <a:t>Started : </a:t>
            </a:r>
            <a:r>
              <a:rPr lang="en-US" sz="850" b="1" dirty="0">
                <a:cs typeface="+mn-cs"/>
              </a:rPr>
              <a:t>Oct 22 2014</a:t>
            </a:r>
            <a:r>
              <a:rPr lang="en-US" sz="850" dirty="0">
                <a:cs typeface="+mn-cs"/>
              </a:rPr>
              <a:t>, </a:t>
            </a:r>
          </a:p>
          <a:p>
            <a:pPr algn="ctr" fontAlgn="auto">
              <a:spcBef>
                <a:spcPts val="0"/>
              </a:spcBef>
              <a:spcAft>
                <a:spcPts val="0"/>
              </a:spcAft>
              <a:defRPr/>
            </a:pPr>
            <a:r>
              <a:rPr lang="en-US" sz="850" dirty="0">
                <a:cs typeface="+mn-cs"/>
              </a:rPr>
              <a:t>Finish Target : </a:t>
            </a:r>
            <a:r>
              <a:rPr lang="en-US" sz="850" b="1" dirty="0">
                <a:cs typeface="+mn-cs"/>
              </a:rPr>
              <a:t>Dec 22 2014</a:t>
            </a:r>
            <a:r>
              <a:rPr lang="en-US" sz="850" dirty="0">
                <a:cs typeface="+mn-cs"/>
              </a:rPr>
              <a:t>, Category : </a:t>
            </a:r>
            <a:r>
              <a:rPr lang="en-US" sz="850" b="1" dirty="0">
                <a:cs typeface="+mn-cs"/>
              </a:rPr>
              <a:t>Interior Design</a:t>
            </a:r>
            <a:r>
              <a:rPr lang="en-US" sz="850" dirty="0">
                <a:cs typeface="+mn-cs"/>
              </a:rPr>
              <a:t>, </a:t>
            </a:r>
          </a:p>
          <a:p>
            <a:pPr algn="ctr" fontAlgn="auto">
              <a:spcBef>
                <a:spcPts val="0"/>
              </a:spcBef>
              <a:spcAft>
                <a:spcPts val="0"/>
              </a:spcAft>
              <a:defRPr/>
            </a:pPr>
            <a:r>
              <a:rPr lang="en-US" sz="850" dirty="0">
                <a:cs typeface="+mn-cs"/>
              </a:rPr>
              <a:t>Client : </a:t>
            </a:r>
            <a:r>
              <a:rPr lang="en-US" sz="850" b="1" dirty="0" err="1">
                <a:cs typeface="+mn-cs"/>
              </a:rPr>
              <a:t>Nensy</a:t>
            </a:r>
            <a:r>
              <a:rPr lang="en-US" sz="850" b="1" dirty="0">
                <a:cs typeface="+mn-cs"/>
              </a:rPr>
              <a:t> Wilson, </a:t>
            </a:r>
          </a:p>
          <a:p>
            <a:pPr algn="ctr" fontAlgn="auto">
              <a:spcBef>
                <a:spcPts val="0"/>
              </a:spcBef>
              <a:spcAft>
                <a:spcPts val="0"/>
              </a:spcAft>
              <a:defRPr/>
            </a:pPr>
            <a:r>
              <a:rPr lang="en-US" sz="850" dirty="0" err="1">
                <a:cs typeface="+mn-cs"/>
              </a:rPr>
              <a:t>Url</a:t>
            </a:r>
            <a:r>
              <a:rPr lang="en-US" sz="850" dirty="0">
                <a:cs typeface="+mn-cs"/>
              </a:rPr>
              <a:t> : </a:t>
            </a:r>
            <a:r>
              <a:rPr lang="en-US" sz="850" b="1" dirty="0">
                <a:cs typeface="+mn-cs"/>
              </a:rPr>
              <a:t>www.thisproject.com</a:t>
            </a:r>
          </a:p>
        </p:txBody>
      </p:sp>
      <p:graphicFrame>
        <p:nvGraphicFramePr>
          <p:cNvPr id="30" name="Chart 29"/>
          <p:cNvGraphicFramePr>
            <a:graphicFrameLocks/>
          </p:cNvGraphicFramePr>
          <p:nvPr/>
        </p:nvGraphicFramePr>
        <p:xfrm>
          <a:off x="6223000" y="2174875"/>
          <a:ext cx="2184400" cy="1625600"/>
        </p:xfrm>
        <a:graphic>
          <a:graphicData uri="http://schemas.openxmlformats.org/drawingml/2006/chart">
            <c:chart xmlns:c="http://schemas.openxmlformats.org/drawingml/2006/chart" xmlns:r="http://schemas.openxmlformats.org/officeDocument/2006/relationships" r:id="rId6"/>
          </a:graphicData>
        </a:graphic>
      </p:graphicFrame>
      <p:sp>
        <p:nvSpPr>
          <p:cNvPr id="31" name="TextBox 30"/>
          <p:cNvSpPr txBox="1">
            <a:spLocks noChangeArrowheads="1"/>
          </p:cNvSpPr>
          <p:nvPr/>
        </p:nvSpPr>
        <p:spPr bwMode="auto">
          <a:xfrm>
            <a:off x="6477000" y="1819275"/>
            <a:ext cx="1676400"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rgbClr val="00B0F0"/>
                </a:solidFill>
                <a:latin typeface="Gulim" pitchFamily="34" charset="-127"/>
              </a:rPr>
              <a:t>85 % working progress</a:t>
            </a:r>
          </a:p>
        </p:txBody>
      </p:sp>
      <p:sp>
        <p:nvSpPr>
          <p:cNvPr id="32" name="TextBox 31"/>
          <p:cNvSpPr txBox="1"/>
          <p:nvPr/>
        </p:nvSpPr>
        <p:spPr>
          <a:xfrm>
            <a:off x="6496050" y="3730625"/>
            <a:ext cx="1657350" cy="746125"/>
          </a:xfrm>
          <a:prstGeom prst="rect">
            <a:avLst/>
          </a:prstGeom>
          <a:noFill/>
        </p:spPr>
        <p:txBody>
          <a:bodyPr>
            <a:spAutoFit/>
          </a:bodyPr>
          <a:lstStyle/>
          <a:p>
            <a:pPr algn="ctr" fontAlgn="auto">
              <a:spcBef>
                <a:spcPts val="0"/>
              </a:spcBef>
              <a:spcAft>
                <a:spcPts val="0"/>
              </a:spcAft>
              <a:defRPr/>
            </a:pPr>
            <a:r>
              <a:rPr lang="en-US" sz="850" dirty="0">
                <a:cs typeface="+mn-cs"/>
              </a:rPr>
              <a:t>Started : </a:t>
            </a:r>
            <a:r>
              <a:rPr lang="en-US" sz="850" b="1" dirty="0">
                <a:cs typeface="+mn-cs"/>
              </a:rPr>
              <a:t>Oct 22 2014</a:t>
            </a:r>
            <a:r>
              <a:rPr lang="en-US" sz="850" dirty="0">
                <a:cs typeface="+mn-cs"/>
              </a:rPr>
              <a:t>, </a:t>
            </a:r>
          </a:p>
          <a:p>
            <a:pPr algn="ctr" fontAlgn="auto">
              <a:spcBef>
                <a:spcPts val="0"/>
              </a:spcBef>
              <a:spcAft>
                <a:spcPts val="0"/>
              </a:spcAft>
              <a:defRPr/>
            </a:pPr>
            <a:r>
              <a:rPr lang="en-US" sz="850" dirty="0">
                <a:cs typeface="+mn-cs"/>
              </a:rPr>
              <a:t>Finish Target : </a:t>
            </a:r>
            <a:r>
              <a:rPr lang="en-US" sz="850" b="1" dirty="0">
                <a:cs typeface="+mn-cs"/>
              </a:rPr>
              <a:t>Dec 22 2014</a:t>
            </a:r>
            <a:r>
              <a:rPr lang="en-US" sz="850" dirty="0">
                <a:cs typeface="+mn-cs"/>
              </a:rPr>
              <a:t>, Category : </a:t>
            </a:r>
            <a:r>
              <a:rPr lang="en-US" sz="850" b="1" dirty="0">
                <a:cs typeface="+mn-cs"/>
              </a:rPr>
              <a:t>Interior Design</a:t>
            </a:r>
            <a:r>
              <a:rPr lang="en-US" sz="850" dirty="0">
                <a:cs typeface="+mn-cs"/>
              </a:rPr>
              <a:t>, </a:t>
            </a:r>
          </a:p>
          <a:p>
            <a:pPr algn="ctr" fontAlgn="auto">
              <a:spcBef>
                <a:spcPts val="0"/>
              </a:spcBef>
              <a:spcAft>
                <a:spcPts val="0"/>
              </a:spcAft>
              <a:defRPr/>
            </a:pPr>
            <a:r>
              <a:rPr lang="en-US" sz="850" dirty="0">
                <a:cs typeface="+mn-cs"/>
              </a:rPr>
              <a:t>Client : </a:t>
            </a:r>
            <a:r>
              <a:rPr lang="en-US" sz="850" b="1" dirty="0" err="1">
                <a:cs typeface="+mn-cs"/>
              </a:rPr>
              <a:t>Nensy</a:t>
            </a:r>
            <a:r>
              <a:rPr lang="en-US" sz="850" b="1" dirty="0">
                <a:cs typeface="+mn-cs"/>
              </a:rPr>
              <a:t> Wilson, </a:t>
            </a:r>
          </a:p>
          <a:p>
            <a:pPr algn="ctr" fontAlgn="auto">
              <a:spcBef>
                <a:spcPts val="0"/>
              </a:spcBef>
              <a:spcAft>
                <a:spcPts val="0"/>
              </a:spcAft>
              <a:defRPr/>
            </a:pPr>
            <a:r>
              <a:rPr lang="en-US" sz="850" dirty="0" err="1">
                <a:cs typeface="+mn-cs"/>
              </a:rPr>
              <a:t>Url</a:t>
            </a:r>
            <a:r>
              <a:rPr lang="en-US" sz="850" dirty="0">
                <a:cs typeface="+mn-cs"/>
              </a:rPr>
              <a:t> : </a:t>
            </a:r>
            <a:r>
              <a:rPr lang="en-US" sz="850" b="1" dirty="0">
                <a:cs typeface="+mn-cs"/>
              </a:rPr>
              <a:t>www.thisproject.com</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 calcmode="lin" valueType="num">
                                      <p:cBhvr>
                                        <p:cTn id="19" dur="500" fill="hold"/>
                                        <p:tgtEl>
                                          <p:spTgt spid="16"/>
                                        </p:tgtEl>
                                        <p:attrNameLst>
                                          <p:attrName>style.rotation</p:attrName>
                                        </p:attrNameLst>
                                      </p:cBhvr>
                                      <p:tavLst>
                                        <p:tav tm="0">
                                          <p:val>
                                            <p:fltVal val="90"/>
                                          </p:val>
                                        </p:tav>
                                        <p:tav tm="100000">
                                          <p:val>
                                            <p:fltVal val="0"/>
                                          </p:val>
                                        </p:tav>
                                      </p:tavLst>
                                    </p:anim>
                                    <p:animEffect transition="in" filter="fade">
                                      <p:cBhvr>
                                        <p:cTn id="20" dur="500"/>
                                        <p:tgtEl>
                                          <p:spTgt spid="16"/>
                                        </p:tgtEl>
                                      </p:cBhvr>
                                    </p:animEffect>
                                  </p:childTnLst>
                                </p:cTn>
                              </p:par>
                            </p:childTnLst>
                          </p:cTn>
                        </p:par>
                        <p:par>
                          <p:cTn id="21" fill="hold" nodeType="afterGroup">
                            <p:stCondLst>
                              <p:cond delay="1500"/>
                            </p:stCondLst>
                            <p:childTnLst>
                              <p:par>
                                <p:cTn id="22" presetID="3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450" decel="100000" fill="hold"/>
                                        <p:tgtEl>
                                          <p:spTgt spid="9"/>
                                        </p:tgtEl>
                                        <p:attrNameLst>
                                          <p:attrName>ppt_y</p:attrName>
                                        </p:attrNameLst>
                                      </p:cBhvr>
                                      <p:tavLst>
                                        <p:tav tm="0">
                                          <p:val>
                                            <p:strVal val="#ppt_y+1"/>
                                          </p:val>
                                        </p:tav>
                                        <p:tav tm="100000">
                                          <p:val>
                                            <p:strVal val="#ppt_y-.03"/>
                                          </p:val>
                                        </p:tav>
                                      </p:tavLst>
                                    </p:anim>
                                    <p:anim calcmode="lin" valueType="num">
                                      <p:cBhvr>
                                        <p:cTn id="27"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2000"/>
                            </p:stCondLst>
                            <p:childTnLst>
                              <p:par>
                                <p:cTn id="29" presetID="31"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 calcmode="lin" valueType="num">
                                      <p:cBhvr>
                                        <p:cTn id="33" dur="500" fill="hold"/>
                                        <p:tgtEl>
                                          <p:spTgt spid="13"/>
                                        </p:tgtEl>
                                        <p:attrNameLst>
                                          <p:attrName>style.rotation</p:attrName>
                                        </p:attrNameLst>
                                      </p:cBhvr>
                                      <p:tavLst>
                                        <p:tav tm="0">
                                          <p:val>
                                            <p:fltVal val="90"/>
                                          </p:val>
                                        </p:tav>
                                        <p:tav tm="100000">
                                          <p:val>
                                            <p:fltVal val="0"/>
                                          </p:val>
                                        </p:tav>
                                      </p:tavLst>
                                    </p:anim>
                                    <p:animEffect transition="in" filter="fade">
                                      <p:cBhvr>
                                        <p:cTn id="34" dur="500"/>
                                        <p:tgtEl>
                                          <p:spTgt spid="13"/>
                                        </p:tgtEl>
                                      </p:cBhvr>
                                    </p:animEffect>
                                  </p:childTnLst>
                                </p:cTn>
                              </p:par>
                            </p:childTnLst>
                          </p:cTn>
                        </p:par>
                        <p:par>
                          <p:cTn id="35" fill="hold" nodeType="afterGroup">
                            <p:stCondLst>
                              <p:cond delay="2500"/>
                            </p:stCondLst>
                            <p:childTnLst>
                              <p:par>
                                <p:cTn id="36" presetID="37"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450" decel="100000" fill="hold"/>
                                        <p:tgtEl>
                                          <p:spTgt spid="10"/>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10"/>
                                        </p:tgtEl>
                                        <p:attrNameLst>
                                          <p:attrName>ppt_y</p:attrName>
                                        </p:attrNameLst>
                                      </p:cBhvr>
                                      <p:tavLst>
                                        <p:tav tm="0">
                                          <p:val>
                                            <p:strVal val="#ppt_y-.03"/>
                                          </p:val>
                                        </p:tav>
                                        <p:tav tm="100000">
                                          <p:val>
                                            <p:strVal val="#ppt_y"/>
                                          </p:val>
                                        </p:tav>
                                      </p:tavLst>
                                    </p:anim>
                                  </p:childTnLst>
                                </p:cTn>
                              </p:par>
                            </p:childTnLst>
                          </p:cTn>
                        </p:par>
                        <p:par>
                          <p:cTn id="42" fill="hold" nodeType="afterGroup">
                            <p:stCondLst>
                              <p:cond delay="3000"/>
                            </p:stCondLst>
                            <p:childTnLst>
                              <p:par>
                                <p:cTn id="43" presetID="31"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 calcmode="lin" valueType="num">
                                      <p:cBhvr>
                                        <p:cTn id="47" dur="500" fill="hold"/>
                                        <p:tgtEl>
                                          <p:spTgt spid="14"/>
                                        </p:tgtEl>
                                        <p:attrNameLst>
                                          <p:attrName>style.rotation</p:attrName>
                                        </p:attrNameLst>
                                      </p:cBhvr>
                                      <p:tavLst>
                                        <p:tav tm="0">
                                          <p:val>
                                            <p:fltVal val="90"/>
                                          </p:val>
                                        </p:tav>
                                        <p:tav tm="100000">
                                          <p:val>
                                            <p:fltVal val="0"/>
                                          </p:val>
                                        </p:tav>
                                      </p:tavLst>
                                    </p:anim>
                                    <p:animEffect transition="in" filter="fade">
                                      <p:cBhvr>
                                        <p:cTn id="48" dur="500"/>
                                        <p:tgtEl>
                                          <p:spTgt spid="14"/>
                                        </p:tgtEl>
                                      </p:cBhvr>
                                    </p:animEffect>
                                  </p:childTnLst>
                                </p:cTn>
                              </p:par>
                            </p:childTnLst>
                          </p:cTn>
                        </p:par>
                        <p:par>
                          <p:cTn id="49" fill="hold" nodeType="afterGroup">
                            <p:stCondLst>
                              <p:cond delay="3500"/>
                            </p:stCondLst>
                            <p:childTnLst>
                              <p:par>
                                <p:cTn id="50" presetID="37"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anim calcmode="lin" valueType="num">
                                      <p:cBhvr>
                                        <p:cTn id="53" dur="500" fill="hold"/>
                                        <p:tgtEl>
                                          <p:spTgt spid="11"/>
                                        </p:tgtEl>
                                        <p:attrNameLst>
                                          <p:attrName>ppt_x</p:attrName>
                                        </p:attrNameLst>
                                      </p:cBhvr>
                                      <p:tavLst>
                                        <p:tav tm="0">
                                          <p:val>
                                            <p:strVal val="#ppt_x"/>
                                          </p:val>
                                        </p:tav>
                                        <p:tav tm="100000">
                                          <p:val>
                                            <p:strVal val="#ppt_x"/>
                                          </p:val>
                                        </p:tav>
                                      </p:tavLst>
                                    </p:anim>
                                    <p:anim calcmode="lin" valueType="num">
                                      <p:cBhvr>
                                        <p:cTn id="54" dur="450" decel="100000" fill="hold"/>
                                        <p:tgtEl>
                                          <p:spTgt spid="11"/>
                                        </p:tgtEl>
                                        <p:attrNameLst>
                                          <p:attrName>ppt_y</p:attrName>
                                        </p:attrNameLst>
                                      </p:cBhvr>
                                      <p:tavLst>
                                        <p:tav tm="0">
                                          <p:val>
                                            <p:strVal val="#ppt_y+1"/>
                                          </p:val>
                                        </p:tav>
                                        <p:tav tm="100000">
                                          <p:val>
                                            <p:strVal val="#ppt_y-.03"/>
                                          </p:val>
                                        </p:tav>
                                      </p:tavLst>
                                    </p:anim>
                                    <p:anim calcmode="lin" valueType="num">
                                      <p:cBhvr>
                                        <p:cTn id="55"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56" fill="hold" nodeType="afterGroup">
                            <p:stCondLst>
                              <p:cond delay="4000"/>
                            </p:stCondLst>
                            <p:childTnLst>
                              <p:par>
                                <p:cTn id="57" presetID="31"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 calcmode="lin" valueType="num">
                                      <p:cBhvr>
                                        <p:cTn id="61" dur="500" fill="hold"/>
                                        <p:tgtEl>
                                          <p:spTgt spid="15"/>
                                        </p:tgtEl>
                                        <p:attrNameLst>
                                          <p:attrName>style.rotation</p:attrName>
                                        </p:attrNameLst>
                                      </p:cBhvr>
                                      <p:tavLst>
                                        <p:tav tm="0">
                                          <p:val>
                                            <p:fltVal val="90"/>
                                          </p:val>
                                        </p:tav>
                                        <p:tav tm="100000">
                                          <p:val>
                                            <p:fltVal val="0"/>
                                          </p:val>
                                        </p:tav>
                                      </p:tavLst>
                                    </p:anim>
                                    <p:animEffect transition="in" filter="fade">
                                      <p:cBhvr>
                                        <p:cTn id="62" dur="500"/>
                                        <p:tgtEl>
                                          <p:spTgt spid="15"/>
                                        </p:tgtEl>
                                      </p:cBhvr>
                                    </p:animEffect>
                                  </p:childTnLst>
                                </p:cTn>
                              </p:par>
                            </p:childTnLst>
                          </p:cTn>
                        </p:par>
                        <p:par>
                          <p:cTn id="63" fill="hold" nodeType="afterGroup">
                            <p:stCondLst>
                              <p:cond delay="4500"/>
                            </p:stCondLst>
                            <p:childTnLst>
                              <p:par>
                                <p:cTn id="64" presetID="37"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anim calcmode="lin" valueType="num">
                                      <p:cBhvr>
                                        <p:cTn id="67" dur="500" fill="hold"/>
                                        <p:tgtEl>
                                          <p:spTgt spid="12"/>
                                        </p:tgtEl>
                                        <p:attrNameLst>
                                          <p:attrName>ppt_x</p:attrName>
                                        </p:attrNameLst>
                                      </p:cBhvr>
                                      <p:tavLst>
                                        <p:tav tm="0">
                                          <p:val>
                                            <p:strVal val="#ppt_x"/>
                                          </p:val>
                                        </p:tav>
                                        <p:tav tm="100000">
                                          <p:val>
                                            <p:strVal val="#ppt_x"/>
                                          </p:val>
                                        </p:tav>
                                      </p:tavLst>
                                    </p:anim>
                                    <p:anim calcmode="lin" valueType="num">
                                      <p:cBhvr>
                                        <p:cTn id="68" dur="450" decel="100000" fill="hold"/>
                                        <p:tgtEl>
                                          <p:spTgt spid="12"/>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12"/>
                                        </p:tgtEl>
                                        <p:attrNameLst>
                                          <p:attrName>ppt_y</p:attrName>
                                        </p:attrNameLst>
                                      </p:cBhvr>
                                      <p:tavLst>
                                        <p:tav tm="0">
                                          <p:val>
                                            <p:strVal val="#ppt_y-.03"/>
                                          </p:val>
                                        </p:tav>
                                        <p:tav tm="100000">
                                          <p:val>
                                            <p:strVal val="#ppt_y"/>
                                          </p:val>
                                        </p:tav>
                                      </p:tavLst>
                                    </p:anim>
                                  </p:childTnLst>
                                </p:cTn>
                              </p:par>
                            </p:childTnLst>
                          </p:cTn>
                        </p:par>
                        <p:par>
                          <p:cTn id="70" fill="hold" nodeType="afterGroup">
                            <p:stCondLst>
                              <p:cond delay="5000"/>
                            </p:stCondLst>
                            <p:childTnLst>
                              <p:par>
                                <p:cTn id="71" presetID="21" presetClass="entr" presetSubtype="1"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heel(1)">
                                      <p:cBhvr>
                                        <p:cTn id="73" dur="500"/>
                                        <p:tgtEl>
                                          <p:spTgt spid="21"/>
                                        </p:tgtEl>
                                      </p:cBhvr>
                                    </p:animEffect>
                                  </p:childTnLst>
                                </p:cTn>
                              </p:par>
                            </p:childTnLst>
                          </p:cTn>
                        </p:par>
                        <p:par>
                          <p:cTn id="74" fill="hold" nodeType="afterGroup">
                            <p:stCondLst>
                              <p:cond delay="5500"/>
                            </p:stCondLst>
                            <p:childTnLst>
                              <p:par>
                                <p:cTn id="75" presetID="49" presetClass="entr" presetSubtype="0" decel="100000"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 calcmode="lin" valueType="num">
                                      <p:cBhvr>
                                        <p:cTn id="79" dur="500" fill="hold"/>
                                        <p:tgtEl>
                                          <p:spTgt spid="22"/>
                                        </p:tgtEl>
                                        <p:attrNameLst>
                                          <p:attrName>style.rotation</p:attrName>
                                        </p:attrNameLst>
                                      </p:cBhvr>
                                      <p:tavLst>
                                        <p:tav tm="0">
                                          <p:val>
                                            <p:fltVal val="360"/>
                                          </p:val>
                                        </p:tav>
                                        <p:tav tm="100000">
                                          <p:val>
                                            <p:fltVal val="0"/>
                                          </p:val>
                                        </p:tav>
                                      </p:tavLst>
                                    </p:anim>
                                    <p:animEffect transition="in" filter="fade">
                                      <p:cBhvr>
                                        <p:cTn id="80" dur="500"/>
                                        <p:tgtEl>
                                          <p:spTgt spid="22"/>
                                        </p:tgtEl>
                                      </p:cBhvr>
                                    </p:animEffect>
                                  </p:childTnLst>
                                </p:cTn>
                              </p:par>
                            </p:childTnLst>
                          </p:cTn>
                        </p:par>
                        <p:par>
                          <p:cTn id="81" fill="hold" nodeType="afterGroup">
                            <p:stCondLst>
                              <p:cond delay="6000"/>
                            </p:stCondLst>
                            <p:childTnLst>
                              <p:par>
                                <p:cTn id="82" presetID="10"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500"/>
                                        <p:tgtEl>
                                          <p:spTgt spid="23"/>
                                        </p:tgtEl>
                                      </p:cBhvr>
                                    </p:animEffect>
                                  </p:childTnLst>
                                </p:cTn>
                              </p:par>
                            </p:childTnLst>
                          </p:cTn>
                        </p:par>
                        <p:par>
                          <p:cTn id="85" fill="hold" nodeType="afterGroup">
                            <p:stCondLst>
                              <p:cond delay="6500"/>
                            </p:stCondLst>
                            <p:childTnLst>
                              <p:par>
                                <p:cTn id="86" presetID="21" presetClass="entr" presetSubtype="1"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heel(1)">
                                      <p:cBhvr>
                                        <p:cTn id="88" dur="500"/>
                                        <p:tgtEl>
                                          <p:spTgt spid="24"/>
                                        </p:tgtEl>
                                      </p:cBhvr>
                                    </p:animEffect>
                                  </p:childTnLst>
                                </p:cTn>
                              </p:par>
                            </p:childTnLst>
                          </p:cTn>
                        </p:par>
                        <p:par>
                          <p:cTn id="89" fill="hold" nodeType="afterGroup">
                            <p:stCondLst>
                              <p:cond delay="7000"/>
                            </p:stCondLst>
                            <p:childTnLst>
                              <p:par>
                                <p:cTn id="90" presetID="49" presetClass="entr" presetSubtype="0" decel="100000" fill="hold" grpId="0" nodeType="after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 calcmode="lin" valueType="num">
                                      <p:cBhvr>
                                        <p:cTn id="94" dur="500" fill="hold"/>
                                        <p:tgtEl>
                                          <p:spTgt spid="25"/>
                                        </p:tgtEl>
                                        <p:attrNameLst>
                                          <p:attrName>style.rotation</p:attrName>
                                        </p:attrNameLst>
                                      </p:cBhvr>
                                      <p:tavLst>
                                        <p:tav tm="0">
                                          <p:val>
                                            <p:fltVal val="360"/>
                                          </p:val>
                                        </p:tav>
                                        <p:tav tm="100000">
                                          <p:val>
                                            <p:fltVal val="0"/>
                                          </p:val>
                                        </p:tav>
                                      </p:tavLst>
                                    </p:anim>
                                    <p:animEffect transition="in" filter="fade">
                                      <p:cBhvr>
                                        <p:cTn id="95" dur="500"/>
                                        <p:tgtEl>
                                          <p:spTgt spid="25"/>
                                        </p:tgtEl>
                                      </p:cBhvr>
                                    </p:animEffect>
                                  </p:childTnLst>
                                </p:cTn>
                              </p:par>
                            </p:childTnLst>
                          </p:cTn>
                        </p:par>
                        <p:par>
                          <p:cTn id="96" fill="hold" nodeType="afterGroup">
                            <p:stCondLst>
                              <p:cond delay="7500"/>
                            </p:stCondLst>
                            <p:childTnLst>
                              <p:par>
                                <p:cTn id="97" presetID="10" presetClass="entr" presetSubtype="0"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childTnLst>
                          </p:cTn>
                        </p:par>
                        <p:par>
                          <p:cTn id="100" fill="hold" nodeType="afterGroup">
                            <p:stCondLst>
                              <p:cond delay="8000"/>
                            </p:stCondLst>
                            <p:childTnLst>
                              <p:par>
                                <p:cTn id="101" presetID="21" presetClass="entr" presetSubtype="1"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heel(1)">
                                      <p:cBhvr>
                                        <p:cTn id="103" dur="500"/>
                                        <p:tgtEl>
                                          <p:spTgt spid="27"/>
                                        </p:tgtEl>
                                      </p:cBhvr>
                                    </p:animEffect>
                                  </p:childTnLst>
                                </p:cTn>
                              </p:par>
                            </p:childTnLst>
                          </p:cTn>
                        </p:par>
                        <p:par>
                          <p:cTn id="104" fill="hold" nodeType="afterGroup">
                            <p:stCondLst>
                              <p:cond delay="8500"/>
                            </p:stCondLst>
                            <p:childTnLst>
                              <p:par>
                                <p:cTn id="105" presetID="49" presetClass="entr" presetSubtype="0" decel="100000"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p:cTn id="107" dur="500" fill="hold"/>
                                        <p:tgtEl>
                                          <p:spTgt spid="28"/>
                                        </p:tgtEl>
                                        <p:attrNameLst>
                                          <p:attrName>ppt_w</p:attrName>
                                        </p:attrNameLst>
                                      </p:cBhvr>
                                      <p:tavLst>
                                        <p:tav tm="0">
                                          <p:val>
                                            <p:fltVal val="0"/>
                                          </p:val>
                                        </p:tav>
                                        <p:tav tm="100000">
                                          <p:val>
                                            <p:strVal val="#ppt_w"/>
                                          </p:val>
                                        </p:tav>
                                      </p:tavLst>
                                    </p:anim>
                                    <p:anim calcmode="lin" valueType="num">
                                      <p:cBhvr>
                                        <p:cTn id="108" dur="500" fill="hold"/>
                                        <p:tgtEl>
                                          <p:spTgt spid="28"/>
                                        </p:tgtEl>
                                        <p:attrNameLst>
                                          <p:attrName>ppt_h</p:attrName>
                                        </p:attrNameLst>
                                      </p:cBhvr>
                                      <p:tavLst>
                                        <p:tav tm="0">
                                          <p:val>
                                            <p:fltVal val="0"/>
                                          </p:val>
                                        </p:tav>
                                        <p:tav tm="100000">
                                          <p:val>
                                            <p:strVal val="#ppt_h"/>
                                          </p:val>
                                        </p:tav>
                                      </p:tavLst>
                                    </p:anim>
                                    <p:anim calcmode="lin" valueType="num">
                                      <p:cBhvr>
                                        <p:cTn id="109" dur="500" fill="hold"/>
                                        <p:tgtEl>
                                          <p:spTgt spid="28"/>
                                        </p:tgtEl>
                                        <p:attrNameLst>
                                          <p:attrName>style.rotation</p:attrName>
                                        </p:attrNameLst>
                                      </p:cBhvr>
                                      <p:tavLst>
                                        <p:tav tm="0">
                                          <p:val>
                                            <p:fltVal val="360"/>
                                          </p:val>
                                        </p:tav>
                                        <p:tav tm="100000">
                                          <p:val>
                                            <p:fltVal val="0"/>
                                          </p:val>
                                        </p:tav>
                                      </p:tavLst>
                                    </p:anim>
                                    <p:animEffect transition="in" filter="fade">
                                      <p:cBhvr>
                                        <p:cTn id="110" dur="500"/>
                                        <p:tgtEl>
                                          <p:spTgt spid="28"/>
                                        </p:tgtEl>
                                      </p:cBhvr>
                                    </p:animEffect>
                                  </p:childTnLst>
                                </p:cTn>
                              </p:par>
                            </p:childTnLst>
                          </p:cTn>
                        </p:par>
                        <p:par>
                          <p:cTn id="111" fill="hold" nodeType="afterGroup">
                            <p:stCondLst>
                              <p:cond delay="9000"/>
                            </p:stCondLst>
                            <p:childTnLst>
                              <p:par>
                                <p:cTn id="112" presetID="10" presetClass="entr" presetSubtype="0" fill="hold" grpId="0" nodeType="afterEffect">
                                  <p:stCondLst>
                                    <p:cond delay="0"/>
                                  </p:stCondLst>
                                  <p:childTnLst>
                                    <p:set>
                                      <p:cBhvr>
                                        <p:cTn id="113" dur="1" fill="hold">
                                          <p:stCondLst>
                                            <p:cond delay="0"/>
                                          </p:stCondLst>
                                        </p:cTn>
                                        <p:tgtEl>
                                          <p:spTgt spid="29"/>
                                        </p:tgtEl>
                                        <p:attrNameLst>
                                          <p:attrName>style.visibility</p:attrName>
                                        </p:attrNameLst>
                                      </p:cBhvr>
                                      <p:to>
                                        <p:strVal val="visible"/>
                                      </p:to>
                                    </p:set>
                                    <p:animEffect transition="in" filter="fade">
                                      <p:cBhvr>
                                        <p:cTn id="114" dur="500"/>
                                        <p:tgtEl>
                                          <p:spTgt spid="29"/>
                                        </p:tgtEl>
                                      </p:cBhvr>
                                    </p:animEffect>
                                  </p:childTnLst>
                                </p:cTn>
                              </p:par>
                            </p:childTnLst>
                          </p:cTn>
                        </p:par>
                        <p:par>
                          <p:cTn id="115" fill="hold" nodeType="afterGroup">
                            <p:stCondLst>
                              <p:cond delay="9500"/>
                            </p:stCondLst>
                            <p:childTnLst>
                              <p:par>
                                <p:cTn id="116" presetID="21" presetClass="entr" presetSubtype="1" fill="hold" grpId="0" nodeType="after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heel(1)">
                                      <p:cBhvr>
                                        <p:cTn id="118" dur="500"/>
                                        <p:tgtEl>
                                          <p:spTgt spid="30"/>
                                        </p:tgtEl>
                                      </p:cBhvr>
                                    </p:animEffect>
                                  </p:childTnLst>
                                </p:cTn>
                              </p:par>
                            </p:childTnLst>
                          </p:cTn>
                        </p:par>
                        <p:par>
                          <p:cTn id="119" fill="hold" nodeType="afterGroup">
                            <p:stCondLst>
                              <p:cond delay="10000"/>
                            </p:stCondLst>
                            <p:childTnLst>
                              <p:par>
                                <p:cTn id="120" presetID="49" presetClass="entr" presetSubtype="0" decel="10000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 calcmode="lin" valueType="num">
                                      <p:cBhvr>
                                        <p:cTn id="122" dur="500" fill="hold"/>
                                        <p:tgtEl>
                                          <p:spTgt spid="31"/>
                                        </p:tgtEl>
                                        <p:attrNameLst>
                                          <p:attrName>ppt_w</p:attrName>
                                        </p:attrNameLst>
                                      </p:cBhvr>
                                      <p:tavLst>
                                        <p:tav tm="0">
                                          <p:val>
                                            <p:fltVal val="0"/>
                                          </p:val>
                                        </p:tav>
                                        <p:tav tm="100000">
                                          <p:val>
                                            <p:strVal val="#ppt_w"/>
                                          </p:val>
                                        </p:tav>
                                      </p:tavLst>
                                    </p:anim>
                                    <p:anim calcmode="lin" valueType="num">
                                      <p:cBhvr>
                                        <p:cTn id="123" dur="500" fill="hold"/>
                                        <p:tgtEl>
                                          <p:spTgt spid="31"/>
                                        </p:tgtEl>
                                        <p:attrNameLst>
                                          <p:attrName>ppt_h</p:attrName>
                                        </p:attrNameLst>
                                      </p:cBhvr>
                                      <p:tavLst>
                                        <p:tav tm="0">
                                          <p:val>
                                            <p:fltVal val="0"/>
                                          </p:val>
                                        </p:tav>
                                        <p:tav tm="100000">
                                          <p:val>
                                            <p:strVal val="#ppt_h"/>
                                          </p:val>
                                        </p:tav>
                                      </p:tavLst>
                                    </p:anim>
                                    <p:anim calcmode="lin" valueType="num">
                                      <p:cBhvr>
                                        <p:cTn id="124" dur="500" fill="hold"/>
                                        <p:tgtEl>
                                          <p:spTgt spid="31"/>
                                        </p:tgtEl>
                                        <p:attrNameLst>
                                          <p:attrName>style.rotation</p:attrName>
                                        </p:attrNameLst>
                                      </p:cBhvr>
                                      <p:tavLst>
                                        <p:tav tm="0">
                                          <p:val>
                                            <p:fltVal val="360"/>
                                          </p:val>
                                        </p:tav>
                                        <p:tav tm="100000">
                                          <p:val>
                                            <p:fltVal val="0"/>
                                          </p:val>
                                        </p:tav>
                                      </p:tavLst>
                                    </p:anim>
                                    <p:animEffect transition="in" filter="fade">
                                      <p:cBhvr>
                                        <p:cTn id="125" dur="500"/>
                                        <p:tgtEl>
                                          <p:spTgt spid="31"/>
                                        </p:tgtEl>
                                      </p:cBhvr>
                                    </p:animEffect>
                                  </p:childTnLst>
                                </p:cTn>
                              </p:par>
                            </p:childTnLst>
                          </p:cTn>
                        </p:par>
                        <p:par>
                          <p:cTn id="126" fill="hold" nodeType="afterGroup">
                            <p:stCondLst>
                              <p:cond delay="10500"/>
                            </p:stCondLst>
                            <p:childTnLst>
                              <p:par>
                                <p:cTn id="127" presetID="10" presetClass="entr" presetSubtype="0" fill="hold" grpId="0" nodeType="afterEffect">
                                  <p:stCondLst>
                                    <p:cond delay="0"/>
                                  </p:stCondLst>
                                  <p:childTnLst>
                                    <p:set>
                                      <p:cBhvr>
                                        <p:cTn id="128" dur="1" fill="hold">
                                          <p:stCondLst>
                                            <p:cond delay="0"/>
                                          </p:stCondLst>
                                        </p:cTn>
                                        <p:tgtEl>
                                          <p:spTgt spid="32"/>
                                        </p:tgtEl>
                                        <p:attrNameLst>
                                          <p:attrName>style.visibility</p:attrName>
                                        </p:attrNameLst>
                                      </p:cBhvr>
                                      <p:to>
                                        <p:strVal val="visible"/>
                                      </p:to>
                                    </p:set>
                                    <p:animEffect transition="in" filter="fade">
                                      <p:cBhvr>
                                        <p:cTn id="12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0" grpId="0" animBg="1"/>
      <p:bldP spid="11" grpId="0" animBg="1"/>
      <p:bldP spid="12" grpId="0" animBg="1"/>
      <p:bldP spid="13" grpId="0" animBg="1"/>
      <p:bldP spid="14" grpId="0" animBg="1"/>
      <p:bldP spid="15" grpId="0" animBg="1"/>
      <p:bldP spid="16" grpId="0" animBg="1"/>
      <p:bldGraphic spid="21" grpId="0">
        <p:bldAsOne/>
      </p:bldGraphic>
      <p:bldP spid="22" grpId="0"/>
      <p:bldP spid="23" grpId="0"/>
      <p:bldGraphic spid="24" grpId="0">
        <p:bldAsOne/>
      </p:bldGraphic>
      <p:bldP spid="25" grpId="0"/>
      <p:bldP spid="26" grpId="0"/>
      <p:bldGraphic spid="27" grpId="0">
        <p:bldAsOne/>
      </p:bldGraphic>
      <p:bldP spid="28" grpId="0"/>
      <p:bldP spid="29" grpId="0"/>
      <p:bldGraphic spid="30" grpId="0">
        <p:bldAsOne/>
      </p:bldGraphic>
      <p:bldP spid="31" grpId="0"/>
      <p:bldP spid="3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PROJECT TIMELINE</a:t>
            </a:r>
          </a:p>
        </p:txBody>
      </p:sp>
      <p:sp>
        <p:nvSpPr>
          <p:cNvPr id="10" name="TextBox 9"/>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1"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2" name="Rectangle 11"/>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28</a:t>
            </a:r>
          </a:p>
        </p:txBody>
      </p:sp>
      <p:graphicFrame>
        <p:nvGraphicFramePr>
          <p:cNvPr id="20" name="Table 19"/>
          <p:cNvGraphicFramePr>
            <a:graphicFrameLocks noGrp="1"/>
          </p:cNvGraphicFramePr>
          <p:nvPr/>
        </p:nvGraphicFramePr>
        <p:xfrm>
          <a:off x="914400" y="1644650"/>
          <a:ext cx="7315200" cy="2603500"/>
        </p:xfrm>
        <a:graphic>
          <a:graphicData uri="http://schemas.openxmlformats.org/drawingml/2006/table">
            <a:tbl>
              <a:tblPr/>
              <a:tblGrid>
                <a:gridCol w="1905000"/>
                <a:gridCol w="914400"/>
                <a:gridCol w="914400"/>
                <a:gridCol w="914400"/>
                <a:gridCol w="914400"/>
                <a:gridCol w="914400"/>
                <a:gridCol w="838200"/>
              </a:tblGrid>
              <a:tr h="546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WEEK</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1</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2</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3</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4</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5</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6</a:t>
                      </a:r>
                    </a:p>
                  </a:txBody>
                  <a:tcPr anchor="ctr"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520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SURVEY</a:t>
                      </a:r>
                    </a:p>
                  </a:txBody>
                  <a:tcPr anchor="ct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r>
              <a:tr h="520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PREPARATION</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noFill/>
                  </a:tcPr>
                </a:tc>
              </a:tr>
              <a:tr h="520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DESIGNING</a:t>
                      </a:r>
                    </a:p>
                  </a:txBody>
                  <a:tcPr anchor="ct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a:noFill/>
                    </a:lnB>
                    <a:lnTlToBr>
                      <a:noFill/>
                    </a:lnTlToBr>
                    <a:lnBlToTr>
                      <a:noFill/>
                    </a:lnBlToTr>
                    <a:solidFill>
                      <a:schemeClr val="accent1">
                        <a:alpha val="20000"/>
                      </a:schemeClr>
                    </a:solidFill>
                  </a:tcPr>
                </a:tc>
              </a:tr>
              <a:tr h="495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Gulim" pitchFamily="34" charset="-127"/>
                          <a:ea typeface="宋体" charset="-122"/>
                          <a:cs typeface="Arial" charset="0"/>
                        </a:rPr>
                        <a:t>FINISHING</a:t>
                      </a:r>
                    </a:p>
                  </a:txBody>
                  <a:tcPr anchor="ct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Gulim" pitchFamily="34" charset="-127"/>
                        <a:cs typeface="Arial" charset="0"/>
                      </a:endParaRPr>
                    </a:p>
                  </a:txBody>
                  <a:tcPr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23" name="Rectangle 22"/>
          <p:cNvSpPr/>
          <p:nvPr/>
        </p:nvSpPr>
        <p:spPr>
          <a:xfrm>
            <a:off x="2819400" y="2197100"/>
            <a:ext cx="914400" cy="5016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4" name="Rectangle 23"/>
          <p:cNvSpPr/>
          <p:nvPr/>
        </p:nvSpPr>
        <p:spPr>
          <a:xfrm>
            <a:off x="3733800" y="2703513"/>
            <a:ext cx="1828800" cy="5254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5" name="Rectangle 24"/>
          <p:cNvSpPr/>
          <p:nvPr/>
        </p:nvSpPr>
        <p:spPr>
          <a:xfrm>
            <a:off x="5562600" y="3230563"/>
            <a:ext cx="1828800" cy="520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6" name="Rectangle 25"/>
          <p:cNvSpPr/>
          <p:nvPr/>
        </p:nvSpPr>
        <p:spPr>
          <a:xfrm>
            <a:off x="7391400" y="3733800"/>
            <a:ext cx="838200" cy="5111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8" name="TextBox 27"/>
          <p:cNvSpPr txBox="1"/>
          <p:nvPr/>
        </p:nvSpPr>
        <p:spPr>
          <a:xfrm>
            <a:off x="2919413" y="2306638"/>
            <a:ext cx="685800" cy="261937"/>
          </a:xfrm>
          <a:prstGeom prst="rect">
            <a:avLst/>
          </a:prstGeom>
          <a:noFill/>
        </p:spPr>
        <p:txBody>
          <a:bodyPr lIns="0" tIns="0" rIns="0" bIns="0" anchor="ctr">
            <a:spAutoFit/>
          </a:bodyPr>
          <a:lstStyle/>
          <a:p>
            <a:pPr fontAlgn="auto">
              <a:spcBef>
                <a:spcPts val="0"/>
              </a:spcBef>
              <a:spcAft>
                <a:spcPts val="0"/>
              </a:spcAft>
              <a:defRPr/>
            </a:pPr>
            <a:r>
              <a:rPr lang="en-US" sz="850" dirty="0" err="1">
                <a:solidFill>
                  <a:schemeClr val="bg1"/>
                </a:solidFill>
                <a:cs typeface="+mn-cs"/>
              </a:rPr>
              <a:t>Lorem</a:t>
            </a:r>
            <a:r>
              <a:rPr lang="en-US" sz="850" dirty="0">
                <a:solidFill>
                  <a:schemeClr val="bg1"/>
                </a:solidFill>
                <a:cs typeface="+mn-cs"/>
              </a:rPr>
              <a:t> </a:t>
            </a:r>
            <a:r>
              <a:rPr lang="en-US" sz="850" dirty="0" err="1">
                <a:solidFill>
                  <a:schemeClr val="bg1"/>
                </a:solidFill>
                <a:cs typeface="+mn-cs"/>
              </a:rPr>
              <a:t>ipsum</a:t>
            </a:r>
            <a:r>
              <a:rPr lang="en-US" sz="850" dirty="0">
                <a:solidFill>
                  <a:schemeClr val="bg1"/>
                </a:solidFill>
                <a:cs typeface="+mn-cs"/>
              </a:rPr>
              <a:t> dolor sit </a:t>
            </a:r>
            <a:r>
              <a:rPr lang="en-US" sz="850" dirty="0" err="1">
                <a:solidFill>
                  <a:schemeClr val="bg1"/>
                </a:solidFill>
                <a:cs typeface="+mn-cs"/>
              </a:rPr>
              <a:t>amet</a:t>
            </a:r>
            <a:endParaRPr lang="en-US" sz="850" dirty="0">
              <a:solidFill>
                <a:schemeClr val="bg1"/>
              </a:solidFill>
              <a:cs typeface="+mn-cs"/>
            </a:endParaRPr>
          </a:p>
        </p:txBody>
      </p:sp>
      <p:sp>
        <p:nvSpPr>
          <p:cNvPr id="29" name="TextBox 28"/>
          <p:cNvSpPr txBox="1"/>
          <p:nvPr/>
        </p:nvSpPr>
        <p:spPr>
          <a:xfrm>
            <a:off x="3876675" y="2835275"/>
            <a:ext cx="1533525" cy="261938"/>
          </a:xfrm>
          <a:prstGeom prst="rect">
            <a:avLst/>
          </a:prstGeom>
          <a:noFill/>
        </p:spPr>
        <p:txBody>
          <a:bodyPr lIns="0" tIns="0" rIns="0" bIns="0" anchor="ctr">
            <a:spAutoFit/>
          </a:bodyPr>
          <a:lstStyle/>
          <a:p>
            <a:pPr fontAlgn="auto">
              <a:spcBef>
                <a:spcPts val="0"/>
              </a:spcBef>
              <a:spcAft>
                <a:spcPts val="0"/>
              </a:spcAft>
              <a:defRPr/>
            </a:pPr>
            <a:r>
              <a:rPr lang="en-US" sz="850" dirty="0" err="1">
                <a:solidFill>
                  <a:schemeClr val="bg1"/>
                </a:solidFill>
                <a:cs typeface="+mn-cs"/>
              </a:rPr>
              <a:t>Lorem</a:t>
            </a:r>
            <a:r>
              <a:rPr lang="en-US" sz="850" dirty="0">
                <a:solidFill>
                  <a:schemeClr val="bg1"/>
                </a:solidFill>
                <a:cs typeface="+mn-cs"/>
              </a:rPr>
              <a:t> </a:t>
            </a:r>
            <a:r>
              <a:rPr lang="en-US" sz="850" dirty="0" err="1">
                <a:solidFill>
                  <a:schemeClr val="bg1"/>
                </a:solidFill>
                <a:cs typeface="+mn-cs"/>
              </a:rPr>
              <a:t>ipsum</a:t>
            </a:r>
            <a:r>
              <a:rPr lang="en-US" sz="850" dirty="0">
                <a:solidFill>
                  <a:schemeClr val="bg1"/>
                </a:solidFill>
                <a:cs typeface="+mn-cs"/>
              </a:rPr>
              <a:t> dolor sit </a:t>
            </a:r>
            <a:r>
              <a:rPr lang="en-US" sz="850" dirty="0" err="1">
                <a:solidFill>
                  <a:schemeClr val="bg1"/>
                </a:solidFill>
                <a:cs typeface="+mn-cs"/>
              </a:rPr>
              <a:t>amet</a:t>
            </a:r>
            <a:r>
              <a:rPr lang="en-US" sz="850" dirty="0">
                <a:solidFill>
                  <a:schemeClr val="bg1"/>
                </a:solidFill>
                <a:cs typeface="+mn-cs"/>
              </a:rPr>
              <a:t> </a:t>
            </a:r>
            <a:r>
              <a:rPr lang="en-US" sz="850" dirty="0" err="1">
                <a:solidFill>
                  <a:schemeClr val="bg1"/>
                </a:solidFill>
                <a:cs typeface="+mn-cs"/>
              </a:rPr>
              <a:t>sileuweu</a:t>
            </a:r>
            <a:r>
              <a:rPr lang="en-US" sz="850" dirty="0">
                <a:solidFill>
                  <a:schemeClr val="bg1"/>
                </a:solidFill>
                <a:cs typeface="+mn-cs"/>
              </a:rPr>
              <a:t> </a:t>
            </a:r>
            <a:r>
              <a:rPr lang="en-US" sz="850" dirty="0" err="1">
                <a:solidFill>
                  <a:schemeClr val="bg1"/>
                </a:solidFill>
                <a:cs typeface="+mn-cs"/>
              </a:rPr>
              <a:t>beukah</a:t>
            </a:r>
            <a:r>
              <a:rPr lang="en-US" sz="850" dirty="0">
                <a:solidFill>
                  <a:schemeClr val="bg1"/>
                </a:solidFill>
                <a:cs typeface="+mn-cs"/>
              </a:rPr>
              <a:t> </a:t>
            </a:r>
            <a:r>
              <a:rPr lang="en-US" sz="850" dirty="0" err="1">
                <a:solidFill>
                  <a:schemeClr val="bg1"/>
                </a:solidFill>
                <a:cs typeface="+mn-cs"/>
              </a:rPr>
              <a:t>ata</a:t>
            </a:r>
            <a:r>
              <a:rPr lang="en-US" sz="850" dirty="0">
                <a:solidFill>
                  <a:schemeClr val="bg1"/>
                </a:solidFill>
                <a:cs typeface="+mn-cs"/>
              </a:rPr>
              <a:t> </a:t>
            </a:r>
            <a:r>
              <a:rPr lang="en-US" sz="850" dirty="0" err="1">
                <a:solidFill>
                  <a:schemeClr val="bg1"/>
                </a:solidFill>
                <a:cs typeface="+mn-cs"/>
              </a:rPr>
              <a:t>si</a:t>
            </a:r>
            <a:r>
              <a:rPr lang="en-US" sz="850" dirty="0">
                <a:solidFill>
                  <a:schemeClr val="bg1"/>
                </a:solidFill>
                <a:cs typeface="+mn-cs"/>
              </a:rPr>
              <a:t> </a:t>
            </a:r>
            <a:r>
              <a:rPr lang="en-US" sz="850" dirty="0" err="1">
                <a:solidFill>
                  <a:schemeClr val="bg1"/>
                </a:solidFill>
                <a:cs typeface="+mn-cs"/>
              </a:rPr>
              <a:t>memet</a:t>
            </a:r>
            <a:endParaRPr lang="en-US" sz="850" dirty="0">
              <a:solidFill>
                <a:schemeClr val="bg1"/>
              </a:solidFill>
              <a:cs typeface="+mn-cs"/>
            </a:endParaRPr>
          </a:p>
        </p:txBody>
      </p:sp>
      <p:sp>
        <p:nvSpPr>
          <p:cNvPr id="30" name="TextBox 29"/>
          <p:cNvSpPr txBox="1"/>
          <p:nvPr/>
        </p:nvSpPr>
        <p:spPr>
          <a:xfrm>
            <a:off x="5710238" y="3368675"/>
            <a:ext cx="1533525" cy="260350"/>
          </a:xfrm>
          <a:prstGeom prst="rect">
            <a:avLst/>
          </a:prstGeom>
          <a:noFill/>
        </p:spPr>
        <p:txBody>
          <a:bodyPr lIns="0" tIns="0" rIns="0" bIns="0" anchor="ctr">
            <a:spAutoFit/>
          </a:bodyPr>
          <a:lstStyle/>
          <a:p>
            <a:pPr fontAlgn="auto">
              <a:spcBef>
                <a:spcPts val="0"/>
              </a:spcBef>
              <a:spcAft>
                <a:spcPts val="0"/>
              </a:spcAft>
              <a:defRPr/>
            </a:pPr>
            <a:r>
              <a:rPr lang="en-US" sz="850" dirty="0" err="1">
                <a:solidFill>
                  <a:schemeClr val="bg1"/>
                </a:solidFill>
                <a:cs typeface="+mn-cs"/>
              </a:rPr>
              <a:t>Lorem</a:t>
            </a:r>
            <a:r>
              <a:rPr lang="en-US" sz="850" dirty="0">
                <a:solidFill>
                  <a:schemeClr val="bg1"/>
                </a:solidFill>
                <a:cs typeface="+mn-cs"/>
              </a:rPr>
              <a:t> </a:t>
            </a:r>
            <a:r>
              <a:rPr lang="en-US" sz="850" dirty="0" err="1">
                <a:solidFill>
                  <a:schemeClr val="bg1"/>
                </a:solidFill>
                <a:cs typeface="+mn-cs"/>
              </a:rPr>
              <a:t>ipsum</a:t>
            </a:r>
            <a:r>
              <a:rPr lang="en-US" sz="850" dirty="0">
                <a:solidFill>
                  <a:schemeClr val="bg1"/>
                </a:solidFill>
                <a:cs typeface="+mn-cs"/>
              </a:rPr>
              <a:t> dolor sit </a:t>
            </a:r>
            <a:r>
              <a:rPr lang="en-US" sz="850" dirty="0" err="1">
                <a:solidFill>
                  <a:schemeClr val="bg1"/>
                </a:solidFill>
                <a:cs typeface="+mn-cs"/>
              </a:rPr>
              <a:t>amet</a:t>
            </a:r>
            <a:r>
              <a:rPr lang="en-US" sz="850" dirty="0">
                <a:solidFill>
                  <a:schemeClr val="bg1"/>
                </a:solidFill>
                <a:cs typeface="+mn-cs"/>
              </a:rPr>
              <a:t> </a:t>
            </a:r>
            <a:r>
              <a:rPr lang="en-US" sz="850" dirty="0" err="1">
                <a:solidFill>
                  <a:schemeClr val="bg1"/>
                </a:solidFill>
                <a:cs typeface="+mn-cs"/>
              </a:rPr>
              <a:t>sileuweu</a:t>
            </a:r>
            <a:r>
              <a:rPr lang="en-US" sz="850" dirty="0">
                <a:solidFill>
                  <a:schemeClr val="bg1"/>
                </a:solidFill>
                <a:cs typeface="+mn-cs"/>
              </a:rPr>
              <a:t> </a:t>
            </a:r>
            <a:r>
              <a:rPr lang="en-US" sz="850" dirty="0" err="1">
                <a:solidFill>
                  <a:schemeClr val="bg1"/>
                </a:solidFill>
                <a:cs typeface="+mn-cs"/>
              </a:rPr>
              <a:t>beukah</a:t>
            </a:r>
            <a:r>
              <a:rPr lang="en-US" sz="850" dirty="0">
                <a:solidFill>
                  <a:schemeClr val="bg1"/>
                </a:solidFill>
                <a:cs typeface="+mn-cs"/>
              </a:rPr>
              <a:t> </a:t>
            </a:r>
            <a:r>
              <a:rPr lang="en-US" sz="850" dirty="0" err="1">
                <a:solidFill>
                  <a:schemeClr val="bg1"/>
                </a:solidFill>
                <a:cs typeface="+mn-cs"/>
              </a:rPr>
              <a:t>ata</a:t>
            </a:r>
            <a:r>
              <a:rPr lang="en-US" sz="850" dirty="0">
                <a:solidFill>
                  <a:schemeClr val="bg1"/>
                </a:solidFill>
                <a:cs typeface="+mn-cs"/>
              </a:rPr>
              <a:t> </a:t>
            </a:r>
            <a:r>
              <a:rPr lang="en-US" sz="850" dirty="0" err="1">
                <a:solidFill>
                  <a:schemeClr val="bg1"/>
                </a:solidFill>
                <a:cs typeface="+mn-cs"/>
              </a:rPr>
              <a:t>si</a:t>
            </a:r>
            <a:r>
              <a:rPr lang="en-US" sz="850" dirty="0">
                <a:solidFill>
                  <a:schemeClr val="bg1"/>
                </a:solidFill>
                <a:cs typeface="+mn-cs"/>
              </a:rPr>
              <a:t> </a:t>
            </a:r>
            <a:r>
              <a:rPr lang="en-US" sz="850" dirty="0" err="1">
                <a:solidFill>
                  <a:schemeClr val="bg1"/>
                </a:solidFill>
                <a:cs typeface="+mn-cs"/>
              </a:rPr>
              <a:t>memet</a:t>
            </a:r>
            <a:endParaRPr lang="en-US" sz="850" dirty="0">
              <a:solidFill>
                <a:schemeClr val="bg1"/>
              </a:solidFill>
              <a:cs typeface="+mn-cs"/>
            </a:endParaRPr>
          </a:p>
        </p:txBody>
      </p:sp>
      <p:sp>
        <p:nvSpPr>
          <p:cNvPr id="31" name="TextBox 30"/>
          <p:cNvSpPr txBox="1"/>
          <p:nvPr/>
        </p:nvSpPr>
        <p:spPr>
          <a:xfrm>
            <a:off x="7467600" y="3857625"/>
            <a:ext cx="685800" cy="261938"/>
          </a:xfrm>
          <a:prstGeom prst="rect">
            <a:avLst/>
          </a:prstGeom>
          <a:noFill/>
        </p:spPr>
        <p:txBody>
          <a:bodyPr lIns="0" tIns="0" rIns="0" bIns="0" anchor="ctr">
            <a:spAutoFit/>
          </a:bodyPr>
          <a:lstStyle/>
          <a:p>
            <a:pPr fontAlgn="auto">
              <a:spcBef>
                <a:spcPts val="0"/>
              </a:spcBef>
              <a:spcAft>
                <a:spcPts val="0"/>
              </a:spcAft>
              <a:defRPr/>
            </a:pPr>
            <a:r>
              <a:rPr lang="en-US" sz="850" dirty="0" err="1">
                <a:solidFill>
                  <a:schemeClr val="bg1"/>
                </a:solidFill>
                <a:cs typeface="+mn-cs"/>
              </a:rPr>
              <a:t>Lorem</a:t>
            </a:r>
            <a:r>
              <a:rPr lang="en-US" sz="850" dirty="0">
                <a:solidFill>
                  <a:schemeClr val="bg1"/>
                </a:solidFill>
                <a:cs typeface="+mn-cs"/>
              </a:rPr>
              <a:t> </a:t>
            </a:r>
            <a:r>
              <a:rPr lang="en-US" sz="850" dirty="0" err="1">
                <a:solidFill>
                  <a:schemeClr val="bg1"/>
                </a:solidFill>
                <a:cs typeface="+mn-cs"/>
              </a:rPr>
              <a:t>ipsum</a:t>
            </a:r>
            <a:r>
              <a:rPr lang="en-US" sz="850" dirty="0">
                <a:solidFill>
                  <a:schemeClr val="bg1"/>
                </a:solidFill>
                <a:cs typeface="+mn-cs"/>
              </a:rPr>
              <a:t> dolor sit </a:t>
            </a:r>
            <a:r>
              <a:rPr lang="en-US" sz="850" dirty="0" err="1">
                <a:solidFill>
                  <a:schemeClr val="bg1"/>
                </a:solidFill>
                <a:cs typeface="+mn-cs"/>
              </a:rPr>
              <a:t>amet</a:t>
            </a:r>
            <a:endParaRPr lang="en-US" sz="850" dirty="0">
              <a:solidFill>
                <a:schemeClr val="bg1"/>
              </a:solidFill>
              <a:cs typeface="+mn-cs"/>
            </a:endParaRPr>
          </a:p>
        </p:txBody>
      </p:sp>
      <p:grpSp>
        <p:nvGrpSpPr>
          <p:cNvPr id="40" name="Group 39"/>
          <p:cNvGrpSpPr>
            <a:grpSpLocks/>
          </p:cNvGrpSpPr>
          <p:nvPr/>
        </p:nvGrpSpPr>
        <p:grpSpPr bwMode="auto">
          <a:xfrm>
            <a:off x="2819400" y="1749425"/>
            <a:ext cx="4557713" cy="327025"/>
            <a:chOff x="2819400" y="1750211"/>
            <a:chExt cx="4557711" cy="326271"/>
          </a:xfrm>
        </p:grpSpPr>
        <p:cxnSp>
          <p:nvCxnSpPr>
            <p:cNvPr id="33" name="Straight Connector 32"/>
            <p:cNvCxnSpPr/>
            <p:nvPr/>
          </p:nvCxnSpPr>
          <p:spPr>
            <a:xfrm>
              <a:off x="2819400" y="1764466"/>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733800" y="1758131"/>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48199" y="1750211"/>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557837" y="1758131"/>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467473" y="1764466"/>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7377111" y="1772385"/>
              <a:ext cx="0" cy="304097"/>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p:tgtEl>
                                          <p:spTgt spid="10"/>
                                        </p:tgtEl>
                                        <p:attrNameLst>
                                          <p:attrName>ppt_y</p:attrName>
                                        </p:attrNameLst>
                                      </p:cBhvr>
                                      <p:tavLst>
                                        <p:tav tm="0">
                                          <p:val>
                                            <p:strVal val="#ppt_y-#ppt_h*1.125000"/>
                                          </p:val>
                                        </p:tav>
                                        <p:tav tm="100000">
                                          <p:val>
                                            <p:strVal val="#ppt_y"/>
                                          </p:val>
                                        </p:tav>
                                      </p:tavLst>
                                    </p:anim>
                                    <p:animEffect transition="in" filter="wipe(down)">
                                      <p:cBhvr>
                                        <p:cTn id="13" dur="500"/>
                                        <p:tgtEl>
                                          <p:spTgt spid="10"/>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par>
                          <p:cTn id="18" fill="hold" nodeType="afterGroup">
                            <p:stCondLst>
                              <p:cond delay="1500"/>
                            </p:stCondLst>
                            <p:childTnLst>
                              <p:par>
                                <p:cTn id="19" presetID="22" presetClass="entr" presetSubtype="1"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up)">
                                      <p:cBhvr>
                                        <p:cTn id="21" dur="500"/>
                                        <p:tgtEl>
                                          <p:spTgt spid="40"/>
                                        </p:tgtEl>
                                      </p:cBhvr>
                                    </p:animEffect>
                                  </p:childTnLst>
                                </p:cTn>
                              </p:par>
                            </p:childTnLst>
                          </p:cTn>
                        </p:par>
                        <p:par>
                          <p:cTn id="22" fill="hold" nodeType="afterGroup">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nodeType="afterGroup">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nodeType="afterGroup">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par>
                          <p:cTn id="38" fill="hold" nodeType="afterGroup">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par>
                          <p:cTn id="42" fill="hold" nodeType="afterGroup">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par>
                          <p:cTn id="46" fill="hold" nodeType="afterGroup">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par>
                          <p:cTn id="50" fill="hold" nodeType="afterGroup">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23" grpId="0" animBg="1"/>
      <p:bldP spid="24" grpId="0" animBg="1"/>
      <p:bldP spid="25" grpId="0" animBg="1"/>
      <p:bldP spid="26" grpId="0" animBg="1"/>
      <p:bldP spid="28" grpId="0"/>
      <p:bldP spid="29" grpId="0"/>
      <p:bldP spid="30" grpId="0"/>
      <p:bldP spid="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914400" y="1657350"/>
            <a:ext cx="3505200" cy="2389188"/>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Customer Product review</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29</a:t>
            </a:r>
          </a:p>
        </p:txBody>
      </p:sp>
      <p:grpSp>
        <p:nvGrpSpPr>
          <p:cNvPr id="11" name="Group 10"/>
          <p:cNvGrpSpPr>
            <a:grpSpLocks/>
          </p:cNvGrpSpPr>
          <p:nvPr/>
        </p:nvGrpSpPr>
        <p:grpSpPr bwMode="auto">
          <a:xfrm>
            <a:off x="4625975" y="1647825"/>
            <a:ext cx="457200" cy="457200"/>
            <a:chOff x="3276600" y="2266950"/>
            <a:chExt cx="1524000" cy="1524000"/>
          </a:xfrm>
        </p:grpSpPr>
        <p:sp>
          <p:nvSpPr>
            <p:cNvPr id="10" name="Oval 9"/>
            <p:cNvSpPr/>
            <p:nvPr/>
          </p:nvSpPr>
          <p:spPr>
            <a:xfrm>
              <a:off x="3276600" y="2266950"/>
              <a:ext cx="1524000" cy="1524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0739" name="Picture 8"/>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432763" y="2495550"/>
              <a:ext cx="1211674"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4" name="Group 13"/>
          <p:cNvGrpSpPr>
            <a:grpSpLocks/>
          </p:cNvGrpSpPr>
          <p:nvPr/>
        </p:nvGrpSpPr>
        <p:grpSpPr bwMode="auto">
          <a:xfrm>
            <a:off x="6454775" y="1646238"/>
            <a:ext cx="457200" cy="455612"/>
            <a:chOff x="3276600" y="2266950"/>
            <a:chExt cx="1524000" cy="1524000"/>
          </a:xfrm>
        </p:grpSpPr>
        <p:sp>
          <p:nvSpPr>
            <p:cNvPr id="15" name="Oval 14"/>
            <p:cNvSpPr/>
            <p:nvPr/>
          </p:nvSpPr>
          <p:spPr>
            <a:xfrm>
              <a:off x="3276600" y="2266950"/>
              <a:ext cx="1524000" cy="1524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0737" name="Picture 1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3432764" y="2495550"/>
              <a:ext cx="1211674" cy="10667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7" name="TextBox 16"/>
          <p:cNvSpPr txBox="1">
            <a:spLocks noChangeArrowheads="1"/>
          </p:cNvSpPr>
          <p:nvPr/>
        </p:nvSpPr>
        <p:spPr bwMode="auto">
          <a:xfrm>
            <a:off x="4529138" y="2085975"/>
            <a:ext cx="1925637" cy="1246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171450" indent="-1714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buClr>
                <a:srgbClr val="00B0F0"/>
              </a:buClr>
              <a:buFont typeface="Wingdings" pitchFamily="2" charset="2"/>
              <a:buChar char="ü"/>
            </a:pPr>
            <a:r>
              <a:rPr lang="en-US" altLang="zh-CN" sz="1000"/>
              <a:t>Easy to use</a:t>
            </a:r>
          </a:p>
          <a:p>
            <a:pPr eaLnBrk="1" hangingPunct="1">
              <a:lnSpc>
                <a:spcPct val="150000"/>
              </a:lnSpc>
              <a:buClr>
                <a:srgbClr val="00B0F0"/>
              </a:buClr>
              <a:buFont typeface="Wingdings" pitchFamily="2" charset="2"/>
              <a:buChar char="ü"/>
            </a:pPr>
            <a:r>
              <a:rPr lang="en-US" altLang="zh-CN" sz="1000"/>
              <a:t>Minimal / clean design</a:t>
            </a:r>
          </a:p>
          <a:p>
            <a:pPr eaLnBrk="1" hangingPunct="1">
              <a:lnSpc>
                <a:spcPct val="150000"/>
              </a:lnSpc>
              <a:buClr>
                <a:srgbClr val="00B0F0"/>
              </a:buClr>
              <a:buFont typeface="Wingdings" pitchFamily="2" charset="2"/>
              <a:buChar char="ü"/>
            </a:pPr>
            <a:r>
              <a:rPr lang="en-US" altLang="zh-CN" sz="1000"/>
              <a:t>Nice / professional looking</a:t>
            </a:r>
          </a:p>
          <a:p>
            <a:pPr eaLnBrk="1" hangingPunct="1">
              <a:lnSpc>
                <a:spcPct val="150000"/>
              </a:lnSpc>
              <a:buClr>
                <a:srgbClr val="00B0F0"/>
              </a:buClr>
              <a:buFont typeface="Wingdings" pitchFamily="2" charset="2"/>
              <a:buChar char="ü"/>
            </a:pPr>
            <a:r>
              <a:rPr lang="en-US" altLang="zh-CN" sz="1000"/>
              <a:t>24 H online support</a:t>
            </a:r>
          </a:p>
          <a:p>
            <a:pPr eaLnBrk="1" hangingPunct="1">
              <a:lnSpc>
                <a:spcPct val="150000"/>
              </a:lnSpc>
              <a:buClr>
                <a:srgbClr val="00B0F0"/>
              </a:buClr>
              <a:buFont typeface="Wingdings" pitchFamily="2" charset="2"/>
              <a:buChar char="ü"/>
            </a:pPr>
            <a:r>
              <a:rPr lang="en-US" altLang="zh-CN" sz="1000"/>
              <a:t>1 year warranty</a:t>
            </a:r>
          </a:p>
        </p:txBody>
      </p:sp>
      <p:sp>
        <p:nvSpPr>
          <p:cNvPr id="18" name="TextBox 17"/>
          <p:cNvSpPr txBox="1">
            <a:spLocks noChangeArrowheads="1"/>
          </p:cNvSpPr>
          <p:nvPr/>
        </p:nvSpPr>
        <p:spPr bwMode="auto">
          <a:xfrm>
            <a:off x="6378575" y="2085975"/>
            <a:ext cx="1927225"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171450" indent="-1714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buClr>
                <a:srgbClr val="00B0F0"/>
              </a:buClr>
              <a:buFont typeface="TitilliumText22L Lt" pitchFamily="50" charset="0"/>
              <a:buChar char="X"/>
            </a:pPr>
            <a:r>
              <a:rPr lang="en-US" altLang="zh-CN" sz="1000"/>
              <a:t>Very expensive</a:t>
            </a:r>
          </a:p>
          <a:p>
            <a:pPr eaLnBrk="1" hangingPunct="1">
              <a:lnSpc>
                <a:spcPct val="150000"/>
              </a:lnSpc>
              <a:buClr>
                <a:srgbClr val="00B0F0"/>
              </a:buClr>
              <a:buFont typeface="TitilliumText22L Lt" pitchFamily="50" charset="0"/>
              <a:buChar char="X"/>
            </a:pPr>
            <a:r>
              <a:rPr lang="en-US" altLang="zh-CN" sz="1000"/>
              <a:t>Only work on HQ device</a:t>
            </a:r>
          </a:p>
          <a:p>
            <a:pPr eaLnBrk="1" hangingPunct="1">
              <a:lnSpc>
                <a:spcPct val="150000"/>
              </a:lnSpc>
              <a:buClr>
                <a:srgbClr val="00B0F0"/>
              </a:buClr>
              <a:buFont typeface="TitilliumText22L Lt" pitchFamily="50" charset="0"/>
              <a:buChar char="X"/>
            </a:pPr>
            <a:r>
              <a:rPr lang="en-US" altLang="zh-CN" sz="1000"/>
              <a:t>Work on latest OS</a:t>
            </a:r>
          </a:p>
        </p:txBody>
      </p:sp>
      <p:sp>
        <p:nvSpPr>
          <p:cNvPr id="19" name="TextBox 18"/>
          <p:cNvSpPr txBox="1">
            <a:spLocks noChangeArrowheads="1"/>
          </p:cNvSpPr>
          <p:nvPr/>
        </p:nvSpPr>
        <p:spPr bwMode="auto">
          <a:xfrm>
            <a:off x="4530725" y="3435350"/>
            <a:ext cx="3748088"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Ata sia amet dipajoh lee ticem mirahpati</a:t>
            </a:r>
          </a:p>
        </p:txBody>
      </p:sp>
      <p:sp>
        <p:nvSpPr>
          <p:cNvPr id="6" name="Rectangle 5"/>
          <p:cNvSpPr/>
          <p:nvPr/>
        </p:nvSpPr>
        <p:spPr>
          <a:xfrm>
            <a:off x="1676400" y="1657350"/>
            <a:ext cx="2057400" cy="2389188"/>
          </a:xfrm>
          <a:prstGeom prst="rect">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nvGrpSpPr>
          <p:cNvPr id="7" name="Group 6"/>
          <p:cNvGrpSpPr>
            <a:grpSpLocks/>
          </p:cNvGrpSpPr>
          <p:nvPr/>
        </p:nvGrpSpPr>
        <p:grpSpPr bwMode="auto">
          <a:xfrm>
            <a:off x="1828800" y="2419350"/>
            <a:ext cx="1755775" cy="1092200"/>
            <a:chOff x="1828800" y="2419350"/>
            <a:chExt cx="1756180" cy="1092068"/>
          </a:xfrm>
        </p:grpSpPr>
        <p:sp>
          <p:nvSpPr>
            <p:cNvPr id="30734" name="TextBox 19"/>
            <p:cNvSpPr txBox="1">
              <a:spLocks noChangeArrowheads="1"/>
            </p:cNvSpPr>
            <p:nvPr/>
          </p:nvSpPr>
          <p:spPr bwMode="auto">
            <a:xfrm>
              <a:off x="1835344" y="2419350"/>
              <a:ext cx="1749636" cy="46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600">
                  <a:solidFill>
                    <a:schemeClr val="bg1"/>
                  </a:solidFill>
                  <a:latin typeface="Gulim" pitchFamily="34" charset="-127"/>
                </a:rPr>
                <a:t>Product name</a:t>
              </a:r>
            </a:p>
          </p:txBody>
        </p:sp>
        <p:sp>
          <p:nvSpPr>
            <p:cNvPr id="30735" name="TextBox 20"/>
            <p:cNvSpPr txBox="1">
              <a:spLocks noChangeArrowheads="1"/>
            </p:cNvSpPr>
            <p:nvPr/>
          </p:nvSpPr>
          <p:spPr bwMode="auto">
            <a:xfrm>
              <a:off x="1828800" y="2865135"/>
              <a:ext cx="1752600" cy="6462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solidFill>
                    <a:schemeClr val="bg1"/>
                  </a:solidFill>
                </a:rPr>
                <a:t>Model : </a:t>
              </a:r>
              <a:r>
                <a:rPr lang="en-US" altLang="zh-CN" sz="900" b="1">
                  <a:solidFill>
                    <a:schemeClr val="bg1"/>
                  </a:solidFill>
                </a:rPr>
                <a:t>K7HU</a:t>
              </a:r>
              <a:r>
                <a:rPr lang="en-US" altLang="zh-CN" sz="900">
                  <a:solidFill>
                    <a:schemeClr val="bg1"/>
                  </a:solidFill>
                </a:rPr>
                <a:t>, Price : </a:t>
              </a:r>
              <a:r>
                <a:rPr lang="en-US" altLang="zh-CN" sz="900" b="1">
                  <a:solidFill>
                    <a:schemeClr val="bg1"/>
                  </a:solidFill>
                </a:rPr>
                <a:t>$450</a:t>
              </a:r>
              <a:r>
                <a:rPr lang="en-US" altLang="zh-CN" sz="900">
                  <a:solidFill>
                    <a:schemeClr val="bg1"/>
                  </a:solidFill>
                </a:rPr>
                <a:t>, Category : </a:t>
              </a:r>
              <a:r>
                <a:rPr lang="en-US" altLang="zh-CN" sz="900" b="1">
                  <a:solidFill>
                    <a:schemeClr val="bg1"/>
                  </a:solidFill>
                </a:rPr>
                <a:t>Interior Design</a:t>
              </a:r>
              <a:r>
                <a:rPr lang="en-US" altLang="zh-CN" sz="900">
                  <a:solidFill>
                    <a:schemeClr val="bg1"/>
                  </a:solidFill>
                </a:rPr>
                <a:t>, </a:t>
              </a:r>
            </a:p>
            <a:p>
              <a:pPr algn="ctr" eaLnBrk="1" hangingPunct="1"/>
              <a:r>
                <a:rPr lang="en-US" altLang="zh-CN" sz="900">
                  <a:solidFill>
                    <a:schemeClr val="bg1"/>
                  </a:solidFill>
                </a:rPr>
                <a:t>Designer : </a:t>
              </a:r>
              <a:r>
                <a:rPr lang="en-US" altLang="zh-CN" sz="900" b="1">
                  <a:solidFill>
                    <a:schemeClr val="bg1"/>
                  </a:solidFill>
                </a:rPr>
                <a:t>Nensy Wilson, </a:t>
              </a:r>
              <a:r>
                <a:rPr lang="en-US" altLang="zh-CN" sz="900">
                  <a:solidFill>
                    <a:schemeClr val="bg1"/>
                  </a:solidFill>
                </a:rPr>
                <a:t>Url : </a:t>
              </a:r>
              <a:r>
                <a:rPr lang="en-US" altLang="zh-CN" sz="900" b="1">
                  <a:solidFill>
                    <a:schemeClr val="bg1"/>
                  </a:solidFill>
                </a:rPr>
                <a:t>www.thisproject.com</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anim calcmode="lin" valueType="num">
                                      <p:cBhvr>
                                        <p:cTn id="18" dur="500" fill="hold"/>
                                        <p:tgtEl>
                                          <p:spTgt spid="13"/>
                                        </p:tgtEl>
                                        <p:attrNameLst>
                                          <p:attrName>ppt_x</p:attrName>
                                        </p:attrNameLst>
                                      </p:cBhvr>
                                      <p:tavLst>
                                        <p:tav tm="0">
                                          <p:val>
                                            <p:strVal val="#ppt_x"/>
                                          </p:val>
                                        </p:tav>
                                        <p:tav tm="100000">
                                          <p:val>
                                            <p:strVal val="#ppt_x"/>
                                          </p:val>
                                        </p:tav>
                                      </p:tavLst>
                                    </p:anim>
                                    <p:anim calcmode="lin" valueType="num">
                                      <p:cBhvr>
                                        <p:cTn id="19" dur="450" decel="100000" fill="hold"/>
                                        <p:tgtEl>
                                          <p:spTgt spid="13"/>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3"/>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childTnLst>
                          </p:cTn>
                        </p:par>
                        <p:par>
                          <p:cTn id="25" fill="hold" nodeType="afterGroup">
                            <p:stCondLst>
                              <p:cond delay="2000"/>
                            </p:stCondLst>
                            <p:childTnLst>
                              <p:par>
                                <p:cTn id="26" presetID="10"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par>
                          <p:cTn id="29" fill="hold" nodeType="afterGroup">
                            <p:stCondLst>
                              <p:cond delay="2500"/>
                            </p:stCondLst>
                            <p:childTnLst>
                              <p:par>
                                <p:cTn id="30" presetID="49" presetClass="entr" presetSubtype="0" decel="10000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 calcmode="lin" valueType="num">
                                      <p:cBhvr>
                                        <p:cTn id="34" dur="500" fill="hold"/>
                                        <p:tgtEl>
                                          <p:spTgt spid="11"/>
                                        </p:tgtEl>
                                        <p:attrNameLst>
                                          <p:attrName>style.rotation</p:attrName>
                                        </p:attrNameLst>
                                      </p:cBhvr>
                                      <p:tavLst>
                                        <p:tav tm="0">
                                          <p:val>
                                            <p:fltVal val="360"/>
                                          </p:val>
                                        </p:tav>
                                        <p:tav tm="100000">
                                          <p:val>
                                            <p:fltVal val="0"/>
                                          </p:val>
                                        </p:tav>
                                      </p:tavLst>
                                    </p:anim>
                                    <p:animEffect transition="in" filter="fade">
                                      <p:cBhvr>
                                        <p:cTn id="35" dur="500"/>
                                        <p:tgtEl>
                                          <p:spTgt spid="11"/>
                                        </p:tgtEl>
                                      </p:cBhvr>
                                    </p:animEffect>
                                  </p:childTnLst>
                                </p:cTn>
                              </p:par>
                            </p:childTnLst>
                          </p:cTn>
                        </p:par>
                        <p:par>
                          <p:cTn id="36" fill="hold" nodeType="afterGroup">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nodeType="afterGroup">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17">
                                            <p:txEl>
                                              <p:pRg st="1" end="1"/>
                                            </p:txEl>
                                          </p:spTgt>
                                        </p:tgtEl>
                                        <p:attrNameLst>
                                          <p:attrName>style.visibility</p:attrName>
                                        </p:attrNameLst>
                                      </p:cBhvr>
                                      <p:to>
                                        <p:strVal val="visible"/>
                                      </p:to>
                                    </p:set>
                                    <p:animEffect transition="in" filter="fade">
                                      <p:cBhvr>
                                        <p:cTn id="43" dur="500"/>
                                        <p:tgtEl>
                                          <p:spTgt spid="17">
                                            <p:txEl>
                                              <p:pRg st="1" end="1"/>
                                            </p:txEl>
                                          </p:spTgt>
                                        </p:tgtEl>
                                      </p:cBhvr>
                                    </p:animEffect>
                                  </p:childTnLst>
                                </p:cTn>
                              </p:par>
                            </p:childTnLst>
                          </p:cTn>
                        </p:par>
                        <p:par>
                          <p:cTn id="44" fill="hold" nodeType="afterGroup">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17">
                                            <p:txEl>
                                              <p:pRg st="2" end="2"/>
                                            </p:txEl>
                                          </p:spTgt>
                                        </p:tgtEl>
                                        <p:attrNameLst>
                                          <p:attrName>style.visibility</p:attrName>
                                        </p:attrNameLst>
                                      </p:cBhvr>
                                      <p:to>
                                        <p:strVal val="visible"/>
                                      </p:to>
                                    </p:set>
                                    <p:animEffect transition="in" filter="fade">
                                      <p:cBhvr>
                                        <p:cTn id="47" dur="500"/>
                                        <p:tgtEl>
                                          <p:spTgt spid="17">
                                            <p:txEl>
                                              <p:pRg st="2" end="2"/>
                                            </p:txEl>
                                          </p:spTgt>
                                        </p:tgtEl>
                                      </p:cBhvr>
                                    </p:animEffect>
                                  </p:childTnLst>
                                </p:cTn>
                              </p:par>
                            </p:childTnLst>
                          </p:cTn>
                        </p:par>
                        <p:par>
                          <p:cTn id="48" fill="hold" nodeType="afterGroup">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7">
                                            <p:txEl>
                                              <p:pRg st="3" end="3"/>
                                            </p:txEl>
                                          </p:spTgt>
                                        </p:tgtEl>
                                        <p:attrNameLst>
                                          <p:attrName>style.visibility</p:attrName>
                                        </p:attrNameLst>
                                      </p:cBhvr>
                                      <p:to>
                                        <p:strVal val="visible"/>
                                      </p:to>
                                    </p:set>
                                    <p:animEffect transition="in" filter="fade">
                                      <p:cBhvr>
                                        <p:cTn id="51" dur="500"/>
                                        <p:tgtEl>
                                          <p:spTgt spid="17">
                                            <p:txEl>
                                              <p:pRg st="3" end="3"/>
                                            </p:txEl>
                                          </p:spTgt>
                                        </p:tgtEl>
                                      </p:cBhvr>
                                    </p:animEffect>
                                  </p:childTnLst>
                                </p:cTn>
                              </p:par>
                            </p:childTnLst>
                          </p:cTn>
                        </p:par>
                        <p:par>
                          <p:cTn id="52" fill="hold" nodeType="afterGroup">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17">
                                            <p:txEl>
                                              <p:pRg st="4" end="4"/>
                                            </p:txEl>
                                          </p:spTgt>
                                        </p:tgtEl>
                                        <p:attrNameLst>
                                          <p:attrName>style.visibility</p:attrName>
                                        </p:attrNameLst>
                                      </p:cBhvr>
                                      <p:to>
                                        <p:strVal val="visible"/>
                                      </p:to>
                                    </p:set>
                                    <p:animEffect transition="in" filter="fade">
                                      <p:cBhvr>
                                        <p:cTn id="55" dur="500"/>
                                        <p:tgtEl>
                                          <p:spTgt spid="17">
                                            <p:txEl>
                                              <p:pRg st="4" end="4"/>
                                            </p:txEl>
                                          </p:spTgt>
                                        </p:tgtEl>
                                      </p:cBhvr>
                                    </p:animEffect>
                                  </p:childTnLst>
                                </p:cTn>
                              </p:par>
                            </p:childTnLst>
                          </p:cTn>
                        </p:par>
                        <p:par>
                          <p:cTn id="56" fill="hold" nodeType="afterGroup">
                            <p:stCondLst>
                              <p:cond delay="5500"/>
                            </p:stCondLst>
                            <p:childTnLst>
                              <p:par>
                                <p:cTn id="57" presetID="49" presetClass="entr" presetSubtype="0" decel="10000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 calcmode="lin" valueType="num">
                                      <p:cBhvr>
                                        <p:cTn id="61" dur="500" fill="hold"/>
                                        <p:tgtEl>
                                          <p:spTgt spid="14"/>
                                        </p:tgtEl>
                                        <p:attrNameLst>
                                          <p:attrName>style.rotation</p:attrName>
                                        </p:attrNameLst>
                                      </p:cBhvr>
                                      <p:tavLst>
                                        <p:tav tm="0">
                                          <p:val>
                                            <p:fltVal val="360"/>
                                          </p:val>
                                        </p:tav>
                                        <p:tav tm="100000">
                                          <p:val>
                                            <p:fltVal val="0"/>
                                          </p:val>
                                        </p:tav>
                                      </p:tavLst>
                                    </p:anim>
                                    <p:animEffect transition="in" filter="fade">
                                      <p:cBhvr>
                                        <p:cTn id="62" dur="500"/>
                                        <p:tgtEl>
                                          <p:spTgt spid="14"/>
                                        </p:tgtEl>
                                      </p:cBhvr>
                                    </p:animEffect>
                                  </p:childTnLst>
                                </p:cTn>
                              </p:par>
                            </p:childTnLst>
                          </p:cTn>
                        </p:par>
                        <p:par>
                          <p:cTn id="63" fill="hold" nodeType="afterGroup">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fade">
                                      <p:cBhvr>
                                        <p:cTn id="66" dur="500"/>
                                        <p:tgtEl>
                                          <p:spTgt spid="18">
                                            <p:txEl>
                                              <p:pRg st="0" end="0"/>
                                            </p:txEl>
                                          </p:spTgt>
                                        </p:tgtEl>
                                      </p:cBhvr>
                                    </p:animEffect>
                                  </p:childTnLst>
                                </p:cTn>
                              </p:par>
                            </p:childTnLst>
                          </p:cTn>
                        </p:par>
                        <p:par>
                          <p:cTn id="67" fill="hold" nodeType="afterGroup">
                            <p:stCondLst>
                              <p:cond delay="6500"/>
                            </p:stCondLst>
                            <p:childTnLst>
                              <p:par>
                                <p:cTn id="68" presetID="10" presetClass="entr" presetSubtype="0" fill="hold" grpId="0" nodeType="afterEffect">
                                  <p:stCondLst>
                                    <p:cond delay="0"/>
                                  </p:stCondLst>
                                  <p:childTnLst>
                                    <p:set>
                                      <p:cBhvr>
                                        <p:cTn id="69" dur="1" fill="hold">
                                          <p:stCondLst>
                                            <p:cond delay="0"/>
                                          </p:stCondLst>
                                        </p:cTn>
                                        <p:tgtEl>
                                          <p:spTgt spid="18">
                                            <p:txEl>
                                              <p:pRg st="1" end="1"/>
                                            </p:txEl>
                                          </p:spTgt>
                                        </p:tgtEl>
                                        <p:attrNameLst>
                                          <p:attrName>style.visibility</p:attrName>
                                        </p:attrNameLst>
                                      </p:cBhvr>
                                      <p:to>
                                        <p:strVal val="visible"/>
                                      </p:to>
                                    </p:set>
                                    <p:animEffect transition="in" filter="fade">
                                      <p:cBhvr>
                                        <p:cTn id="70" dur="500"/>
                                        <p:tgtEl>
                                          <p:spTgt spid="18">
                                            <p:txEl>
                                              <p:pRg st="1" end="1"/>
                                            </p:txEl>
                                          </p:spTgt>
                                        </p:tgtEl>
                                      </p:cBhvr>
                                    </p:animEffect>
                                  </p:childTnLst>
                                </p:cTn>
                              </p:par>
                            </p:childTnLst>
                          </p:cTn>
                        </p:par>
                        <p:par>
                          <p:cTn id="71" fill="hold" nodeType="afterGroup">
                            <p:stCondLst>
                              <p:cond delay="7000"/>
                            </p:stCondLst>
                            <p:childTnLst>
                              <p:par>
                                <p:cTn id="72" presetID="10" presetClass="entr" presetSubtype="0" fill="hold" grpId="0" nodeType="afterEffect">
                                  <p:stCondLst>
                                    <p:cond delay="0"/>
                                  </p:stCondLst>
                                  <p:childTnLst>
                                    <p:set>
                                      <p:cBhvr>
                                        <p:cTn id="73" dur="1" fill="hold">
                                          <p:stCondLst>
                                            <p:cond delay="0"/>
                                          </p:stCondLst>
                                        </p:cTn>
                                        <p:tgtEl>
                                          <p:spTgt spid="18">
                                            <p:txEl>
                                              <p:pRg st="2" end="2"/>
                                            </p:txEl>
                                          </p:spTgt>
                                        </p:tgtEl>
                                        <p:attrNameLst>
                                          <p:attrName>style.visibility</p:attrName>
                                        </p:attrNameLst>
                                      </p:cBhvr>
                                      <p:to>
                                        <p:strVal val="visible"/>
                                      </p:to>
                                    </p:set>
                                    <p:animEffect transition="in" filter="fade">
                                      <p:cBhvr>
                                        <p:cTn id="74" dur="500"/>
                                        <p:tgtEl>
                                          <p:spTgt spid="18">
                                            <p:txEl>
                                              <p:pRg st="2" end="2"/>
                                            </p:txEl>
                                          </p:spTgt>
                                        </p:tgtEl>
                                      </p:cBhvr>
                                    </p:animEffect>
                                  </p:childTnLst>
                                </p:cTn>
                              </p:par>
                            </p:childTnLst>
                          </p:cTn>
                        </p:par>
                        <p:par>
                          <p:cTn id="75" fill="hold" nodeType="afterGroup">
                            <p:stCondLst>
                              <p:cond delay="75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p:bldP spid="3" grpId="0" animBg="1"/>
      <p:bldP spid="17" grpId="0" build="p"/>
      <p:bldP spid="18" grpId="0" build="p"/>
      <p:bldP spid="19" grpId="0"/>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914400" y="438150"/>
            <a:ext cx="73152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3600">
                <a:latin typeface="Gulim" pitchFamily="34" charset="-127"/>
              </a:rPr>
              <a:t>TABLE OF </a:t>
            </a:r>
            <a:r>
              <a:rPr lang="en-US" altLang="zh-CN" sz="3600">
                <a:solidFill>
                  <a:srgbClr val="00B0F0"/>
                </a:solidFill>
                <a:latin typeface="Gulim" pitchFamily="34" charset="-127"/>
              </a:rPr>
              <a:t>AGENDA</a:t>
            </a:r>
          </a:p>
        </p:txBody>
      </p:sp>
      <p:grpSp>
        <p:nvGrpSpPr>
          <p:cNvPr id="5" name="Group 4"/>
          <p:cNvGrpSpPr/>
          <p:nvPr/>
        </p:nvGrpSpPr>
        <p:grpSpPr>
          <a:xfrm>
            <a:off x="381000" y="1119188"/>
            <a:ext cx="8382000" cy="80962"/>
            <a:chOff x="383380" y="2378869"/>
            <a:chExt cx="8382000" cy="80962"/>
          </a:xfrm>
          <a:solidFill>
            <a:srgbClr val="00B0F0"/>
          </a:solidFill>
        </p:grpSpPr>
        <p:cxnSp>
          <p:nvCxnSpPr>
            <p:cNvPr id="6" name="Straight Connector 5"/>
            <p:cNvCxnSpPr/>
            <p:nvPr/>
          </p:nvCxnSpPr>
          <p:spPr>
            <a:xfrm>
              <a:off x="383380" y="2419350"/>
              <a:ext cx="8382000" cy="0"/>
            </a:xfrm>
            <a:prstGeom prst="line">
              <a:avLst/>
            </a:prstGeom>
            <a:grpFill/>
            <a:ln>
              <a:solidFill>
                <a:srgbClr val="00B0F0"/>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4529139" y="2378869"/>
              <a:ext cx="80962" cy="809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 name="Group 12"/>
          <p:cNvGrpSpPr>
            <a:grpSpLocks/>
          </p:cNvGrpSpPr>
          <p:nvPr/>
        </p:nvGrpSpPr>
        <p:grpSpPr bwMode="auto">
          <a:xfrm>
            <a:off x="914400" y="1733550"/>
            <a:ext cx="1828800" cy="1219200"/>
            <a:chOff x="914400" y="1885950"/>
            <a:chExt cx="1828800" cy="1219200"/>
          </a:xfrm>
        </p:grpSpPr>
        <p:sp>
          <p:nvSpPr>
            <p:cNvPr id="10" name="Oval 9"/>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01</a:t>
              </a:r>
            </a:p>
          </p:txBody>
        </p:sp>
        <p:sp>
          <p:nvSpPr>
            <p:cNvPr id="4126" name="TextBox 10"/>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ABOUT US</a:t>
              </a:r>
            </a:p>
          </p:txBody>
        </p:sp>
        <p:sp>
          <p:nvSpPr>
            <p:cNvPr id="4127" name="TextBox 11"/>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company</a:t>
              </a:r>
            </a:p>
          </p:txBody>
        </p:sp>
      </p:grpSp>
      <p:grpSp>
        <p:nvGrpSpPr>
          <p:cNvPr id="22" name="Group 21"/>
          <p:cNvGrpSpPr>
            <a:grpSpLocks/>
          </p:cNvGrpSpPr>
          <p:nvPr/>
        </p:nvGrpSpPr>
        <p:grpSpPr bwMode="auto">
          <a:xfrm>
            <a:off x="2743200" y="1733550"/>
            <a:ext cx="1828800" cy="1219200"/>
            <a:chOff x="914400" y="1885950"/>
            <a:chExt cx="1828800" cy="1219200"/>
          </a:xfrm>
        </p:grpSpPr>
        <p:sp>
          <p:nvSpPr>
            <p:cNvPr id="23" name="Oval 22"/>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02</a:t>
              </a:r>
            </a:p>
          </p:txBody>
        </p:sp>
        <p:sp>
          <p:nvSpPr>
            <p:cNvPr id="4123" name="TextBox 23"/>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SERVICES</a:t>
              </a:r>
            </a:p>
          </p:txBody>
        </p:sp>
        <p:sp>
          <p:nvSpPr>
            <p:cNvPr id="4124" name="TextBox 24"/>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service</a:t>
              </a:r>
            </a:p>
          </p:txBody>
        </p:sp>
      </p:grpSp>
      <p:grpSp>
        <p:nvGrpSpPr>
          <p:cNvPr id="34" name="Group 33"/>
          <p:cNvGrpSpPr>
            <a:grpSpLocks/>
          </p:cNvGrpSpPr>
          <p:nvPr/>
        </p:nvGrpSpPr>
        <p:grpSpPr bwMode="auto">
          <a:xfrm>
            <a:off x="4556125" y="1733550"/>
            <a:ext cx="1828800" cy="1219200"/>
            <a:chOff x="914400" y="1885950"/>
            <a:chExt cx="1828800" cy="1219200"/>
          </a:xfrm>
        </p:grpSpPr>
        <p:sp>
          <p:nvSpPr>
            <p:cNvPr id="35" name="Oval 34"/>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03</a:t>
              </a:r>
            </a:p>
          </p:txBody>
        </p:sp>
        <p:sp>
          <p:nvSpPr>
            <p:cNvPr id="4120" name="TextBox 35"/>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OUR TEAM</a:t>
              </a:r>
            </a:p>
          </p:txBody>
        </p:sp>
        <p:sp>
          <p:nvSpPr>
            <p:cNvPr id="4121" name="TextBox 36"/>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teams</a:t>
              </a:r>
            </a:p>
          </p:txBody>
        </p:sp>
      </p:grpSp>
      <p:grpSp>
        <p:nvGrpSpPr>
          <p:cNvPr id="38" name="Group 37"/>
          <p:cNvGrpSpPr>
            <a:grpSpLocks/>
          </p:cNvGrpSpPr>
          <p:nvPr/>
        </p:nvGrpSpPr>
        <p:grpSpPr bwMode="auto">
          <a:xfrm>
            <a:off x="6384925" y="1733550"/>
            <a:ext cx="1828800" cy="1219200"/>
            <a:chOff x="914400" y="1885950"/>
            <a:chExt cx="1828800" cy="1219200"/>
          </a:xfrm>
        </p:grpSpPr>
        <p:sp>
          <p:nvSpPr>
            <p:cNvPr id="39" name="Oval 38"/>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04</a:t>
              </a:r>
            </a:p>
          </p:txBody>
        </p:sp>
        <p:sp>
          <p:nvSpPr>
            <p:cNvPr id="4117" name="TextBox 39"/>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OUR SKILLS</a:t>
              </a:r>
            </a:p>
          </p:txBody>
        </p:sp>
        <p:sp>
          <p:nvSpPr>
            <p:cNvPr id="4118" name="TextBox 40"/>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skills</a:t>
              </a:r>
            </a:p>
          </p:txBody>
        </p:sp>
      </p:grpSp>
      <p:grpSp>
        <p:nvGrpSpPr>
          <p:cNvPr id="42" name="Group 41"/>
          <p:cNvGrpSpPr>
            <a:grpSpLocks/>
          </p:cNvGrpSpPr>
          <p:nvPr/>
        </p:nvGrpSpPr>
        <p:grpSpPr bwMode="auto">
          <a:xfrm>
            <a:off x="1828800" y="3187700"/>
            <a:ext cx="1828800" cy="1219200"/>
            <a:chOff x="914400" y="1885950"/>
            <a:chExt cx="1828800" cy="1219200"/>
          </a:xfrm>
        </p:grpSpPr>
        <p:sp>
          <p:nvSpPr>
            <p:cNvPr id="43" name="Oval 42"/>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05</a:t>
              </a:r>
            </a:p>
          </p:txBody>
        </p:sp>
        <p:sp>
          <p:nvSpPr>
            <p:cNvPr id="4114" name="TextBox 43"/>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PORTFOLIO</a:t>
              </a:r>
            </a:p>
          </p:txBody>
        </p:sp>
        <p:sp>
          <p:nvSpPr>
            <p:cNvPr id="4115" name="TextBox 44"/>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portfolio</a:t>
              </a:r>
            </a:p>
          </p:txBody>
        </p:sp>
      </p:grpSp>
      <p:grpSp>
        <p:nvGrpSpPr>
          <p:cNvPr id="46" name="Group 45"/>
          <p:cNvGrpSpPr>
            <a:grpSpLocks/>
          </p:cNvGrpSpPr>
          <p:nvPr/>
        </p:nvGrpSpPr>
        <p:grpSpPr bwMode="auto">
          <a:xfrm>
            <a:off x="3641725" y="3187700"/>
            <a:ext cx="1828800" cy="1219200"/>
            <a:chOff x="914400" y="1885950"/>
            <a:chExt cx="1828800" cy="1219200"/>
          </a:xfrm>
        </p:grpSpPr>
        <p:sp>
          <p:nvSpPr>
            <p:cNvPr id="47" name="Oval 46"/>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06</a:t>
              </a:r>
            </a:p>
          </p:txBody>
        </p:sp>
        <p:sp>
          <p:nvSpPr>
            <p:cNvPr id="4111" name="TextBox 47"/>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OUR CHART</a:t>
              </a:r>
            </a:p>
          </p:txBody>
        </p:sp>
        <p:sp>
          <p:nvSpPr>
            <p:cNvPr id="4112" name="TextBox 48"/>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data</a:t>
              </a:r>
            </a:p>
          </p:txBody>
        </p:sp>
      </p:grpSp>
      <p:grpSp>
        <p:nvGrpSpPr>
          <p:cNvPr id="50" name="Group 49"/>
          <p:cNvGrpSpPr>
            <a:grpSpLocks/>
          </p:cNvGrpSpPr>
          <p:nvPr/>
        </p:nvGrpSpPr>
        <p:grpSpPr bwMode="auto">
          <a:xfrm>
            <a:off x="5470525" y="3187700"/>
            <a:ext cx="1828800" cy="1219200"/>
            <a:chOff x="914400" y="1885950"/>
            <a:chExt cx="1828800" cy="1219200"/>
          </a:xfrm>
        </p:grpSpPr>
        <p:sp>
          <p:nvSpPr>
            <p:cNvPr id="51" name="Oval 50"/>
            <p:cNvSpPr/>
            <p:nvPr/>
          </p:nvSpPr>
          <p:spPr>
            <a:xfrm>
              <a:off x="1524000" y="1885950"/>
              <a:ext cx="609600" cy="6096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Gulim" pitchFamily="34" charset="-127"/>
                </a:rPr>
                <a:t>07</a:t>
              </a:r>
            </a:p>
          </p:txBody>
        </p:sp>
        <p:sp>
          <p:nvSpPr>
            <p:cNvPr id="4108" name="TextBox 51"/>
            <p:cNvSpPr txBox="1">
              <a:spLocks noChangeArrowheads="1"/>
            </p:cNvSpPr>
            <p:nvPr/>
          </p:nvSpPr>
          <p:spPr bwMode="auto">
            <a:xfrm>
              <a:off x="914400" y="2571750"/>
              <a:ext cx="18288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a:latin typeface="Gulim" pitchFamily="34" charset="-127"/>
                </a:rPr>
                <a:t>CONTACT US</a:t>
              </a:r>
            </a:p>
          </p:txBody>
        </p:sp>
        <p:sp>
          <p:nvSpPr>
            <p:cNvPr id="4109" name="TextBox 52"/>
            <p:cNvSpPr txBox="1">
              <a:spLocks noChangeArrowheads="1"/>
            </p:cNvSpPr>
            <p:nvPr/>
          </p:nvSpPr>
          <p:spPr bwMode="auto">
            <a:xfrm>
              <a:off x="914400" y="2858929"/>
              <a:ext cx="18288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Detail about your contact</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nodeType="afterGroup">
                            <p:stCondLst>
                              <p:cond delay="1000"/>
                            </p:stCondLst>
                            <p:childTnLst>
                              <p:par>
                                <p:cTn id="13" presetID="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500"/>
                            </p:stCondLst>
                            <p:childTnLst>
                              <p:par>
                                <p:cTn id="18" presetID="2" presetClass="entr" presetSubtype="4"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ppt_x"/>
                                          </p:val>
                                        </p:tav>
                                        <p:tav tm="100000">
                                          <p:val>
                                            <p:strVal val="#ppt_x"/>
                                          </p:val>
                                        </p:tav>
                                      </p:tavLst>
                                    </p:anim>
                                    <p:anim calcmode="lin" valueType="num">
                                      <p:cBhvr additive="base">
                                        <p:cTn id="21" dur="500" fill="hold"/>
                                        <p:tgtEl>
                                          <p:spTgt spid="22"/>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2000"/>
                            </p:stCondLst>
                            <p:childTnLst>
                              <p:par>
                                <p:cTn id="23" presetID="2" presetClass="entr" presetSubtype="4"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2500"/>
                            </p:stCondLst>
                            <p:childTnLst>
                              <p:par>
                                <p:cTn id="28" presetID="2" presetClass="entr" presetSubtype="4"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ppt_x"/>
                                          </p:val>
                                        </p:tav>
                                        <p:tav tm="100000">
                                          <p:val>
                                            <p:strVal val="#ppt_x"/>
                                          </p:val>
                                        </p:tav>
                                      </p:tavLst>
                                    </p:anim>
                                    <p:anim calcmode="lin" valueType="num">
                                      <p:cBhvr additive="base">
                                        <p:cTn id="31" dur="500" fill="hold"/>
                                        <p:tgtEl>
                                          <p:spTgt spid="38"/>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3000"/>
                            </p:stCondLst>
                            <p:childTnLst>
                              <p:par>
                                <p:cTn id="33" presetID="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3500"/>
                            </p:stCondLst>
                            <p:childTnLst>
                              <p:par>
                                <p:cTn id="38" presetID="2" presetClass="entr" presetSubtype="4"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4000"/>
                            </p:stCondLst>
                            <p:childTnLst>
                              <p:par>
                                <p:cTn id="43" presetID="2" presetClass="entr" presetSubtype="4"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ppt_x"/>
                                          </p:val>
                                        </p:tav>
                                        <p:tav tm="100000">
                                          <p:val>
                                            <p:strVal val="#ppt_x"/>
                                          </p:val>
                                        </p:tav>
                                      </p:tavLst>
                                    </p:anim>
                                    <p:anim calcmode="lin" valueType="num">
                                      <p:cBhvr additive="base">
                                        <p:cTn id="46"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8" name="Group 167"/>
          <p:cNvGrpSpPr/>
          <p:nvPr/>
        </p:nvGrpSpPr>
        <p:grpSpPr>
          <a:xfrm>
            <a:off x="1981198" y="2870068"/>
            <a:ext cx="5181602" cy="1602485"/>
            <a:chOff x="1981198" y="2870068"/>
            <a:chExt cx="5181602" cy="1602485"/>
          </a:xfrm>
          <a:solidFill>
            <a:schemeClr val="bg1">
              <a:lumMod val="75000"/>
            </a:schemeClr>
          </a:solidFill>
        </p:grpSpPr>
        <p:sp>
          <p:nvSpPr>
            <p:cNvPr id="145" name="Rectangle 144"/>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47" name="Rectangle 146"/>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49" name="Rectangle 148"/>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1" name="Rectangle 150"/>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3" name="Rectangle 152"/>
            <p:cNvSpPr/>
            <p:nvPr/>
          </p:nvSpPr>
          <p:spPr>
            <a:xfrm>
              <a:off x="19812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5" name="Rectangle 154"/>
            <p:cNvSpPr/>
            <p:nvPr/>
          </p:nvSpPr>
          <p:spPr>
            <a:xfrm>
              <a:off x="19811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7" name="Rectangle 156"/>
            <p:cNvSpPr/>
            <p:nvPr/>
          </p:nvSpPr>
          <p:spPr>
            <a:xfrm>
              <a:off x="19811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59" name="Rectangle 158"/>
            <p:cNvSpPr/>
            <p:nvPr/>
          </p:nvSpPr>
          <p:spPr>
            <a:xfrm>
              <a:off x="19812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Product comparison</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30</a:t>
            </a:r>
          </a:p>
        </p:txBody>
      </p:sp>
      <p:sp>
        <p:nvSpPr>
          <p:cNvPr id="137" name="Rectangle 136"/>
          <p:cNvSpPr/>
          <p:nvPr/>
        </p:nvSpPr>
        <p:spPr>
          <a:xfrm>
            <a:off x="1981200" y="1504950"/>
            <a:ext cx="1676400" cy="1143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8" name="Rectangle 137"/>
          <p:cNvSpPr/>
          <p:nvPr/>
        </p:nvSpPr>
        <p:spPr>
          <a:xfrm>
            <a:off x="5486400" y="1504950"/>
            <a:ext cx="1676400" cy="1143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9" name="Freeform 138"/>
          <p:cNvSpPr/>
          <p:nvPr/>
        </p:nvSpPr>
        <p:spPr>
          <a:xfrm>
            <a:off x="4073525" y="1592263"/>
            <a:ext cx="996950" cy="998537"/>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3200" dirty="0">
                <a:latin typeface="Gulim" pitchFamily="34" charset="-127"/>
              </a:rPr>
              <a:t>VS</a:t>
            </a:r>
          </a:p>
        </p:txBody>
      </p:sp>
      <p:grpSp>
        <p:nvGrpSpPr>
          <p:cNvPr id="167" name="Group 166"/>
          <p:cNvGrpSpPr>
            <a:grpSpLocks/>
          </p:cNvGrpSpPr>
          <p:nvPr/>
        </p:nvGrpSpPr>
        <p:grpSpPr bwMode="auto">
          <a:xfrm>
            <a:off x="3810000" y="2870200"/>
            <a:ext cx="1528763" cy="1601788"/>
            <a:chOff x="3810000" y="2870068"/>
            <a:chExt cx="1528344" cy="1602486"/>
          </a:xfrm>
        </p:grpSpPr>
        <p:sp>
          <p:nvSpPr>
            <p:cNvPr id="140" name="Rectangle 139"/>
            <p:cNvSpPr/>
            <p:nvPr/>
          </p:nvSpPr>
          <p:spPr>
            <a:xfrm>
              <a:off x="3810000" y="2870068"/>
              <a:ext cx="1523582" cy="38116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PROFESSIONAL DESIGN</a:t>
              </a:r>
            </a:p>
          </p:txBody>
        </p:sp>
        <p:sp>
          <p:nvSpPr>
            <p:cNvPr id="141" name="Rectangle 140"/>
            <p:cNvSpPr/>
            <p:nvPr/>
          </p:nvSpPr>
          <p:spPr>
            <a:xfrm>
              <a:off x="3810000" y="3275057"/>
              <a:ext cx="1523582" cy="38116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COMPATIBILITY</a:t>
              </a:r>
            </a:p>
          </p:txBody>
        </p:sp>
        <p:sp>
          <p:nvSpPr>
            <p:cNvPr id="142" name="Rectangle 141"/>
            <p:cNvSpPr/>
            <p:nvPr/>
          </p:nvSpPr>
          <p:spPr>
            <a:xfrm>
              <a:off x="3810000" y="3681634"/>
              <a:ext cx="1523582" cy="38116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SAFE FOR CHILDREN</a:t>
              </a:r>
            </a:p>
          </p:txBody>
        </p:sp>
        <p:sp>
          <p:nvSpPr>
            <p:cNvPr id="144" name="Rectangle 143"/>
            <p:cNvSpPr/>
            <p:nvPr/>
          </p:nvSpPr>
          <p:spPr>
            <a:xfrm>
              <a:off x="3814762" y="4091388"/>
              <a:ext cx="1523582" cy="38116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COMPANY SUPPORT</a:t>
              </a:r>
            </a:p>
          </p:txBody>
        </p:sp>
      </p:grpSp>
      <p:sp>
        <p:nvSpPr>
          <p:cNvPr id="146" name="Rectangle 145"/>
          <p:cNvSpPr/>
          <p:nvPr/>
        </p:nvSpPr>
        <p:spPr>
          <a:xfrm>
            <a:off x="5486400" y="2871788"/>
            <a:ext cx="838200" cy="3794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45%</a:t>
            </a:r>
          </a:p>
        </p:txBody>
      </p:sp>
      <p:sp>
        <p:nvSpPr>
          <p:cNvPr id="148" name="Rectangle 147"/>
          <p:cNvSpPr/>
          <p:nvPr/>
        </p:nvSpPr>
        <p:spPr>
          <a:xfrm>
            <a:off x="5486400" y="3276600"/>
            <a:ext cx="1066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65%</a:t>
            </a:r>
          </a:p>
        </p:txBody>
      </p:sp>
      <p:sp>
        <p:nvSpPr>
          <p:cNvPr id="150" name="Rectangle 149"/>
          <p:cNvSpPr/>
          <p:nvPr/>
        </p:nvSpPr>
        <p:spPr>
          <a:xfrm>
            <a:off x="5486400" y="3683000"/>
            <a:ext cx="139541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85%</a:t>
            </a:r>
          </a:p>
        </p:txBody>
      </p:sp>
      <p:sp>
        <p:nvSpPr>
          <p:cNvPr id="152" name="Rectangle 151"/>
          <p:cNvSpPr/>
          <p:nvPr/>
        </p:nvSpPr>
        <p:spPr>
          <a:xfrm>
            <a:off x="5486400" y="4092575"/>
            <a:ext cx="1219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sp>
        <p:nvSpPr>
          <p:cNvPr id="154" name="Rectangle 153"/>
          <p:cNvSpPr/>
          <p:nvPr/>
        </p:nvSpPr>
        <p:spPr>
          <a:xfrm>
            <a:off x="3124200" y="2871788"/>
            <a:ext cx="533400" cy="3794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30%</a:t>
            </a:r>
          </a:p>
        </p:txBody>
      </p:sp>
      <p:sp>
        <p:nvSpPr>
          <p:cNvPr id="156" name="Rectangle 155"/>
          <p:cNvSpPr/>
          <p:nvPr/>
        </p:nvSpPr>
        <p:spPr>
          <a:xfrm>
            <a:off x="2133600" y="3276600"/>
            <a:ext cx="15240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95%</a:t>
            </a:r>
          </a:p>
        </p:txBody>
      </p:sp>
      <p:sp>
        <p:nvSpPr>
          <p:cNvPr id="158" name="Rectangle 157"/>
          <p:cNvSpPr/>
          <p:nvPr/>
        </p:nvSpPr>
        <p:spPr>
          <a:xfrm>
            <a:off x="2514600" y="3683000"/>
            <a:ext cx="11430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75%</a:t>
            </a:r>
          </a:p>
        </p:txBody>
      </p:sp>
      <p:sp>
        <p:nvSpPr>
          <p:cNvPr id="160" name="Rectangle 159"/>
          <p:cNvSpPr/>
          <p:nvPr/>
        </p:nvSpPr>
        <p:spPr>
          <a:xfrm>
            <a:off x="1981200" y="4092575"/>
            <a:ext cx="16764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100%</a:t>
            </a:r>
          </a:p>
        </p:txBody>
      </p:sp>
      <p:sp>
        <p:nvSpPr>
          <p:cNvPr id="163" name="TextBox 162"/>
          <p:cNvSpPr txBox="1">
            <a:spLocks noChangeArrowheads="1"/>
          </p:cNvSpPr>
          <p:nvPr/>
        </p:nvSpPr>
        <p:spPr bwMode="auto">
          <a:xfrm>
            <a:off x="1981200" y="2371725"/>
            <a:ext cx="1676400" cy="276225"/>
          </a:xfrm>
          <a:prstGeom prst="rect">
            <a:avLst/>
          </a:prstGeom>
          <a:solidFill>
            <a:srgbClr val="00B0F0">
              <a:alpha val="7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Product name</a:t>
            </a:r>
          </a:p>
        </p:txBody>
      </p:sp>
      <p:sp>
        <p:nvSpPr>
          <p:cNvPr id="165" name="TextBox 164"/>
          <p:cNvSpPr txBox="1">
            <a:spLocks noChangeArrowheads="1"/>
          </p:cNvSpPr>
          <p:nvPr/>
        </p:nvSpPr>
        <p:spPr bwMode="auto">
          <a:xfrm>
            <a:off x="5486400" y="2371725"/>
            <a:ext cx="1676400" cy="276225"/>
          </a:xfrm>
          <a:prstGeom prst="rect">
            <a:avLst/>
          </a:prstGeom>
          <a:solidFill>
            <a:srgbClr val="00B0F0">
              <a:alpha val="79999"/>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Product name</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137"/>
                                        </p:tgtEl>
                                        <p:attrNameLst>
                                          <p:attrName>style.visibility</p:attrName>
                                        </p:attrNameLst>
                                      </p:cBhvr>
                                      <p:to>
                                        <p:strVal val="visible"/>
                                      </p:to>
                                    </p:set>
                                    <p:animEffect transition="in" filter="fade">
                                      <p:cBhvr>
                                        <p:cTn id="17" dur="500"/>
                                        <p:tgtEl>
                                          <p:spTgt spid="137"/>
                                        </p:tgtEl>
                                      </p:cBhvr>
                                    </p:animEffect>
                                    <p:anim calcmode="lin" valueType="num">
                                      <p:cBhvr>
                                        <p:cTn id="18" dur="500" fill="hold"/>
                                        <p:tgtEl>
                                          <p:spTgt spid="137"/>
                                        </p:tgtEl>
                                        <p:attrNameLst>
                                          <p:attrName>ppt_x</p:attrName>
                                        </p:attrNameLst>
                                      </p:cBhvr>
                                      <p:tavLst>
                                        <p:tav tm="0">
                                          <p:val>
                                            <p:strVal val="#ppt_x"/>
                                          </p:val>
                                        </p:tav>
                                        <p:tav tm="100000">
                                          <p:val>
                                            <p:strVal val="#ppt_x"/>
                                          </p:val>
                                        </p:tav>
                                      </p:tavLst>
                                    </p:anim>
                                    <p:anim calcmode="lin" valueType="num">
                                      <p:cBhvr>
                                        <p:cTn id="19" dur="450" decel="100000" fill="hold"/>
                                        <p:tgtEl>
                                          <p:spTgt spid="137"/>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37"/>
                                        </p:tgtEl>
                                        <p:attrNameLst>
                                          <p:attrName>ppt_y</p:attrName>
                                        </p:attrNameLst>
                                      </p:cBhvr>
                                      <p:tavLst>
                                        <p:tav tm="0">
                                          <p:val>
                                            <p:strVal val="#ppt_y-.03"/>
                                          </p:val>
                                        </p:tav>
                                        <p:tav tm="100000">
                                          <p:val>
                                            <p:strVal val="#ppt_y"/>
                                          </p:val>
                                        </p:tav>
                                      </p:tavLst>
                                    </p:anim>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63"/>
                                        </p:tgtEl>
                                        <p:attrNameLst>
                                          <p:attrName>style.visibility</p:attrName>
                                        </p:attrNameLst>
                                      </p:cBhvr>
                                      <p:to>
                                        <p:strVal val="visible"/>
                                      </p:to>
                                    </p:set>
                                    <p:animEffect transition="in" filter="fade">
                                      <p:cBhvr>
                                        <p:cTn id="24" dur="500"/>
                                        <p:tgtEl>
                                          <p:spTgt spid="163"/>
                                        </p:tgtEl>
                                      </p:cBhvr>
                                    </p:animEffect>
                                  </p:childTnLst>
                                </p:cTn>
                              </p:par>
                            </p:childTnLst>
                          </p:cTn>
                        </p:par>
                        <p:par>
                          <p:cTn id="25" fill="hold" nodeType="afterGroup">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39"/>
                                        </p:tgtEl>
                                        <p:attrNameLst>
                                          <p:attrName>style.visibility</p:attrName>
                                        </p:attrNameLst>
                                      </p:cBhvr>
                                      <p:to>
                                        <p:strVal val="visible"/>
                                      </p:to>
                                    </p:set>
                                    <p:anim calcmode="lin" valueType="num">
                                      <p:cBhvr>
                                        <p:cTn id="28" dur="500" fill="hold"/>
                                        <p:tgtEl>
                                          <p:spTgt spid="139"/>
                                        </p:tgtEl>
                                        <p:attrNameLst>
                                          <p:attrName>ppt_w</p:attrName>
                                        </p:attrNameLst>
                                      </p:cBhvr>
                                      <p:tavLst>
                                        <p:tav tm="0">
                                          <p:val>
                                            <p:fltVal val="0"/>
                                          </p:val>
                                        </p:tav>
                                        <p:tav tm="100000">
                                          <p:val>
                                            <p:strVal val="#ppt_w"/>
                                          </p:val>
                                        </p:tav>
                                      </p:tavLst>
                                    </p:anim>
                                    <p:anim calcmode="lin" valueType="num">
                                      <p:cBhvr>
                                        <p:cTn id="29" dur="500" fill="hold"/>
                                        <p:tgtEl>
                                          <p:spTgt spid="139"/>
                                        </p:tgtEl>
                                        <p:attrNameLst>
                                          <p:attrName>ppt_h</p:attrName>
                                        </p:attrNameLst>
                                      </p:cBhvr>
                                      <p:tavLst>
                                        <p:tav tm="0">
                                          <p:val>
                                            <p:fltVal val="0"/>
                                          </p:val>
                                        </p:tav>
                                        <p:tav tm="100000">
                                          <p:val>
                                            <p:strVal val="#ppt_h"/>
                                          </p:val>
                                        </p:tav>
                                      </p:tavLst>
                                    </p:anim>
                                    <p:animEffect transition="in" filter="fade">
                                      <p:cBhvr>
                                        <p:cTn id="30" dur="500"/>
                                        <p:tgtEl>
                                          <p:spTgt spid="139"/>
                                        </p:tgtEl>
                                      </p:cBhvr>
                                    </p:animEffect>
                                  </p:childTnLst>
                                </p:cTn>
                              </p:par>
                            </p:childTnLst>
                          </p:cTn>
                        </p:par>
                        <p:par>
                          <p:cTn id="31" fill="hold" nodeType="afterGroup">
                            <p:stCondLst>
                              <p:cond delay="2500"/>
                            </p:stCondLst>
                            <p:childTnLst>
                              <p:par>
                                <p:cTn id="32" presetID="37" presetClass="entr" presetSubtype="0" fill="hold" grpId="0" nodeType="afterEffect">
                                  <p:stCondLst>
                                    <p:cond delay="0"/>
                                  </p:stCondLst>
                                  <p:childTnLst>
                                    <p:set>
                                      <p:cBhvr>
                                        <p:cTn id="33" dur="1" fill="hold">
                                          <p:stCondLst>
                                            <p:cond delay="0"/>
                                          </p:stCondLst>
                                        </p:cTn>
                                        <p:tgtEl>
                                          <p:spTgt spid="138"/>
                                        </p:tgtEl>
                                        <p:attrNameLst>
                                          <p:attrName>style.visibility</p:attrName>
                                        </p:attrNameLst>
                                      </p:cBhvr>
                                      <p:to>
                                        <p:strVal val="visible"/>
                                      </p:to>
                                    </p:set>
                                    <p:animEffect transition="in" filter="fade">
                                      <p:cBhvr>
                                        <p:cTn id="34" dur="500"/>
                                        <p:tgtEl>
                                          <p:spTgt spid="138"/>
                                        </p:tgtEl>
                                      </p:cBhvr>
                                    </p:animEffect>
                                    <p:anim calcmode="lin" valueType="num">
                                      <p:cBhvr>
                                        <p:cTn id="35" dur="500" fill="hold"/>
                                        <p:tgtEl>
                                          <p:spTgt spid="138"/>
                                        </p:tgtEl>
                                        <p:attrNameLst>
                                          <p:attrName>ppt_x</p:attrName>
                                        </p:attrNameLst>
                                      </p:cBhvr>
                                      <p:tavLst>
                                        <p:tav tm="0">
                                          <p:val>
                                            <p:strVal val="#ppt_x"/>
                                          </p:val>
                                        </p:tav>
                                        <p:tav tm="100000">
                                          <p:val>
                                            <p:strVal val="#ppt_x"/>
                                          </p:val>
                                        </p:tav>
                                      </p:tavLst>
                                    </p:anim>
                                    <p:anim calcmode="lin" valueType="num">
                                      <p:cBhvr>
                                        <p:cTn id="36" dur="450" decel="100000" fill="hold"/>
                                        <p:tgtEl>
                                          <p:spTgt spid="138"/>
                                        </p:tgtEl>
                                        <p:attrNameLst>
                                          <p:attrName>ppt_y</p:attrName>
                                        </p:attrNameLst>
                                      </p:cBhvr>
                                      <p:tavLst>
                                        <p:tav tm="0">
                                          <p:val>
                                            <p:strVal val="#ppt_y+1"/>
                                          </p:val>
                                        </p:tav>
                                        <p:tav tm="100000">
                                          <p:val>
                                            <p:strVal val="#ppt_y-.03"/>
                                          </p:val>
                                        </p:tav>
                                      </p:tavLst>
                                    </p:anim>
                                    <p:anim calcmode="lin" valueType="num">
                                      <p:cBhvr>
                                        <p:cTn id="37" dur="50" accel="100000" fill="hold">
                                          <p:stCondLst>
                                            <p:cond delay="450"/>
                                          </p:stCondLst>
                                        </p:cTn>
                                        <p:tgtEl>
                                          <p:spTgt spid="138"/>
                                        </p:tgtEl>
                                        <p:attrNameLst>
                                          <p:attrName>ppt_y</p:attrName>
                                        </p:attrNameLst>
                                      </p:cBhvr>
                                      <p:tavLst>
                                        <p:tav tm="0">
                                          <p:val>
                                            <p:strVal val="#ppt_y-.03"/>
                                          </p:val>
                                        </p:tav>
                                        <p:tav tm="100000">
                                          <p:val>
                                            <p:strVal val="#ppt_y"/>
                                          </p:val>
                                        </p:tav>
                                      </p:tavLst>
                                    </p:anim>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165"/>
                                        </p:tgtEl>
                                        <p:attrNameLst>
                                          <p:attrName>style.visibility</p:attrName>
                                        </p:attrNameLst>
                                      </p:cBhvr>
                                      <p:to>
                                        <p:strVal val="visible"/>
                                      </p:to>
                                    </p:set>
                                    <p:animEffect transition="in" filter="fade">
                                      <p:cBhvr>
                                        <p:cTn id="41" dur="500"/>
                                        <p:tgtEl>
                                          <p:spTgt spid="165"/>
                                        </p:tgtEl>
                                      </p:cBhvr>
                                    </p:animEffect>
                                  </p:childTnLst>
                                </p:cTn>
                              </p:par>
                            </p:childTnLst>
                          </p:cTn>
                        </p:par>
                        <p:par>
                          <p:cTn id="42" fill="hold" nodeType="afterGroup">
                            <p:stCondLst>
                              <p:cond delay="3500"/>
                            </p:stCondLst>
                            <p:childTnLst>
                              <p:par>
                                <p:cTn id="43" presetID="22" presetClass="entr" presetSubtype="1" fill="hold" nodeType="afterEffect">
                                  <p:stCondLst>
                                    <p:cond delay="0"/>
                                  </p:stCondLst>
                                  <p:childTnLst>
                                    <p:set>
                                      <p:cBhvr>
                                        <p:cTn id="44" dur="1" fill="hold">
                                          <p:stCondLst>
                                            <p:cond delay="0"/>
                                          </p:stCondLst>
                                        </p:cTn>
                                        <p:tgtEl>
                                          <p:spTgt spid="167"/>
                                        </p:tgtEl>
                                        <p:attrNameLst>
                                          <p:attrName>style.visibility</p:attrName>
                                        </p:attrNameLst>
                                      </p:cBhvr>
                                      <p:to>
                                        <p:strVal val="visible"/>
                                      </p:to>
                                    </p:set>
                                    <p:animEffect transition="in" filter="wipe(up)">
                                      <p:cBhvr>
                                        <p:cTn id="45" dur="500"/>
                                        <p:tgtEl>
                                          <p:spTgt spid="167"/>
                                        </p:tgtEl>
                                      </p:cBhvr>
                                    </p:animEffect>
                                  </p:childTnLst>
                                </p:cTn>
                              </p:par>
                            </p:childTnLst>
                          </p:cTn>
                        </p:par>
                        <p:par>
                          <p:cTn id="46" fill="hold" nodeType="afterGroup">
                            <p:stCondLst>
                              <p:cond delay="4000"/>
                            </p:stCondLst>
                            <p:childTnLst>
                              <p:par>
                                <p:cTn id="47" presetID="22" presetClass="entr" presetSubtype="1" fill="hold" nodeType="afterEffect">
                                  <p:stCondLst>
                                    <p:cond delay="0"/>
                                  </p:stCondLst>
                                  <p:childTnLst>
                                    <p:set>
                                      <p:cBhvr>
                                        <p:cTn id="48" dur="1" fill="hold">
                                          <p:stCondLst>
                                            <p:cond delay="0"/>
                                          </p:stCondLst>
                                        </p:cTn>
                                        <p:tgtEl>
                                          <p:spTgt spid="168"/>
                                        </p:tgtEl>
                                        <p:attrNameLst>
                                          <p:attrName>style.visibility</p:attrName>
                                        </p:attrNameLst>
                                      </p:cBhvr>
                                      <p:to>
                                        <p:strVal val="visible"/>
                                      </p:to>
                                    </p:set>
                                    <p:animEffect transition="in" filter="wipe(up)">
                                      <p:cBhvr>
                                        <p:cTn id="49" dur="500"/>
                                        <p:tgtEl>
                                          <p:spTgt spid="168"/>
                                        </p:tgtEl>
                                      </p:cBhvr>
                                    </p:animEffect>
                                  </p:childTnLst>
                                </p:cTn>
                              </p:par>
                            </p:childTnLst>
                          </p:cTn>
                        </p:par>
                        <p:par>
                          <p:cTn id="50" fill="hold" nodeType="afterGroup">
                            <p:stCondLst>
                              <p:cond delay="4500"/>
                            </p:stCondLst>
                            <p:childTnLst>
                              <p:par>
                                <p:cTn id="51" presetID="22" presetClass="entr" presetSubtype="2" fill="hold" grpId="0" nodeType="afterEffect">
                                  <p:stCondLst>
                                    <p:cond delay="0"/>
                                  </p:stCondLst>
                                  <p:childTnLst>
                                    <p:set>
                                      <p:cBhvr>
                                        <p:cTn id="52" dur="1" fill="hold">
                                          <p:stCondLst>
                                            <p:cond delay="0"/>
                                          </p:stCondLst>
                                        </p:cTn>
                                        <p:tgtEl>
                                          <p:spTgt spid="154"/>
                                        </p:tgtEl>
                                        <p:attrNameLst>
                                          <p:attrName>style.visibility</p:attrName>
                                        </p:attrNameLst>
                                      </p:cBhvr>
                                      <p:to>
                                        <p:strVal val="visible"/>
                                      </p:to>
                                    </p:set>
                                    <p:animEffect transition="in" filter="wipe(right)">
                                      <p:cBhvr>
                                        <p:cTn id="53" dur="500"/>
                                        <p:tgtEl>
                                          <p:spTgt spid="154"/>
                                        </p:tgtEl>
                                      </p:cBhvr>
                                    </p:animEffect>
                                  </p:childTnLst>
                                </p:cTn>
                              </p:par>
                            </p:childTnLst>
                          </p:cTn>
                        </p:par>
                        <p:par>
                          <p:cTn id="54" fill="hold" nodeType="afterGroup">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146"/>
                                        </p:tgtEl>
                                        <p:attrNameLst>
                                          <p:attrName>style.visibility</p:attrName>
                                        </p:attrNameLst>
                                      </p:cBhvr>
                                      <p:to>
                                        <p:strVal val="visible"/>
                                      </p:to>
                                    </p:set>
                                    <p:animEffect transition="in" filter="wipe(left)">
                                      <p:cBhvr>
                                        <p:cTn id="57" dur="500"/>
                                        <p:tgtEl>
                                          <p:spTgt spid="146"/>
                                        </p:tgtEl>
                                      </p:cBhvr>
                                    </p:animEffect>
                                  </p:childTnLst>
                                </p:cTn>
                              </p:par>
                            </p:childTnLst>
                          </p:cTn>
                        </p:par>
                        <p:par>
                          <p:cTn id="58" fill="hold" nodeType="afterGroup">
                            <p:stCondLst>
                              <p:cond delay="5500"/>
                            </p:stCondLst>
                            <p:childTnLst>
                              <p:par>
                                <p:cTn id="59" presetID="22" presetClass="entr" presetSubtype="2" fill="hold" grpId="0" nodeType="afterEffect">
                                  <p:stCondLst>
                                    <p:cond delay="0"/>
                                  </p:stCondLst>
                                  <p:childTnLst>
                                    <p:set>
                                      <p:cBhvr>
                                        <p:cTn id="60" dur="1" fill="hold">
                                          <p:stCondLst>
                                            <p:cond delay="0"/>
                                          </p:stCondLst>
                                        </p:cTn>
                                        <p:tgtEl>
                                          <p:spTgt spid="156"/>
                                        </p:tgtEl>
                                        <p:attrNameLst>
                                          <p:attrName>style.visibility</p:attrName>
                                        </p:attrNameLst>
                                      </p:cBhvr>
                                      <p:to>
                                        <p:strVal val="visible"/>
                                      </p:to>
                                    </p:set>
                                    <p:animEffect transition="in" filter="wipe(right)">
                                      <p:cBhvr>
                                        <p:cTn id="61" dur="500"/>
                                        <p:tgtEl>
                                          <p:spTgt spid="156"/>
                                        </p:tgtEl>
                                      </p:cBhvr>
                                    </p:animEffect>
                                  </p:childTnLst>
                                </p:cTn>
                              </p:par>
                            </p:childTnLst>
                          </p:cTn>
                        </p:par>
                        <p:par>
                          <p:cTn id="62" fill="hold" nodeType="afterGroup">
                            <p:stCondLst>
                              <p:cond delay="6000"/>
                            </p:stCondLst>
                            <p:childTnLst>
                              <p:par>
                                <p:cTn id="63" presetID="22" presetClass="entr" presetSubtype="8" fill="hold" grpId="0" nodeType="afterEffect">
                                  <p:stCondLst>
                                    <p:cond delay="0"/>
                                  </p:stCondLst>
                                  <p:childTnLst>
                                    <p:set>
                                      <p:cBhvr>
                                        <p:cTn id="64" dur="1" fill="hold">
                                          <p:stCondLst>
                                            <p:cond delay="0"/>
                                          </p:stCondLst>
                                        </p:cTn>
                                        <p:tgtEl>
                                          <p:spTgt spid="148"/>
                                        </p:tgtEl>
                                        <p:attrNameLst>
                                          <p:attrName>style.visibility</p:attrName>
                                        </p:attrNameLst>
                                      </p:cBhvr>
                                      <p:to>
                                        <p:strVal val="visible"/>
                                      </p:to>
                                    </p:set>
                                    <p:animEffect transition="in" filter="wipe(left)">
                                      <p:cBhvr>
                                        <p:cTn id="65" dur="500"/>
                                        <p:tgtEl>
                                          <p:spTgt spid="148"/>
                                        </p:tgtEl>
                                      </p:cBhvr>
                                    </p:animEffect>
                                  </p:childTnLst>
                                </p:cTn>
                              </p:par>
                            </p:childTnLst>
                          </p:cTn>
                        </p:par>
                        <p:par>
                          <p:cTn id="66" fill="hold" nodeType="afterGroup">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158"/>
                                        </p:tgtEl>
                                        <p:attrNameLst>
                                          <p:attrName>style.visibility</p:attrName>
                                        </p:attrNameLst>
                                      </p:cBhvr>
                                      <p:to>
                                        <p:strVal val="visible"/>
                                      </p:to>
                                    </p:set>
                                    <p:animEffect transition="in" filter="wipe(right)">
                                      <p:cBhvr>
                                        <p:cTn id="69" dur="500"/>
                                        <p:tgtEl>
                                          <p:spTgt spid="158"/>
                                        </p:tgtEl>
                                      </p:cBhvr>
                                    </p:animEffect>
                                  </p:childTnLst>
                                </p:cTn>
                              </p:par>
                            </p:childTnLst>
                          </p:cTn>
                        </p:par>
                        <p:par>
                          <p:cTn id="70" fill="hold" nodeType="afterGroup">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150"/>
                                        </p:tgtEl>
                                        <p:attrNameLst>
                                          <p:attrName>style.visibility</p:attrName>
                                        </p:attrNameLst>
                                      </p:cBhvr>
                                      <p:to>
                                        <p:strVal val="visible"/>
                                      </p:to>
                                    </p:set>
                                    <p:animEffect transition="in" filter="wipe(left)">
                                      <p:cBhvr>
                                        <p:cTn id="73" dur="500"/>
                                        <p:tgtEl>
                                          <p:spTgt spid="150"/>
                                        </p:tgtEl>
                                      </p:cBhvr>
                                    </p:animEffect>
                                  </p:childTnLst>
                                </p:cTn>
                              </p:par>
                            </p:childTnLst>
                          </p:cTn>
                        </p:par>
                        <p:par>
                          <p:cTn id="74" fill="hold" nodeType="afterGroup">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160"/>
                                        </p:tgtEl>
                                        <p:attrNameLst>
                                          <p:attrName>style.visibility</p:attrName>
                                        </p:attrNameLst>
                                      </p:cBhvr>
                                      <p:to>
                                        <p:strVal val="visible"/>
                                      </p:to>
                                    </p:set>
                                    <p:animEffect transition="in" filter="wipe(right)">
                                      <p:cBhvr>
                                        <p:cTn id="77" dur="500"/>
                                        <p:tgtEl>
                                          <p:spTgt spid="160"/>
                                        </p:tgtEl>
                                      </p:cBhvr>
                                    </p:animEffect>
                                  </p:childTnLst>
                                </p:cTn>
                              </p:par>
                            </p:childTnLst>
                          </p:cTn>
                        </p:par>
                        <p:par>
                          <p:cTn id="78" fill="hold" nodeType="afterGroup">
                            <p:stCondLst>
                              <p:cond delay="8000"/>
                            </p:stCondLst>
                            <p:childTnLst>
                              <p:par>
                                <p:cTn id="79" presetID="22" presetClass="entr" presetSubtype="8" fill="hold" grpId="0" nodeType="afterEffect">
                                  <p:stCondLst>
                                    <p:cond delay="0"/>
                                  </p:stCondLst>
                                  <p:childTnLst>
                                    <p:set>
                                      <p:cBhvr>
                                        <p:cTn id="80" dur="1" fill="hold">
                                          <p:stCondLst>
                                            <p:cond delay="0"/>
                                          </p:stCondLst>
                                        </p:cTn>
                                        <p:tgtEl>
                                          <p:spTgt spid="152"/>
                                        </p:tgtEl>
                                        <p:attrNameLst>
                                          <p:attrName>style.visibility</p:attrName>
                                        </p:attrNameLst>
                                      </p:cBhvr>
                                      <p:to>
                                        <p:strVal val="visible"/>
                                      </p:to>
                                    </p:set>
                                    <p:animEffect transition="in" filter="wipe(left)">
                                      <p:cBhvr>
                                        <p:cTn id="81"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37" grpId="0" animBg="1"/>
      <p:bldP spid="138" grpId="0" animBg="1"/>
      <p:bldP spid="139" grpId="0" animBg="1"/>
      <p:bldP spid="146" grpId="0" animBg="1"/>
      <p:bldP spid="148" grpId="0" animBg="1"/>
      <p:bldP spid="150" grpId="0" animBg="1"/>
      <p:bldP spid="152" grpId="0" animBg="1"/>
      <p:bldP spid="154" grpId="0" animBg="1"/>
      <p:bldP spid="156" grpId="0" animBg="1"/>
      <p:bldP spid="158" grpId="0" animBg="1"/>
      <p:bldP spid="160" grpId="0" animBg="1"/>
      <p:bldP spid="163" grpId="0" animBg="1"/>
      <p:bldP spid="1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Product comparison 2</a:t>
            </a:r>
          </a:p>
        </p:txBody>
      </p:sp>
      <p:sp>
        <p:nvSpPr>
          <p:cNvPr id="14" name="TextBox 13"/>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6" name="Rectangle 1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31</a:t>
            </a:r>
          </a:p>
        </p:txBody>
      </p:sp>
      <p:sp>
        <p:nvSpPr>
          <p:cNvPr id="68" name="TextBox 67"/>
          <p:cNvSpPr txBox="1"/>
          <p:nvPr/>
        </p:nvSpPr>
        <p:spPr>
          <a:xfrm>
            <a:off x="1447800" y="3403600"/>
            <a:ext cx="1546225" cy="1073150"/>
          </a:xfrm>
          <a:prstGeom prst="rect">
            <a:avLst/>
          </a:prstGeom>
          <a:noFill/>
        </p:spPr>
        <p:txBody>
          <a:bodyPr>
            <a:spAutoFit/>
          </a:bodyPr>
          <a:lstStyle/>
          <a:p>
            <a:pPr algn="r" fontAlgn="auto">
              <a:lnSpc>
                <a:spcPct val="150000"/>
              </a:lnSpc>
              <a:spcBef>
                <a:spcPts val="0"/>
              </a:spcBef>
              <a:spcAft>
                <a:spcPts val="0"/>
              </a:spcAft>
              <a:buClr>
                <a:srgbClr val="00B0F0"/>
              </a:buClr>
              <a:defRPr/>
            </a:pPr>
            <a:r>
              <a:rPr lang="en-US" sz="850" dirty="0">
                <a:cs typeface="+mn-cs"/>
              </a:rPr>
              <a:t>Easy to use</a:t>
            </a:r>
          </a:p>
          <a:p>
            <a:pPr algn="r" fontAlgn="auto">
              <a:lnSpc>
                <a:spcPct val="150000"/>
              </a:lnSpc>
              <a:spcBef>
                <a:spcPts val="0"/>
              </a:spcBef>
              <a:spcAft>
                <a:spcPts val="0"/>
              </a:spcAft>
              <a:buClr>
                <a:srgbClr val="00B0F0"/>
              </a:buClr>
              <a:defRPr/>
            </a:pPr>
            <a:r>
              <a:rPr lang="en-US" sz="850" dirty="0">
                <a:cs typeface="+mn-cs"/>
              </a:rPr>
              <a:t>Minimal / clean design</a:t>
            </a:r>
          </a:p>
          <a:p>
            <a:pPr algn="r" fontAlgn="auto">
              <a:lnSpc>
                <a:spcPct val="150000"/>
              </a:lnSpc>
              <a:spcBef>
                <a:spcPts val="0"/>
              </a:spcBef>
              <a:spcAft>
                <a:spcPts val="0"/>
              </a:spcAft>
              <a:buClr>
                <a:srgbClr val="00B0F0"/>
              </a:buClr>
              <a:defRPr/>
            </a:pPr>
            <a:r>
              <a:rPr lang="en-US" sz="850" dirty="0">
                <a:cs typeface="+mn-cs"/>
              </a:rPr>
              <a:t>Nice / professional looking</a:t>
            </a:r>
          </a:p>
          <a:p>
            <a:pPr algn="r" fontAlgn="auto">
              <a:lnSpc>
                <a:spcPct val="150000"/>
              </a:lnSpc>
              <a:spcBef>
                <a:spcPts val="0"/>
              </a:spcBef>
              <a:spcAft>
                <a:spcPts val="0"/>
              </a:spcAft>
              <a:buClr>
                <a:srgbClr val="00B0F0"/>
              </a:buClr>
              <a:defRPr/>
            </a:pPr>
            <a:r>
              <a:rPr lang="en-US" sz="850" dirty="0">
                <a:cs typeface="+mn-cs"/>
              </a:rPr>
              <a:t>24 H online support</a:t>
            </a:r>
          </a:p>
          <a:p>
            <a:pPr algn="r" fontAlgn="auto">
              <a:lnSpc>
                <a:spcPct val="150000"/>
              </a:lnSpc>
              <a:spcBef>
                <a:spcPts val="0"/>
              </a:spcBef>
              <a:spcAft>
                <a:spcPts val="0"/>
              </a:spcAft>
              <a:buClr>
                <a:srgbClr val="00B0F0"/>
              </a:buClr>
              <a:defRPr/>
            </a:pPr>
            <a:r>
              <a:rPr lang="en-US" sz="850" dirty="0">
                <a:cs typeface="+mn-cs"/>
              </a:rPr>
              <a:t>1 year warranty</a:t>
            </a:r>
          </a:p>
        </p:txBody>
      </p:sp>
      <p:sp>
        <p:nvSpPr>
          <p:cNvPr id="69" name="TextBox 68"/>
          <p:cNvSpPr txBox="1"/>
          <p:nvPr/>
        </p:nvSpPr>
        <p:spPr>
          <a:xfrm>
            <a:off x="3032125" y="3403600"/>
            <a:ext cx="1387475" cy="681038"/>
          </a:xfrm>
          <a:prstGeom prst="rect">
            <a:avLst/>
          </a:prstGeom>
          <a:noFill/>
        </p:spPr>
        <p:txBody>
          <a:bodyPr>
            <a:spAutoFit/>
          </a:bodyPr>
          <a:lstStyle/>
          <a:p>
            <a:pPr fontAlgn="auto">
              <a:lnSpc>
                <a:spcPct val="150000"/>
              </a:lnSpc>
              <a:spcBef>
                <a:spcPts val="0"/>
              </a:spcBef>
              <a:spcAft>
                <a:spcPts val="0"/>
              </a:spcAft>
              <a:buClr>
                <a:srgbClr val="00B0F0"/>
              </a:buClr>
              <a:defRPr/>
            </a:pPr>
            <a:r>
              <a:rPr lang="en-US" sz="850" dirty="0">
                <a:cs typeface="+mn-cs"/>
              </a:rPr>
              <a:t>Very expensive</a:t>
            </a:r>
          </a:p>
          <a:p>
            <a:pPr fontAlgn="auto">
              <a:lnSpc>
                <a:spcPct val="150000"/>
              </a:lnSpc>
              <a:spcBef>
                <a:spcPts val="0"/>
              </a:spcBef>
              <a:spcAft>
                <a:spcPts val="0"/>
              </a:spcAft>
              <a:buClr>
                <a:srgbClr val="00B0F0"/>
              </a:buClr>
              <a:defRPr/>
            </a:pPr>
            <a:r>
              <a:rPr lang="en-US" sz="850" dirty="0">
                <a:cs typeface="+mn-cs"/>
              </a:rPr>
              <a:t>Only work on HQ device</a:t>
            </a:r>
          </a:p>
          <a:p>
            <a:pPr fontAlgn="auto">
              <a:lnSpc>
                <a:spcPct val="150000"/>
              </a:lnSpc>
              <a:spcBef>
                <a:spcPts val="0"/>
              </a:spcBef>
              <a:spcAft>
                <a:spcPts val="0"/>
              </a:spcAft>
              <a:buClr>
                <a:srgbClr val="00B0F0"/>
              </a:buClr>
              <a:defRPr/>
            </a:pPr>
            <a:r>
              <a:rPr lang="en-US" sz="850" dirty="0">
                <a:cs typeface="+mn-cs"/>
              </a:rPr>
              <a:t>Work on latest OS</a:t>
            </a:r>
          </a:p>
        </p:txBody>
      </p:sp>
      <p:grpSp>
        <p:nvGrpSpPr>
          <p:cNvPr id="85" name="Group 84"/>
          <p:cNvGrpSpPr>
            <a:grpSpLocks/>
          </p:cNvGrpSpPr>
          <p:nvPr/>
        </p:nvGrpSpPr>
        <p:grpSpPr bwMode="auto">
          <a:xfrm>
            <a:off x="2576513" y="3009900"/>
            <a:ext cx="3995737" cy="365125"/>
            <a:chOff x="2576431" y="3010204"/>
            <a:chExt cx="3995486" cy="364675"/>
          </a:xfrm>
        </p:grpSpPr>
        <p:grpSp>
          <p:nvGrpSpPr>
            <p:cNvPr id="32786" name="Group 61"/>
            <p:cNvGrpSpPr>
              <a:grpSpLocks/>
            </p:cNvGrpSpPr>
            <p:nvPr/>
          </p:nvGrpSpPr>
          <p:grpSpPr bwMode="auto">
            <a:xfrm>
              <a:off x="2576431" y="3011997"/>
              <a:ext cx="362884" cy="362882"/>
              <a:chOff x="3276600" y="2266950"/>
              <a:chExt cx="1524000" cy="1524000"/>
            </a:xfrm>
          </p:grpSpPr>
          <p:sp>
            <p:nvSpPr>
              <p:cNvPr id="63" name="Oval 62"/>
              <p:cNvSpPr/>
              <p:nvPr/>
            </p:nvSpPr>
            <p:spPr>
              <a:xfrm>
                <a:off x="3276600" y="2266082"/>
                <a:ext cx="1526646" cy="152486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2797" name="Picture 6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432763" y="2495550"/>
                <a:ext cx="1211674"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32787" name="Group 64"/>
            <p:cNvGrpSpPr>
              <a:grpSpLocks/>
            </p:cNvGrpSpPr>
            <p:nvPr/>
          </p:nvGrpSpPr>
          <p:grpSpPr bwMode="auto">
            <a:xfrm>
              <a:off x="3084831" y="3010204"/>
              <a:ext cx="362886" cy="362884"/>
              <a:chOff x="3276600" y="2266950"/>
              <a:chExt cx="1524000" cy="1524000"/>
            </a:xfrm>
          </p:grpSpPr>
          <p:sp>
            <p:nvSpPr>
              <p:cNvPr id="66" name="Oval 65"/>
              <p:cNvSpPr/>
              <p:nvPr/>
            </p:nvSpPr>
            <p:spPr>
              <a:xfrm>
                <a:off x="3274786" y="2266950"/>
                <a:ext cx="1526637" cy="152486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2795" name="Picture 66"/>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432764" y="2495550"/>
                <a:ext cx="1211674" cy="10667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32788" name="Group 69"/>
            <p:cNvGrpSpPr>
              <a:grpSpLocks/>
            </p:cNvGrpSpPr>
            <p:nvPr/>
          </p:nvGrpSpPr>
          <p:grpSpPr bwMode="auto">
            <a:xfrm>
              <a:off x="5700631" y="3011997"/>
              <a:ext cx="362884" cy="362882"/>
              <a:chOff x="3276600" y="2266950"/>
              <a:chExt cx="1524000" cy="1524000"/>
            </a:xfrm>
          </p:grpSpPr>
          <p:sp>
            <p:nvSpPr>
              <p:cNvPr id="71" name="Oval 70"/>
              <p:cNvSpPr/>
              <p:nvPr/>
            </p:nvSpPr>
            <p:spPr>
              <a:xfrm>
                <a:off x="3275777" y="2266082"/>
                <a:ext cx="1526646" cy="152486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2793" name="Picture 7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432763" y="2495550"/>
                <a:ext cx="1211674"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32789" name="Group 72"/>
            <p:cNvGrpSpPr>
              <a:grpSpLocks/>
            </p:cNvGrpSpPr>
            <p:nvPr/>
          </p:nvGrpSpPr>
          <p:grpSpPr bwMode="auto">
            <a:xfrm>
              <a:off x="6209031" y="3010204"/>
              <a:ext cx="362886" cy="362884"/>
              <a:chOff x="3276600" y="2266950"/>
              <a:chExt cx="1524000" cy="1524000"/>
            </a:xfrm>
          </p:grpSpPr>
          <p:sp>
            <p:nvSpPr>
              <p:cNvPr id="74" name="Oval 73"/>
              <p:cNvSpPr/>
              <p:nvPr/>
            </p:nvSpPr>
            <p:spPr>
              <a:xfrm>
                <a:off x="3273963" y="2266950"/>
                <a:ext cx="1526637" cy="152486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2791" name="Picture 74"/>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432764" y="2495550"/>
                <a:ext cx="1211674" cy="10667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sp>
        <p:nvSpPr>
          <p:cNvPr id="76" name="TextBox 75"/>
          <p:cNvSpPr txBox="1"/>
          <p:nvPr/>
        </p:nvSpPr>
        <p:spPr>
          <a:xfrm>
            <a:off x="4572000" y="3403600"/>
            <a:ext cx="1546225" cy="877888"/>
          </a:xfrm>
          <a:prstGeom prst="rect">
            <a:avLst/>
          </a:prstGeom>
          <a:noFill/>
        </p:spPr>
        <p:txBody>
          <a:bodyPr>
            <a:spAutoFit/>
          </a:bodyPr>
          <a:lstStyle/>
          <a:p>
            <a:pPr algn="r" fontAlgn="auto">
              <a:lnSpc>
                <a:spcPct val="150000"/>
              </a:lnSpc>
              <a:spcBef>
                <a:spcPts val="0"/>
              </a:spcBef>
              <a:spcAft>
                <a:spcPts val="0"/>
              </a:spcAft>
              <a:buClr>
                <a:srgbClr val="00B0F0"/>
              </a:buClr>
              <a:defRPr/>
            </a:pPr>
            <a:r>
              <a:rPr lang="en-US" sz="850" dirty="0">
                <a:cs typeface="+mn-cs"/>
              </a:rPr>
              <a:t>Minimal / clean design</a:t>
            </a:r>
          </a:p>
          <a:p>
            <a:pPr algn="r" fontAlgn="auto">
              <a:lnSpc>
                <a:spcPct val="150000"/>
              </a:lnSpc>
              <a:spcBef>
                <a:spcPts val="0"/>
              </a:spcBef>
              <a:spcAft>
                <a:spcPts val="0"/>
              </a:spcAft>
              <a:buClr>
                <a:srgbClr val="00B0F0"/>
              </a:buClr>
              <a:defRPr/>
            </a:pPr>
            <a:r>
              <a:rPr lang="en-US" sz="850" dirty="0">
                <a:cs typeface="+mn-cs"/>
              </a:rPr>
              <a:t>Nice / professional looking</a:t>
            </a:r>
          </a:p>
          <a:p>
            <a:pPr algn="r" fontAlgn="auto">
              <a:lnSpc>
                <a:spcPct val="150000"/>
              </a:lnSpc>
              <a:spcBef>
                <a:spcPts val="0"/>
              </a:spcBef>
              <a:spcAft>
                <a:spcPts val="0"/>
              </a:spcAft>
              <a:buClr>
                <a:srgbClr val="00B0F0"/>
              </a:buClr>
              <a:defRPr/>
            </a:pPr>
            <a:r>
              <a:rPr lang="en-US" sz="850" dirty="0">
                <a:cs typeface="+mn-cs"/>
              </a:rPr>
              <a:t>24 H online support</a:t>
            </a:r>
          </a:p>
          <a:p>
            <a:pPr algn="r" fontAlgn="auto">
              <a:lnSpc>
                <a:spcPct val="150000"/>
              </a:lnSpc>
              <a:spcBef>
                <a:spcPts val="0"/>
              </a:spcBef>
              <a:spcAft>
                <a:spcPts val="0"/>
              </a:spcAft>
              <a:buClr>
                <a:srgbClr val="00B0F0"/>
              </a:buClr>
              <a:defRPr/>
            </a:pPr>
            <a:r>
              <a:rPr lang="en-US" sz="850" dirty="0">
                <a:cs typeface="+mn-cs"/>
              </a:rPr>
              <a:t>1 year warranty</a:t>
            </a:r>
          </a:p>
        </p:txBody>
      </p:sp>
      <p:sp>
        <p:nvSpPr>
          <p:cNvPr id="77" name="TextBox 76"/>
          <p:cNvSpPr txBox="1"/>
          <p:nvPr/>
        </p:nvSpPr>
        <p:spPr>
          <a:xfrm>
            <a:off x="6156325" y="3403600"/>
            <a:ext cx="1387475" cy="1073150"/>
          </a:xfrm>
          <a:prstGeom prst="rect">
            <a:avLst/>
          </a:prstGeom>
          <a:noFill/>
        </p:spPr>
        <p:txBody>
          <a:bodyPr>
            <a:spAutoFit/>
          </a:bodyPr>
          <a:lstStyle/>
          <a:p>
            <a:pPr fontAlgn="auto">
              <a:lnSpc>
                <a:spcPct val="150000"/>
              </a:lnSpc>
              <a:spcBef>
                <a:spcPts val="0"/>
              </a:spcBef>
              <a:spcAft>
                <a:spcPts val="0"/>
              </a:spcAft>
              <a:buClr>
                <a:srgbClr val="00B0F0"/>
              </a:buClr>
              <a:defRPr/>
            </a:pPr>
            <a:r>
              <a:rPr lang="en-US" sz="850" dirty="0">
                <a:cs typeface="+mn-cs"/>
              </a:rPr>
              <a:t>Very expensive</a:t>
            </a:r>
          </a:p>
          <a:p>
            <a:pPr fontAlgn="auto">
              <a:lnSpc>
                <a:spcPct val="150000"/>
              </a:lnSpc>
              <a:spcBef>
                <a:spcPts val="0"/>
              </a:spcBef>
              <a:spcAft>
                <a:spcPts val="0"/>
              </a:spcAft>
              <a:buClr>
                <a:srgbClr val="00B0F0"/>
              </a:buClr>
              <a:defRPr/>
            </a:pPr>
            <a:r>
              <a:rPr lang="en-US" sz="850" dirty="0">
                <a:cs typeface="+mn-cs"/>
              </a:rPr>
              <a:t>Only work on HQ device</a:t>
            </a:r>
          </a:p>
          <a:p>
            <a:pPr fontAlgn="auto">
              <a:lnSpc>
                <a:spcPct val="150000"/>
              </a:lnSpc>
              <a:spcBef>
                <a:spcPts val="0"/>
              </a:spcBef>
              <a:spcAft>
                <a:spcPts val="0"/>
              </a:spcAft>
              <a:buClr>
                <a:srgbClr val="00B0F0"/>
              </a:buClr>
              <a:defRPr/>
            </a:pPr>
            <a:r>
              <a:rPr lang="en-US" sz="850" dirty="0">
                <a:cs typeface="+mn-cs"/>
              </a:rPr>
              <a:t>Work on latest OS</a:t>
            </a:r>
          </a:p>
          <a:p>
            <a:pPr fontAlgn="auto">
              <a:lnSpc>
                <a:spcPct val="150000"/>
              </a:lnSpc>
              <a:spcBef>
                <a:spcPts val="0"/>
              </a:spcBef>
              <a:spcAft>
                <a:spcPts val="0"/>
              </a:spcAft>
              <a:buClr>
                <a:srgbClr val="00B0F0"/>
              </a:buClr>
              <a:defRPr/>
            </a:pPr>
            <a:r>
              <a:rPr lang="en-US" sz="850" dirty="0">
                <a:cs typeface="+mn-cs"/>
              </a:rPr>
              <a:t>Difficult to use</a:t>
            </a:r>
          </a:p>
          <a:p>
            <a:pPr fontAlgn="auto">
              <a:lnSpc>
                <a:spcPct val="150000"/>
              </a:lnSpc>
              <a:spcBef>
                <a:spcPts val="0"/>
              </a:spcBef>
              <a:spcAft>
                <a:spcPts val="0"/>
              </a:spcAft>
              <a:buClr>
                <a:srgbClr val="00B0F0"/>
              </a:buClr>
              <a:defRPr/>
            </a:pPr>
            <a:r>
              <a:rPr lang="en-US" sz="850" dirty="0">
                <a:cs typeface="+mn-cs"/>
              </a:rPr>
              <a:t>No secure to safe</a:t>
            </a:r>
          </a:p>
        </p:txBody>
      </p:sp>
      <p:grpSp>
        <p:nvGrpSpPr>
          <p:cNvPr id="78" name="Group 77"/>
          <p:cNvGrpSpPr>
            <a:grpSpLocks/>
          </p:cNvGrpSpPr>
          <p:nvPr/>
        </p:nvGrpSpPr>
        <p:grpSpPr bwMode="auto">
          <a:xfrm>
            <a:off x="5311775" y="1485900"/>
            <a:ext cx="1676400" cy="1390650"/>
            <a:chOff x="2819400" y="3028950"/>
            <a:chExt cx="1676400" cy="1390037"/>
          </a:xfrm>
        </p:grpSpPr>
        <p:sp>
          <p:nvSpPr>
            <p:cNvPr id="79" name="Rectangle 78"/>
            <p:cNvSpPr/>
            <p:nvPr/>
          </p:nvSpPr>
          <p:spPr>
            <a:xfrm>
              <a:off x="2819400" y="3028950"/>
              <a:ext cx="1676400" cy="1142496"/>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0" name="TextBox 79"/>
            <p:cNvSpPr txBox="1"/>
            <p:nvPr/>
          </p:nvSpPr>
          <p:spPr>
            <a:xfrm>
              <a:off x="2819400" y="4165099"/>
              <a:ext cx="1676400" cy="253888"/>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06</a:t>
              </a:r>
            </a:p>
          </p:txBody>
        </p:sp>
      </p:grpSp>
      <p:grpSp>
        <p:nvGrpSpPr>
          <p:cNvPr id="81" name="Group 80"/>
          <p:cNvGrpSpPr>
            <a:grpSpLocks/>
          </p:cNvGrpSpPr>
          <p:nvPr/>
        </p:nvGrpSpPr>
        <p:grpSpPr bwMode="auto">
          <a:xfrm>
            <a:off x="2187575" y="1473200"/>
            <a:ext cx="1676400" cy="1385888"/>
            <a:chOff x="990600" y="3028950"/>
            <a:chExt cx="1676400" cy="1386030"/>
          </a:xfrm>
        </p:grpSpPr>
        <p:sp>
          <p:nvSpPr>
            <p:cNvPr id="82" name="Rectangle 81"/>
            <p:cNvSpPr/>
            <p:nvPr/>
          </p:nvSpPr>
          <p:spPr>
            <a:xfrm>
              <a:off x="990600" y="3028950"/>
              <a:ext cx="1676400" cy="114311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3" name="TextBox 82"/>
            <p:cNvSpPr txBox="1"/>
            <p:nvPr/>
          </p:nvSpPr>
          <p:spPr>
            <a:xfrm>
              <a:off x="990600" y="4160954"/>
              <a:ext cx="1676400" cy="254026"/>
            </a:xfrm>
            <a:prstGeom prst="rect">
              <a:avLst/>
            </a:prstGeom>
            <a:solidFill>
              <a:srgbClr val="00B0F0"/>
            </a:solidFill>
          </p:spPr>
          <p:txBody>
            <a:bodyPr anchor="ctr">
              <a:spAutoFit/>
            </a:bodyPr>
            <a:lstStyle/>
            <a:p>
              <a:pPr algn="ctr" fontAlgn="auto">
                <a:spcBef>
                  <a:spcPts val="0"/>
                </a:spcBef>
                <a:spcAft>
                  <a:spcPts val="0"/>
                </a:spcAft>
                <a:defRPr/>
              </a:pPr>
              <a:r>
                <a:rPr lang="en-US" sz="1050" dirty="0">
                  <a:solidFill>
                    <a:schemeClr val="bg1"/>
                  </a:solidFill>
                  <a:latin typeface="Gulim" pitchFamily="34" charset="-127"/>
                  <a:cs typeface="+mn-cs"/>
                </a:rPr>
                <a:t>SERVICE NAME 05</a:t>
              </a:r>
            </a:p>
          </p:txBody>
        </p:sp>
      </p:grpSp>
      <p:sp>
        <p:nvSpPr>
          <p:cNvPr id="84" name="Freeform 83"/>
          <p:cNvSpPr/>
          <p:nvPr/>
        </p:nvSpPr>
        <p:spPr>
          <a:xfrm>
            <a:off x="4073525" y="1649413"/>
            <a:ext cx="996950" cy="998537"/>
          </a:xfrm>
          <a:custGeom>
            <a:avLst/>
            <a:gdLst>
              <a:gd name="connsiteX0" fmla="*/ 0 w 1332585"/>
              <a:gd name="connsiteY0" fmla="*/ 666080 h 1332159"/>
              <a:gd name="connsiteX1" fmla="*/ 666293 w 1332585"/>
              <a:gd name="connsiteY1" fmla="*/ 0 h 1332159"/>
              <a:gd name="connsiteX2" fmla="*/ 1332586 w 1332585"/>
              <a:gd name="connsiteY2" fmla="*/ 666080 h 1332159"/>
              <a:gd name="connsiteX3" fmla="*/ 666293 w 1332585"/>
              <a:gd name="connsiteY3" fmla="*/ 1332160 h 1332159"/>
              <a:gd name="connsiteX4" fmla="*/ 0 w 1332585"/>
              <a:gd name="connsiteY4" fmla="*/ 666080 h 133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585" h="1332159">
                <a:moveTo>
                  <a:pt x="0" y="666080"/>
                </a:moveTo>
                <a:cubicBezTo>
                  <a:pt x="0" y="298214"/>
                  <a:pt x="298310" y="0"/>
                  <a:pt x="666293" y="0"/>
                </a:cubicBezTo>
                <a:cubicBezTo>
                  <a:pt x="1034276" y="0"/>
                  <a:pt x="1332586" y="298214"/>
                  <a:pt x="1332586" y="666080"/>
                </a:cubicBezTo>
                <a:cubicBezTo>
                  <a:pt x="1332586" y="1033946"/>
                  <a:pt x="1034276" y="1332160"/>
                  <a:pt x="666293" y="1332160"/>
                </a:cubicBezTo>
                <a:cubicBezTo>
                  <a:pt x="298310" y="1332160"/>
                  <a:pt x="0" y="1033946"/>
                  <a:pt x="0" y="666080"/>
                </a:cubicBezTo>
                <a:close/>
              </a:path>
            </a:pathLst>
          </a:cu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spcCol="1270" anchor="ctr"/>
          <a:lstStyle/>
          <a:p>
            <a:pPr algn="ctr" defTabSz="1111250" fontAlgn="auto">
              <a:lnSpc>
                <a:spcPct val="90000"/>
              </a:lnSpc>
              <a:spcAft>
                <a:spcPct val="35000"/>
              </a:spcAft>
              <a:defRPr/>
            </a:pPr>
            <a:r>
              <a:rPr lang="en-US" sz="3200" dirty="0">
                <a:latin typeface="Gulim" pitchFamily="34" charset="-127"/>
              </a:rPr>
              <a:t>VS</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down)">
                                      <p:cBhvr>
                                        <p:cTn id="13" dur="500"/>
                                        <p:tgtEl>
                                          <p:spTgt spid="14"/>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Effect transition="in" filter="wipe(up)">
                                      <p:cBhvr>
                                        <p:cTn id="17" dur="500"/>
                                        <p:tgtEl>
                                          <p:spTgt spid="81"/>
                                        </p:tgtEl>
                                      </p:cBhvr>
                                    </p:animEffect>
                                  </p:childTnLst>
                                </p:cTn>
                              </p:par>
                            </p:childTnLst>
                          </p:cTn>
                        </p:par>
                        <p:par>
                          <p:cTn id="18" fill="hold" nodeType="afterGroup">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p:cTn id="21" dur="500" fill="hold"/>
                                        <p:tgtEl>
                                          <p:spTgt spid="84"/>
                                        </p:tgtEl>
                                        <p:attrNameLst>
                                          <p:attrName>ppt_w</p:attrName>
                                        </p:attrNameLst>
                                      </p:cBhvr>
                                      <p:tavLst>
                                        <p:tav tm="0">
                                          <p:val>
                                            <p:fltVal val="0"/>
                                          </p:val>
                                        </p:tav>
                                        <p:tav tm="100000">
                                          <p:val>
                                            <p:strVal val="#ppt_w"/>
                                          </p:val>
                                        </p:tav>
                                      </p:tavLst>
                                    </p:anim>
                                    <p:anim calcmode="lin" valueType="num">
                                      <p:cBhvr>
                                        <p:cTn id="22" dur="500" fill="hold"/>
                                        <p:tgtEl>
                                          <p:spTgt spid="84"/>
                                        </p:tgtEl>
                                        <p:attrNameLst>
                                          <p:attrName>ppt_h</p:attrName>
                                        </p:attrNameLst>
                                      </p:cBhvr>
                                      <p:tavLst>
                                        <p:tav tm="0">
                                          <p:val>
                                            <p:fltVal val="0"/>
                                          </p:val>
                                        </p:tav>
                                        <p:tav tm="100000">
                                          <p:val>
                                            <p:strVal val="#ppt_h"/>
                                          </p:val>
                                        </p:tav>
                                      </p:tavLst>
                                    </p:anim>
                                    <p:animEffect transition="in" filter="fade">
                                      <p:cBhvr>
                                        <p:cTn id="23" dur="500"/>
                                        <p:tgtEl>
                                          <p:spTgt spid="84"/>
                                        </p:tgtEl>
                                      </p:cBhvr>
                                    </p:animEffect>
                                  </p:childTnLst>
                                </p:cTn>
                              </p:par>
                            </p:childTnLst>
                          </p:cTn>
                        </p:par>
                        <p:par>
                          <p:cTn id="24" fill="hold" nodeType="afterGroup">
                            <p:stCondLst>
                              <p:cond delay="2000"/>
                            </p:stCondLst>
                            <p:childTnLst>
                              <p:par>
                                <p:cTn id="25" presetID="22" presetClass="entr" presetSubtype="1" fill="hold" nodeType="after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wipe(up)">
                                      <p:cBhvr>
                                        <p:cTn id="27" dur="500"/>
                                        <p:tgtEl>
                                          <p:spTgt spid="78"/>
                                        </p:tgtEl>
                                      </p:cBhvr>
                                    </p:animEffect>
                                  </p:childTnLst>
                                </p:cTn>
                              </p:par>
                            </p:childTnLst>
                          </p:cTn>
                        </p:par>
                        <p:par>
                          <p:cTn id="28" fill="hold" nodeType="afterGroup">
                            <p:stCondLst>
                              <p:cond delay="2500"/>
                            </p:stCondLst>
                            <p:childTnLst>
                              <p:par>
                                <p:cTn id="29" presetID="53" presetClass="entr" presetSubtype="16" fill="hold" nodeType="afterEffect">
                                  <p:stCondLst>
                                    <p:cond delay="0"/>
                                  </p:stCondLst>
                                  <p:childTnLst>
                                    <p:set>
                                      <p:cBhvr>
                                        <p:cTn id="30" dur="1" fill="hold">
                                          <p:stCondLst>
                                            <p:cond delay="0"/>
                                          </p:stCondLst>
                                        </p:cTn>
                                        <p:tgtEl>
                                          <p:spTgt spid="85"/>
                                        </p:tgtEl>
                                        <p:attrNameLst>
                                          <p:attrName>style.visibility</p:attrName>
                                        </p:attrNameLst>
                                      </p:cBhvr>
                                      <p:to>
                                        <p:strVal val="visible"/>
                                      </p:to>
                                    </p:set>
                                    <p:anim calcmode="lin" valueType="num">
                                      <p:cBhvr>
                                        <p:cTn id="31" dur="500" fill="hold"/>
                                        <p:tgtEl>
                                          <p:spTgt spid="85"/>
                                        </p:tgtEl>
                                        <p:attrNameLst>
                                          <p:attrName>ppt_w</p:attrName>
                                        </p:attrNameLst>
                                      </p:cBhvr>
                                      <p:tavLst>
                                        <p:tav tm="0">
                                          <p:val>
                                            <p:fltVal val="0"/>
                                          </p:val>
                                        </p:tav>
                                        <p:tav tm="100000">
                                          <p:val>
                                            <p:strVal val="#ppt_w"/>
                                          </p:val>
                                        </p:tav>
                                      </p:tavLst>
                                    </p:anim>
                                    <p:anim calcmode="lin" valueType="num">
                                      <p:cBhvr>
                                        <p:cTn id="32" dur="500" fill="hold"/>
                                        <p:tgtEl>
                                          <p:spTgt spid="85"/>
                                        </p:tgtEl>
                                        <p:attrNameLst>
                                          <p:attrName>ppt_h</p:attrName>
                                        </p:attrNameLst>
                                      </p:cBhvr>
                                      <p:tavLst>
                                        <p:tav tm="0">
                                          <p:val>
                                            <p:fltVal val="0"/>
                                          </p:val>
                                        </p:tav>
                                        <p:tav tm="100000">
                                          <p:val>
                                            <p:strVal val="#ppt_h"/>
                                          </p:val>
                                        </p:tav>
                                      </p:tavLst>
                                    </p:anim>
                                    <p:animEffect transition="in" filter="fade">
                                      <p:cBhvr>
                                        <p:cTn id="33" dur="500"/>
                                        <p:tgtEl>
                                          <p:spTgt spid="85"/>
                                        </p:tgtEl>
                                      </p:cBhvr>
                                    </p:animEffect>
                                  </p:childTnLst>
                                </p:cTn>
                              </p:par>
                            </p:childTnLst>
                          </p:cTn>
                        </p:par>
                        <p:par>
                          <p:cTn id="34" fill="hold" nodeType="afterGroup">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68">
                                            <p:txEl>
                                              <p:pRg st="0" end="0"/>
                                            </p:txEl>
                                          </p:spTgt>
                                        </p:tgtEl>
                                        <p:attrNameLst>
                                          <p:attrName>style.visibility</p:attrName>
                                        </p:attrNameLst>
                                      </p:cBhvr>
                                      <p:to>
                                        <p:strVal val="visible"/>
                                      </p:to>
                                    </p:set>
                                    <p:animEffect transition="in" filter="fade">
                                      <p:cBhvr>
                                        <p:cTn id="37" dur="500"/>
                                        <p:tgtEl>
                                          <p:spTgt spid="68">
                                            <p:txEl>
                                              <p:pRg st="0" end="0"/>
                                            </p:txEl>
                                          </p:spTgt>
                                        </p:tgtEl>
                                      </p:cBhvr>
                                    </p:animEffect>
                                  </p:childTnLst>
                                </p:cTn>
                              </p:par>
                            </p:childTnLst>
                          </p:cTn>
                        </p:par>
                        <p:par>
                          <p:cTn id="38" fill="hold" nodeType="afterGroup">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8">
                                            <p:txEl>
                                              <p:pRg st="1" end="1"/>
                                            </p:txEl>
                                          </p:spTgt>
                                        </p:tgtEl>
                                        <p:attrNameLst>
                                          <p:attrName>style.visibility</p:attrName>
                                        </p:attrNameLst>
                                      </p:cBhvr>
                                      <p:to>
                                        <p:strVal val="visible"/>
                                      </p:to>
                                    </p:set>
                                    <p:animEffect transition="in" filter="fade">
                                      <p:cBhvr>
                                        <p:cTn id="41" dur="500"/>
                                        <p:tgtEl>
                                          <p:spTgt spid="68">
                                            <p:txEl>
                                              <p:pRg st="1" end="1"/>
                                            </p:txEl>
                                          </p:spTgt>
                                        </p:tgtEl>
                                      </p:cBhvr>
                                    </p:animEffect>
                                  </p:childTnLst>
                                </p:cTn>
                              </p:par>
                            </p:childTnLst>
                          </p:cTn>
                        </p:par>
                        <p:par>
                          <p:cTn id="42" fill="hold" nodeType="afterGroup">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68">
                                            <p:txEl>
                                              <p:pRg st="2" end="2"/>
                                            </p:txEl>
                                          </p:spTgt>
                                        </p:tgtEl>
                                        <p:attrNameLst>
                                          <p:attrName>style.visibility</p:attrName>
                                        </p:attrNameLst>
                                      </p:cBhvr>
                                      <p:to>
                                        <p:strVal val="visible"/>
                                      </p:to>
                                    </p:set>
                                    <p:animEffect transition="in" filter="fade">
                                      <p:cBhvr>
                                        <p:cTn id="45" dur="500"/>
                                        <p:tgtEl>
                                          <p:spTgt spid="68">
                                            <p:txEl>
                                              <p:pRg st="2" end="2"/>
                                            </p:txEl>
                                          </p:spTgt>
                                        </p:tgtEl>
                                      </p:cBhvr>
                                    </p:animEffect>
                                  </p:childTnLst>
                                </p:cTn>
                              </p:par>
                            </p:childTnLst>
                          </p:cTn>
                        </p:par>
                        <p:par>
                          <p:cTn id="46" fill="hold" nodeType="afterGroup">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68">
                                            <p:txEl>
                                              <p:pRg st="3" end="3"/>
                                            </p:txEl>
                                          </p:spTgt>
                                        </p:tgtEl>
                                        <p:attrNameLst>
                                          <p:attrName>style.visibility</p:attrName>
                                        </p:attrNameLst>
                                      </p:cBhvr>
                                      <p:to>
                                        <p:strVal val="visible"/>
                                      </p:to>
                                    </p:set>
                                    <p:animEffect transition="in" filter="fade">
                                      <p:cBhvr>
                                        <p:cTn id="49" dur="500"/>
                                        <p:tgtEl>
                                          <p:spTgt spid="68">
                                            <p:txEl>
                                              <p:pRg st="3" end="3"/>
                                            </p:txEl>
                                          </p:spTgt>
                                        </p:tgtEl>
                                      </p:cBhvr>
                                    </p:animEffect>
                                  </p:childTnLst>
                                </p:cTn>
                              </p:par>
                            </p:childTnLst>
                          </p:cTn>
                        </p:par>
                        <p:par>
                          <p:cTn id="50" fill="hold" nodeType="afterGroup">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68">
                                            <p:txEl>
                                              <p:pRg st="4" end="4"/>
                                            </p:txEl>
                                          </p:spTgt>
                                        </p:tgtEl>
                                        <p:attrNameLst>
                                          <p:attrName>style.visibility</p:attrName>
                                        </p:attrNameLst>
                                      </p:cBhvr>
                                      <p:to>
                                        <p:strVal val="visible"/>
                                      </p:to>
                                    </p:set>
                                    <p:animEffect transition="in" filter="fade">
                                      <p:cBhvr>
                                        <p:cTn id="53" dur="500"/>
                                        <p:tgtEl>
                                          <p:spTgt spid="68">
                                            <p:txEl>
                                              <p:pRg st="4" end="4"/>
                                            </p:txEl>
                                          </p:spTgt>
                                        </p:tgtEl>
                                      </p:cBhvr>
                                    </p:animEffect>
                                  </p:childTnLst>
                                </p:cTn>
                              </p:par>
                            </p:childTnLst>
                          </p:cTn>
                        </p:par>
                        <p:par>
                          <p:cTn id="54" fill="hold" nodeType="afterGroup">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69">
                                            <p:txEl>
                                              <p:pRg st="0" end="0"/>
                                            </p:txEl>
                                          </p:spTgt>
                                        </p:tgtEl>
                                        <p:attrNameLst>
                                          <p:attrName>style.visibility</p:attrName>
                                        </p:attrNameLst>
                                      </p:cBhvr>
                                      <p:to>
                                        <p:strVal val="visible"/>
                                      </p:to>
                                    </p:set>
                                    <p:animEffect transition="in" filter="fade">
                                      <p:cBhvr>
                                        <p:cTn id="57" dur="500"/>
                                        <p:tgtEl>
                                          <p:spTgt spid="69">
                                            <p:txEl>
                                              <p:pRg st="0" end="0"/>
                                            </p:txEl>
                                          </p:spTgt>
                                        </p:tgtEl>
                                      </p:cBhvr>
                                    </p:animEffect>
                                  </p:childTnLst>
                                </p:cTn>
                              </p:par>
                            </p:childTnLst>
                          </p:cTn>
                        </p:par>
                        <p:par>
                          <p:cTn id="58" fill="hold" nodeType="afterGroup">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69">
                                            <p:txEl>
                                              <p:pRg st="1" end="1"/>
                                            </p:txEl>
                                          </p:spTgt>
                                        </p:tgtEl>
                                        <p:attrNameLst>
                                          <p:attrName>style.visibility</p:attrName>
                                        </p:attrNameLst>
                                      </p:cBhvr>
                                      <p:to>
                                        <p:strVal val="visible"/>
                                      </p:to>
                                    </p:set>
                                    <p:animEffect transition="in" filter="fade">
                                      <p:cBhvr>
                                        <p:cTn id="61" dur="500"/>
                                        <p:tgtEl>
                                          <p:spTgt spid="69">
                                            <p:txEl>
                                              <p:pRg st="1" end="1"/>
                                            </p:txEl>
                                          </p:spTgt>
                                        </p:tgtEl>
                                      </p:cBhvr>
                                    </p:animEffect>
                                  </p:childTnLst>
                                </p:cTn>
                              </p:par>
                            </p:childTnLst>
                          </p:cTn>
                        </p:par>
                        <p:par>
                          <p:cTn id="62" fill="hold" nodeType="afterGroup">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69">
                                            <p:txEl>
                                              <p:pRg st="2" end="2"/>
                                            </p:txEl>
                                          </p:spTgt>
                                        </p:tgtEl>
                                        <p:attrNameLst>
                                          <p:attrName>style.visibility</p:attrName>
                                        </p:attrNameLst>
                                      </p:cBhvr>
                                      <p:to>
                                        <p:strVal val="visible"/>
                                      </p:to>
                                    </p:set>
                                    <p:animEffect transition="in" filter="fade">
                                      <p:cBhvr>
                                        <p:cTn id="65" dur="500"/>
                                        <p:tgtEl>
                                          <p:spTgt spid="69">
                                            <p:txEl>
                                              <p:pRg st="2" end="2"/>
                                            </p:txEl>
                                          </p:spTgt>
                                        </p:tgtEl>
                                      </p:cBhvr>
                                    </p:animEffect>
                                  </p:childTnLst>
                                </p:cTn>
                              </p:par>
                            </p:childTnLst>
                          </p:cTn>
                        </p:par>
                        <p:par>
                          <p:cTn id="66" fill="hold" nodeType="afterGroup">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76">
                                            <p:txEl>
                                              <p:pRg st="0" end="0"/>
                                            </p:txEl>
                                          </p:spTgt>
                                        </p:tgtEl>
                                        <p:attrNameLst>
                                          <p:attrName>style.visibility</p:attrName>
                                        </p:attrNameLst>
                                      </p:cBhvr>
                                      <p:to>
                                        <p:strVal val="visible"/>
                                      </p:to>
                                    </p:set>
                                    <p:animEffect transition="in" filter="fade">
                                      <p:cBhvr>
                                        <p:cTn id="69" dur="500"/>
                                        <p:tgtEl>
                                          <p:spTgt spid="76">
                                            <p:txEl>
                                              <p:pRg st="0" end="0"/>
                                            </p:txEl>
                                          </p:spTgt>
                                        </p:tgtEl>
                                      </p:cBhvr>
                                    </p:animEffect>
                                  </p:childTnLst>
                                </p:cTn>
                              </p:par>
                            </p:childTnLst>
                          </p:cTn>
                        </p:par>
                        <p:par>
                          <p:cTn id="70" fill="hold" nodeType="afterGroup">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76">
                                            <p:txEl>
                                              <p:pRg st="1" end="1"/>
                                            </p:txEl>
                                          </p:spTgt>
                                        </p:tgtEl>
                                        <p:attrNameLst>
                                          <p:attrName>style.visibility</p:attrName>
                                        </p:attrNameLst>
                                      </p:cBhvr>
                                      <p:to>
                                        <p:strVal val="visible"/>
                                      </p:to>
                                    </p:set>
                                    <p:animEffect transition="in" filter="fade">
                                      <p:cBhvr>
                                        <p:cTn id="73" dur="500"/>
                                        <p:tgtEl>
                                          <p:spTgt spid="76">
                                            <p:txEl>
                                              <p:pRg st="1" end="1"/>
                                            </p:txEl>
                                          </p:spTgt>
                                        </p:tgtEl>
                                      </p:cBhvr>
                                    </p:animEffect>
                                  </p:childTnLst>
                                </p:cTn>
                              </p:par>
                            </p:childTnLst>
                          </p:cTn>
                        </p:par>
                        <p:par>
                          <p:cTn id="74" fill="hold" nodeType="afterGroup">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76">
                                            <p:txEl>
                                              <p:pRg st="2" end="2"/>
                                            </p:txEl>
                                          </p:spTgt>
                                        </p:tgtEl>
                                        <p:attrNameLst>
                                          <p:attrName>style.visibility</p:attrName>
                                        </p:attrNameLst>
                                      </p:cBhvr>
                                      <p:to>
                                        <p:strVal val="visible"/>
                                      </p:to>
                                    </p:set>
                                    <p:animEffect transition="in" filter="fade">
                                      <p:cBhvr>
                                        <p:cTn id="77" dur="500"/>
                                        <p:tgtEl>
                                          <p:spTgt spid="76">
                                            <p:txEl>
                                              <p:pRg st="2" end="2"/>
                                            </p:txEl>
                                          </p:spTgt>
                                        </p:tgtEl>
                                      </p:cBhvr>
                                    </p:animEffect>
                                  </p:childTnLst>
                                </p:cTn>
                              </p:par>
                            </p:childTnLst>
                          </p:cTn>
                        </p:par>
                        <p:par>
                          <p:cTn id="78" fill="hold" nodeType="afterGroup">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76">
                                            <p:txEl>
                                              <p:pRg st="3" end="3"/>
                                            </p:txEl>
                                          </p:spTgt>
                                        </p:tgtEl>
                                        <p:attrNameLst>
                                          <p:attrName>style.visibility</p:attrName>
                                        </p:attrNameLst>
                                      </p:cBhvr>
                                      <p:to>
                                        <p:strVal val="visible"/>
                                      </p:to>
                                    </p:set>
                                    <p:animEffect transition="in" filter="fade">
                                      <p:cBhvr>
                                        <p:cTn id="81" dur="500"/>
                                        <p:tgtEl>
                                          <p:spTgt spid="76">
                                            <p:txEl>
                                              <p:pRg st="3" end="3"/>
                                            </p:txEl>
                                          </p:spTgt>
                                        </p:tgtEl>
                                      </p:cBhvr>
                                    </p:animEffect>
                                  </p:childTnLst>
                                </p:cTn>
                              </p:par>
                            </p:childTnLst>
                          </p:cTn>
                        </p:par>
                        <p:par>
                          <p:cTn id="82" fill="hold" nodeType="afterGroup">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77">
                                            <p:txEl>
                                              <p:pRg st="0" end="0"/>
                                            </p:txEl>
                                          </p:spTgt>
                                        </p:tgtEl>
                                        <p:attrNameLst>
                                          <p:attrName>style.visibility</p:attrName>
                                        </p:attrNameLst>
                                      </p:cBhvr>
                                      <p:to>
                                        <p:strVal val="visible"/>
                                      </p:to>
                                    </p:set>
                                    <p:animEffect transition="in" filter="fade">
                                      <p:cBhvr>
                                        <p:cTn id="85" dur="500"/>
                                        <p:tgtEl>
                                          <p:spTgt spid="77">
                                            <p:txEl>
                                              <p:pRg st="0" end="0"/>
                                            </p:txEl>
                                          </p:spTgt>
                                        </p:tgtEl>
                                      </p:cBhvr>
                                    </p:animEffect>
                                  </p:childTnLst>
                                </p:cTn>
                              </p:par>
                            </p:childTnLst>
                          </p:cTn>
                        </p:par>
                        <p:par>
                          <p:cTn id="86" fill="hold" nodeType="afterGroup">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77">
                                            <p:txEl>
                                              <p:pRg st="1" end="1"/>
                                            </p:txEl>
                                          </p:spTgt>
                                        </p:tgtEl>
                                        <p:attrNameLst>
                                          <p:attrName>style.visibility</p:attrName>
                                        </p:attrNameLst>
                                      </p:cBhvr>
                                      <p:to>
                                        <p:strVal val="visible"/>
                                      </p:to>
                                    </p:set>
                                    <p:animEffect transition="in" filter="fade">
                                      <p:cBhvr>
                                        <p:cTn id="89" dur="500"/>
                                        <p:tgtEl>
                                          <p:spTgt spid="77">
                                            <p:txEl>
                                              <p:pRg st="1" end="1"/>
                                            </p:txEl>
                                          </p:spTgt>
                                        </p:tgtEl>
                                      </p:cBhvr>
                                    </p:animEffect>
                                  </p:childTnLst>
                                </p:cTn>
                              </p:par>
                            </p:childTnLst>
                          </p:cTn>
                        </p:par>
                        <p:par>
                          <p:cTn id="90" fill="hold" nodeType="afterGroup">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77">
                                            <p:txEl>
                                              <p:pRg st="2" end="2"/>
                                            </p:txEl>
                                          </p:spTgt>
                                        </p:tgtEl>
                                        <p:attrNameLst>
                                          <p:attrName>style.visibility</p:attrName>
                                        </p:attrNameLst>
                                      </p:cBhvr>
                                      <p:to>
                                        <p:strVal val="visible"/>
                                      </p:to>
                                    </p:set>
                                    <p:animEffect transition="in" filter="fade">
                                      <p:cBhvr>
                                        <p:cTn id="93" dur="500"/>
                                        <p:tgtEl>
                                          <p:spTgt spid="77">
                                            <p:txEl>
                                              <p:pRg st="2" end="2"/>
                                            </p:txEl>
                                          </p:spTgt>
                                        </p:tgtEl>
                                      </p:cBhvr>
                                    </p:animEffect>
                                  </p:childTnLst>
                                </p:cTn>
                              </p:par>
                            </p:childTnLst>
                          </p:cTn>
                        </p:par>
                        <p:par>
                          <p:cTn id="94" fill="hold" nodeType="afterGroup">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77">
                                            <p:txEl>
                                              <p:pRg st="3" end="3"/>
                                            </p:txEl>
                                          </p:spTgt>
                                        </p:tgtEl>
                                        <p:attrNameLst>
                                          <p:attrName>style.visibility</p:attrName>
                                        </p:attrNameLst>
                                      </p:cBhvr>
                                      <p:to>
                                        <p:strVal val="visible"/>
                                      </p:to>
                                    </p:set>
                                    <p:animEffect transition="in" filter="fade">
                                      <p:cBhvr>
                                        <p:cTn id="97" dur="500"/>
                                        <p:tgtEl>
                                          <p:spTgt spid="77">
                                            <p:txEl>
                                              <p:pRg st="3" end="3"/>
                                            </p:txEl>
                                          </p:spTgt>
                                        </p:tgtEl>
                                      </p:cBhvr>
                                    </p:animEffect>
                                  </p:childTnLst>
                                </p:cTn>
                              </p:par>
                            </p:childTnLst>
                          </p:cTn>
                        </p:par>
                        <p:par>
                          <p:cTn id="98" fill="hold" nodeType="afterGroup">
                            <p:stCondLst>
                              <p:cond delay="11000"/>
                            </p:stCondLst>
                            <p:childTnLst>
                              <p:par>
                                <p:cTn id="99" presetID="10" presetClass="entr" presetSubtype="0" fill="hold" grpId="0" nodeType="afterEffect">
                                  <p:stCondLst>
                                    <p:cond delay="0"/>
                                  </p:stCondLst>
                                  <p:childTnLst>
                                    <p:set>
                                      <p:cBhvr>
                                        <p:cTn id="100" dur="1" fill="hold">
                                          <p:stCondLst>
                                            <p:cond delay="0"/>
                                          </p:stCondLst>
                                        </p:cTn>
                                        <p:tgtEl>
                                          <p:spTgt spid="77">
                                            <p:txEl>
                                              <p:pRg st="4" end="4"/>
                                            </p:txEl>
                                          </p:spTgt>
                                        </p:tgtEl>
                                        <p:attrNameLst>
                                          <p:attrName>style.visibility</p:attrName>
                                        </p:attrNameLst>
                                      </p:cBhvr>
                                      <p:to>
                                        <p:strVal val="visible"/>
                                      </p:to>
                                    </p:set>
                                    <p:animEffect transition="in" filter="fade">
                                      <p:cBhvr>
                                        <p:cTn id="101" dur="500"/>
                                        <p:tgtEl>
                                          <p:spTgt spid="7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68" grpId="0" build="p"/>
      <p:bldP spid="69" grpId="0" build="p"/>
      <p:bldP spid="76" grpId="0" build="p"/>
      <p:bldP spid="77" grpId="0" build="p"/>
      <p:bldP spid="8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Ultimate clients</a:t>
            </a:r>
          </a:p>
        </p:txBody>
      </p:sp>
      <p:sp>
        <p:nvSpPr>
          <p:cNvPr id="10" name="TextBox 9"/>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1"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2" name="Rectangle 11"/>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32</a:t>
            </a:r>
          </a:p>
        </p:txBody>
      </p:sp>
      <p:sp>
        <p:nvSpPr>
          <p:cNvPr id="21" name="TextBox 20"/>
          <p:cNvSpPr txBox="1">
            <a:spLocks noChangeArrowheads="1"/>
          </p:cNvSpPr>
          <p:nvPr/>
        </p:nvSpPr>
        <p:spPr bwMode="auto">
          <a:xfrm>
            <a:off x="1600200" y="1638300"/>
            <a:ext cx="167640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ONE</a:t>
            </a:r>
          </a:p>
          <a:p>
            <a:pPr eaLnBrk="1" hangingPunct="1"/>
            <a:r>
              <a:rPr lang="en-US" altLang="zh-CN" sz="1200"/>
              <a:t>Specialist Skills</a:t>
            </a:r>
          </a:p>
        </p:txBody>
      </p:sp>
      <p:sp>
        <p:nvSpPr>
          <p:cNvPr id="26" name="TextBox 25"/>
          <p:cNvSpPr txBox="1">
            <a:spLocks noChangeArrowheads="1"/>
          </p:cNvSpPr>
          <p:nvPr/>
        </p:nvSpPr>
        <p:spPr bwMode="auto">
          <a:xfrm>
            <a:off x="4038600" y="1631950"/>
            <a:ext cx="167640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TWO</a:t>
            </a:r>
          </a:p>
          <a:p>
            <a:pPr eaLnBrk="1" hangingPunct="1"/>
            <a:r>
              <a:rPr lang="en-US" altLang="zh-CN" sz="1200"/>
              <a:t>Specialist Skills</a:t>
            </a:r>
          </a:p>
        </p:txBody>
      </p:sp>
      <p:sp>
        <p:nvSpPr>
          <p:cNvPr id="29" name="TextBox 28"/>
          <p:cNvSpPr txBox="1">
            <a:spLocks noChangeArrowheads="1"/>
          </p:cNvSpPr>
          <p:nvPr/>
        </p:nvSpPr>
        <p:spPr bwMode="auto">
          <a:xfrm>
            <a:off x="6477000" y="1638300"/>
            <a:ext cx="167640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THREE</a:t>
            </a:r>
          </a:p>
          <a:p>
            <a:pPr eaLnBrk="1" hangingPunct="1"/>
            <a:r>
              <a:rPr lang="en-US" altLang="zh-CN" sz="1200"/>
              <a:t>Specialist Skills</a:t>
            </a:r>
          </a:p>
        </p:txBody>
      </p:sp>
      <p:sp>
        <p:nvSpPr>
          <p:cNvPr id="32" name="TextBox 31"/>
          <p:cNvSpPr txBox="1">
            <a:spLocks noChangeArrowheads="1"/>
          </p:cNvSpPr>
          <p:nvPr/>
        </p:nvSpPr>
        <p:spPr bwMode="auto">
          <a:xfrm>
            <a:off x="1600200" y="2762250"/>
            <a:ext cx="167640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FOUR</a:t>
            </a:r>
          </a:p>
          <a:p>
            <a:pPr eaLnBrk="1" hangingPunct="1"/>
            <a:r>
              <a:rPr lang="en-US" altLang="zh-CN" sz="1200"/>
              <a:t>Specialist Skills</a:t>
            </a:r>
          </a:p>
        </p:txBody>
      </p:sp>
      <p:sp>
        <p:nvSpPr>
          <p:cNvPr id="35" name="TextBox 34"/>
          <p:cNvSpPr txBox="1">
            <a:spLocks noChangeArrowheads="1"/>
          </p:cNvSpPr>
          <p:nvPr/>
        </p:nvSpPr>
        <p:spPr bwMode="auto">
          <a:xfrm>
            <a:off x="4038600" y="2755900"/>
            <a:ext cx="167640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FIVE</a:t>
            </a:r>
          </a:p>
          <a:p>
            <a:pPr eaLnBrk="1" hangingPunct="1"/>
            <a:r>
              <a:rPr lang="en-US" altLang="zh-CN" sz="1200"/>
              <a:t>Specialist Skills</a:t>
            </a:r>
          </a:p>
        </p:txBody>
      </p:sp>
      <p:sp>
        <p:nvSpPr>
          <p:cNvPr id="38" name="TextBox 37"/>
          <p:cNvSpPr txBox="1">
            <a:spLocks noChangeArrowheads="1"/>
          </p:cNvSpPr>
          <p:nvPr/>
        </p:nvSpPr>
        <p:spPr bwMode="auto">
          <a:xfrm>
            <a:off x="6477000" y="2762250"/>
            <a:ext cx="167640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latin typeface="Gulim" pitchFamily="34" charset="-127"/>
              </a:rPr>
              <a:t>COMPANY SIX</a:t>
            </a:r>
          </a:p>
          <a:p>
            <a:pPr eaLnBrk="1" hangingPunct="1"/>
            <a:r>
              <a:rPr lang="en-US" altLang="zh-CN" sz="1200"/>
              <a:t>Specialist Skills</a:t>
            </a:r>
          </a:p>
        </p:txBody>
      </p:sp>
      <p:sp>
        <p:nvSpPr>
          <p:cNvPr id="39" name="TextBox 38"/>
          <p:cNvSpPr txBox="1">
            <a:spLocks noChangeArrowheads="1"/>
          </p:cNvSpPr>
          <p:nvPr/>
        </p:nvSpPr>
        <p:spPr bwMode="auto">
          <a:xfrm>
            <a:off x="1828800" y="3714750"/>
            <a:ext cx="54864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t>Contrary to popular belief, Lorem Ipsum is not simply random text. It has roots in a piece of classical Latin literature from 45 BC. Contrary to It has roots in a piece of classical Latin  lorem ipsum dolor sit amet dan kolor suum ata si memet literature </a:t>
            </a:r>
          </a:p>
        </p:txBody>
      </p:sp>
      <p:grpSp>
        <p:nvGrpSpPr>
          <p:cNvPr id="40" name="Group 39"/>
          <p:cNvGrpSpPr>
            <a:grpSpLocks/>
          </p:cNvGrpSpPr>
          <p:nvPr/>
        </p:nvGrpSpPr>
        <p:grpSpPr bwMode="auto">
          <a:xfrm>
            <a:off x="990600" y="1671638"/>
            <a:ext cx="533400" cy="533400"/>
            <a:chOff x="990600" y="1671479"/>
            <a:chExt cx="533400" cy="533400"/>
          </a:xfrm>
        </p:grpSpPr>
        <p:sp>
          <p:nvSpPr>
            <p:cNvPr id="20" name="Oval 19"/>
            <p:cNvSpPr/>
            <p:nvPr/>
          </p:nvSpPr>
          <p:spPr>
            <a:xfrm>
              <a:off x="990600" y="1671479"/>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22" name="Picture 2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053493" y="1761808"/>
              <a:ext cx="407614" cy="3527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41" name="Group 40"/>
          <p:cNvGrpSpPr>
            <a:grpSpLocks/>
          </p:cNvGrpSpPr>
          <p:nvPr/>
        </p:nvGrpSpPr>
        <p:grpSpPr bwMode="auto">
          <a:xfrm>
            <a:off x="3429000" y="1665288"/>
            <a:ext cx="533400" cy="533400"/>
            <a:chOff x="3429000" y="1665704"/>
            <a:chExt cx="533400" cy="533400"/>
          </a:xfrm>
        </p:grpSpPr>
        <p:sp>
          <p:nvSpPr>
            <p:cNvPr id="25" name="Oval 24"/>
            <p:cNvSpPr/>
            <p:nvPr/>
          </p:nvSpPr>
          <p:spPr>
            <a:xfrm>
              <a:off x="3429000" y="1665704"/>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20" name="Picture 4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491894" y="1737837"/>
              <a:ext cx="407612" cy="3527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47" name="Group 46"/>
          <p:cNvGrpSpPr>
            <a:grpSpLocks/>
          </p:cNvGrpSpPr>
          <p:nvPr/>
        </p:nvGrpSpPr>
        <p:grpSpPr bwMode="auto">
          <a:xfrm>
            <a:off x="5867400" y="1671638"/>
            <a:ext cx="533400" cy="533400"/>
            <a:chOff x="5867400" y="1671479"/>
            <a:chExt cx="533400" cy="533400"/>
          </a:xfrm>
        </p:grpSpPr>
        <p:sp>
          <p:nvSpPr>
            <p:cNvPr id="28" name="Oval 27"/>
            <p:cNvSpPr/>
            <p:nvPr/>
          </p:nvSpPr>
          <p:spPr>
            <a:xfrm>
              <a:off x="5867400" y="1671479"/>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18" name="Picture 42"/>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5955682" y="1753741"/>
              <a:ext cx="369538" cy="3527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50" name="Group 49"/>
          <p:cNvGrpSpPr>
            <a:grpSpLocks/>
          </p:cNvGrpSpPr>
          <p:nvPr/>
        </p:nvGrpSpPr>
        <p:grpSpPr bwMode="auto">
          <a:xfrm>
            <a:off x="990600" y="2795588"/>
            <a:ext cx="533400" cy="533400"/>
            <a:chOff x="990600" y="2795429"/>
            <a:chExt cx="533400" cy="533400"/>
          </a:xfrm>
        </p:grpSpPr>
        <p:sp>
          <p:nvSpPr>
            <p:cNvPr id="31" name="Oval 30"/>
            <p:cNvSpPr/>
            <p:nvPr/>
          </p:nvSpPr>
          <p:spPr>
            <a:xfrm>
              <a:off x="990600" y="2795429"/>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16" name="Picture 43"/>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1085051" y="2871916"/>
              <a:ext cx="344498" cy="3527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49" name="Group 48"/>
          <p:cNvGrpSpPr>
            <a:grpSpLocks/>
          </p:cNvGrpSpPr>
          <p:nvPr/>
        </p:nvGrpSpPr>
        <p:grpSpPr bwMode="auto">
          <a:xfrm>
            <a:off x="3429000" y="2789238"/>
            <a:ext cx="533400" cy="533400"/>
            <a:chOff x="3429000" y="2789654"/>
            <a:chExt cx="533400" cy="533400"/>
          </a:xfrm>
        </p:grpSpPr>
        <p:sp>
          <p:nvSpPr>
            <p:cNvPr id="34" name="Oval 33"/>
            <p:cNvSpPr/>
            <p:nvPr/>
          </p:nvSpPr>
          <p:spPr>
            <a:xfrm>
              <a:off x="3429000" y="2789654"/>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14" name="Picture 44"/>
            <p:cNvPicPr>
              <a:picLocks noChangeAspect="1"/>
            </p:cNvPicPr>
            <p:nvPr/>
          </p:nvPicPr>
          <p:blipFill>
            <a:blip r:embed="rId6">
              <a:extLst>
                <a:ext uri="{28A0092B-C50C-407E-A947-70E740481C1C}">
                  <a14:useLocalDpi xmlns:a14="http://schemas.microsoft.com/office/drawing/2010/main" xmlns="" val="0"/>
                </a:ext>
              </a:extLst>
            </a:blip>
            <a:srcRect/>
            <a:stretch>
              <a:fillRect/>
            </a:stretch>
          </p:blipFill>
          <p:spPr bwMode="auto">
            <a:xfrm>
              <a:off x="3491894" y="2871916"/>
              <a:ext cx="407612" cy="3527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48" name="Group 47"/>
          <p:cNvGrpSpPr>
            <a:grpSpLocks/>
          </p:cNvGrpSpPr>
          <p:nvPr/>
        </p:nvGrpSpPr>
        <p:grpSpPr bwMode="auto">
          <a:xfrm>
            <a:off x="5867400" y="2795588"/>
            <a:ext cx="533400" cy="533400"/>
            <a:chOff x="5867400" y="2795429"/>
            <a:chExt cx="533400" cy="533400"/>
          </a:xfrm>
        </p:grpSpPr>
        <p:sp>
          <p:nvSpPr>
            <p:cNvPr id="37" name="Oval 36"/>
            <p:cNvSpPr/>
            <p:nvPr/>
          </p:nvSpPr>
          <p:spPr>
            <a:xfrm>
              <a:off x="5867400" y="2795429"/>
              <a:ext cx="533400" cy="533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33812" name="Picture 45"/>
            <p:cNvPicPr>
              <a:picLocks noChangeAspect="1"/>
            </p:cNvPicPr>
            <p:nvPr/>
          </p:nvPicPr>
          <p:blipFill>
            <a:blip r:embed="rId7">
              <a:extLst>
                <a:ext uri="{28A0092B-C50C-407E-A947-70E740481C1C}">
                  <a14:useLocalDpi xmlns:a14="http://schemas.microsoft.com/office/drawing/2010/main" xmlns="" val="0"/>
                </a:ext>
              </a:extLst>
            </a:blip>
            <a:srcRect/>
            <a:stretch>
              <a:fillRect/>
            </a:stretch>
          </p:blipFill>
          <p:spPr bwMode="auto">
            <a:xfrm>
              <a:off x="5919470" y="2839023"/>
              <a:ext cx="429259" cy="418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p:tgtEl>
                                          <p:spTgt spid="10"/>
                                        </p:tgtEl>
                                        <p:attrNameLst>
                                          <p:attrName>ppt_y</p:attrName>
                                        </p:attrNameLst>
                                      </p:cBhvr>
                                      <p:tavLst>
                                        <p:tav tm="0">
                                          <p:val>
                                            <p:strVal val="#ppt_y-#ppt_h*1.125000"/>
                                          </p:val>
                                        </p:tav>
                                        <p:tav tm="100000">
                                          <p:val>
                                            <p:strVal val="#ppt_y"/>
                                          </p:val>
                                        </p:tav>
                                      </p:tavLst>
                                    </p:anim>
                                    <p:animEffect transition="in" filter="wipe(down)">
                                      <p:cBhvr>
                                        <p:cTn id="13" dur="500"/>
                                        <p:tgtEl>
                                          <p:spTgt spid="10"/>
                                        </p:tgtEl>
                                      </p:cBhvr>
                                    </p:animEffect>
                                  </p:childTnLst>
                                </p:cTn>
                              </p:par>
                            </p:childTnLst>
                          </p:cTn>
                        </p:par>
                        <p:par>
                          <p:cTn id="14" fill="hold" nodeType="afterGroup">
                            <p:stCondLst>
                              <p:cond delay="1000"/>
                            </p:stCondLst>
                            <p:childTnLst>
                              <p:par>
                                <p:cTn id="15" presetID="31"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 calcmode="lin" valueType="num">
                                      <p:cBhvr>
                                        <p:cTn id="19" dur="500" fill="hold"/>
                                        <p:tgtEl>
                                          <p:spTgt spid="40"/>
                                        </p:tgtEl>
                                        <p:attrNameLst>
                                          <p:attrName>style.rotation</p:attrName>
                                        </p:attrNameLst>
                                      </p:cBhvr>
                                      <p:tavLst>
                                        <p:tav tm="0">
                                          <p:val>
                                            <p:fltVal val="90"/>
                                          </p:val>
                                        </p:tav>
                                        <p:tav tm="100000">
                                          <p:val>
                                            <p:fltVal val="0"/>
                                          </p:val>
                                        </p:tav>
                                      </p:tavLst>
                                    </p:anim>
                                    <p:animEffect transition="in" filter="fade">
                                      <p:cBhvr>
                                        <p:cTn id="20" dur="500"/>
                                        <p:tgtEl>
                                          <p:spTgt spid="40"/>
                                        </p:tgtEl>
                                      </p:cBhvr>
                                    </p:animEffect>
                                  </p:childTnLst>
                                </p:cTn>
                              </p:par>
                            </p:childTnLst>
                          </p:cTn>
                        </p:par>
                        <p:par>
                          <p:cTn id="21" fill="hold" nodeType="afterGroup">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childTnLst>
                          </p:cTn>
                        </p:par>
                        <p:par>
                          <p:cTn id="25" fill="hold" nodeType="afterGroup">
                            <p:stCondLst>
                              <p:cond delay="2000"/>
                            </p:stCondLst>
                            <p:childTnLst>
                              <p:par>
                                <p:cTn id="26" presetID="31" presetClass="entr" presetSubtype="0"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 calcmode="lin" valueType="num">
                                      <p:cBhvr>
                                        <p:cTn id="30" dur="500" fill="hold"/>
                                        <p:tgtEl>
                                          <p:spTgt spid="41"/>
                                        </p:tgtEl>
                                        <p:attrNameLst>
                                          <p:attrName>style.rotation</p:attrName>
                                        </p:attrNameLst>
                                      </p:cBhvr>
                                      <p:tavLst>
                                        <p:tav tm="0">
                                          <p:val>
                                            <p:fltVal val="90"/>
                                          </p:val>
                                        </p:tav>
                                        <p:tav tm="100000">
                                          <p:val>
                                            <p:fltVal val="0"/>
                                          </p:val>
                                        </p:tav>
                                      </p:tavLst>
                                    </p:anim>
                                    <p:animEffect transition="in" filter="fade">
                                      <p:cBhvr>
                                        <p:cTn id="31" dur="500"/>
                                        <p:tgtEl>
                                          <p:spTgt spid="41"/>
                                        </p:tgtEl>
                                      </p:cBhvr>
                                    </p:animEffect>
                                  </p:childTnLst>
                                </p:cTn>
                              </p:par>
                            </p:childTnLst>
                          </p:cTn>
                        </p:par>
                        <p:par>
                          <p:cTn id="32" fill="hold" nodeType="afterGroup">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par>
                          <p:cTn id="36" fill="hold" nodeType="afterGroup">
                            <p:stCondLst>
                              <p:cond delay="3000"/>
                            </p:stCondLst>
                            <p:childTnLst>
                              <p:par>
                                <p:cTn id="37" presetID="31" presetClass="entr" presetSubtype="0"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 calcmode="lin" valueType="num">
                                      <p:cBhvr>
                                        <p:cTn id="41" dur="500" fill="hold"/>
                                        <p:tgtEl>
                                          <p:spTgt spid="47"/>
                                        </p:tgtEl>
                                        <p:attrNameLst>
                                          <p:attrName>style.rotation</p:attrName>
                                        </p:attrNameLst>
                                      </p:cBhvr>
                                      <p:tavLst>
                                        <p:tav tm="0">
                                          <p:val>
                                            <p:fltVal val="90"/>
                                          </p:val>
                                        </p:tav>
                                        <p:tav tm="100000">
                                          <p:val>
                                            <p:fltVal val="0"/>
                                          </p:val>
                                        </p:tav>
                                      </p:tavLst>
                                    </p:anim>
                                    <p:animEffect transition="in" filter="fade">
                                      <p:cBhvr>
                                        <p:cTn id="42" dur="500"/>
                                        <p:tgtEl>
                                          <p:spTgt spid="47"/>
                                        </p:tgtEl>
                                      </p:cBhvr>
                                    </p:animEffect>
                                  </p:childTnLst>
                                </p:cTn>
                              </p:par>
                            </p:childTnLst>
                          </p:cTn>
                        </p:par>
                        <p:par>
                          <p:cTn id="43" fill="hold" nodeType="afterGroup">
                            <p:stCondLst>
                              <p:cond delay="350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childTnLst>
                          </p:cTn>
                        </p:par>
                        <p:par>
                          <p:cTn id="47" fill="hold" nodeType="afterGroup">
                            <p:stCondLst>
                              <p:cond delay="4000"/>
                            </p:stCondLst>
                            <p:childTnLst>
                              <p:par>
                                <p:cTn id="48" presetID="31" presetClass="entr" presetSubtype="0"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p:cTn id="50" dur="500" fill="hold"/>
                                        <p:tgtEl>
                                          <p:spTgt spid="50"/>
                                        </p:tgtEl>
                                        <p:attrNameLst>
                                          <p:attrName>ppt_w</p:attrName>
                                        </p:attrNameLst>
                                      </p:cBhvr>
                                      <p:tavLst>
                                        <p:tav tm="0">
                                          <p:val>
                                            <p:fltVal val="0"/>
                                          </p:val>
                                        </p:tav>
                                        <p:tav tm="100000">
                                          <p:val>
                                            <p:strVal val="#ppt_w"/>
                                          </p:val>
                                        </p:tav>
                                      </p:tavLst>
                                    </p:anim>
                                    <p:anim calcmode="lin" valueType="num">
                                      <p:cBhvr>
                                        <p:cTn id="51" dur="500" fill="hold"/>
                                        <p:tgtEl>
                                          <p:spTgt spid="50"/>
                                        </p:tgtEl>
                                        <p:attrNameLst>
                                          <p:attrName>ppt_h</p:attrName>
                                        </p:attrNameLst>
                                      </p:cBhvr>
                                      <p:tavLst>
                                        <p:tav tm="0">
                                          <p:val>
                                            <p:fltVal val="0"/>
                                          </p:val>
                                        </p:tav>
                                        <p:tav tm="100000">
                                          <p:val>
                                            <p:strVal val="#ppt_h"/>
                                          </p:val>
                                        </p:tav>
                                      </p:tavLst>
                                    </p:anim>
                                    <p:anim calcmode="lin" valueType="num">
                                      <p:cBhvr>
                                        <p:cTn id="52" dur="500" fill="hold"/>
                                        <p:tgtEl>
                                          <p:spTgt spid="50"/>
                                        </p:tgtEl>
                                        <p:attrNameLst>
                                          <p:attrName>style.rotation</p:attrName>
                                        </p:attrNameLst>
                                      </p:cBhvr>
                                      <p:tavLst>
                                        <p:tav tm="0">
                                          <p:val>
                                            <p:fltVal val="90"/>
                                          </p:val>
                                        </p:tav>
                                        <p:tav tm="100000">
                                          <p:val>
                                            <p:fltVal val="0"/>
                                          </p:val>
                                        </p:tav>
                                      </p:tavLst>
                                    </p:anim>
                                    <p:animEffect transition="in" filter="fade">
                                      <p:cBhvr>
                                        <p:cTn id="53" dur="500"/>
                                        <p:tgtEl>
                                          <p:spTgt spid="50"/>
                                        </p:tgtEl>
                                      </p:cBhvr>
                                    </p:animEffect>
                                  </p:childTnLst>
                                </p:cTn>
                              </p:par>
                            </p:childTnLst>
                          </p:cTn>
                        </p:par>
                        <p:par>
                          <p:cTn id="54" fill="hold" nodeType="afterGroup">
                            <p:stCondLst>
                              <p:cond delay="4500"/>
                            </p:stCondLst>
                            <p:childTnLst>
                              <p:par>
                                <p:cTn id="55" presetID="22" presetClass="entr" presetSubtype="1"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wipe(up)">
                                      <p:cBhvr>
                                        <p:cTn id="57" dur="500"/>
                                        <p:tgtEl>
                                          <p:spTgt spid="32"/>
                                        </p:tgtEl>
                                      </p:cBhvr>
                                    </p:animEffect>
                                  </p:childTnLst>
                                </p:cTn>
                              </p:par>
                            </p:childTnLst>
                          </p:cTn>
                        </p:par>
                        <p:par>
                          <p:cTn id="58" fill="hold" nodeType="afterGroup">
                            <p:stCondLst>
                              <p:cond delay="5000"/>
                            </p:stCondLst>
                            <p:childTnLst>
                              <p:par>
                                <p:cTn id="59" presetID="31" presetClass="entr" presetSubtype="0" fill="hold" nodeType="after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p:cTn id="61" dur="500" fill="hold"/>
                                        <p:tgtEl>
                                          <p:spTgt spid="49"/>
                                        </p:tgtEl>
                                        <p:attrNameLst>
                                          <p:attrName>ppt_w</p:attrName>
                                        </p:attrNameLst>
                                      </p:cBhvr>
                                      <p:tavLst>
                                        <p:tav tm="0">
                                          <p:val>
                                            <p:fltVal val="0"/>
                                          </p:val>
                                        </p:tav>
                                        <p:tav tm="100000">
                                          <p:val>
                                            <p:strVal val="#ppt_w"/>
                                          </p:val>
                                        </p:tav>
                                      </p:tavLst>
                                    </p:anim>
                                    <p:anim calcmode="lin" valueType="num">
                                      <p:cBhvr>
                                        <p:cTn id="62" dur="500" fill="hold"/>
                                        <p:tgtEl>
                                          <p:spTgt spid="49"/>
                                        </p:tgtEl>
                                        <p:attrNameLst>
                                          <p:attrName>ppt_h</p:attrName>
                                        </p:attrNameLst>
                                      </p:cBhvr>
                                      <p:tavLst>
                                        <p:tav tm="0">
                                          <p:val>
                                            <p:fltVal val="0"/>
                                          </p:val>
                                        </p:tav>
                                        <p:tav tm="100000">
                                          <p:val>
                                            <p:strVal val="#ppt_h"/>
                                          </p:val>
                                        </p:tav>
                                      </p:tavLst>
                                    </p:anim>
                                    <p:anim calcmode="lin" valueType="num">
                                      <p:cBhvr>
                                        <p:cTn id="63" dur="500" fill="hold"/>
                                        <p:tgtEl>
                                          <p:spTgt spid="49"/>
                                        </p:tgtEl>
                                        <p:attrNameLst>
                                          <p:attrName>style.rotation</p:attrName>
                                        </p:attrNameLst>
                                      </p:cBhvr>
                                      <p:tavLst>
                                        <p:tav tm="0">
                                          <p:val>
                                            <p:fltVal val="90"/>
                                          </p:val>
                                        </p:tav>
                                        <p:tav tm="100000">
                                          <p:val>
                                            <p:fltVal val="0"/>
                                          </p:val>
                                        </p:tav>
                                      </p:tavLst>
                                    </p:anim>
                                    <p:animEffect transition="in" filter="fade">
                                      <p:cBhvr>
                                        <p:cTn id="64" dur="500"/>
                                        <p:tgtEl>
                                          <p:spTgt spid="49"/>
                                        </p:tgtEl>
                                      </p:cBhvr>
                                    </p:animEffect>
                                  </p:childTnLst>
                                </p:cTn>
                              </p:par>
                            </p:childTnLst>
                          </p:cTn>
                        </p:par>
                        <p:par>
                          <p:cTn id="65" fill="hold" nodeType="afterGroup">
                            <p:stCondLst>
                              <p:cond delay="5500"/>
                            </p:stCondLst>
                            <p:childTnLst>
                              <p:par>
                                <p:cTn id="66" presetID="22" presetClass="entr" presetSubtype="1"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childTnLst>
                          </p:cTn>
                        </p:par>
                        <p:par>
                          <p:cTn id="69" fill="hold" nodeType="afterGroup">
                            <p:stCondLst>
                              <p:cond delay="6000"/>
                            </p:stCondLst>
                            <p:childTnLst>
                              <p:par>
                                <p:cTn id="70" presetID="31" presetClass="entr" presetSubtype="0"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 calcmode="lin" valueType="num">
                                      <p:cBhvr>
                                        <p:cTn id="74" dur="500" fill="hold"/>
                                        <p:tgtEl>
                                          <p:spTgt spid="48"/>
                                        </p:tgtEl>
                                        <p:attrNameLst>
                                          <p:attrName>style.rotation</p:attrName>
                                        </p:attrNameLst>
                                      </p:cBhvr>
                                      <p:tavLst>
                                        <p:tav tm="0">
                                          <p:val>
                                            <p:fltVal val="90"/>
                                          </p:val>
                                        </p:tav>
                                        <p:tav tm="100000">
                                          <p:val>
                                            <p:fltVal val="0"/>
                                          </p:val>
                                        </p:tav>
                                      </p:tavLst>
                                    </p:anim>
                                    <p:animEffect transition="in" filter="fade">
                                      <p:cBhvr>
                                        <p:cTn id="75" dur="500"/>
                                        <p:tgtEl>
                                          <p:spTgt spid="48"/>
                                        </p:tgtEl>
                                      </p:cBhvr>
                                    </p:animEffect>
                                  </p:childTnLst>
                                </p:cTn>
                              </p:par>
                            </p:childTnLst>
                          </p:cTn>
                        </p:par>
                        <p:par>
                          <p:cTn id="76" fill="hold" nodeType="afterGroup">
                            <p:stCondLst>
                              <p:cond delay="6500"/>
                            </p:stCondLst>
                            <p:childTnLst>
                              <p:par>
                                <p:cTn id="77" presetID="22" presetClass="entr" presetSubtype="1"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up)">
                                      <p:cBhvr>
                                        <p:cTn id="79" dur="500"/>
                                        <p:tgtEl>
                                          <p:spTgt spid="38"/>
                                        </p:tgtEl>
                                      </p:cBhvr>
                                    </p:animEffect>
                                  </p:childTnLst>
                                </p:cTn>
                              </p:par>
                            </p:childTnLst>
                          </p:cTn>
                        </p:par>
                        <p:par>
                          <p:cTn id="80" fill="hold" nodeType="afterGroup">
                            <p:stCondLst>
                              <p:cond delay="70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21" grpId="0"/>
      <p:bldP spid="26" grpId="0"/>
      <p:bldP spid="29" grpId="0"/>
      <p:bldP spid="32" grpId="0"/>
      <p:bldP spid="35" grpId="0"/>
      <p:bldP spid="38" grpId="0"/>
      <p:bldP spid="3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33</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Clients testimonial</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1" name="Rectangle 10"/>
          <p:cNvSpPr/>
          <p:nvPr/>
        </p:nvSpPr>
        <p:spPr>
          <a:xfrm>
            <a:off x="1023938" y="15811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Rectangle 11"/>
          <p:cNvSpPr/>
          <p:nvPr/>
        </p:nvSpPr>
        <p:spPr>
          <a:xfrm>
            <a:off x="2852738" y="15811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Rectangle 12"/>
          <p:cNvSpPr/>
          <p:nvPr/>
        </p:nvSpPr>
        <p:spPr>
          <a:xfrm>
            <a:off x="4681538" y="15811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4" name="Rectangle 13"/>
          <p:cNvSpPr/>
          <p:nvPr/>
        </p:nvSpPr>
        <p:spPr>
          <a:xfrm>
            <a:off x="6510338" y="15811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5" name="TextBox 14"/>
          <p:cNvSpPr txBox="1">
            <a:spLocks noChangeArrowheads="1"/>
          </p:cNvSpPr>
          <p:nvPr/>
        </p:nvSpPr>
        <p:spPr bwMode="auto">
          <a:xfrm>
            <a:off x="1023938" y="2476500"/>
            <a:ext cx="1600200" cy="323850"/>
          </a:xfrm>
          <a:prstGeom prst="rect">
            <a:avLst/>
          </a:prstGeom>
          <a:solidFill>
            <a:srgbClr val="00B0F0">
              <a:alpha val="74901"/>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solidFill>
                  <a:schemeClr val="bg1"/>
                </a:solidFill>
                <a:latin typeface="Gulim" pitchFamily="34" charset="-127"/>
              </a:rPr>
              <a:t>MR. JOH DOE</a:t>
            </a:r>
          </a:p>
        </p:txBody>
      </p:sp>
      <p:sp>
        <p:nvSpPr>
          <p:cNvPr id="16" name="TextBox 15"/>
          <p:cNvSpPr txBox="1">
            <a:spLocks noChangeArrowheads="1"/>
          </p:cNvSpPr>
          <p:nvPr/>
        </p:nvSpPr>
        <p:spPr bwMode="auto">
          <a:xfrm>
            <a:off x="862013" y="2827338"/>
            <a:ext cx="533400" cy="1106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6600" b="1">
                <a:solidFill>
                  <a:srgbClr val="00B0F0"/>
                </a:solidFill>
              </a:rPr>
              <a:t>”</a:t>
            </a:r>
          </a:p>
        </p:txBody>
      </p:sp>
      <p:sp>
        <p:nvSpPr>
          <p:cNvPr id="17" name="TextBox 16"/>
          <p:cNvSpPr txBox="1">
            <a:spLocks noChangeArrowheads="1"/>
          </p:cNvSpPr>
          <p:nvPr/>
        </p:nvSpPr>
        <p:spPr bwMode="auto">
          <a:xfrm>
            <a:off x="1295400" y="2998788"/>
            <a:ext cx="14478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18" name="TextBox 17"/>
          <p:cNvSpPr txBox="1">
            <a:spLocks noChangeArrowheads="1"/>
          </p:cNvSpPr>
          <p:nvPr/>
        </p:nvSpPr>
        <p:spPr bwMode="auto">
          <a:xfrm>
            <a:off x="2690813" y="2825750"/>
            <a:ext cx="533400" cy="1108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6600" b="1">
                <a:solidFill>
                  <a:srgbClr val="00B0F0"/>
                </a:solidFill>
              </a:rPr>
              <a:t>”</a:t>
            </a:r>
          </a:p>
        </p:txBody>
      </p:sp>
      <p:sp>
        <p:nvSpPr>
          <p:cNvPr id="19" name="TextBox 18"/>
          <p:cNvSpPr txBox="1">
            <a:spLocks noChangeArrowheads="1"/>
          </p:cNvSpPr>
          <p:nvPr/>
        </p:nvSpPr>
        <p:spPr bwMode="auto">
          <a:xfrm>
            <a:off x="3124200" y="2997200"/>
            <a:ext cx="14478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20" name="TextBox 19"/>
          <p:cNvSpPr txBox="1">
            <a:spLocks noChangeArrowheads="1"/>
          </p:cNvSpPr>
          <p:nvPr/>
        </p:nvSpPr>
        <p:spPr bwMode="auto">
          <a:xfrm>
            <a:off x="4519613" y="2824163"/>
            <a:ext cx="533400" cy="1108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6600" b="1">
                <a:solidFill>
                  <a:srgbClr val="00B0F0"/>
                </a:solidFill>
              </a:rPr>
              <a:t>”</a:t>
            </a:r>
          </a:p>
        </p:txBody>
      </p:sp>
      <p:sp>
        <p:nvSpPr>
          <p:cNvPr id="21" name="TextBox 20"/>
          <p:cNvSpPr txBox="1">
            <a:spLocks noChangeArrowheads="1"/>
          </p:cNvSpPr>
          <p:nvPr/>
        </p:nvSpPr>
        <p:spPr bwMode="auto">
          <a:xfrm>
            <a:off x="4953000" y="2995613"/>
            <a:ext cx="14478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22" name="TextBox 21"/>
          <p:cNvSpPr txBox="1">
            <a:spLocks noChangeArrowheads="1"/>
          </p:cNvSpPr>
          <p:nvPr/>
        </p:nvSpPr>
        <p:spPr bwMode="auto">
          <a:xfrm>
            <a:off x="6348413" y="2822575"/>
            <a:ext cx="533400" cy="1108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6600" b="1">
                <a:solidFill>
                  <a:srgbClr val="00B0F0"/>
                </a:solidFill>
              </a:rPr>
              <a:t>”</a:t>
            </a:r>
          </a:p>
        </p:txBody>
      </p:sp>
      <p:sp>
        <p:nvSpPr>
          <p:cNvPr id="23" name="TextBox 22"/>
          <p:cNvSpPr txBox="1">
            <a:spLocks noChangeArrowheads="1"/>
          </p:cNvSpPr>
          <p:nvPr/>
        </p:nvSpPr>
        <p:spPr bwMode="auto">
          <a:xfrm>
            <a:off x="6781800" y="2994025"/>
            <a:ext cx="14478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text. It has roots in a piece of classical Latin literature from 45 BC.</a:t>
            </a:r>
            <a:endParaRPr lang="en-US" altLang="zh-CN" sz="900" b="1"/>
          </a:p>
        </p:txBody>
      </p:sp>
      <p:sp>
        <p:nvSpPr>
          <p:cNvPr id="24" name="TextBox 23"/>
          <p:cNvSpPr txBox="1">
            <a:spLocks noChangeArrowheads="1"/>
          </p:cNvSpPr>
          <p:nvPr/>
        </p:nvSpPr>
        <p:spPr bwMode="auto">
          <a:xfrm>
            <a:off x="2852738" y="2476500"/>
            <a:ext cx="1600200" cy="323850"/>
          </a:xfrm>
          <a:prstGeom prst="rect">
            <a:avLst/>
          </a:prstGeom>
          <a:solidFill>
            <a:srgbClr val="00B0F0">
              <a:alpha val="74901"/>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solidFill>
                  <a:schemeClr val="bg1"/>
                </a:solidFill>
                <a:latin typeface="Gulim" pitchFamily="34" charset="-127"/>
              </a:rPr>
              <a:t>MRS. NANCY WILSON</a:t>
            </a:r>
          </a:p>
        </p:txBody>
      </p:sp>
      <p:sp>
        <p:nvSpPr>
          <p:cNvPr id="25" name="TextBox 24"/>
          <p:cNvSpPr txBox="1">
            <a:spLocks noChangeArrowheads="1"/>
          </p:cNvSpPr>
          <p:nvPr/>
        </p:nvSpPr>
        <p:spPr bwMode="auto">
          <a:xfrm>
            <a:off x="4681538" y="2476500"/>
            <a:ext cx="1600200" cy="323850"/>
          </a:xfrm>
          <a:prstGeom prst="rect">
            <a:avLst/>
          </a:prstGeom>
          <a:solidFill>
            <a:srgbClr val="00B0F0">
              <a:alpha val="74901"/>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solidFill>
                  <a:schemeClr val="bg1"/>
                </a:solidFill>
                <a:latin typeface="Gulim" pitchFamily="34" charset="-127"/>
              </a:rPr>
              <a:t>MRS. JOEMADYS</a:t>
            </a:r>
          </a:p>
        </p:txBody>
      </p:sp>
      <p:sp>
        <p:nvSpPr>
          <p:cNvPr id="26" name="TextBox 25"/>
          <p:cNvSpPr txBox="1">
            <a:spLocks noChangeArrowheads="1"/>
          </p:cNvSpPr>
          <p:nvPr/>
        </p:nvSpPr>
        <p:spPr bwMode="auto">
          <a:xfrm>
            <a:off x="6510338" y="2476500"/>
            <a:ext cx="1600200" cy="323850"/>
          </a:xfrm>
          <a:prstGeom prst="rect">
            <a:avLst/>
          </a:prstGeom>
          <a:solidFill>
            <a:srgbClr val="00B0F0">
              <a:alpha val="74901"/>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solidFill>
                  <a:schemeClr val="bg1"/>
                </a:solidFill>
                <a:latin typeface="Gulim" pitchFamily="34" charset="-127"/>
              </a:rPr>
              <a:t>MR. APAM KEUBEU</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nodeType="afterGroup">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nodeType="afterGroup">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nodeType="afterGroup">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childTnLst>
                          </p:cTn>
                        </p:par>
                        <p:par>
                          <p:cTn id="38" fill="hold" nodeType="afterGroup">
                            <p:stCondLst>
                              <p:cond delay="3000"/>
                            </p:stCondLst>
                            <p:childTnLst>
                              <p:par>
                                <p:cTn id="39" presetID="49" presetClass="entr" presetSubtype="0" decel="10000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 calcmode="lin" valueType="num">
                                      <p:cBhvr>
                                        <p:cTn id="43" dur="500" fill="hold"/>
                                        <p:tgtEl>
                                          <p:spTgt spid="15"/>
                                        </p:tgtEl>
                                        <p:attrNameLst>
                                          <p:attrName>style.rotation</p:attrName>
                                        </p:attrNameLst>
                                      </p:cBhvr>
                                      <p:tavLst>
                                        <p:tav tm="0">
                                          <p:val>
                                            <p:fltVal val="360"/>
                                          </p:val>
                                        </p:tav>
                                        <p:tav tm="100000">
                                          <p:val>
                                            <p:fltVal val="0"/>
                                          </p:val>
                                        </p:tav>
                                      </p:tavLst>
                                    </p:anim>
                                    <p:animEffect transition="in" filter="fade">
                                      <p:cBhvr>
                                        <p:cTn id="44" dur="500"/>
                                        <p:tgtEl>
                                          <p:spTgt spid="15"/>
                                        </p:tgtEl>
                                      </p:cBhvr>
                                    </p:animEffect>
                                  </p:childTnLst>
                                </p:cTn>
                              </p:par>
                            </p:childTnLst>
                          </p:cTn>
                        </p:par>
                        <p:par>
                          <p:cTn id="45" fill="hold" nodeType="afterGroup">
                            <p:stCondLst>
                              <p:cond delay="3500"/>
                            </p:stCondLst>
                            <p:childTnLst>
                              <p:par>
                                <p:cTn id="46" presetID="49" presetClass="entr" presetSubtype="0" decel="10000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 calcmode="lin" valueType="num">
                                      <p:cBhvr>
                                        <p:cTn id="50" dur="500" fill="hold"/>
                                        <p:tgtEl>
                                          <p:spTgt spid="24"/>
                                        </p:tgtEl>
                                        <p:attrNameLst>
                                          <p:attrName>style.rotation</p:attrName>
                                        </p:attrNameLst>
                                      </p:cBhvr>
                                      <p:tavLst>
                                        <p:tav tm="0">
                                          <p:val>
                                            <p:fltVal val="360"/>
                                          </p:val>
                                        </p:tav>
                                        <p:tav tm="100000">
                                          <p:val>
                                            <p:fltVal val="0"/>
                                          </p:val>
                                        </p:tav>
                                      </p:tavLst>
                                    </p:anim>
                                    <p:animEffect transition="in" filter="fade">
                                      <p:cBhvr>
                                        <p:cTn id="51" dur="500"/>
                                        <p:tgtEl>
                                          <p:spTgt spid="24"/>
                                        </p:tgtEl>
                                      </p:cBhvr>
                                    </p:animEffect>
                                  </p:childTnLst>
                                </p:cTn>
                              </p:par>
                            </p:childTnLst>
                          </p:cTn>
                        </p:par>
                        <p:par>
                          <p:cTn id="52" fill="hold" nodeType="afterGroup">
                            <p:stCondLst>
                              <p:cond delay="4000"/>
                            </p:stCondLst>
                            <p:childTnLst>
                              <p:par>
                                <p:cTn id="53" presetID="49" presetClass="entr" presetSubtype="0" decel="10000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 calcmode="lin" valueType="num">
                                      <p:cBhvr>
                                        <p:cTn id="57" dur="500" fill="hold"/>
                                        <p:tgtEl>
                                          <p:spTgt spid="25"/>
                                        </p:tgtEl>
                                        <p:attrNameLst>
                                          <p:attrName>style.rotation</p:attrName>
                                        </p:attrNameLst>
                                      </p:cBhvr>
                                      <p:tavLst>
                                        <p:tav tm="0">
                                          <p:val>
                                            <p:fltVal val="360"/>
                                          </p:val>
                                        </p:tav>
                                        <p:tav tm="100000">
                                          <p:val>
                                            <p:fltVal val="0"/>
                                          </p:val>
                                        </p:tav>
                                      </p:tavLst>
                                    </p:anim>
                                    <p:animEffect transition="in" filter="fade">
                                      <p:cBhvr>
                                        <p:cTn id="58" dur="500"/>
                                        <p:tgtEl>
                                          <p:spTgt spid="25"/>
                                        </p:tgtEl>
                                      </p:cBhvr>
                                    </p:animEffect>
                                  </p:childTnLst>
                                </p:cTn>
                              </p:par>
                            </p:childTnLst>
                          </p:cTn>
                        </p:par>
                        <p:par>
                          <p:cTn id="59" fill="hold" nodeType="afterGroup">
                            <p:stCondLst>
                              <p:cond delay="4500"/>
                            </p:stCondLst>
                            <p:childTnLst>
                              <p:par>
                                <p:cTn id="60" presetID="49" presetClass="entr" presetSubtype="0" decel="100000"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500" fill="hold"/>
                                        <p:tgtEl>
                                          <p:spTgt spid="26"/>
                                        </p:tgtEl>
                                        <p:attrNameLst>
                                          <p:attrName>ppt_w</p:attrName>
                                        </p:attrNameLst>
                                      </p:cBhvr>
                                      <p:tavLst>
                                        <p:tav tm="0">
                                          <p:val>
                                            <p:fltVal val="0"/>
                                          </p:val>
                                        </p:tav>
                                        <p:tav tm="100000">
                                          <p:val>
                                            <p:strVal val="#ppt_w"/>
                                          </p:val>
                                        </p:tav>
                                      </p:tavLst>
                                    </p:anim>
                                    <p:anim calcmode="lin" valueType="num">
                                      <p:cBhvr>
                                        <p:cTn id="63" dur="500" fill="hold"/>
                                        <p:tgtEl>
                                          <p:spTgt spid="26"/>
                                        </p:tgtEl>
                                        <p:attrNameLst>
                                          <p:attrName>ppt_h</p:attrName>
                                        </p:attrNameLst>
                                      </p:cBhvr>
                                      <p:tavLst>
                                        <p:tav tm="0">
                                          <p:val>
                                            <p:fltVal val="0"/>
                                          </p:val>
                                        </p:tav>
                                        <p:tav tm="100000">
                                          <p:val>
                                            <p:strVal val="#ppt_h"/>
                                          </p:val>
                                        </p:tav>
                                      </p:tavLst>
                                    </p:anim>
                                    <p:anim calcmode="lin" valueType="num">
                                      <p:cBhvr>
                                        <p:cTn id="64" dur="500" fill="hold"/>
                                        <p:tgtEl>
                                          <p:spTgt spid="26"/>
                                        </p:tgtEl>
                                        <p:attrNameLst>
                                          <p:attrName>style.rotation</p:attrName>
                                        </p:attrNameLst>
                                      </p:cBhvr>
                                      <p:tavLst>
                                        <p:tav tm="0">
                                          <p:val>
                                            <p:fltVal val="360"/>
                                          </p:val>
                                        </p:tav>
                                        <p:tav tm="100000">
                                          <p:val>
                                            <p:fltVal val="0"/>
                                          </p:val>
                                        </p:tav>
                                      </p:tavLst>
                                    </p:anim>
                                    <p:animEffect transition="in" filter="fade">
                                      <p:cBhvr>
                                        <p:cTn id="65" dur="500"/>
                                        <p:tgtEl>
                                          <p:spTgt spid="26"/>
                                        </p:tgtEl>
                                      </p:cBhvr>
                                    </p:animEffect>
                                  </p:childTnLst>
                                </p:cTn>
                              </p:par>
                            </p:childTnLst>
                          </p:cTn>
                        </p:par>
                        <p:par>
                          <p:cTn id="66" fill="hold" nodeType="afterGroup">
                            <p:stCondLst>
                              <p:cond delay="5000"/>
                            </p:stCondLst>
                            <p:childTnLst>
                              <p:par>
                                <p:cTn id="67" presetID="2" presetClass="entr" presetSubtype="8"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0-#ppt_w/2"/>
                                          </p:val>
                                        </p:tav>
                                        <p:tav tm="100000">
                                          <p:val>
                                            <p:strVal val="#ppt_x"/>
                                          </p:val>
                                        </p:tav>
                                      </p:tavLst>
                                    </p:anim>
                                    <p:anim calcmode="lin" valueType="num">
                                      <p:cBhvr additive="base">
                                        <p:cTn id="70" dur="500" fill="hold"/>
                                        <p:tgtEl>
                                          <p:spTgt spid="16"/>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5500"/>
                            </p:stCondLst>
                            <p:childTnLst>
                              <p:par>
                                <p:cTn id="72" presetID="47" presetClass="entr" presetSubtype="0"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anim calcmode="lin" valueType="num">
                                      <p:cBhvr>
                                        <p:cTn id="75" dur="500" fill="hold"/>
                                        <p:tgtEl>
                                          <p:spTgt spid="17"/>
                                        </p:tgtEl>
                                        <p:attrNameLst>
                                          <p:attrName>ppt_x</p:attrName>
                                        </p:attrNameLst>
                                      </p:cBhvr>
                                      <p:tavLst>
                                        <p:tav tm="0">
                                          <p:val>
                                            <p:strVal val="#ppt_x"/>
                                          </p:val>
                                        </p:tav>
                                        <p:tav tm="100000">
                                          <p:val>
                                            <p:strVal val="#ppt_x"/>
                                          </p:val>
                                        </p:tav>
                                      </p:tavLst>
                                    </p:anim>
                                    <p:anim calcmode="lin" valueType="num">
                                      <p:cBhvr>
                                        <p:cTn id="76" dur="500" fill="hold"/>
                                        <p:tgtEl>
                                          <p:spTgt spid="17"/>
                                        </p:tgtEl>
                                        <p:attrNameLst>
                                          <p:attrName>ppt_y</p:attrName>
                                        </p:attrNameLst>
                                      </p:cBhvr>
                                      <p:tavLst>
                                        <p:tav tm="0">
                                          <p:val>
                                            <p:strVal val="#ppt_y-.1"/>
                                          </p:val>
                                        </p:tav>
                                        <p:tav tm="100000">
                                          <p:val>
                                            <p:strVal val="#ppt_y"/>
                                          </p:val>
                                        </p:tav>
                                      </p:tavLst>
                                    </p:anim>
                                  </p:childTnLst>
                                </p:cTn>
                              </p:par>
                            </p:childTnLst>
                          </p:cTn>
                        </p:par>
                        <p:par>
                          <p:cTn id="77" fill="hold" nodeType="afterGroup">
                            <p:stCondLst>
                              <p:cond delay="6000"/>
                            </p:stCondLst>
                            <p:childTnLst>
                              <p:par>
                                <p:cTn id="78" presetID="2" presetClass="entr" presetSubtype="8"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additive="base">
                                        <p:cTn id="80" dur="500" fill="hold"/>
                                        <p:tgtEl>
                                          <p:spTgt spid="18"/>
                                        </p:tgtEl>
                                        <p:attrNameLst>
                                          <p:attrName>ppt_x</p:attrName>
                                        </p:attrNameLst>
                                      </p:cBhvr>
                                      <p:tavLst>
                                        <p:tav tm="0">
                                          <p:val>
                                            <p:strVal val="0-#ppt_w/2"/>
                                          </p:val>
                                        </p:tav>
                                        <p:tav tm="100000">
                                          <p:val>
                                            <p:strVal val="#ppt_x"/>
                                          </p:val>
                                        </p:tav>
                                      </p:tavLst>
                                    </p:anim>
                                    <p:anim calcmode="lin" valueType="num">
                                      <p:cBhvr additive="base">
                                        <p:cTn id="81" dur="500" fill="hold"/>
                                        <p:tgtEl>
                                          <p:spTgt spid="18"/>
                                        </p:tgtEl>
                                        <p:attrNameLst>
                                          <p:attrName>ppt_y</p:attrName>
                                        </p:attrNameLst>
                                      </p:cBhvr>
                                      <p:tavLst>
                                        <p:tav tm="0">
                                          <p:val>
                                            <p:strVal val="#ppt_y"/>
                                          </p:val>
                                        </p:tav>
                                        <p:tav tm="100000">
                                          <p:val>
                                            <p:strVal val="#ppt_y"/>
                                          </p:val>
                                        </p:tav>
                                      </p:tavLst>
                                    </p:anim>
                                  </p:childTnLst>
                                </p:cTn>
                              </p:par>
                            </p:childTnLst>
                          </p:cTn>
                        </p:par>
                        <p:par>
                          <p:cTn id="82" fill="hold" nodeType="afterGroup">
                            <p:stCondLst>
                              <p:cond delay="6500"/>
                            </p:stCondLst>
                            <p:childTnLst>
                              <p:par>
                                <p:cTn id="83" presetID="47"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500"/>
                                        <p:tgtEl>
                                          <p:spTgt spid="19"/>
                                        </p:tgtEl>
                                      </p:cBhvr>
                                    </p:animEffect>
                                    <p:anim calcmode="lin" valueType="num">
                                      <p:cBhvr>
                                        <p:cTn id="86" dur="500" fill="hold"/>
                                        <p:tgtEl>
                                          <p:spTgt spid="19"/>
                                        </p:tgtEl>
                                        <p:attrNameLst>
                                          <p:attrName>ppt_x</p:attrName>
                                        </p:attrNameLst>
                                      </p:cBhvr>
                                      <p:tavLst>
                                        <p:tav tm="0">
                                          <p:val>
                                            <p:strVal val="#ppt_x"/>
                                          </p:val>
                                        </p:tav>
                                        <p:tav tm="100000">
                                          <p:val>
                                            <p:strVal val="#ppt_x"/>
                                          </p:val>
                                        </p:tav>
                                      </p:tavLst>
                                    </p:anim>
                                    <p:anim calcmode="lin" valueType="num">
                                      <p:cBhvr>
                                        <p:cTn id="87" dur="500" fill="hold"/>
                                        <p:tgtEl>
                                          <p:spTgt spid="19"/>
                                        </p:tgtEl>
                                        <p:attrNameLst>
                                          <p:attrName>ppt_y</p:attrName>
                                        </p:attrNameLst>
                                      </p:cBhvr>
                                      <p:tavLst>
                                        <p:tav tm="0">
                                          <p:val>
                                            <p:strVal val="#ppt_y-.1"/>
                                          </p:val>
                                        </p:tav>
                                        <p:tav tm="100000">
                                          <p:val>
                                            <p:strVal val="#ppt_y"/>
                                          </p:val>
                                        </p:tav>
                                      </p:tavLst>
                                    </p:anim>
                                  </p:childTnLst>
                                </p:cTn>
                              </p:par>
                            </p:childTnLst>
                          </p:cTn>
                        </p:par>
                        <p:par>
                          <p:cTn id="88" fill="hold" nodeType="afterGroup">
                            <p:stCondLst>
                              <p:cond delay="7000"/>
                            </p:stCondLst>
                            <p:childTnLst>
                              <p:par>
                                <p:cTn id="89" presetID="2" presetClass="entr" presetSubtype="2"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500" fill="hold"/>
                                        <p:tgtEl>
                                          <p:spTgt spid="20"/>
                                        </p:tgtEl>
                                        <p:attrNameLst>
                                          <p:attrName>ppt_x</p:attrName>
                                        </p:attrNameLst>
                                      </p:cBhvr>
                                      <p:tavLst>
                                        <p:tav tm="0">
                                          <p:val>
                                            <p:strVal val="1+#ppt_w/2"/>
                                          </p:val>
                                        </p:tav>
                                        <p:tav tm="100000">
                                          <p:val>
                                            <p:strVal val="#ppt_x"/>
                                          </p:val>
                                        </p:tav>
                                      </p:tavLst>
                                    </p:anim>
                                    <p:anim calcmode="lin" valueType="num">
                                      <p:cBhvr additive="base">
                                        <p:cTn id="92" dur="500" fill="hold"/>
                                        <p:tgtEl>
                                          <p:spTgt spid="20"/>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7500"/>
                            </p:stCondLst>
                            <p:childTnLst>
                              <p:par>
                                <p:cTn id="94" presetID="47" presetClass="entr" presetSubtype="0"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500"/>
                                        <p:tgtEl>
                                          <p:spTgt spid="21"/>
                                        </p:tgtEl>
                                      </p:cBhvr>
                                    </p:animEffect>
                                    <p:anim calcmode="lin" valueType="num">
                                      <p:cBhvr>
                                        <p:cTn id="97" dur="500" fill="hold"/>
                                        <p:tgtEl>
                                          <p:spTgt spid="21"/>
                                        </p:tgtEl>
                                        <p:attrNameLst>
                                          <p:attrName>ppt_x</p:attrName>
                                        </p:attrNameLst>
                                      </p:cBhvr>
                                      <p:tavLst>
                                        <p:tav tm="0">
                                          <p:val>
                                            <p:strVal val="#ppt_x"/>
                                          </p:val>
                                        </p:tav>
                                        <p:tav tm="100000">
                                          <p:val>
                                            <p:strVal val="#ppt_x"/>
                                          </p:val>
                                        </p:tav>
                                      </p:tavLst>
                                    </p:anim>
                                    <p:anim calcmode="lin" valueType="num">
                                      <p:cBhvr>
                                        <p:cTn id="98" dur="500" fill="hold"/>
                                        <p:tgtEl>
                                          <p:spTgt spid="21"/>
                                        </p:tgtEl>
                                        <p:attrNameLst>
                                          <p:attrName>ppt_y</p:attrName>
                                        </p:attrNameLst>
                                      </p:cBhvr>
                                      <p:tavLst>
                                        <p:tav tm="0">
                                          <p:val>
                                            <p:strVal val="#ppt_y-.1"/>
                                          </p:val>
                                        </p:tav>
                                        <p:tav tm="100000">
                                          <p:val>
                                            <p:strVal val="#ppt_y"/>
                                          </p:val>
                                        </p:tav>
                                      </p:tavLst>
                                    </p:anim>
                                  </p:childTnLst>
                                </p:cTn>
                              </p:par>
                            </p:childTnLst>
                          </p:cTn>
                        </p:par>
                        <p:par>
                          <p:cTn id="99" fill="hold" nodeType="afterGroup">
                            <p:stCondLst>
                              <p:cond delay="8000"/>
                            </p:stCondLst>
                            <p:childTnLst>
                              <p:par>
                                <p:cTn id="100" presetID="2" presetClass="entr" presetSubtype="2" fill="hold" grpId="0" nodeType="afterEffect">
                                  <p:stCondLst>
                                    <p:cond delay="0"/>
                                  </p:stCondLst>
                                  <p:childTnLst>
                                    <p:set>
                                      <p:cBhvr>
                                        <p:cTn id="101" dur="1" fill="hold">
                                          <p:stCondLst>
                                            <p:cond delay="0"/>
                                          </p:stCondLst>
                                        </p:cTn>
                                        <p:tgtEl>
                                          <p:spTgt spid="22"/>
                                        </p:tgtEl>
                                        <p:attrNameLst>
                                          <p:attrName>style.visibility</p:attrName>
                                        </p:attrNameLst>
                                      </p:cBhvr>
                                      <p:to>
                                        <p:strVal val="visible"/>
                                      </p:to>
                                    </p:set>
                                    <p:anim calcmode="lin" valueType="num">
                                      <p:cBhvr additive="base">
                                        <p:cTn id="102" dur="500" fill="hold"/>
                                        <p:tgtEl>
                                          <p:spTgt spid="22"/>
                                        </p:tgtEl>
                                        <p:attrNameLst>
                                          <p:attrName>ppt_x</p:attrName>
                                        </p:attrNameLst>
                                      </p:cBhvr>
                                      <p:tavLst>
                                        <p:tav tm="0">
                                          <p:val>
                                            <p:strVal val="1+#ppt_w/2"/>
                                          </p:val>
                                        </p:tav>
                                        <p:tav tm="100000">
                                          <p:val>
                                            <p:strVal val="#ppt_x"/>
                                          </p:val>
                                        </p:tav>
                                      </p:tavLst>
                                    </p:anim>
                                    <p:anim calcmode="lin" valueType="num">
                                      <p:cBhvr additive="base">
                                        <p:cTn id="103" dur="500" fill="hold"/>
                                        <p:tgtEl>
                                          <p:spTgt spid="22"/>
                                        </p:tgtEl>
                                        <p:attrNameLst>
                                          <p:attrName>ppt_y</p:attrName>
                                        </p:attrNameLst>
                                      </p:cBhvr>
                                      <p:tavLst>
                                        <p:tav tm="0">
                                          <p:val>
                                            <p:strVal val="#ppt_y"/>
                                          </p:val>
                                        </p:tav>
                                        <p:tav tm="100000">
                                          <p:val>
                                            <p:strVal val="#ppt_y"/>
                                          </p:val>
                                        </p:tav>
                                      </p:tavLst>
                                    </p:anim>
                                  </p:childTnLst>
                                </p:cTn>
                              </p:par>
                            </p:childTnLst>
                          </p:cTn>
                        </p:par>
                        <p:par>
                          <p:cTn id="104" fill="hold" nodeType="afterGroup">
                            <p:stCondLst>
                              <p:cond delay="8500"/>
                            </p:stCondLst>
                            <p:childTnLst>
                              <p:par>
                                <p:cTn id="105" presetID="47" presetClass="entr" presetSubtype="0"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fade">
                                      <p:cBhvr>
                                        <p:cTn id="107" dur="500"/>
                                        <p:tgtEl>
                                          <p:spTgt spid="23"/>
                                        </p:tgtEl>
                                      </p:cBhvr>
                                    </p:animEffect>
                                    <p:anim calcmode="lin" valueType="num">
                                      <p:cBhvr>
                                        <p:cTn id="108" dur="500" fill="hold"/>
                                        <p:tgtEl>
                                          <p:spTgt spid="23"/>
                                        </p:tgtEl>
                                        <p:attrNameLst>
                                          <p:attrName>ppt_x</p:attrName>
                                        </p:attrNameLst>
                                      </p:cBhvr>
                                      <p:tavLst>
                                        <p:tav tm="0">
                                          <p:val>
                                            <p:strVal val="#ppt_x"/>
                                          </p:val>
                                        </p:tav>
                                        <p:tav tm="100000">
                                          <p:val>
                                            <p:strVal val="#ppt_x"/>
                                          </p:val>
                                        </p:tav>
                                      </p:tavLst>
                                    </p:anim>
                                    <p:anim calcmode="lin" valueType="num">
                                      <p:cBhvr>
                                        <p:cTn id="109"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34</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SINGLE testimonial</a:t>
            </a:r>
          </a:p>
        </p:txBody>
      </p:sp>
      <p:sp>
        <p:nvSpPr>
          <p:cNvPr id="7" name="TextBox 6"/>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8" name="Rectangle 7"/>
          <p:cNvSpPr/>
          <p:nvPr/>
        </p:nvSpPr>
        <p:spPr>
          <a:xfrm>
            <a:off x="1023938" y="1504950"/>
            <a:ext cx="1600200" cy="12192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4" name="TextBox 23"/>
          <p:cNvSpPr txBox="1">
            <a:spLocks noChangeArrowheads="1"/>
          </p:cNvSpPr>
          <p:nvPr/>
        </p:nvSpPr>
        <p:spPr bwMode="auto">
          <a:xfrm>
            <a:off x="2962275" y="2084388"/>
            <a:ext cx="5156200" cy="71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t>
            </a:r>
          </a:p>
        </p:txBody>
      </p:sp>
      <p:sp>
        <p:nvSpPr>
          <p:cNvPr id="25" name="TextBox 24"/>
          <p:cNvSpPr txBox="1">
            <a:spLocks noChangeArrowheads="1"/>
          </p:cNvSpPr>
          <p:nvPr/>
        </p:nvSpPr>
        <p:spPr bwMode="auto">
          <a:xfrm>
            <a:off x="2959100" y="1352550"/>
            <a:ext cx="5156200" cy="600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Mr. john doe</a:t>
            </a:r>
          </a:p>
          <a:p>
            <a:pPr eaLnBrk="1" hangingPunct="1"/>
            <a:r>
              <a:rPr lang="en-US" altLang="zh-CN" sz="900" b="1"/>
              <a:t>General Cleanpoint Manager</a:t>
            </a:r>
          </a:p>
        </p:txBody>
      </p:sp>
      <p:sp>
        <p:nvSpPr>
          <p:cNvPr id="26" name="TextBox 25"/>
          <p:cNvSpPr txBox="1">
            <a:spLocks noChangeArrowheads="1"/>
          </p:cNvSpPr>
          <p:nvPr/>
        </p:nvSpPr>
        <p:spPr bwMode="auto">
          <a:xfrm>
            <a:off x="2947988" y="2886075"/>
            <a:ext cx="5156200" cy="600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50000"/>
              </a:lnSpc>
            </a:pPr>
            <a:r>
              <a:rPr lang="en-US" altLang="zh-CN" sz="1600">
                <a:solidFill>
                  <a:srgbClr val="00B0F0"/>
                </a:solidFill>
                <a:latin typeface="Gulim" pitchFamily="34" charset="-127"/>
              </a:rPr>
              <a:t>His quote</a:t>
            </a:r>
          </a:p>
          <a:p>
            <a:pPr eaLnBrk="1" hangingPunct="1"/>
            <a:r>
              <a:rPr lang="en-US" altLang="zh-CN" sz="900" b="1"/>
              <a:t>Nice testimonial about our company</a:t>
            </a:r>
          </a:p>
        </p:txBody>
      </p:sp>
      <p:sp>
        <p:nvSpPr>
          <p:cNvPr id="27" name="TextBox 26"/>
          <p:cNvSpPr txBox="1">
            <a:spLocks noChangeArrowheads="1"/>
          </p:cNvSpPr>
          <p:nvPr/>
        </p:nvSpPr>
        <p:spPr bwMode="auto">
          <a:xfrm>
            <a:off x="2362200" y="3427413"/>
            <a:ext cx="533400" cy="1446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8800" b="1">
                <a:solidFill>
                  <a:srgbClr val="00B0F0"/>
                </a:solidFill>
              </a:rPr>
              <a:t>”</a:t>
            </a:r>
          </a:p>
        </p:txBody>
      </p:sp>
      <p:sp>
        <p:nvSpPr>
          <p:cNvPr id="28" name="TextBox 27"/>
          <p:cNvSpPr txBox="1">
            <a:spLocks noChangeArrowheads="1"/>
          </p:cNvSpPr>
          <p:nvPr/>
        </p:nvSpPr>
        <p:spPr bwMode="auto">
          <a:xfrm>
            <a:off x="2962275" y="3629025"/>
            <a:ext cx="5141913"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solidFill>
                  <a:srgbClr val="00B0F0"/>
                </a:solidFill>
              </a:rPr>
              <a:t>Contrary to popular belief, Lorem Ipsum is not simply random text. It has roots in a piece of classical Latin literature from 45 BC.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down)">
                                      <p:cBhvr>
                                        <p:cTn id="13" dur="500"/>
                                        <p:tgtEl>
                                          <p:spTgt spid="7"/>
                                        </p:tgtEl>
                                      </p:cBhvr>
                                    </p:animEffect>
                                  </p:childTnLst>
                                </p:cTn>
                              </p:par>
                            </p:childTnLst>
                          </p:cTn>
                        </p:par>
                        <p:par>
                          <p:cTn id="14" fill="hold" nodeType="afterGroup">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nodeType="afterGroup">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nodeType="afterGroup">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nodeType="afterGroup">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nodeType="afterGroup">
                            <p:stCondLst>
                              <p:cond delay="3000"/>
                            </p:stCondLst>
                            <p:childTnLst>
                              <p:par>
                                <p:cTn id="33" presetID="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0-#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3500"/>
                            </p:stCondLst>
                            <p:childTnLst>
                              <p:par>
                                <p:cTn id="38" presetID="47" presetClass="entr" presetSubtype="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anim calcmode="lin" valueType="num">
                                      <p:cBhvr>
                                        <p:cTn id="41" dur="500" fill="hold"/>
                                        <p:tgtEl>
                                          <p:spTgt spid="28"/>
                                        </p:tgtEl>
                                        <p:attrNameLst>
                                          <p:attrName>ppt_x</p:attrName>
                                        </p:attrNameLst>
                                      </p:cBhvr>
                                      <p:tavLst>
                                        <p:tav tm="0">
                                          <p:val>
                                            <p:strVal val="#ppt_x"/>
                                          </p:val>
                                        </p:tav>
                                        <p:tav tm="100000">
                                          <p:val>
                                            <p:strVal val="#ppt_x"/>
                                          </p:val>
                                        </p:tav>
                                      </p:tavLst>
                                    </p:anim>
                                    <p:anim calcmode="lin" valueType="num">
                                      <p:cBhvr>
                                        <p:cTn id="42"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24" grpId="0"/>
      <p:bldP spid="25" grpId="0"/>
      <p:bldP spid="26" grpId="0"/>
      <p:bldP spid="27" grpId="0"/>
      <p:bldP spid="2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71550"/>
            <a:ext cx="9144000" cy="3124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 name="TextBox 2"/>
          <p:cNvSpPr txBox="1">
            <a:spLocks noChangeArrowheads="1"/>
          </p:cNvSpPr>
          <p:nvPr/>
        </p:nvSpPr>
        <p:spPr bwMode="auto">
          <a:xfrm>
            <a:off x="2133600" y="2789238"/>
            <a:ext cx="4800600" cy="912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baseline="30000">
                <a:solidFill>
                  <a:schemeClr val="bg1"/>
                </a:solidFill>
              </a:rPr>
              <a:t>volorro bea volore consed quist veribearum iliquis modipsa ntiasit am untur sim et, ium iur, sumquam acium fuga ipsum lorem wahai para manusia yang na utak, bek peugah keu go meulikot meukeukeu jeut? Alah hai aduen pakon</a:t>
            </a:r>
          </a:p>
        </p:txBody>
      </p:sp>
      <p:sp>
        <p:nvSpPr>
          <p:cNvPr id="4" name="TextBox 3"/>
          <p:cNvSpPr txBox="1">
            <a:spLocks noChangeArrowheads="1"/>
          </p:cNvSpPr>
          <p:nvPr/>
        </p:nvSpPr>
        <p:spPr bwMode="auto">
          <a:xfrm>
            <a:off x="914400" y="1352550"/>
            <a:ext cx="7315200"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5400">
                <a:solidFill>
                  <a:schemeClr val="bg1"/>
                </a:solidFill>
                <a:latin typeface="Gulim" pitchFamily="34" charset="-127"/>
              </a:rPr>
              <a:t>Vision and mission</a:t>
            </a:r>
          </a:p>
        </p:txBody>
      </p:sp>
      <p:grpSp>
        <p:nvGrpSpPr>
          <p:cNvPr id="5" name="Group 4"/>
          <p:cNvGrpSpPr>
            <a:grpSpLocks/>
          </p:cNvGrpSpPr>
          <p:nvPr/>
        </p:nvGrpSpPr>
        <p:grpSpPr bwMode="auto">
          <a:xfrm>
            <a:off x="2362200" y="2338388"/>
            <a:ext cx="4495800" cy="80962"/>
            <a:chOff x="2362200" y="2119313"/>
            <a:chExt cx="4495800" cy="80962"/>
          </a:xfrm>
        </p:grpSpPr>
        <p:cxnSp>
          <p:nvCxnSpPr>
            <p:cNvPr id="6" name="Straight Connector 5"/>
            <p:cNvCxnSpPr/>
            <p:nvPr/>
          </p:nvCxnSpPr>
          <p:spPr>
            <a:xfrm>
              <a:off x="2362200" y="2160588"/>
              <a:ext cx="4495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4524375" y="2119313"/>
              <a:ext cx="80963" cy="809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sp>
        <p:nvSpPr>
          <p:cNvPr id="8"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9" name="Rectangle 8"/>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35</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450" decel="100000" fill="hold"/>
                                        <p:tgtEl>
                                          <p:spTgt spid="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nodeType="afterGroup">
                            <p:stCondLst>
                              <p:cond delay="1000"/>
                            </p:stCondLst>
                            <p:childTnLst>
                              <p:par>
                                <p:cTn id="16" presetID="10"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Our marketing target</a:t>
            </a:r>
          </a:p>
        </p:txBody>
      </p:sp>
      <p:sp>
        <p:nvSpPr>
          <p:cNvPr id="14" name="TextBox 13"/>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6" name="Rectangle 1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36</a:t>
            </a:r>
          </a:p>
        </p:txBody>
      </p:sp>
      <p:sp>
        <p:nvSpPr>
          <p:cNvPr id="37" name="Rectangle 36"/>
          <p:cNvSpPr/>
          <p:nvPr/>
        </p:nvSpPr>
        <p:spPr>
          <a:xfrm>
            <a:off x="1257300" y="1552575"/>
            <a:ext cx="1676400" cy="457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400" dirty="0" err="1">
                <a:latin typeface="Gulim" pitchFamily="34" charset="-127"/>
              </a:rPr>
              <a:t>europe</a:t>
            </a:r>
            <a:endParaRPr lang="en-US" sz="1400" dirty="0">
              <a:latin typeface="Gulim" pitchFamily="34" charset="-127"/>
            </a:endParaRPr>
          </a:p>
        </p:txBody>
      </p:sp>
      <p:sp>
        <p:nvSpPr>
          <p:cNvPr id="38" name="Rectangle 37"/>
          <p:cNvSpPr/>
          <p:nvPr/>
        </p:nvSpPr>
        <p:spPr>
          <a:xfrm>
            <a:off x="3009900" y="1552575"/>
            <a:ext cx="1676400" cy="457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400" dirty="0" err="1">
                <a:latin typeface="Gulim" pitchFamily="34" charset="-127"/>
              </a:rPr>
              <a:t>america</a:t>
            </a:r>
            <a:endParaRPr lang="en-US" sz="1400" dirty="0">
              <a:latin typeface="Gulim" pitchFamily="34" charset="-127"/>
            </a:endParaRPr>
          </a:p>
        </p:txBody>
      </p:sp>
      <p:sp>
        <p:nvSpPr>
          <p:cNvPr id="39" name="Rectangle 38"/>
          <p:cNvSpPr/>
          <p:nvPr/>
        </p:nvSpPr>
        <p:spPr>
          <a:xfrm>
            <a:off x="4762500" y="1552575"/>
            <a:ext cx="1676400" cy="457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400" dirty="0" err="1">
                <a:latin typeface="Gulim" pitchFamily="34" charset="-127"/>
              </a:rPr>
              <a:t>asia</a:t>
            </a:r>
            <a:endParaRPr lang="en-US" sz="1400" dirty="0">
              <a:latin typeface="Gulim" pitchFamily="34" charset="-127"/>
            </a:endParaRPr>
          </a:p>
        </p:txBody>
      </p:sp>
      <p:sp>
        <p:nvSpPr>
          <p:cNvPr id="40" name="Rectangle 39"/>
          <p:cNvSpPr/>
          <p:nvPr/>
        </p:nvSpPr>
        <p:spPr>
          <a:xfrm>
            <a:off x="6515100" y="1552575"/>
            <a:ext cx="1676400" cy="457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400" dirty="0" err="1">
                <a:latin typeface="Gulim" pitchFamily="34" charset="-127"/>
              </a:rPr>
              <a:t>africa</a:t>
            </a:r>
            <a:endParaRPr lang="en-US" sz="1400" dirty="0">
              <a:latin typeface="Gulim" pitchFamily="34" charset="-127"/>
            </a:endParaRPr>
          </a:p>
        </p:txBody>
      </p:sp>
      <p:grpSp>
        <p:nvGrpSpPr>
          <p:cNvPr id="54" name="Group 53"/>
          <p:cNvGrpSpPr/>
          <p:nvPr/>
        </p:nvGrpSpPr>
        <p:grpSpPr>
          <a:xfrm>
            <a:off x="1257300" y="2086005"/>
            <a:ext cx="1676402" cy="1602485"/>
            <a:chOff x="5486398" y="2870068"/>
            <a:chExt cx="1676402" cy="1602485"/>
          </a:xfrm>
          <a:solidFill>
            <a:schemeClr val="bg1">
              <a:lumMod val="75000"/>
            </a:schemeClr>
          </a:solidFill>
        </p:grpSpPr>
        <p:sp>
          <p:nvSpPr>
            <p:cNvPr id="55" name="Rectangle 54"/>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56" name="Rectangle 55"/>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57" name="Rectangle 56"/>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58" name="Rectangle 57"/>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63" name="Rectangle 62"/>
          <p:cNvSpPr/>
          <p:nvPr/>
        </p:nvSpPr>
        <p:spPr>
          <a:xfrm>
            <a:off x="1257300" y="2085975"/>
            <a:ext cx="838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45%</a:t>
            </a:r>
          </a:p>
        </p:txBody>
      </p:sp>
      <p:sp>
        <p:nvSpPr>
          <p:cNvPr id="64" name="Rectangle 63"/>
          <p:cNvSpPr/>
          <p:nvPr/>
        </p:nvSpPr>
        <p:spPr>
          <a:xfrm>
            <a:off x="1257300" y="2490788"/>
            <a:ext cx="1066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65%</a:t>
            </a:r>
          </a:p>
        </p:txBody>
      </p:sp>
      <p:sp>
        <p:nvSpPr>
          <p:cNvPr id="65" name="Rectangle 64"/>
          <p:cNvSpPr/>
          <p:nvPr/>
        </p:nvSpPr>
        <p:spPr>
          <a:xfrm>
            <a:off x="1257300" y="2897188"/>
            <a:ext cx="139541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85%</a:t>
            </a:r>
          </a:p>
        </p:txBody>
      </p:sp>
      <p:sp>
        <p:nvSpPr>
          <p:cNvPr id="66" name="Rectangle 65"/>
          <p:cNvSpPr/>
          <p:nvPr/>
        </p:nvSpPr>
        <p:spPr>
          <a:xfrm>
            <a:off x="1257300" y="3306763"/>
            <a:ext cx="1219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sp>
        <p:nvSpPr>
          <p:cNvPr id="67" name="TextBox 66"/>
          <p:cNvSpPr txBox="1">
            <a:spLocks noChangeArrowheads="1"/>
          </p:cNvSpPr>
          <p:nvPr/>
        </p:nvSpPr>
        <p:spPr bwMode="auto">
          <a:xfrm>
            <a:off x="1522413" y="4092575"/>
            <a:ext cx="632777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400">
                <a:latin typeface="Gulim" pitchFamily="34" charset="-127"/>
              </a:rPr>
              <a:t>1.</a:t>
            </a:r>
            <a:r>
              <a:rPr lang="en-US" altLang="zh-CN" sz="1400">
                <a:solidFill>
                  <a:srgbClr val="00B0F0"/>
                </a:solidFill>
                <a:latin typeface="Gulim" pitchFamily="34" charset="-127"/>
              </a:rPr>
              <a:t> Graphic design, </a:t>
            </a:r>
            <a:r>
              <a:rPr lang="en-US" altLang="zh-CN" sz="1400">
                <a:latin typeface="Gulim" pitchFamily="34" charset="-127"/>
              </a:rPr>
              <a:t>2.</a:t>
            </a:r>
            <a:r>
              <a:rPr lang="en-US" altLang="zh-CN" sz="1400">
                <a:solidFill>
                  <a:srgbClr val="00B0F0"/>
                </a:solidFill>
                <a:latin typeface="Gulim" pitchFamily="34" charset="-127"/>
              </a:rPr>
              <a:t> web design, </a:t>
            </a:r>
            <a:r>
              <a:rPr lang="en-US" altLang="zh-CN" sz="1400">
                <a:latin typeface="Gulim" pitchFamily="34" charset="-127"/>
              </a:rPr>
              <a:t>3.</a:t>
            </a:r>
            <a:r>
              <a:rPr lang="en-US" altLang="zh-CN" sz="1400">
                <a:solidFill>
                  <a:srgbClr val="00B0F0"/>
                </a:solidFill>
                <a:latin typeface="Gulim" pitchFamily="34" charset="-127"/>
              </a:rPr>
              <a:t> interior design, </a:t>
            </a:r>
            <a:r>
              <a:rPr lang="en-US" altLang="zh-CN" sz="1400">
                <a:latin typeface="Gulim" pitchFamily="34" charset="-127"/>
              </a:rPr>
              <a:t>4.</a:t>
            </a:r>
            <a:r>
              <a:rPr lang="en-US" altLang="zh-CN" sz="1400">
                <a:solidFill>
                  <a:srgbClr val="00B0F0"/>
                </a:solidFill>
                <a:latin typeface="Gulim" pitchFamily="34" charset="-127"/>
              </a:rPr>
              <a:t> print creative</a:t>
            </a:r>
          </a:p>
        </p:txBody>
      </p:sp>
      <p:sp>
        <p:nvSpPr>
          <p:cNvPr id="69" name="Rectangle 68"/>
          <p:cNvSpPr/>
          <p:nvPr/>
        </p:nvSpPr>
        <p:spPr>
          <a:xfrm>
            <a:off x="914400" y="2085975"/>
            <a:ext cx="338138"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200" dirty="0">
                <a:solidFill>
                  <a:schemeClr val="tx1"/>
                </a:solidFill>
                <a:latin typeface="Gulim" pitchFamily="34" charset="-127"/>
              </a:rPr>
              <a:t>1.</a:t>
            </a:r>
          </a:p>
        </p:txBody>
      </p:sp>
      <p:sp>
        <p:nvSpPr>
          <p:cNvPr id="70" name="Rectangle 69"/>
          <p:cNvSpPr/>
          <p:nvPr/>
        </p:nvSpPr>
        <p:spPr>
          <a:xfrm>
            <a:off x="914400" y="2490788"/>
            <a:ext cx="338138"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200" dirty="0">
                <a:solidFill>
                  <a:schemeClr val="tx1"/>
                </a:solidFill>
                <a:latin typeface="Gulim" pitchFamily="34" charset="-127"/>
              </a:rPr>
              <a:t>2.</a:t>
            </a:r>
          </a:p>
        </p:txBody>
      </p:sp>
      <p:sp>
        <p:nvSpPr>
          <p:cNvPr id="71" name="Rectangle 70"/>
          <p:cNvSpPr/>
          <p:nvPr/>
        </p:nvSpPr>
        <p:spPr>
          <a:xfrm>
            <a:off x="914400" y="2897188"/>
            <a:ext cx="338138"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200" dirty="0">
                <a:solidFill>
                  <a:schemeClr val="tx1"/>
                </a:solidFill>
                <a:latin typeface="Gulim" pitchFamily="34" charset="-127"/>
              </a:rPr>
              <a:t>3.</a:t>
            </a:r>
          </a:p>
        </p:txBody>
      </p:sp>
      <p:sp>
        <p:nvSpPr>
          <p:cNvPr id="72" name="Rectangle 71"/>
          <p:cNvSpPr/>
          <p:nvPr/>
        </p:nvSpPr>
        <p:spPr>
          <a:xfrm>
            <a:off x="914400" y="3306763"/>
            <a:ext cx="338138"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200" dirty="0">
                <a:solidFill>
                  <a:schemeClr val="tx1"/>
                </a:solidFill>
                <a:latin typeface="Gulim" pitchFamily="34" charset="-127"/>
              </a:rPr>
              <a:t>4.</a:t>
            </a:r>
          </a:p>
        </p:txBody>
      </p:sp>
      <p:grpSp>
        <p:nvGrpSpPr>
          <p:cNvPr id="100" name="Group 99"/>
          <p:cNvGrpSpPr/>
          <p:nvPr/>
        </p:nvGrpSpPr>
        <p:grpSpPr>
          <a:xfrm>
            <a:off x="3009898" y="2086005"/>
            <a:ext cx="1676402" cy="1602485"/>
            <a:chOff x="5486398" y="2870068"/>
            <a:chExt cx="1676402" cy="1602485"/>
          </a:xfrm>
          <a:solidFill>
            <a:schemeClr val="bg1">
              <a:lumMod val="75000"/>
            </a:schemeClr>
          </a:solidFill>
        </p:grpSpPr>
        <p:sp>
          <p:nvSpPr>
            <p:cNvPr id="101" name="Rectangle 100"/>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02" name="Rectangle 101"/>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03" name="Rectangle 102"/>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04" name="Rectangle 103"/>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105" name="Rectangle 104"/>
          <p:cNvSpPr/>
          <p:nvPr/>
        </p:nvSpPr>
        <p:spPr>
          <a:xfrm>
            <a:off x="3009900" y="2085975"/>
            <a:ext cx="1447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90%</a:t>
            </a:r>
          </a:p>
        </p:txBody>
      </p:sp>
      <p:sp>
        <p:nvSpPr>
          <p:cNvPr id="106" name="Rectangle 105"/>
          <p:cNvSpPr/>
          <p:nvPr/>
        </p:nvSpPr>
        <p:spPr>
          <a:xfrm>
            <a:off x="3009900" y="2490788"/>
            <a:ext cx="12954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82%</a:t>
            </a:r>
          </a:p>
        </p:txBody>
      </p:sp>
      <p:sp>
        <p:nvSpPr>
          <p:cNvPr id="107" name="Rectangle 106"/>
          <p:cNvSpPr/>
          <p:nvPr/>
        </p:nvSpPr>
        <p:spPr>
          <a:xfrm>
            <a:off x="3009900" y="2897188"/>
            <a:ext cx="11430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sp>
        <p:nvSpPr>
          <p:cNvPr id="108" name="Rectangle 107"/>
          <p:cNvSpPr/>
          <p:nvPr/>
        </p:nvSpPr>
        <p:spPr>
          <a:xfrm>
            <a:off x="3009900" y="3306763"/>
            <a:ext cx="1447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90%</a:t>
            </a:r>
          </a:p>
        </p:txBody>
      </p:sp>
      <p:grpSp>
        <p:nvGrpSpPr>
          <p:cNvPr id="109" name="Group 108"/>
          <p:cNvGrpSpPr/>
          <p:nvPr/>
        </p:nvGrpSpPr>
        <p:grpSpPr>
          <a:xfrm>
            <a:off x="4762500" y="2086006"/>
            <a:ext cx="1676402" cy="1602485"/>
            <a:chOff x="5486398" y="2870068"/>
            <a:chExt cx="1676402" cy="1602485"/>
          </a:xfrm>
          <a:solidFill>
            <a:schemeClr val="bg1">
              <a:lumMod val="75000"/>
            </a:schemeClr>
          </a:solidFill>
        </p:grpSpPr>
        <p:sp>
          <p:nvSpPr>
            <p:cNvPr id="110" name="Rectangle 109"/>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11" name="Rectangle 110"/>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12" name="Rectangle 111"/>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13" name="Rectangle 112"/>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114" name="Rectangle 113"/>
          <p:cNvSpPr/>
          <p:nvPr/>
        </p:nvSpPr>
        <p:spPr>
          <a:xfrm>
            <a:off x="4762500" y="2085975"/>
            <a:ext cx="838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45%</a:t>
            </a:r>
          </a:p>
        </p:txBody>
      </p:sp>
      <p:sp>
        <p:nvSpPr>
          <p:cNvPr id="115" name="Rectangle 114"/>
          <p:cNvSpPr/>
          <p:nvPr/>
        </p:nvSpPr>
        <p:spPr>
          <a:xfrm>
            <a:off x="4762500" y="2490788"/>
            <a:ext cx="1066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65%</a:t>
            </a:r>
          </a:p>
        </p:txBody>
      </p:sp>
      <p:sp>
        <p:nvSpPr>
          <p:cNvPr id="116" name="Rectangle 115"/>
          <p:cNvSpPr/>
          <p:nvPr/>
        </p:nvSpPr>
        <p:spPr>
          <a:xfrm>
            <a:off x="4762500" y="2897188"/>
            <a:ext cx="139541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85%</a:t>
            </a:r>
          </a:p>
        </p:txBody>
      </p:sp>
      <p:sp>
        <p:nvSpPr>
          <p:cNvPr id="117" name="Rectangle 116"/>
          <p:cNvSpPr/>
          <p:nvPr/>
        </p:nvSpPr>
        <p:spPr>
          <a:xfrm>
            <a:off x="4762500" y="3306763"/>
            <a:ext cx="1219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grpSp>
        <p:nvGrpSpPr>
          <p:cNvPr id="118" name="Group 117"/>
          <p:cNvGrpSpPr/>
          <p:nvPr/>
        </p:nvGrpSpPr>
        <p:grpSpPr>
          <a:xfrm>
            <a:off x="6515098" y="2086006"/>
            <a:ext cx="1676402" cy="1602485"/>
            <a:chOff x="5486398" y="2870068"/>
            <a:chExt cx="1676402" cy="1602485"/>
          </a:xfrm>
          <a:solidFill>
            <a:schemeClr val="bg1">
              <a:lumMod val="75000"/>
            </a:schemeClr>
          </a:solidFill>
        </p:grpSpPr>
        <p:sp>
          <p:nvSpPr>
            <p:cNvPr id="119" name="Rectangle 118"/>
            <p:cNvSpPr/>
            <p:nvPr/>
          </p:nvSpPr>
          <p:spPr>
            <a:xfrm>
              <a:off x="5486400" y="2870068"/>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20" name="Rectangle 119"/>
            <p:cNvSpPr/>
            <p:nvPr/>
          </p:nvSpPr>
          <p:spPr>
            <a:xfrm>
              <a:off x="5486399" y="32754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21" name="Rectangle 120"/>
            <p:cNvSpPr/>
            <p:nvPr/>
          </p:nvSpPr>
          <p:spPr>
            <a:xfrm>
              <a:off x="5486398" y="3681865"/>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sp>
          <p:nvSpPr>
            <p:cNvPr id="122" name="Rectangle 121"/>
            <p:cNvSpPr/>
            <p:nvPr/>
          </p:nvSpPr>
          <p:spPr>
            <a:xfrm>
              <a:off x="5486400" y="4091553"/>
              <a:ext cx="1676400" cy="381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en-US" sz="1600" dirty="0">
                <a:latin typeface="Gulim" pitchFamily="34" charset="-127"/>
              </a:endParaRPr>
            </a:p>
          </p:txBody>
        </p:sp>
      </p:grpSp>
      <p:sp>
        <p:nvSpPr>
          <p:cNvPr id="123" name="Rectangle 122"/>
          <p:cNvSpPr/>
          <p:nvPr/>
        </p:nvSpPr>
        <p:spPr>
          <a:xfrm>
            <a:off x="6515100" y="2085975"/>
            <a:ext cx="838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45%</a:t>
            </a:r>
          </a:p>
        </p:txBody>
      </p:sp>
      <p:sp>
        <p:nvSpPr>
          <p:cNvPr id="124" name="Rectangle 123"/>
          <p:cNvSpPr/>
          <p:nvPr/>
        </p:nvSpPr>
        <p:spPr>
          <a:xfrm>
            <a:off x="6515100" y="2490788"/>
            <a:ext cx="1066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65%</a:t>
            </a:r>
          </a:p>
        </p:txBody>
      </p:sp>
      <p:sp>
        <p:nvSpPr>
          <p:cNvPr id="125" name="Rectangle 124"/>
          <p:cNvSpPr/>
          <p:nvPr/>
        </p:nvSpPr>
        <p:spPr>
          <a:xfrm>
            <a:off x="6515100" y="2897188"/>
            <a:ext cx="139541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85%</a:t>
            </a:r>
          </a:p>
        </p:txBody>
      </p:sp>
      <p:sp>
        <p:nvSpPr>
          <p:cNvPr id="126" name="Rectangle 125"/>
          <p:cNvSpPr/>
          <p:nvPr/>
        </p:nvSpPr>
        <p:spPr>
          <a:xfrm>
            <a:off x="6515100" y="3306763"/>
            <a:ext cx="1219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sz="1200" dirty="0">
                <a:latin typeface="Gulim" pitchFamily="34" charset="-127"/>
              </a:rPr>
              <a:t>70%</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down)">
                                      <p:cBhvr>
                                        <p:cTn id="13" dur="500"/>
                                        <p:tgtEl>
                                          <p:spTgt spid="14"/>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par>
                          <p:cTn id="26" fill="hold" nodeType="afterGroup">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nodeType="afterGroup">
                            <p:stCondLst>
                              <p:cond delay="3000"/>
                            </p:stCondLst>
                            <p:childTnLst>
                              <p:par>
                                <p:cTn id="31" presetID="37"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anim calcmode="lin" valueType="num">
                                      <p:cBhvr>
                                        <p:cTn id="34" dur="500" fill="hold"/>
                                        <p:tgtEl>
                                          <p:spTgt spid="67"/>
                                        </p:tgtEl>
                                        <p:attrNameLst>
                                          <p:attrName>ppt_x</p:attrName>
                                        </p:attrNameLst>
                                      </p:cBhvr>
                                      <p:tavLst>
                                        <p:tav tm="0">
                                          <p:val>
                                            <p:strVal val="#ppt_x"/>
                                          </p:val>
                                        </p:tav>
                                        <p:tav tm="100000">
                                          <p:val>
                                            <p:strVal val="#ppt_x"/>
                                          </p:val>
                                        </p:tav>
                                      </p:tavLst>
                                    </p:anim>
                                    <p:anim calcmode="lin" valueType="num">
                                      <p:cBhvr>
                                        <p:cTn id="35" dur="450" decel="100000" fill="hold"/>
                                        <p:tgtEl>
                                          <p:spTgt spid="67"/>
                                        </p:tgtEl>
                                        <p:attrNameLst>
                                          <p:attrName>ppt_y</p:attrName>
                                        </p:attrNameLst>
                                      </p:cBhvr>
                                      <p:tavLst>
                                        <p:tav tm="0">
                                          <p:val>
                                            <p:strVal val="#ppt_y+1"/>
                                          </p:val>
                                        </p:tav>
                                        <p:tav tm="100000">
                                          <p:val>
                                            <p:strVal val="#ppt_y-.03"/>
                                          </p:val>
                                        </p:tav>
                                      </p:tavLst>
                                    </p:anim>
                                    <p:anim calcmode="lin" valueType="num">
                                      <p:cBhvr>
                                        <p:cTn id="36" dur="50" accel="100000" fill="hold">
                                          <p:stCondLst>
                                            <p:cond delay="450"/>
                                          </p:stCondLst>
                                        </p:cTn>
                                        <p:tgtEl>
                                          <p:spTgt spid="67"/>
                                        </p:tgtEl>
                                        <p:attrNameLst>
                                          <p:attrName>ppt_y</p:attrName>
                                        </p:attrNameLst>
                                      </p:cBhvr>
                                      <p:tavLst>
                                        <p:tav tm="0">
                                          <p:val>
                                            <p:strVal val="#ppt_y-.03"/>
                                          </p:val>
                                        </p:tav>
                                        <p:tav tm="100000">
                                          <p:val>
                                            <p:strVal val="#ppt_y"/>
                                          </p:val>
                                        </p:tav>
                                      </p:tavLst>
                                    </p:anim>
                                  </p:childTnLst>
                                </p:cTn>
                              </p:par>
                            </p:childTnLst>
                          </p:cTn>
                        </p:par>
                        <p:par>
                          <p:cTn id="37" fill="hold" nodeType="afterGroup">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cTn>
                              </p:par>
                            </p:childTnLst>
                          </p:cTn>
                        </p:par>
                        <p:par>
                          <p:cTn id="41" fill="hold" nodeType="afterGroup">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500"/>
                                        <p:tgtEl>
                                          <p:spTgt spid="70"/>
                                        </p:tgtEl>
                                      </p:cBhvr>
                                    </p:animEffect>
                                  </p:childTnLst>
                                </p:cTn>
                              </p:par>
                            </p:childTnLst>
                          </p:cTn>
                        </p:par>
                        <p:par>
                          <p:cTn id="45" fill="hold" nodeType="afterGroup">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500"/>
                                        <p:tgtEl>
                                          <p:spTgt spid="71"/>
                                        </p:tgtEl>
                                      </p:cBhvr>
                                    </p:animEffect>
                                  </p:childTnLst>
                                </p:cTn>
                              </p:par>
                            </p:childTnLst>
                          </p:cTn>
                        </p:par>
                        <p:par>
                          <p:cTn id="49" fill="hold" nodeType="afterGroup">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childTnLst>
                          </p:cTn>
                        </p:par>
                        <p:par>
                          <p:cTn id="53" fill="hold" nodeType="afterGroup">
                            <p:stCondLst>
                              <p:cond delay="5500"/>
                            </p:stCondLst>
                            <p:childTnLst>
                              <p:par>
                                <p:cTn id="54" presetID="22" presetClass="entr" presetSubtype="1" fill="hold" nodeType="after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wipe(up)">
                                      <p:cBhvr>
                                        <p:cTn id="56" dur="500"/>
                                        <p:tgtEl>
                                          <p:spTgt spid="54"/>
                                        </p:tgtEl>
                                      </p:cBhvr>
                                    </p:animEffect>
                                  </p:childTnLst>
                                </p:cTn>
                              </p:par>
                            </p:childTnLst>
                          </p:cTn>
                        </p:par>
                        <p:par>
                          <p:cTn id="57" fill="hold" nodeType="afterGroup">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left)">
                                      <p:cBhvr>
                                        <p:cTn id="60" dur="500"/>
                                        <p:tgtEl>
                                          <p:spTgt spid="63"/>
                                        </p:tgtEl>
                                      </p:cBhvr>
                                    </p:animEffect>
                                  </p:childTnLst>
                                </p:cTn>
                              </p:par>
                            </p:childTnLst>
                          </p:cTn>
                        </p:par>
                        <p:par>
                          <p:cTn id="61" fill="hold" nodeType="afterGroup">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wipe(left)">
                                      <p:cBhvr>
                                        <p:cTn id="64" dur="500"/>
                                        <p:tgtEl>
                                          <p:spTgt spid="64"/>
                                        </p:tgtEl>
                                      </p:cBhvr>
                                    </p:animEffect>
                                  </p:childTnLst>
                                </p:cTn>
                              </p:par>
                            </p:childTnLst>
                          </p:cTn>
                        </p:par>
                        <p:par>
                          <p:cTn id="65" fill="hold" nodeType="afterGroup">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wipe(left)">
                                      <p:cBhvr>
                                        <p:cTn id="68" dur="500"/>
                                        <p:tgtEl>
                                          <p:spTgt spid="65"/>
                                        </p:tgtEl>
                                      </p:cBhvr>
                                    </p:animEffect>
                                  </p:childTnLst>
                                </p:cTn>
                              </p:par>
                            </p:childTnLst>
                          </p:cTn>
                        </p:par>
                        <p:par>
                          <p:cTn id="69" fill="hold" nodeType="afterGroup">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wipe(left)">
                                      <p:cBhvr>
                                        <p:cTn id="72" dur="500"/>
                                        <p:tgtEl>
                                          <p:spTgt spid="66"/>
                                        </p:tgtEl>
                                      </p:cBhvr>
                                    </p:animEffect>
                                  </p:childTnLst>
                                </p:cTn>
                              </p:par>
                            </p:childTnLst>
                          </p:cTn>
                        </p:par>
                        <p:par>
                          <p:cTn id="73" fill="hold" nodeType="afterGroup">
                            <p:stCondLst>
                              <p:cond delay="8000"/>
                            </p:stCondLst>
                            <p:childTnLst>
                              <p:par>
                                <p:cTn id="74" presetID="22" presetClass="entr" presetSubtype="1" fill="hold"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up)">
                                      <p:cBhvr>
                                        <p:cTn id="76" dur="500"/>
                                        <p:tgtEl>
                                          <p:spTgt spid="100"/>
                                        </p:tgtEl>
                                      </p:cBhvr>
                                    </p:animEffect>
                                  </p:childTnLst>
                                </p:cTn>
                              </p:par>
                            </p:childTnLst>
                          </p:cTn>
                        </p:par>
                        <p:par>
                          <p:cTn id="77" fill="hold" nodeType="afterGroup">
                            <p:stCondLst>
                              <p:cond delay="8500"/>
                            </p:stCondLst>
                            <p:childTnLst>
                              <p:par>
                                <p:cTn id="78" presetID="22" presetClass="entr" presetSubtype="8" fill="hold" grpId="0" nodeType="afterEffect">
                                  <p:stCondLst>
                                    <p:cond delay="0"/>
                                  </p:stCondLst>
                                  <p:childTnLst>
                                    <p:set>
                                      <p:cBhvr>
                                        <p:cTn id="79" dur="1" fill="hold">
                                          <p:stCondLst>
                                            <p:cond delay="0"/>
                                          </p:stCondLst>
                                        </p:cTn>
                                        <p:tgtEl>
                                          <p:spTgt spid="105"/>
                                        </p:tgtEl>
                                        <p:attrNameLst>
                                          <p:attrName>style.visibility</p:attrName>
                                        </p:attrNameLst>
                                      </p:cBhvr>
                                      <p:to>
                                        <p:strVal val="visible"/>
                                      </p:to>
                                    </p:set>
                                    <p:animEffect transition="in" filter="wipe(left)">
                                      <p:cBhvr>
                                        <p:cTn id="80" dur="500"/>
                                        <p:tgtEl>
                                          <p:spTgt spid="105"/>
                                        </p:tgtEl>
                                      </p:cBhvr>
                                    </p:animEffect>
                                  </p:childTnLst>
                                </p:cTn>
                              </p:par>
                            </p:childTnLst>
                          </p:cTn>
                        </p:par>
                        <p:par>
                          <p:cTn id="81" fill="hold" nodeType="afterGroup">
                            <p:stCondLst>
                              <p:cond delay="9000"/>
                            </p:stCondLst>
                            <p:childTnLst>
                              <p:par>
                                <p:cTn id="82" presetID="22" presetClass="entr" presetSubtype="8" fill="hold" grpId="0" nodeType="afterEffect">
                                  <p:stCondLst>
                                    <p:cond delay="0"/>
                                  </p:stCondLst>
                                  <p:childTnLst>
                                    <p:set>
                                      <p:cBhvr>
                                        <p:cTn id="83" dur="1" fill="hold">
                                          <p:stCondLst>
                                            <p:cond delay="0"/>
                                          </p:stCondLst>
                                        </p:cTn>
                                        <p:tgtEl>
                                          <p:spTgt spid="106"/>
                                        </p:tgtEl>
                                        <p:attrNameLst>
                                          <p:attrName>style.visibility</p:attrName>
                                        </p:attrNameLst>
                                      </p:cBhvr>
                                      <p:to>
                                        <p:strVal val="visible"/>
                                      </p:to>
                                    </p:set>
                                    <p:animEffect transition="in" filter="wipe(left)">
                                      <p:cBhvr>
                                        <p:cTn id="84" dur="500"/>
                                        <p:tgtEl>
                                          <p:spTgt spid="106"/>
                                        </p:tgtEl>
                                      </p:cBhvr>
                                    </p:animEffect>
                                  </p:childTnLst>
                                </p:cTn>
                              </p:par>
                            </p:childTnLst>
                          </p:cTn>
                        </p:par>
                        <p:par>
                          <p:cTn id="85" fill="hold" nodeType="afterGroup">
                            <p:stCondLst>
                              <p:cond delay="9500"/>
                            </p:stCondLst>
                            <p:childTnLst>
                              <p:par>
                                <p:cTn id="86" presetID="22" presetClass="entr" presetSubtype="8" fill="hold" grpId="0" nodeType="afterEffect">
                                  <p:stCondLst>
                                    <p:cond delay="0"/>
                                  </p:stCondLst>
                                  <p:childTnLst>
                                    <p:set>
                                      <p:cBhvr>
                                        <p:cTn id="87" dur="1" fill="hold">
                                          <p:stCondLst>
                                            <p:cond delay="0"/>
                                          </p:stCondLst>
                                        </p:cTn>
                                        <p:tgtEl>
                                          <p:spTgt spid="107"/>
                                        </p:tgtEl>
                                        <p:attrNameLst>
                                          <p:attrName>style.visibility</p:attrName>
                                        </p:attrNameLst>
                                      </p:cBhvr>
                                      <p:to>
                                        <p:strVal val="visible"/>
                                      </p:to>
                                    </p:set>
                                    <p:animEffect transition="in" filter="wipe(left)">
                                      <p:cBhvr>
                                        <p:cTn id="88" dur="500"/>
                                        <p:tgtEl>
                                          <p:spTgt spid="107"/>
                                        </p:tgtEl>
                                      </p:cBhvr>
                                    </p:animEffect>
                                  </p:childTnLst>
                                </p:cTn>
                              </p:par>
                            </p:childTnLst>
                          </p:cTn>
                        </p:par>
                        <p:par>
                          <p:cTn id="89" fill="hold" nodeType="afterGroup">
                            <p:stCondLst>
                              <p:cond delay="10000"/>
                            </p:stCondLst>
                            <p:childTnLst>
                              <p:par>
                                <p:cTn id="90" presetID="22" presetClass="entr" presetSubtype="8" fill="hold" grpId="0" nodeType="afterEffect">
                                  <p:stCondLst>
                                    <p:cond delay="0"/>
                                  </p:stCondLst>
                                  <p:childTnLst>
                                    <p:set>
                                      <p:cBhvr>
                                        <p:cTn id="91" dur="1" fill="hold">
                                          <p:stCondLst>
                                            <p:cond delay="0"/>
                                          </p:stCondLst>
                                        </p:cTn>
                                        <p:tgtEl>
                                          <p:spTgt spid="108"/>
                                        </p:tgtEl>
                                        <p:attrNameLst>
                                          <p:attrName>style.visibility</p:attrName>
                                        </p:attrNameLst>
                                      </p:cBhvr>
                                      <p:to>
                                        <p:strVal val="visible"/>
                                      </p:to>
                                    </p:set>
                                    <p:animEffect transition="in" filter="wipe(left)">
                                      <p:cBhvr>
                                        <p:cTn id="92" dur="500"/>
                                        <p:tgtEl>
                                          <p:spTgt spid="108"/>
                                        </p:tgtEl>
                                      </p:cBhvr>
                                    </p:animEffect>
                                  </p:childTnLst>
                                </p:cTn>
                              </p:par>
                            </p:childTnLst>
                          </p:cTn>
                        </p:par>
                        <p:par>
                          <p:cTn id="93" fill="hold" nodeType="afterGroup">
                            <p:stCondLst>
                              <p:cond delay="10500"/>
                            </p:stCondLst>
                            <p:childTnLst>
                              <p:par>
                                <p:cTn id="94" presetID="22" presetClass="entr" presetSubtype="1" fill="hold" nodeType="afterEffect">
                                  <p:stCondLst>
                                    <p:cond delay="0"/>
                                  </p:stCondLst>
                                  <p:childTnLst>
                                    <p:set>
                                      <p:cBhvr>
                                        <p:cTn id="95" dur="1" fill="hold">
                                          <p:stCondLst>
                                            <p:cond delay="0"/>
                                          </p:stCondLst>
                                        </p:cTn>
                                        <p:tgtEl>
                                          <p:spTgt spid="109"/>
                                        </p:tgtEl>
                                        <p:attrNameLst>
                                          <p:attrName>style.visibility</p:attrName>
                                        </p:attrNameLst>
                                      </p:cBhvr>
                                      <p:to>
                                        <p:strVal val="visible"/>
                                      </p:to>
                                    </p:set>
                                    <p:animEffect transition="in" filter="wipe(up)">
                                      <p:cBhvr>
                                        <p:cTn id="96" dur="500"/>
                                        <p:tgtEl>
                                          <p:spTgt spid="109"/>
                                        </p:tgtEl>
                                      </p:cBhvr>
                                    </p:animEffect>
                                  </p:childTnLst>
                                </p:cTn>
                              </p:par>
                            </p:childTnLst>
                          </p:cTn>
                        </p:par>
                        <p:par>
                          <p:cTn id="97" fill="hold" nodeType="afterGroup">
                            <p:stCondLst>
                              <p:cond delay="11000"/>
                            </p:stCondLst>
                            <p:childTnLst>
                              <p:par>
                                <p:cTn id="98" presetID="22" presetClass="entr" presetSubtype="8" fill="hold" grpId="0" nodeType="afterEffect">
                                  <p:stCondLst>
                                    <p:cond delay="0"/>
                                  </p:stCondLst>
                                  <p:childTnLst>
                                    <p:set>
                                      <p:cBhvr>
                                        <p:cTn id="99" dur="1" fill="hold">
                                          <p:stCondLst>
                                            <p:cond delay="0"/>
                                          </p:stCondLst>
                                        </p:cTn>
                                        <p:tgtEl>
                                          <p:spTgt spid="114"/>
                                        </p:tgtEl>
                                        <p:attrNameLst>
                                          <p:attrName>style.visibility</p:attrName>
                                        </p:attrNameLst>
                                      </p:cBhvr>
                                      <p:to>
                                        <p:strVal val="visible"/>
                                      </p:to>
                                    </p:set>
                                    <p:animEffect transition="in" filter="wipe(left)">
                                      <p:cBhvr>
                                        <p:cTn id="100" dur="500"/>
                                        <p:tgtEl>
                                          <p:spTgt spid="114"/>
                                        </p:tgtEl>
                                      </p:cBhvr>
                                    </p:animEffect>
                                  </p:childTnLst>
                                </p:cTn>
                              </p:par>
                            </p:childTnLst>
                          </p:cTn>
                        </p:par>
                        <p:par>
                          <p:cTn id="101" fill="hold" nodeType="afterGroup">
                            <p:stCondLst>
                              <p:cond delay="11500"/>
                            </p:stCondLst>
                            <p:childTnLst>
                              <p:par>
                                <p:cTn id="102" presetID="22" presetClass="entr" presetSubtype="8" fill="hold" grpId="0" nodeType="afterEffect">
                                  <p:stCondLst>
                                    <p:cond delay="0"/>
                                  </p:stCondLst>
                                  <p:childTnLst>
                                    <p:set>
                                      <p:cBhvr>
                                        <p:cTn id="103" dur="1" fill="hold">
                                          <p:stCondLst>
                                            <p:cond delay="0"/>
                                          </p:stCondLst>
                                        </p:cTn>
                                        <p:tgtEl>
                                          <p:spTgt spid="115"/>
                                        </p:tgtEl>
                                        <p:attrNameLst>
                                          <p:attrName>style.visibility</p:attrName>
                                        </p:attrNameLst>
                                      </p:cBhvr>
                                      <p:to>
                                        <p:strVal val="visible"/>
                                      </p:to>
                                    </p:set>
                                    <p:animEffect transition="in" filter="wipe(left)">
                                      <p:cBhvr>
                                        <p:cTn id="104" dur="500"/>
                                        <p:tgtEl>
                                          <p:spTgt spid="115"/>
                                        </p:tgtEl>
                                      </p:cBhvr>
                                    </p:animEffect>
                                  </p:childTnLst>
                                </p:cTn>
                              </p:par>
                            </p:childTnLst>
                          </p:cTn>
                        </p:par>
                        <p:par>
                          <p:cTn id="105" fill="hold" nodeType="afterGroup">
                            <p:stCondLst>
                              <p:cond delay="12000"/>
                            </p:stCondLst>
                            <p:childTnLst>
                              <p:par>
                                <p:cTn id="106" presetID="22" presetClass="entr" presetSubtype="8" fill="hold" grpId="0" nodeType="afterEffect">
                                  <p:stCondLst>
                                    <p:cond delay="0"/>
                                  </p:stCondLst>
                                  <p:childTnLst>
                                    <p:set>
                                      <p:cBhvr>
                                        <p:cTn id="107" dur="1" fill="hold">
                                          <p:stCondLst>
                                            <p:cond delay="0"/>
                                          </p:stCondLst>
                                        </p:cTn>
                                        <p:tgtEl>
                                          <p:spTgt spid="116"/>
                                        </p:tgtEl>
                                        <p:attrNameLst>
                                          <p:attrName>style.visibility</p:attrName>
                                        </p:attrNameLst>
                                      </p:cBhvr>
                                      <p:to>
                                        <p:strVal val="visible"/>
                                      </p:to>
                                    </p:set>
                                    <p:animEffect transition="in" filter="wipe(left)">
                                      <p:cBhvr>
                                        <p:cTn id="108" dur="500"/>
                                        <p:tgtEl>
                                          <p:spTgt spid="116"/>
                                        </p:tgtEl>
                                      </p:cBhvr>
                                    </p:animEffect>
                                  </p:childTnLst>
                                </p:cTn>
                              </p:par>
                            </p:childTnLst>
                          </p:cTn>
                        </p:par>
                        <p:par>
                          <p:cTn id="109" fill="hold" nodeType="afterGroup">
                            <p:stCondLst>
                              <p:cond delay="12500"/>
                            </p:stCondLst>
                            <p:childTnLst>
                              <p:par>
                                <p:cTn id="110" presetID="22" presetClass="entr" presetSubtype="8" fill="hold" grpId="0" nodeType="afterEffect">
                                  <p:stCondLst>
                                    <p:cond delay="0"/>
                                  </p:stCondLst>
                                  <p:childTnLst>
                                    <p:set>
                                      <p:cBhvr>
                                        <p:cTn id="111" dur="1" fill="hold">
                                          <p:stCondLst>
                                            <p:cond delay="0"/>
                                          </p:stCondLst>
                                        </p:cTn>
                                        <p:tgtEl>
                                          <p:spTgt spid="117"/>
                                        </p:tgtEl>
                                        <p:attrNameLst>
                                          <p:attrName>style.visibility</p:attrName>
                                        </p:attrNameLst>
                                      </p:cBhvr>
                                      <p:to>
                                        <p:strVal val="visible"/>
                                      </p:to>
                                    </p:set>
                                    <p:animEffect transition="in" filter="wipe(left)">
                                      <p:cBhvr>
                                        <p:cTn id="112" dur="500"/>
                                        <p:tgtEl>
                                          <p:spTgt spid="117"/>
                                        </p:tgtEl>
                                      </p:cBhvr>
                                    </p:animEffect>
                                  </p:childTnLst>
                                </p:cTn>
                              </p:par>
                            </p:childTnLst>
                          </p:cTn>
                        </p:par>
                        <p:par>
                          <p:cTn id="113" fill="hold" nodeType="afterGroup">
                            <p:stCondLst>
                              <p:cond delay="13000"/>
                            </p:stCondLst>
                            <p:childTnLst>
                              <p:par>
                                <p:cTn id="114" presetID="22" presetClass="entr" presetSubtype="1" fill="hold" nodeType="afterEffect">
                                  <p:stCondLst>
                                    <p:cond delay="0"/>
                                  </p:stCondLst>
                                  <p:childTnLst>
                                    <p:set>
                                      <p:cBhvr>
                                        <p:cTn id="115" dur="1" fill="hold">
                                          <p:stCondLst>
                                            <p:cond delay="0"/>
                                          </p:stCondLst>
                                        </p:cTn>
                                        <p:tgtEl>
                                          <p:spTgt spid="118"/>
                                        </p:tgtEl>
                                        <p:attrNameLst>
                                          <p:attrName>style.visibility</p:attrName>
                                        </p:attrNameLst>
                                      </p:cBhvr>
                                      <p:to>
                                        <p:strVal val="visible"/>
                                      </p:to>
                                    </p:set>
                                    <p:animEffect transition="in" filter="wipe(up)">
                                      <p:cBhvr>
                                        <p:cTn id="116" dur="500"/>
                                        <p:tgtEl>
                                          <p:spTgt spid="118"/>
                                        </p:tgtEl>
                                      </p:cBhvr>
                                    </p:animEffect>
                                  </p:childTnLst>
                                </p:cTn>
                              </p:par>
                            </p:childTnLst>
                          </p:cTn>
                        </p:par>
                        <p:par>
                          <p:cTn id="117" fill="hold" nodeType="afterGroup">
                            <p:stCondLst>
                              <p:cond delay="13500"/>
                            </p:stCondLst>
                            <p:childTnLst>
                              <p:par>
                                <p:cTn id="118" presetID="22" presetClass="entr" presetSubtype="8" fill="hold" grpId="0" nodeType="afterEffect">
                                  <p:stCondLst>
                                    <p:cond delay="0"/>
                                  </p:stCondLst>
                                  <p:childTnLst>
                                    <p:set>
                                      <p:cBhvr>
                                        <p:cTn id="119" dur="1" fill="hold">
                                          <p:stCondLst>
                                            <p:cond delay="0"/>
                                          </p:stCondLst>
                                        </p:cTn>
                                        <p:tgtEl>
                                          <p:spTgt spid="123"/>
                                        </p:tgtEl>
                                        <p:attrNameLst>
                                          <p:attrName>style.visibility</p:attrName>
                                        </p:attrNameLst>
                                      </p:cBhvr>
                                      <p:to>
                                        <p:strVal val="visible"/>
                                      </p:to>
                                    </p:set>
                                    <p:animEffect transition="in" filter="wipe(left)">
                                      <p:cBhvr>
                                        <p:cTn id="120" dur="500"/>
                                        <p:tgtEl>
                                          <p:spTgt spid="123"/>
                                        </p:tgtEl>
                                      </p:cBhvr>
                                    </p:animEffect>
                                  </p:childTnLst>
                                </p:cTn>
                              </p:par>
                            </p:childTnLst>
                          </p:cTn>
                        </p:par>
                        <p:par>
                          <p:cTn id="121" fill="hold" nodeType="afterGroup">
                            <p:stCondLst>
                              <p:cond delay="14000"/>
                            </p:stCondLst>
                            <p:childTnLst>
                              <p:par>
                                <p:cTn id="122" presetID="22" presetClass="entr" presetSubtype="8" fill="hold" grpId="0" nodeType="afterEffect">
                                  <p:stCondLst>
                                    <p:cond delay="0"/>
                                  </p:stCondLst>
                                  <p:childTnLst>
                                    <p:set>
                                      <p:cBhvr>
                                        <p:cTn id="123" dur="1" fill="hold">
                                          <p:stCondLst>
                                            <p:cond delay="0"/>
                                          </p:stCondLst>
                                        </p:cTn>
                                        <p:tgtEl>
                                          <p:spTgt spid="124"/>
                                        </p:tgtEl>
                                        <p:attrNameLst>
                                          <p:attrName>style.visibility</p:attrName>
                                        </p:attrNameLst>
                                      </p:cBhvr>
                                      <p:to>
                                        <p:strVal val="visible"/>
                                      </p:to>
                                    </p:set>
                                    <p:animEffect transition="in" filter="wipe(left)">
                                      <p:cBhvr>
                                        <p:cTn id="124" dur="500"/>
                                        <p:tgtEl>
                                          <p:spTgt spid="124"/>
                                        </p:tgtEl>
                                      </p:cBhvr>
                                    </p:animEffect>
                                  </p:childTnLst>
                                </p:cTn>
                              </p:par>
                            </p:childTnLst>
                          </p:cTn>
                        </p:par>
                        <p:par>
                          <p:cTn id="125" fill="hold" nodeType="afterGroup">
                            <p:stCondLst>
                              <p:cond delay="14500"/>
                            </p:stCondLst>
                            <p:childTnLst>
                              <p:par>
                                <p:cTn id="126" presetID="22" presetClass="entr" presetSubtype="8" fill="hold" grpId="0" nodeType="afterEffect">
                                  <p:stCondLst>
                                    <p:cond delay="0"/>
                                  </p:stCondLst>
                                  <p:childTnLst>
                                    <p:set>
                                      <p:cBhvr>
                                        <p:cTn id="127" dur="1" fill="hold">
                                          <p:stCondLst>
                                            <p:cond delay="0"/>
                                          </p:stCondLst>
                                        </p:cTn>
                                        <p:tgtEl>
                                          <p:spTgt spid="125"/>
                                        </p:tgtEl>
                                        <p:attrNameLst>
                                          <p:attrName>style.visibility</p:attrName>
                                        </p:attrNameLst>
                                      </p:cBhvr>
                                      <p:to>
                                        <p:strVal val="visible"/>
                                      </p:to>
                                    </p:set>
                                    <p:animEffect transition="in" filter="wipe(left)">
                                      <p:cBhvr>
                                        <p:cTn id="128" dur="500"/>
                                        <p:tgtEl>
                                          <p:spTgt spid="125"/>
                                        </p:tgtEl>
                                      </p:cBhvr>
                                    </p:animEffect>
                                  </p:childTnLst>
                                </p:cTn>
                              </p:par>
                            </p:childTnLst>
                          </p:cTn>
                        </p:par>
                        <p:par>
                          <p:cTn id="129" fill="hold" nodeType="afterGroup">
                            <p:stCondLst>
                              <p:cond delay="15000"/>
                            </p:stCondLst>
                            <p:childTnLst>
                              <p:par>
                                <p:cTn id="130" presetID="22" presetClass="entr" presetSubtype="8" fill="hold" grpId="0" nodeType="afterEffect">
                                  <p:stCondLst>
                                    <p:cond delay="0"/>
                                  </p:stCondLst>
                                  <p:childTnLst>
                                    <p:set>
                                      <p:cBhvr>
                                        <p:cTn id="131" dur="1" fill="hold">
                                          <p:stCondLst>
                                            <p:cond delay="0"/>
                                          </p:stCondLst>
                                        </p:cTn>
                                        <p:tgtEl>
                                          <p:spTgt spid="126"/>
                                        </p:tgtEl>
                                        <p:attrNameLst>
                                          <p:attrName>style.visibility</p:attrName>
                                        </p:attrNameLst>
                                      </p:cBhvr>
                                      <p:to>
                                        <p:strVal val="visible"/>
                                      </p:to>
                                    </p:set>
                                    <p:animEffect transition="in" filter="wipe(left)">
                                      <p:cBhvr>
                                        <p:cTn id="132"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37" grpId="0" animBg="1"/>
      <p:bldP spid="38" grpId="0" animBg="1"/>
      <p:bldP spid="39" grpId="0" animBg="1"/>
      <p:bldP spid="40" grpId="0" animBg="1"/>
      <p:bldP spid="63" grpId="0" animBg="1"/>
      <p:bldP spid="64" grpId="0" animBg="1"/>
      <p:bldP spid="65" grpId="0" animBg="1"/>
      <p:bldP spid="66" grpId="0" animBg="1"/>
      <p:bldP spid="67" grpId="0"/>
      <p:bldP spid="69" grpId="0"/>
      <p:bldP spid="70" grpId="0"/>
      <p:bldP spid="71" grpId="0"/>
      <p:bldP spid="72" grpId="0"/>
      <p:bldP spid="105" grpId="0" animBg="1"/>
      <p:bldP spid="106" grpId="0" animBg="1"/>
      <p:bldP spid="107" grpId="0" animBg="1"/>
      <p:bldP spid="108" grpId="0" animBg="1"/>
      <p:bldP spid="114" grpId="0" animBg="1"/>
      <p:bldP spid="115" grpId="0" animBg="1"/>
      <p:bldP spid="116" grpId="0" animBg="1"/>
      <p:bldP spid="117" grpId="0" animBg="1"/>
      <p:bldP spid="123" grpId="0" animBg="1"/>
      <p:bldP spid="124" grpId="0" animBg="1"/>
      <p:bldP spid="125" grpId="0" animBg="1"/>
      <p:bldP spid="12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You have good option</a:t>
            </a:r>
          </a:p>
        </p:txBody>
      </p:sp>
      <p:sp>
        <p:nvSpPr>
          <p:cNvPr id="4" name="TextBox 3"/>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6" name="Rectangle 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37</a:t>
            </a:r>
          </a:p>
        </p:txBody>
      </p:sp>
      <p:sp>
        <p:nvSpPr>
          <p:cNvPr id="24" name="Rectangle 23"/>
          <p:cNvSpPr/>
          <p:nvPr/>
        </p:nvSpPr>
        <p:spPr>
          <a:xfrm>
            <a:off x="1752600" y="1504950"/>
            <a:ext cx="1828800" cy="2343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5" name="Rectangle 24"/>
          <p:cNvSpPr/>
          <p:nvPr/>
        </p:nvSpPr>
        <p:spPr>
          <a:xfrm>
            <a:off x="3657600" y="1504950"/>
            <a:ext cx="1828800" cy="2343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26" name="Rectangle 25"/>
          <p:cNvSpPr/>
          <p:nvPr/>
        </p:nvSpPr>
        <p:spPr>
          <a:xfrm>
            <a:off x="5562600" y="1504950"/>
            <a:ext cx="1828800" cy="2343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1" name="TextBox 40"/>
          <p:cNvSpPr txBox="1">
            <a:spLocks noChangeArrowheads="1"/>
          </p:cNvSpPr>
          <p:nvPr/>
        </p:nvSpPr>
        <p:spPr bwMode="auto">
          <a:xfrm>
            <a:off x="1752600" y="3946525"/>
            <a:ext cx="18288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42" name="TextBox 41"/>
          <p:cNvSpPr txBox="1">
            <a:spLocks noChangeArrowheads="1"/>
          </p:cNvSpPr>
          <p:nvPr/>
        </p:nvSpPr>
        <p:spPr bwMode="auto">
          <a:xfrm>
            <a:off x="3657600" y="3954463"/>
            <a:ext cx="18288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43" name="TextBox 42"/>
          <p:cNvSpPr txBox="1">
            <a:spLocks noChangeArrowheads="1"/>
          </p:cNvSpPr>
          <p:nvPr/>
        </p:nvSpPr>
        <p:spPr bwMode="auto">
          <a:xfrm>
            <a:off x="5562600" y="3962400"/>
            <a:ext cx="18288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grpSp>
        <p:nvGrpSpPr>
          <p:cNvPr id="55" name="Group 54"/>
          <p:cNvGrpSpPr>
            <a:grpSpLocks/>
          </p:cNvGrpSpPr>
          <p:nvPr/>
        </p:nvGrpSpPr>
        <p:grpSpPr bwMode="auto">
          <a:xfrm>
            <a:off x="1752600" y="1555750"/>
            <a:ext cx="1828800" cy="2212975"/>
            <a:chOff x="1752600" y="1556163"/>
            <a:chExt cx="1828800" cy="2213037"/>
          </a:xfrm>
        </p:grpSpPr>
        <p:sp>
          <p:nvSpPr>
            <p:cNvPr id="38935" name="TextBox 28"/>
            <p:cNvSpPr txBox="1">
              <a:spLocks noChangeArrowheads="1"/>
            </p:cNvSpPr>
            <p:nvPr/>
          </p:nvSpPr>
          <p:spPr bwMode="auto">
            <a:xfrm>
              <a:off x="1752600" y="1556163"/>
              <a:ext cx="18288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4000">
                  <a:solidFill>
                    <a:schemeClr val="bg1"/>
                  </a:solidFill>
                  <a:latin typeface="Gulim" pitchFamily="34" charset="-127"/>
                </a:rPr>
                <a:t>$70.50</a:t>
              </a:r>
            </a:p>
          </p:txBody>
        </p:sp>
        <p:sp>
          <p:nvSpPr>
            <p:cNvPr id="38936" name="TextBox 29"/>
            <p:cNvSpPr txBox="1">
              <a:spLocks noChangeArrowheads="1"/>
            </p:cNvSpPr>
            <p:nvPr/>
          </p:nvSpPr>
          <p:spPr bwMode="auto">
            <a:xfrm>
              <a:off x="1752600" y="2116412"/>
              <a:ext cx="18288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Option one</a:t>
              </a:r>
            </a:p>
          </p:txBody>
        </p:sp>
        <p:sp>
          <p:nvSpPr>
            <p:cNvPr id="38937" name="TextBox 30"/>
            <p:cNvSpPr txBox="1">
              <a:spLocks noChangeArrowheads="1"/>
            </p:cNvSpPr>
            <p:nvPr/>
          </p:nvSpPr>
          <p:spPr bwMode="auto">
            <a:xfrm>
              <a:off x="1752600" y="2568849"/>
              <a:ext cx="1828800" cy="1200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200">
                  <a:solidFill>
                    <a:schemeClr val="bg1"/>
                  </a:solidFill>
                </a:rPr>
                <a:t>Support 24 Hours</a:t>
              </a:r>
            </a:p>
            <a:p>
              <a:pPr algn="ctr" eaLnBrk="1" hangingPunct="1">
                <a:lnSpc>
                  <a:spcPct val="150000"/>
                </a:lnSpc>
              </a:pPr>
              <a:r>
                <a:rPr lang="en-US" altLang="zh-CN" sz="1200">
                  <a:solidFill>
                    <a:schemeClr val="bg1"/>
                  </a:solidFill>
                </a:rPr>
                <a:t>Max Protection</a:t>
              </a:r>
            </a:p>
            <a:p>
              <a:pPr algn="ctr" eaLnBrk="1" hangingPunct="1">
                <a:lnSpc>
                  <a:spcPct val="150000"/>
                </a:lnSpc>
              </a:pPr>
              <a:r>
                <a:rPr lang="en-US" altLang="zh-CN" sz="1200"/>
                <a:t>X X X X</a:t>
              </a:r>
            </a:p>
            <a:p>
              <a:pPr algn="ctr" eaLnBrk="1" hangingPunct="1">
                <a:lnSpc>
                  <a:spcPct val="150000"/>
                </a:lnSpc>
              </a:pPr>
              <a:r>
                <a:rPr lang="en-US" altLang="zh-CN" sz="1200"/>
                <a:t>X X X X</a:t>
              </a:r>
            </a:p>
          </p:txBody>
        </p:sp>
        <p:cxnSp>
          <p:nvCxnSpPr>
            <p:cNvPr id="46" name="Straight Connector 45"/>
            <p:cNvCxnSpPr/>
            <p:nvPr/>
          </p:nvCxnSpPr>
          <p:spPr>
            <a:xfrm>
              <a:off x="1939925" y="2495989"/>
              <a:ext cx="1447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6" name="Group 55"/>
          <p:cNvGrpSpPr>
            <a:grpSpLocks/>
          </p:cNvGrpSpPr>
          <p:nvPr/>
        </p:nvGrpSpPr>
        <p:grpSpPr bwMode="auto">
          <a:xfrm>
            <a:off x="3657600" y="1552575"/>
            <a:ext cx="1828800" cy="2212975"/>
            <a:chOff x="3657600" y="1553262"/>
            <a:chExt cx="1828800" cy="2213037"/>
          </a:xfrm>
        </p:grpSpPr>
        <p:sp>
          <p:nvSpPr>
            <p:cNvPr id="38931" name="TextBox 34"/>
            <p:cNvSpPr txBox="1">
              <a:spLocks noChangeArrowheads="1"/>
            </p:cNvSpPr>
            <p:nvPr/>
          </p:nvSpPr>
          <p:spPr bwMode="auto">
            <a:xfrm>
              <a:off x="3657600" y="1553262"/>
              <a:ext cx="18288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4000">
                  <a:solidFill>
                    <a:schemeClr val="bg1"/>
                  </a:solidFill>
                  <a:latin typeface="Gulim" pitchFamily="34" charset="-127"/>
                </a:rPr>
                <a:t>$83.50</a:t>
              </a:r>
            </a:p>
          </p:txBody>
        </p:sp>
        <p:sp>
          <p:nvSpPr>
            <p:cNvPr id="38932" name="TextBox 35"/>
            <p:cNvSpPr txBox="1">
              <a:spLocks noChangeArrowheads="1"/>
            </p:cNvSpPr>
            <p:nvPr/>
          </p:nvSpPr>
          <p:spPr bwMode="auto">
            <a:xfrm>
              <a:off x="3657600" y="2113511"/>
              <a:ext cx="18288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Option two</a:t>
              </a:r>
            </a:p>
          </p:txBody>
        </p:sp>
        <p:sp>
          <p:nvSpPr>
            <p:cNvPr id="38933" name="TextBox 36"/>
            <p:cNvSpPr txBox="1">
              <a:spLocks noChangeArrowheads="1"/>
            </p:cNvSpPr>
            <p:nvPr/>
          </p:nvSpPr>
          <p:spPr bwMode="auto">
            <a:xfrm>
              <a:off x="3657600" y="2565948"/>
              <a:ext cx="1828800" cy="1200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200">
                  <a:solidFill>
                    <a:schemeClr val="bg1"/>
                  </a:solidFill>
                </a:rPr>
                <a:t>Support 24 Hours</a:t>
              </a:r>
            </a:p>
            <a:p>
              <a:pPr algn="ctr" eaLnBrk="1" hangingPunct="1">
                <a:lnSpc>
                  <a:spcPct val="150000"/>
                </a:lnSpc>
              </a:pPr>
              <a:r>
                <a:rPr lang="en-US" altLang="zh-CN" sz="1200">
                  <a:solidFill>
                    <a:schemeClr val="bg1"/>
                  </a:solidFill>
                </a:rPr>
                <a:t>Max Protection</a:t>
              </a:r>
            </a:p>
            <a:p>
              <a:pPr algn="ctr" eaLnBrk="1" hangingPunct="1">
                <a:lnSpc>
                  <a:spcPct val="150000"/>
                </a:lnSpc>
              </a:pPr>
              <a:r>
                <a:rPr lang="en-US" altLang="zh-CN" sz="1200">
                  <a:solidFill>
                    <a:schemeClr val="bg1"/>
                  </a:solidFill>
                </a:rPr>
                <a:t>E-mail Support</a:t>
              </a:r>
            </a:p>
            <a:p>
              <a:pPr algn="ctr" eaLnBrk="1" hangingPunct="1">
                <a:lnSpc>
                  <a:spcPct val="150000"/>
                </a:lnSpc>
              </a:pPr>
              <a:r>
                <a:rPr lang="en-US" altLang="zh-CN" sz="1200"/>
                <a:t>X X X X</a:t>
              </a:r>
            </a:p>
          </p:txBody>
        </p:sp>
        <p:cxnSp>
          <p:nvCxnSpPr>
            <p:cNvPr id="52" name="Straight Connector 51"/>
            <p:cNvCxnSpPr/>
            <p:nvPr/>
          </p:nvCxnSpPr>
          <p:spPr>
            <a:xfrm>
              <a:off x="3843338" y="2496263"/>
              <a:ext cx="1447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7" name="Group 56"/>
          <p:cNvGrpSpPr>
            <a:grpSpLocks/>
          </p:cNvGrpSpPr>
          <p:nvPr/>
        </p:nvGrpSpPr>
        <p:grpSpPr bwMode="auto">
          <a:xfrm>
            <a:off x="5562600" y="1550988"/>
            <a:ext cx="1828800" cy="2212975"/>
            <a:chOff x="5562600" y="1550361"/>
            <a:chExt cx="1828800" cy="2213037"/>
          </a:xfrm>
        </p:grpSpPr>
        <p:sp>
          <p:nvSpPr>
            <p:cNvPr id="38927" name="TextBox 37"/>
            <p:cNvSpPr txBox="1">
              <a:spLocks noChangeArrowheads="1"/>
            </p:cNvSpPr>
            <p:nvPr/>
          </p:nvSpPr>
          <p:spPr bwMode="auto">
            <a:xfrm>
              <a:off x="5562600" y="1550361"/>
              <a:ext cx="18288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4000">
                  <a:solidFill>
                    <a:schemeClr val="bg1"/>
                  </a:solidFill>
                  <a:latin typeface="Gulim" pitchFamily="34" charset="-127"/>
                </a:rPr>
                <a:t>$95.50</a:t>
              </a:r>
            </a:p>
          </p:txBody>
        </p:sp>
        <p:sp>
          <p:nvSpPr>
            <p:cNvPr id="38928" name="TextBox 38"/>
            <p:cNvSpPr txBox="1">
              <a:spLocks noChangeArrowheads="1"/>
            </p:cNvSpPr>
            <p:nvPr/>
          </p:nvSpPr>
          <p:spPr bwMode="auto">
            <a:xfrm>
              <a:off x="5562600" y="2110610"/>
              <a:ext cx="18288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Option three</a:t>
              </a:r>
            </a:p>
          </p:txBody>
        </p:sp>
        <p:sp>
          <p:nvSpPr>
            <p:cNvPr id="38929" name="TextBox 39"/>
            <p:cNvSpPr txBox="1">
              <a:spLocks noChangeArrowheads="1"/>
            </p:cNvSpPr>
            <p:nvPr/>
          </p:nvSpPr>
          <p:spPr bwMode="auto">
            <a:xfrm>
              <a:off x="5562600" y="2563047"/>
              <a:ext cx="1828800" cy="1200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200">
                  <a:solidFill>
                    <a:schemeClr val="bg1"/>
                  </a:solidFill>
                </a:rPr>
                <a:t>Support 24 Hours</a:t>
              </a:r>
            </a:p>
            <a:p>
              <a:pPr algn="ctr" eaLnBrk="1" hangingPunct="1">
                <a:lnSpc>
                  <a:spcPct val="150000"/>
                </a:lnSpc>
              </a:pPr>
              <a:r>
                <a:rPr lang="en-US" altLang="zh-CN" sz="1200">
                  <a:solidFill>
                    <a:schemeClr val="bg1"/>
                  </a:solidFill>
                </a:rPr>
                <a:t>Max Protection</a:t>
              </a:r>
            </a:p>
            <a:p>
              <a:pPr algn="ctr" eaLnBrk="1" hangingPunct="1">
                <a:lnSpc>
                  <a:spcPct val="150000"/>
                </a:lnSpc>
              </a:pPr>
              <a:r>
                <a:rPr lang="en-US" altLang="zh-CN" sz="1200">
                  <a:solidFill>
                    <a:schemeClr val="bg1"/>
                  </a:solidFill>
                </a:rPr>
                <a:t>E-mail Support</a:t>
              </a:r>
            </a:p>
            <a:p>
              <a:pPr algn="ctr" eaLnBrk="1" hangingPunct="1">
                <a:lnSpc>
                  <a:spcPct val="150000"/>
                </a:lnSpc>
              </a:pPr>
              <a:r>
                <a:rPr lang="en-US" altLang="zh-CN" sz="1200">
                  <a:solidFill>
                    <a:schemeClr val="bg1"/>
                  </a:solidFill>
                </a:rPr>
                <a:t>Data Secure</a:t>
              </a:r>
            </a:p>
          </p:txBody>
        </p:sp>
        <p:cxnSp>
          <p:nvCxnSpPr>
            <p:cNvPr id="53" name="Straight Connector 52"/>
            <p:cNvCxnSpPr/>
            <p:nvPr/>
          </p:nvCxnSpPr>
          <p:spPr>
            <a:xfrm>
              <a:off x="5746750" y="2494949"/>
              <a:ext cx="1447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down)">
                                      <p:cBhvr>
                                        <p:cTn id="13" dur="500"/>
                                        <p:tgtEl>
                                          <p:spTgt spid="4"/>
                                        </p:tgtEl>
                                      </p:cBhvr>
                                    </p:animEffect>
                                  </p:childTnLst>
                                </p:cTn>
                              </p:par>
                            </p:childTnLst>
                          </p:cTn>
                        </p:par>
                        <p:par>
                          <p:cTn id="14" fill="hold" nodeType="afterGroup">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 calcmode="lin" valueType="num">
                                      <p:cBhvr>
                                        <p:cTn id="19" dur="500" fill="hold"/>
                                        <p:tgtEl>
                                          <p:spTgt spid="24"/>
                                        </p:tgtEl>
                                        <p:attrNameLst>
                                          <p:attrName>style.rotation</p:attrName>
                                        </p:attrNameLst>
                                      </p:cBhvr>
                                      <p:tavLst>
                                        <p:tav tm="0">
                                          <p:val>
                                            <p:fltVal val="90"/>
                                          </p:val>
                                        </p:tav>
                                        <p:tav tm="100000">
                                          <p:val>
                                            <p:fltVal val="0"/>
                                          </p:val>
                                        </p:tav>
                                      </p:tavLst>
                                    </p:anim>
                                    <p:animEffect transition="in" filter="fade">
                                      <p:cBhvr>
                                        <p:cTn id="20" dur="500"/>
                                        <p:tgtEl>
                                          <p:spTgt spid="24"/>
                                        </p:tgtEl>
                                      </p:cBhvr>
                                    </p:animEffect>
                                  </p:childTnLst>
                                </p:cTn>
                              </p:par>
                            </p:childTnLst>
                          </p:cTn>
                        </p:par>
                        <p:par>
                          <p:cTn id="21" fill="hold" nodeType="afterGroup">
                            <p:stCondLst>
                              <p:cond delay="1500"/>
                            </p:stCondLst>
                            <p:childTnLst>
                              <p:par>
                                <p:cTn id="22" presetID="22" presetClass="entr" presetSubtype="1"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up)">
                                      <p:cBhvr>
                                        <p:cTn id="24" dur="500"/>
                                        <p:tgtEl>
                                          <p:spTgt spid="55"/>
                                        </p:tgtEl>
                                      </p:cBhvr>
                                    </p:animEffect>
                                  </p:childTnLst>
                                </p:cTn>
                              </p:par>
                            </p:childTnLst>
                          </p:cTn>
                        </p:par>
                        <p:par>
                          <p:cTn id="25" fill="hold" nodeType="afterGroup">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anim calcmode="lin" valueType="num">
                                      <p:cBhvr>
                                        <p:cTn id="29" dur="500" fill="hold"/>
                                        <p:tgtEl>
                                          <p:spTgt spid="41"/>
                                        </p:tgtEl>
                                        <p:attrNameLst>
                                          <p:attrName>ppt_x</p:attrName>
                                        </p:attrNameLst>
                                      </p:cBhvr>
                                      <p:tavLst>
                                        <p:tav tm="0">
                                          <p:val>
                                            <p:strVal val="#ppt_x"/>
                                          </p:val>
                                        </p:tav>
                                        <p:tav tm="100000">
                                          <p:val>
                                            <p:strVal val="#ppt_x"/>
                                          </p:val>
                                        </p:tav>
                                      </p:tavLst>
                                    </p:anim>
                                    <p:anim calcmode="lin" valueType="num">
                                      <p:cBhvr>
                                        <p:cTn id="30" dur="500" fill="hold"/>
                                        <p:tgtEl>
                                          <p:spTgt spid="41"/>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2500"/>
                            </p:stCondLst>
                            <p:childTnLst>
                              <p:par>
                                <p:cTn id="32" presetID="31"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 calcmode="lin" valueType="num">
                                      <p:cBhvr>
                                        <p:cTn id="36" dur="500" fill="hold"/>
                                        <p:tgtEl>
                                          <p:spTgt spid="25"/>
                                        </p:tgtEl>
                                        <p:attrNameLst>
                                          <p:attrName>style.rotation</p:attrName>
                                        </p:attrNameLst>
                                      </p:cBhvr>
                                      <p:tavLst>
                                        <p:tav tm="0">
                                          <p:val>
                                            <p:fltVal val="90"/>
                                          </p:val>
                                        </p:tav>
                                        <p:tav tm="100000">
                                          <p:val>
                                            <p:fltVal val="0"/>
                                          </p:val>
                                        </p:tav>
                                      </p:tavLst>
                                    </p:anim>
                                    <p:animEffect transition="in" filter="fade">
                                      <p:cBhvr>
                                        <p:cTn id="37" dur="500"/>
                                        <p:tgtEl>
                                          <p:spTgt spid="25"/>
                                        </p:tgtEl>
                                      </p:cBhvr>
                                    </p:animEffect>
                                  </p:childTnLst>
                                </p:cTn>
                              </p:par>
                            </p:childTnLst>
                          </p:cTn>
                        </p:par>
                        <p:par>
                          <p:cTn id="38" fill="hold" nodeType="afterGroup">
                            <p:stCondLst>
                              <p:cond delay="3000"/>
                            </p:stCondLst>
                            <p:childTnLst>
                              <p:par>
                                <p:cTn id="39" presetID="22" presetClass="entr" presetSubtype="1"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up)">
                                      <p:cBhvr>
                                        <p:cTn id="41" dur="500"/>
                                        <p:tgtEl>
                                          <p:spTgt spid="56"/>
                                        </p:tgtEl>
                                      </p:cBhvr>
                                    </p:animEffect>
                                  </p:childTnLst>
                                </p:cTn>
                              </p:par>
                            </p:childTnLst>
                          </p:cTn>
                        </p:par>
                        <p:par>
                          <p:cTn id="42" fill="hold" nodeType="afterGroup">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anim calcmode="lin" valueType="num">
                                      <p:cBhvr>
                                        <p:cTn id="46" dur="500" fill="hold"/>
                                        <p:tgtEl>
                                          <p:spTgt spid="42"/>
                                        </p:tgtEl>
                                        <p:attrNameLst>
                                          <p:attrName>ppt_x</p:attrName>
                                        </p:attrNameLst>
                                      </p:cBhvr>
                                      <p:tavLst>
                                        <p:tav tm="0">
                                          <p:val>
                                            <p:strVal val="#ppt_x"/>
                                          </p:val>
                                        </p:tav>
                                        <p:tav tm="100000">
                                          <p:val>
                                            <p:strVal val="#ppt_x"/>
                                          </p:val>
                                        </p:tav>
                                      </p:tavLst>
                                    </p:anim>
                                    <p:anim calcmode="lin" valueType="num">
                                      <p:cBhvr>
                                        <p:cTn id="47" dur="500" fill="hold"/>
                                        <p:tgtEl>
                                          <p:spTgt spid="42"/>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4000"/>
                            </p:stCondLst>
                            <p:childTnLst>
                              <p:par>
                                <p:cTn id="49" presetID="31"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fltVal val="0"/>
                                          </p:val>
                                        </p:tav>
                                        <p:tav tm="100000">
                                          <p:val>
                                            <p:strVal val="#ppt_h"/>
                                          </p:val>
                                        </p:tav>
                                      </p:tavLst>
                                    </p:anim>
                                    <p:anim calcmode="lin" valueType="num">
                                      <p:cBhvr>
                                        <p:cTn id="53" dur="500" fill="hold"/>
                                        <p:tgtEl>
                                          <p:spTgt spid="26"/>
                                        </p:tgtEl>
                                        <p:attrNameLst>
                                          <p:attrName>style.rotation</p:attrName>
                                        </p:attrNameLst>
                                      </p:cBhvr>
                                      <p:tavLst>
                                        <p:tav tm="0">
                                          <p:val>
                                            <p:fltVal val="90"/>
                                          </p:val>
                                        </p:tav>
                                        <p:tav tm="100000">
                                          <p:val>
                                            <p:fltVal val="0"/>
                                          </p:val>
                                        </p:tav>
                                      </p:tavLst>
                                    </p:anim>
                                    <p:animEffect transition="in" filter="fade">
                                      <p:cBhvr>
                                        <p:cTn id="54" dur="500"/>
                                        <p:tgtEl>
                                          <p:spTgt spid="26"/>
                                        </p:tgtEl>
                                      </p:cBhvr>
                                    </p:animEffect>
                                  </p:childTnLst>
                                </p:cTn>
                              </p:par>
                            </p:childTnLst>
                          </p:cTn>
                        </p:par>
                        <p:par>
                          <p:cTn id="55" fill="hold" nodeType="afterGroup">
                            <p:stCondLst>
                              <p:cond delay="4500"/>
                            </p:stCondLst>
                            <p:childTnLst>
                              <p:par>
                                <p:cTn id="56" presetID="22" presetClass="entr" presetSubtype="1" fill="hold"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wipe(up)">
                                      <p:cBhvr>
                                        <p:cTn id="58" dur="500"/>
                                        <p:tgtEl>
                                          <p:spTgt spid="57"/>
                                        </p:tgtEl>
                                      </p:cBhvr>
                                    </p:animEffect>
                                  </p:childTnLst>
                                </p:cTn>
                              </p:par>
                            </p:childTnLst>
                          </p:cTn>
                        </p:par>
                        <p:par>
                          <p:cTn id="59" fill="hold" nodeType="afterGroup">
                            <p:stCondLst>
                              <p:cond delay="5000"/>
                            </p:stCondLst>
                            <p:childTnLst>
                              <p:par>
                                <p:cTn id="60" presetID="47" presetClass="entr" presetSubtype="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500"/>
                                        <p:tgtEl>
                                          <p:spTgt spid="43"/>
                                        </p:tgtEl>
                                      </p:cBhvr>
                                    </p:animEffect>
                                    <p:anim calcmode="lin" valueType="num">
                                      <p:cBhvr>
                                        <p:cTn id="63" dur="500" fill="hold"/>
                                        <p:tgtEl>
                                          <p:spTgt spid="43"/>
                                        </p:tgtEl>
                                        <p:attrNameLst>
                                          <p:attrName>ppt_x</p:attrName>
                                        </p:attrNameLst>
                                      </p:cBhvr>
                                      <p:tavLst>
                                        <p:tav tm="0">
                                          <p:val>
                                            <p:strVal val="#ppt_x"/>
                                          </p:val>
                                        </p:tav>
                                        <p:tav tm="100000">
                                          <p:val>
                                            <p:strVal val="#ppt_x"/>
                                          </p:val>
                                        </p:tav>
                                      </p:tavLst>
                                    </p:anim>
                                    <p:anim calcmode="lin" valueType="num">
                                      <p:cBhvr>
                                        <p:cTn id="64"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24" grpId="0" animBg="1"/>
      <p:bldP spid="25" grpId="0" animBg="1"/>
      <p:bldP spid="26" grpId="0" animBg="1"/>
      <p:bldP spid="41" grpId="0"/>
      <p:bldP spid="42" grpId="0"/>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We have good price</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38</a:t>
            </a:r>
          </a:p>
        </p:txBody>
      </p:sp>
      <p:grpSp>
        <p:nvGrpSpPr>
          <p:cNvPr id="76" name="Group 75"/>
          <p:cNvGrpSpPr>
            <a:grpSpLocks/>
          </p:cNvGrpSpPr>
          <p:nvPr/>
        </p:nvGrpSpPr>
        <p:grpSpPr bwMode="auto">
          <a:xfrm>
            <a:off x="1120775" y="2287588"/>
            <a:ext cx="6899275" cy="1801812"/>
            <a:chOff x="1121228" y="2287586"/>
            <a:chExt cx="6899275" cy="1801812"/>
          </a:xfrm>
        </p:grpSpPr>
        <p:sp>
          <p:nvSpPr>
            <p:cNvPr id="32" name="Rectangle 31"/>
            <p:cNvSpPr/>
            <p:nvPr/>
          </p:nvSpPr>
          <p:spPr bwMode="auto">
            <a:xfrm>
              <a:off x="1121228" y="3035298"/>
              <a:ext cx="6899275" cy="2968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3" name="Rectangle 32"/>
            <p:cNvSpPr/>
            <p:nvPr/>
          </p:nvSpPr>
          <p:spPr bwMode="auto">
            <a:xfrm>
              <a:off x="1121228" y="2287586"/>
              <a:ext cx="6899275" cy="2968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34" name="Rectangle 33"/>
            <p:cNvSpPr/>
            <p:nvPr/>
          </p:nvSpPr>
          <p:spPr bwMode="auto">
            <a:xfrm>
              <a:off x="1121228" y="3792536"/>
              <a:ext cx="6899275" cy="2968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grpSp>
        <p:nvGrpSpPr>
          <p:cNvPr id="77" name="Group 76"/>
          <p:cNvGrpSpPr>
            <a:grpSpLocks/>
          </p:cNvGrpSpPr>
          <p:nvPr/>
        </p:nvGrpSpPr>
        <p:grpSpPr bwMode="auto">
          <a:xfrm>
            <a:off x="2546350" y="1462088"/>
            <a:ext cx="1282700" cy="779462"/>
            <a:chOff x="2546803" y="1461406"/>
            <a:chExt cx="1282699" cy="780916"/>
          </a:xfrm>
        </p:grpSpPr>
        <p:sp>
          <p:nvSpPr>
            <p:cNvPr id="35" name="Oval 34"/>
            <p:cNvSpPr/>
            <p:nvPr/>
          </p:nvSpPr>
          <p:spPr bwMode="auto">
            <a:xfrm>
              <a:off x="2934153" y="1461406"/>
              <a:ext cx="485775" cy="485090"/>
            </a:xfrm>
            <a:prstGeom prst="ellipse">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anchor="ctr"/>
            <a:lstStyle/>
            <a:p>
              <a:pPr algn="ctr" fontAlgn="auto">
                <a:spcBef>
                  <a:spcPts val="0"/>
                </a:spcBef>
                <a:spcAft>
                  <a:spcPts val="0"/>
                </a:spcAft>
                <a:defRPr/>
              </a:pPr>
              <a:r>
                <a:rPr lang="en-US" sz="1400" dirty="0">
                  <a:latin typeface="Gulim" pitchFamily="34" charset="-127"/>
                </a:rPr>
                <a:t>$50</a:t>
              </a:r>
            </a:p>
          </p:txBody>
        </p:sp>
        <p:sp>
          <p:nvSpPr>
            <p:cNvPr id="39973" name="TextBox 35"/>
            <p:cNvSpPr txBox="1">
              <a:spLocks noChangeArrowheads="1"/>
            </p:cNvSpPr>
            <p:nvPr/>
          </p:nvSpPr>
          <p:spPr bwMode="auto">
            <a:xfrm>
              <a:off x="2546803" y="1965323"/>
              <a:ext cx="128269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latin typeface="Gulim" pitchFamily="34" charset="-127"/>
                </a:rPr>
                <a:t>STARTER</a:t>
              </a:r>
            </a:p>
          </p:txBody>
        </p:sp>
      </p:grpSp>
      <p:grpSp>
        <p:nvGrpSpPr>
          <p:cNvPr id="78" name="Group 77"/>
          <p:cNvGrpSpPr>
            <a:grpSpLocks/>
          </p:cNvGrpSpPr>
          <p:nvPr/>
        </p:nvGrpSpPr>
        <p:grpSpPr bwMode="auto">
          <a:xfrm>
            <a:off x="3905250" y="1462088"/>
            <a:ext cx="1357313" cy="779462"/>
            <a:chOff x="3905703" y="1461406"/>
            <a:chExt cx="1357313" cy="780916"/>
          </a:xfrm>
        </p:grpSpPr>
        <p:sp>
          <p:nvSpPr>
            <p:cNvPr id="37" name="Oval 36"/>
            <p:cNvSpPr/>
            <p:nvPr/>
          </p:nvSpPr>
          <p:spPr bwMode="auto">
            <a:xfrm>
              <a:off x="4324803" y="1461406"/>
              <a:ext cx="485775" cy="485090"/>
            </a:xfrm>
            <a:prstGeom prst="ellipse">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anchor="ctr"/>
            <a:lstStyle/>
            <a:p>
              <a:pPr algn="ctr" fontAlgn="auto">
                <a:spcBef>
                  <a:spcPts val="0"/>
                </a:spcBef>
                <a:spcAft>
                  <a:spcPts val="0"/>
                </a:spcAft>
                <a:defRPr/>
              </a:pPr>
              <a:r>
                <a:rPr lang="en-US" sz="1400" dirty="0">
                  <a:latin typeface="Gulim" pitchFamily="34" charset="-127"/>
                </a:rPr>
                <a:t>$60</a:t>
              </a:r>
            </a:p>
          </p:txBody>
        </p:sp>
        <p:sp>
          <p:nvSpPr>
            <p:cNvPr id="39971" name="TextBox 37"/>
            <p:cNvSpPr txBox="1">
              <a:spLocks noChangeArrowheads="1"/>
            </p:cNvSpPr>
            <p:nvPr/>
          </p:nvSpPr>
          <p:spPr bwMode="auto">
            <a:xfrm>
              <a:off x="3905703" y="1965323"/>
              <a:ext cx="135731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latin typeface="Gulim" pitchFamily="34" charset="-127"/>
                </a:rPr>
                <a:t>MEDIUM</a:t>
              </a:r>
            </a:p>
          </p:txBody>
        </p:sp>
      </p:grpSp>
      <p:sp>
        <p:nvSpPr>
          <p:cNvPr id="48" name="TextBox 47"/>
          <p:cNvSpPr txBox="1">
            <a:spLocks noChangeArrowheads="1"/>
          </p:cNvSpPr>
          <p:nvPr/>
        </p:nvSpPr>
        <p:spPr bwMode="auto">
          <a:xfrm>
            <a:off x="1160463" y="2136775"/>
            <a:ext cx="1298575" cy="3170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250000"/>
              </a:lnSpc>
            </a:pPr>
            <a:r>
              <a:rPr lang="en-US" altLang="zh-CN" sz="1000">
                <a:latin typeface="Gulim" pitchFamily="34" charset="-127"/>
              </a:rPr>
              <a:t>ONLINE SUPPORT</a:t>
            </a:r>
          </a:p>
          <a:p>
            <a:pPr eaLnBrk="1" hangingPunct="1">
              <a:lnSpc>
                <a:spcPct val="250000"/>
              </a:lnSpc>
            </a:pPr>
            <a:r>
              <a:rPr lang="en-US" altLang="zh-CN" sz="1000">
                <a:latin typeface="Gulim" pitchFamily="34" charset="-127"/>
              </a:rPr>
              <a:t>DATA SECURE</a:t>
            </a:r>
          </a:p>
          <a:p>
            <a:pPr eaLnBrk="1" hangingPunct="1">
              <a:lnSpc>
                <a:spcPct val="250000"/>
              </a:lnSpc>
            </a:pPr>
            <a:r>
              <a:rPr lang="en-US" altLang="zh-CN" sz="1000">
                <a:latin typeface="Gulim" pitchFamily="34" charset="-127"/>
              </a:rPr>
              <a:t>Promotion</a:t>
            </a:r>
          </a:p>
          <a:p>
            <a:pPr eaLnBrk="1" hangingPunct="1">
              <a:lnSpc>
                <a:spcPct val="250000"/>
              </a:lnSpc>
            </a:pPr>
            <a:r>
              <a:rPr lang="en-US" altLang="zh-CN" sz="1000">
                <a:latin typeface="Gulim" pitchFamily="34" charset="-127"/>
              </a:rPr>
              <a:t>Analytics Tools</a:t>
            </a:r>
          </a:p>
          <a:p>
            <a:pPr eaLnBrk="1" hangingPunct="1">
              <a:lnSpc>
                <a:spcPct val="250000"/>
              </a:lnSpc>
            </a:pPr>
            <a:r>
              <a:rPr lang="en-US" altLang="zh-CN" sz="1000">
                <a:latin typeface="Gulim" pitchFamily="34" charset="-127"/>
              </a:rPr>
              <a:t>MARKETING TACTICS</a:t>
            </a:r>
          </a:p>
          <a:p>
            <a:pPr eaLnBrk="1" hangingPunct="1">
              <a:lnSpc>
                <a:spcPct val="250000"/>
              </a:lnSpc>
            </a:pPr>
            <a:r>
              <a:rPr lang="en-US" altLang="zh-CN" sz="1000">
                <a:latin typeface="Gulim" pitchFamily="34" charset="-127"/>
              </a:rPr>
              <a:t>Outdoor Advertising</a:t>
            </a:r>
          </a:p>
        </p:txBody>
      </p:sp>
      <p:pic>
        <p:nvPicPr>
          <p:cNvPr id="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38488" y="2349500"/>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02150" y="2349500"/>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3"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02150" y="350202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02150" y="386397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5"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838825" y="2349500"/>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10425" y="3111500"/>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7"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838825" y="350202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838825" y="386397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838825" y="2751138"/>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38488" y="350202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38488" y="386397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02150" y="428307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3"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824538" y="428307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10425" y="2349500"/>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9"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10425" y="350202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10425" y="386397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10425" y="2751138"/>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196138" y="4283075"/>
            <a:ext cx="165100"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9" name="Group 78"/>
          <p:cNvGrpSpPr>
            <a:grpSpLocks/>
          </p:cNvGrpSpPr>
          <p:nvPr/>
        </p:nvGrpSpPr>
        <p:grpSpPr bwMode="auto">
          <a:xfrm>
            <a:off x="5262563" y="1462088"/>
            <a:ext cx="1400175" cy="779462"/>
            <a:chOff x="5263016" y="1462085"/>
            <a:chExt cx="1399695" cy="780512"/>
          </a:xfrm>
        </p:grpSpPr>
        <p:sp>
          <p:nvSpPr>
            <p:cNvPr id="39968" name="TextBox 39"/>
            <p:cNvSpPr txBox="1">
              <a:spLocks noChangeArrowheads="1"/>
            </p:cNvSpPr>
            <p:nvPr/>
          </p:nvSpPr>
          <p:spPr bwMode="auto">
            <a:xfrm>
              <a:off x="5263016" y="1965323"/>
              <a:ext cx="1399695" cy="277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latin typeface="Gulim" pitchFamily="34" charset="-127"/>
                </a:rPr>
                <a:t>PROFESSIONAL</a:t>
              </a:r>
            </a:p>
          </p:txBody>
        </p:sp>
        <p:sp>
          <p:nvSpPr>
            <p:cNvPr id="74" name="Oval 73"/>
            <p:cNvSpPr/>
            <p:nvPr/>
          </p:nvSpPr>
          <p:spPr bwMode="auto">
            <a:xfrm>
              <a:off x="5689907" y="1462085"/>
              <a:ext cx="485608" cy="486429"/>
            </a:xfrm>
            <a:prstGeom prst="ellipse">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anchor="ctr"/>
            <a:lstStyle/>
            <a:p>
              <a:pPr algn="ctr" fontAlgn="auto">
                <a:spcBef>
                  <a:spcPts val="0"/>
                </a:spcBef>
                <a:spcAft>
                  <a:spcPts val="0"/>
                </a:spcAft>
                <a:defRPr/>
              </a:pPr>
              <a:r>
                <a:rPr lang="en-US" sz="1400" dirty="0">
                  <a:latin typeface="Gulim" pitchFamily="34" charset="-127"/>
                </a:rPr>
                <a:t>$70</a:t>
              </a:r>
            </a:p>
          </p:txBody>
        </p:sp>
      </p:grpSp>
      <p:grpSp>
        <p:nvGrpSpPr>
          <p:cNvPr id="80" name="Group 79"/>
          <p:cNvGrpSpPr>
            <a:grpSpLocks/>
          </p:cNvGrpSpPr>
          <p:nvPr/>
        </p:nvGrpSpPr>
        <p:grpSpPr bwMode="auto">
          <a:xfrm>
            <a:off x="6553200" y="1462088"/>
            <a:ext cx="1566863" cy="779462"/>
            <a:chOff x="6553134" y="1462085"/>
            <a:chExt cx="1567416" cy="780512"/>
          </a:xfrm>
        </p:grpSpPr>
        <p:sp>
          <p:nvSpPr>
            <p:cNvPr id="39966" name="TextBox 65"/>
            <p:cNvSpPr txBox="1">
              <a:spLocks noChangeArrowheads="1"/>
            </p:cNvSpPr>
            <p:nvPr/>
          </p:nvSpPr>
          <p:spPr bwMode="auto">
            <a:xfrm>
              <a:off x="6553134" y="1965323"/>
              <a:ext cx="1567416" cy="277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latin typeface="Gulim" pitchFamily="34" charset="-127"/>
                </a:rPr>
                <a:t>ULTIMATE SKILL</a:t>
              </a:r>
            </a:p>
          </p:txBody>
        </p:sp>
        <p:sp>
          <p:nvSpPr>
            <p:cNvPr id="75" name="Oval 74"/>
            <p:cNvSpPr/>
            <p:nvPr/>
          </p:nvSpPr>
          <p:spPr bwMode="auto">
            <a:xfrm>
              <a:off x="7080370" y="1462085"/>
              <a:ext cx="485946" cy="486429"/>
            </a:xfrm>
            <a:prstGeom prst="ellipse">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lIns="0" tIns="0" rIns="0" bIns="0" anchor="ctr"/>
            <a:lstStyle/>
            <a:p>
              <a:pPr algn="ctr" fontAlgn="auto">
                <a:spcBef>
                  <a:spcPts val="0"/>
                </a:spcBef>
                <a:spcAft>
                  <a:spcPts val="0"/>
                </a:spcAft>
                <a:defRPr/>
              </a:pPr>
              <a:r>
                <a:rPr lang="en-US" sz="1400" dirty="0">
                  <a:latin typeface="Gulim" pitchFamily="34" charset="-127"/>
                </a:rPr>
                <a:t>$80</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wipe(up)">
                                      <p:cBhvr>
                                        <p:cTn id="17" dur="500"/>
                                        <p:tgtEl>
                                          <p:spTgt spid="76"/>
                                        </p:tgtEl>
                                      </p:cBhvr>
                                    </p:animEffect>
                                  </p:childTnLst>
                                </p:cTn>
                              </p:par>
                            </p:childTnLst>
                          </p:cTn>
                        </p:par>
                        <p:par>
                          <p:cTn id="18" fill="hold" nodeType="afterGroup">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8">
                                            <p:txEl>
                                              <p:pRg st="0" end="0"/>
                                            </p:txEl>
                                          </p:spTgt>
                                        </p:tgtEl>
                                        <p:attrNameLst>
                                          <p:attrName>style.visibility</p:attrName>
                                        </p:attrNameLst>
                                      </p:cBhvr>
                                      <p:to>
                                        <p:strVal val="visible"/>
                                      </p:to>
                                    </p:set>
                                    <p:animEffect transition="in" filter="wipe(up)">
                                      <p:cBhvr>
                                        <p:cTn id="21" dur="500"/>
                                        <p:tgtEl>
                                          <p:spTgt spid="48">
                                            <p:txEl>
                                              <p:pRg st="0" end="0"/>
                                            </p:txEl>
                                          </p:spTgt>
                                        </p:tgtEl>
                                      </p:cBhvr>
                                    </p:animEffect>
                                  </p:childTnLst>
                                </p:cTn>
                              </p:par>
                            </p:childTnLst>
                          </p:cTn>
                        </p:par>
                        <p:par>
                          <p:cTn id="22" fill="hold" nodeType="afterGroup">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48">
                                            <p:txEl>
                                              <p:pRg st="1" end="1"/>
                                            </p:txEl>
                                          </p:spTgt>
                                        </p:tgtEl>
                                        <p:attrNameLst>
                                          <p:attrName>style.visibility</p:attrName>
                                        </p:attrNameLst>
                                      </p:cBhvr>
                                      <p:to>
                                        <p:strVal val="visible"/>
                                      </p:to>
                                    </p:set>
                                    <p:animEffect transition="in" filter="wipe(up)">
                                      <p:cBhvr>
                                        <p:cTn id="25" dur="500"/>
                                        <p:tgtEl>
                                          <p:spTgt spid="48">
                                            <p:txEl>
                                              <p:pRg st="1" end="1"/>
                                            </p:txEl>
                                          </p:spTgt>
                                        </p:tgtEl>
                                      </p:cBhvr>
                                    </p:animEffect>
                                  </p:childTnLst>
                                </p:cTn>
                              </p:par>
                            </p:childTnLst>
                          </p:cTn>
                        </p:par>
                        <p:par>
                          <p:cTn id="26" fill="hold" nodeType="afterGroup">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48">
                                            <p:txEl>
                                              <p:pRg st="2" end="2"/>
                                            </p:txEl>
                                          </p:spTgt>
                                        </p:tgtEl>
                                        <p:attrNameLst>
                                          <p:attrName>style.visibility</p:attrName>
                                        </p:attrNameLst>
                                      </p:cBhvr>
                                      <p:to>
                                        <p:strVal val="visible"/>
                                      </p:to>
                                    </p:set>
                                    <p:animEffect transition="in" filter="wipe(up)">
                                      <p:cBhvr>
                                        <p:cTn id="29" dur="500"/>
                                        <p:tgtEl>
                                          <p:spTgt spid="48">
                                            <p:txEl>
                                              <p:pRg st="2" end="2"/>
                                            </p:txEl>
                                          </p:spTgt>
                                        </p:tgtEl>
                                      </p:cBhvr>
                                    </p:animEffect>
                                  </p:childTnLst>
                                </p:cTn>
                              </p:par>
                            </p:childTnLst>
                          </p:cTn>
                        </p:par>
                        <p:par>
                          <p:cTn id="30" fill="hold" nodeType="afterGroup">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8">
                                            <p:txEl>
                                              <p:pRg st="3" end="3"/>
                                            </p:txEl>
                                          </p:spTgt>
                                        </p:tgtEl>
                                        <p:attrNameLst>
                                          <p:attrName>style.visibility</p:attrName>
                                        </p:attrNameLst>
                                      </p:cBhvr>
                                      <p:to>
                                        <p:strVal val="visible"/>
                                      </p:to>
                                    </p:set>
                                    <p:animEffect transition="in" filter="wipe(up)">
                                      <p:cBhvr>
                                        <p:cTn id="33" dur="500"/>
                                        <p:tgtEl>
                                          <p:spTgt spid="48">
                                            <p:txEl>
                                              <p:pRg st="3" end="3"/>
                                            </p:txEl>
                                          </p:spTgt>
                                        </p:tgtEl>
                                      </p:cBhvr>
                                    </p:animEffect>
                                  </p:childTnLst>
                                </p:cTn>
                              </p:par>
                            </p:childTnLst>
                          </p:cTn>
                        </p:par>
                        <p:par>
                          <p:cTn id="34" fill="hold" nodeType="afterGroup">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48">
                                            <p:txEl>
                                              <p:pRg st="4" end="4"/>
                                            </p:txEl>
                                          </p:spTgt>
                                        </p:tgtEl>
                                        <p:attrNameLst>
                                          <p:attrName>style.visibility</p:attrName>
                                        </p:attrNameLst>
                                      </p:cBhvr>
                                      <p:to>
                                        <p:strVal val="visible"/>
                                      </p:to>
                                    </p:set>
                                    <p:animEffect transition="in" filter="wipe(up)">
                                      <p:cBhvr>
                                        <p:cTn id="37" dur="500"/>
                                        <p:tgtEl>
                                          <p:spTgt spid="48">
                                            <p:txEl>
                                              <p:pRg st="4" end="4"/>
                                            </p:txEl>
                                          </p:spTgt>
                                        </p:tgtEl>
                                      </p:cBhvr>
                                    </p:animEffect>
                                  </p:childTnLst>
                                </p:cTn>
                              </p:par>
                            </p:childTnLst>
                          </p:cTn>
                        </p:par>
                        <p:par>
                          <p:cTn id="38" fill="hold" nodeType="afterGroup">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48">
                                            <p:txEl>
                                              <p:pRg st="5" end="5"/>
                                            </p:txEl>
                                          </p:spTgt>
                                        </p:tgtEl>
                                        <p:attrNameLst>
                                          <p:attrName>style.visibility</p:attrName>
                                        </p:attrNameLst>
                                      </p:cBhvr>
                                      <p:to>
                                        <p:strVal val="visible"/>
                                      </p:to>
                                    </p:set>
                                    <p:animEffect transition="in" filter="wipe(up)">
                                      <p:cBhvr>
                                        <p:cTn id="41" dur="500"/>
                                        <p:tgtEl>
                                          <p:spTgt spid="48">
                                            <p:txEl>
                                              <p:pRg st="5" end="5"/>
                                            </p:txEl>
                                          </p:spTgt>
                                        </p:tgtEl>
                                      </p:cBhvr>
                                    </p:animEffect>
                                  </p:childTnLst>
                                </p:cTn>
                              </p:par>
                            </p:childTnLst>
                          </p:cTn>
                        </p:par>
                        <p:par>
                          <p:cTn id="42" fill="hold" nodeType="afterGroup">
                            <p:stCondLst>
                              <p:cond delay="4500"/>
                            </p:stCondLst>
                            <p:childTnLst>
                              <p:par>
                                <p:cTn id="43" presetID="10" presetClass="entr" presetSubtype="0"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childTnLst>
                          </p:cTn>
                        </p:par>
                        <p:par>
                          <p:cTn id="46" fill="hold" nodeType="afterGroup">
                            <p:stCondLst>
                              <p:cond delay="5000"/>
                            </p:stCondLst>
                            <p:childTnLst>
                              <p:par>
                                <p:cTn id="47" presetID="10" presetClass="entr" presetSubtype="0" fill="hold" nodeType="after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500"/>
                                        <p:tgtEl>
                                          <p:spTgt spid="78"/>
                                        </p:tgtEl>
                                      </p:cBhvr>
                                    </p:animEffect>
                                  </p:childTnLst>
                                </p:cTn>
                              </p:par>
                            </p:childTnLst>
                          </p:cTn>
                        </p:par>
                        <p:par>
                          <p:cTn id="50" fill="hold" nodeType="afterGroup">
                            <p:stCondLst>
                              <p:cond delay="5500"/>
                            </p:stCondLst>
                            <p:childTnLst>
                              <p:par>
                                <p:cTn id="51" presetID="10" presetClass="entr" presetSubtype="0" fill="hold" nodeType="after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fade">
                                      <p:cBhvr>
                                        <p:cTn id="53" dur="500"/>
                                        <p:tgtEl>
                                          <p:spTgt spid="79"/>
                                        </p:tgtEl>
                                      </p:cBhvr>
                                    </p:animEffect>
                                  </p:childTnLst>
                                </p:cTn>
                              </p:par>
                            </p:childTnLst>
                          </p:cTn>
                        </p:par>
                        <p:par>
                          <p:cTn id="54" fill="hold" nodeType="afterGroup">
                            <p:stCondLst>
                              <p:cond delay="6000"/>
                            </p:stCondLst>
                            <p:childTnLst>
                              <p:par>
                                <p:cTn id="55" presetID="10" presetClass="entr" presetSubtype="0" fill="hold" nodeType="after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fade">
                                      <p:cBhvr>
                                        <p:cTn id="57" dur="500"/>
                                        <p:tgtEl>
                                          <p:spTgt spid="80"/>
                                        </p:tgtEl>
                                      </p:cBhvr>
                                    </p:animEffect>
                                  </p:childTnLst>
                                </p:cTn>
                              </p:par>
                            </p:childTnLst>
                          </p:cTn>
                        </p:par>
                        <p:par>
                          <p:cTn id="58" fill="hold" nodeType="afterGroup">
                            <p:stCondLst>
                              <p:cond delay="6500"/>
                            </p:stCondLst>
                            <p:childTnLst>
                              <p:par>
                                <p:cTn id="59" presetID="53" presetClass="entr" presetSubtype="16" fill="hold" nodeType="afterEffect">
                                  <p:stCondLst>
                                    <p:cond delay="0"/>
                                  </p:stCondLst>
                                  <p:childTnLst>
                                    <p:set>
                                      <p:cBhvr>
                                        <p:cTn id="60" dur="1" fill="hold">
                                          <p:stCondLst>
                                            <p:cond delay="0"/>
                                          </p:stCondLst>
                                        </p:cTn>
                                        <p:tgtEl>
                                          <p:spTgt spid="50"/>
                                        </p:tgtEl>
                                        <p:attrNameLst>
                                          <p:attrName>style.visibility</p:attrName>
                                        </p:attrNameLst>
                                      </p:cBhvr>
                                      <p:to>
                                        <p:strVal val="visible"/>
                                      </p:to>
                                    </p:set>
                                    <p:anim calcmode="lin" valueType="num">
                                      <p:cBhvr>
                                        <p:cTn id="61" dur="500" fill="hold"/>
                                        <p:tgtEl>
                                          <p:spTgt spid="50"/>
                                        </p:tgtEl>
                                        <p:attrNameLst>
                                          <p:attrName>ppt_w</p:attrName>
                                        </p:attrNameLst>
                                      </p:cBhvr>
                                      <p:tavLst>
                                        <p:tav tm="0">
                                          <p:val>
                                            <p:fltVal val="0"/>
                                          </p:val>
                                        </p:tav>
                                        <p:tav tm="100000">
                                          <p:val>
                                            <p:strVal val="#ppt_w"/>
                                          </p:val>
                                        </p:tav>
                                      </p:tavLst>
                                    </p:anim>
                                    <p:anim calcmode="lin" valueType="num">
                                      <p:cBhvr>
                                        <p:cTn id="62" dur="500" fill="hold"/>
                                        <p:tgtEl>
                                          <p:spTgt spid="50"/>
                                        </p:tgtEl>
                                        <p:attrNameLst>
                                          <p:attrName>ppt_h</p:attrName>
                                        </p:attrNameLst>
                                      </p:cBhvr>
                                      <p:tavLst>
                                        <p:tav tm="0">
                                          <p:val>
                                            <p:fltVal val="0"/>
                                          </p:val>
                                        </p:tav>
                                        <p:tav tm="100000">
                                          <p:val>
                                            <p:strVal val="#ppt_h"/>
                                          </p:val>
                                        </p:tav>
                                      </p:tavLst>
                                    </p:anim>
                                    <p:animEffect transition="in" filter="fade">
                                      <p:cBhvr>
                                        <p:cTn id="63" dur="500"/>
                                        <p:tgtEl>
                                          <p:spTgt spid="50"/>
                                        </p:tgtEl>
                                      </p:cBhvr>
                                    </p:animEffect>
                                  </p:childTnLst>
                                </p:cTn>
                              </p:par>
                              <p:par>
                                <p:cTn id="64" presetID="53" presetClass="entr" presetSubtype="16" fill="hold" nodeType="withEffect">
                                  <p:stCondLst>
                                    <p:cond delay="0"/>
                                  </p:stCondLst>
                                  <p:childTnLst>
                                    <p:set>
                                      <p:cBhvr>
                                        <p:cTn id="65" dur="1" fill="hold">
                                          <p:stCondLst>
                                            <p:cond delay="0"/>
                                          </p:stCondLst>
                                        </p:cTn>
                                        <p:tgtEl>
                                          <p:spTgt spid="60"/>
                                        </p:tgtEl>
                                        <p:attrNameLst>
                                          <p:attrName>style.visibility</p:attrName>
                                        </p:attrNameLst>
                                      </p:cBhvr>
                                      <p:to>
                                        <p:strVal val="visible"/>
                                      </p:to>
                                    </p:set>
                                    <p:anim calcmode="lin" valueType="num">
                                      <p:cBhvr>
                                        <p:cTn id="66" dur="500" fill="hold"/>
                                        <p:tgtEl>
                                          <p:spTgt spid="60"/>
                                        </p:tgtEl>
                                        <p:attrNameLst>
                                          <p:attrName>ppt_w</p:attrName>
                                        </p:attrNameLst>
                                      </p:cBhvr>
                                      <p:tavLst>
                                        <p:tav tm="0">
                                          <p:val>
                                            <p:fltVal val="0"/>
                                          </p:val>
                                        </p:tav>
                                        <p:tav tm="100000">
                                          <p:val>
                                            <p:strVal val="#ppt_w"/>
                                          </p:val>
                                        </p:tav>
                                      </p:tavLst>
                                    </p:anim>
                                    <p:anim calcmode="lin" valueType="num">
                                      <p:cBhvr>
                                        <p:cTn id="67" dur="500" fill="hold"/>
                                        <p:tgtEl>
                                          <p:spTgt spid="60"/>
                                        </p:tgtEl>
                                        <p:attrNameLst>
                                          <p:attrName>ppt_h</p:attrName>
                                        </p:attrNameLst>
                                      </p:cBhvr>
                                      <p:tavLst>
                                        <p:tav tm="0">
                                          <p:val>
                                            <p:fltVal val="0"/>
                                          </p:val>
                                        </p:tav>
                                        <p:tav tm="100000">
                                          <p:val>
                                            <p:strVal val="#ppt_h"/>
                                          </p:val>
                                        </p:tav>
                                      </p:tavLst>
                                    </p:anim>
                                    <p:animEffect transition="in" filter="fade">
                                      <p:cBhvr>
                                        <p:cTn id="68" dur="500"/>
                                        <p:tgtEl>
                                          <p:spTgt spid="60"/>
                                        </p:tgtEl>
                                      </p:cBhvr>
                                    </p:animEffect>
                                  </p:childTnLst>
                                </p:cTn>
                              </p:par>
                              <p:par>
                                <p:cTn id="69" presetID="53" presetClass="entr" presetSubtype="16" fill="hold" nodeType="withEffect">
                                  <p:stCondLst>
                                    <p:cond delay="0"/>
                                  </p:stCondLst>
                                  <p:childTnLst>
                                    <p:set>
                                      <p:cBhvr>
                                        <p:cTn id="70" dur="1" fill="hold">
                                          <p:stCondLst>
                                            <p:cond delay="0"/>
                                          </p:stCondLst>
                                        </p:cTn>
                                        <p:tgtEl>
                                          <p:spTgt spid="61"/>
                                        </p:tgtEl>
                                        <p:attrNameLst>
                                          <p:attrName>style.visibility</p:attrName>
                                        </p:attrNameLst>
                                      </p:cBhvr>
                                      <p:to>
                                        <p:strVal val="visible"/>
                                      </p:to>
                                    </p:set>
                                    <p:anim calcmode="lin" valueType="num">
                                      <p:cBhvr>
                                        <p:cTn id="71" dur="500" fill="hold"/>
                                        <p:tgtEl>
                                          <p:spTgt spid="61"/>
                                        </p:tgtEl>
                                        <p:attrNameLst>
                                          <p:attrName>ppt_w</p:attrName>
                                        </p:attrNameLst>
                                      </p:cBhvr>
                                      <p:tavLst>
                                        <p:tav tm="0">
                                          <p:val>
                                            <p:fltVal val="0"/>
                                          </p:val>
                                        </p:tav>
                                        <p:tav tm="100000">
                                          <p:val>
                                            <p:strVal val="#ppt_w"/>
                                          </p:val>
                                        </p:tav>
                                      </p:tavLst>
                                    </p:anim>
                                    <p:anim calcmode="lin" valueType="num">
                                      <p:cBhvr>
                                        <p:cTn id="72" dur="500" fill="hold"/>
                                        <p:tgtEl>
                                          <p:spTgt spid="61"/>
                                        </p:tgtEl>
                                        <p:attrNameLst>
                                          <p:attrName>ppt_h</p:attrName>
                                        </p:attrNameLst>
                                      </p:cBhvr>
                                      <p:tavLst>
                                        <p:tav tm="0">
                                          <p:val>
                                            <p:fltVal val="0"/>
                                          </p:val>
                                        </p:tav>
                                        <p:tav tm="100000">
                                          <p:val>
                                            <p:strVal val="#ppt_h"/>
                                          </p:val>
                                        </p:tav>
                                      </p:tavLst>
                                    </p:anim>
                                    <p:animEffect transition="in" filter="fade">
                                      <p:cBhvr>
                                        <p:cTn id="73" dur="500"/>
                                        <p:tgtEl>
                                          <p:spTgt spid="61"/>
                                        </p:tgtEl>
                                      </p:cBhvr>
                                    </p:animEffect>
                                  </p:childTnLst>
                                </p:cTn>
                              </p:par>
                            </p:childTnLst>
                          </p:cTn>
                        </p:par>
                        <p:par>
                          <p:cTn id="74" fill="hold" nodeType="afterGroup">
                            <p:stCondLst>
                              <p:cond delay="7000"/>
                            </p:stCondLst>
                            <p:childTnLst>
                              <p:par>
                                <p:cTn id="75" presetID="53" presetClass="entr" presetSubtype="16" fill="hold"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Effect transition="in" filter="fade">
                                      <p:cBhvr>
                                        <p:cTn id="79" dur="500"/>
                                        <p:tgtEl>
                                          <p:spTgt spid="51"/>
                                        </p:tgtEl>
                                      </p:cBhvr>
                                    </p:animEffect>
                                  </p:childTnLst>
                                </p:cTn>
                              </p:par>
                              <p:par>
                                <p:cTn id="80" presetID="53" presetClass="entr" presetSubtype="16" fill="hold" nodeType="with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p:cTn id="82" dur="500" fill="hold"/>
                                        <p:tgtEl>
                                          <p:spTgt spid="53"/>
                                        </p:tgtEl>
                                        <p:attrNameLst>
                                          <p:attrName>ppt_w</p:attrName>
                                        </p:attrNameLst>
                                      </p:cBhvr>
                                      <p:tavLst>
                                        <p:tav tm="0">
                                          <p:val>
                                            <p:fltVal val="0"/>
                                          </p:val>
                                        </p:tav>
                                        <p:tav tm="100000">
                                          <p:val>
                                            <p:strVal val="#ppt_w"/>
                                          </p:val>
                                        </p:tav>
                                      </p:tavLst>
                                    </p:anim>
                                    <p:anim calcmode="lin" valueType="num">
                                      <p:cBhvr>
                                        <p:cTn id="83" dur="500" fill="hold"/>
                                        <p:tgtEl>
                                          <p:spTgt spid="53"/>
                                        </p:tgtEl>
                                        <p:attrNameLst>
                                          <p:attrName>ppt_h</p:attrName>
                                        </p:attrNameLst>
                                      </p:cBhvr>
                                      <p:tavLst>
                                        <p:tav tm="0">
                                          <p:val>
                                            <p:fltVal val="0"/>
                                          </p:val>
                                        </p:tav>
                                        <p:tav tm="100000">
                                          <p:val>
                                            <p:strVal val="#ppt_h"/>
                                          </p:val>
                                        </p:tav>
                                      </p:tavLst>
                                    </p:anim>
                                    <p:animEffect transition="in" filter="fade">
                                      <p:cBhvr>
                                        <p:cTn id="84" dur="500"/>
                                        <p:tgtEl>
                                          <p:spTgt spid="53"/>
                                        </p:tgtEl>
                                      </p:cBhvr>
                                    </p:animEffect>
                                  </p:childTnLst>
                                </p:cTn>
                              </p:par>
                              <p:par>
                                <p:cTn id="85" presetID="53" presetClass="entr" presetSubtype="16" fill="hold" nodeType="withEffect">
                                  <p:stCondLst>
                                    <p:cond delay="0"/>
                                  </p:stCondLst>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ppt_w</p:attrName>
                                        </p:attrNameLst>
                                      </p:cBhvr>
                                      <p:tavLst>
                                        <p:tav tm="0">
                                          <p:val>
                                            <p:fltVal val="0"/>
                                          </p:val>
                                        </p:tav>
                                        <p:tav tm="100000">
                                          <p:val>
                                            <p:strVal val="#ppt_w"/>
                                          </p:val>
                                        </p:tav>
                                      </p:tavLst>
                                    </p:anim>
                                    <p:anim calcmode="lin" valueType="num">
                                      <p:cBhvr>
                                        <p:cTn id="88" dur="500" fill="hold"/>
                                        <p:tgtEl>
                                          <p:spTgt spid="54"/>
                                        </p:tgtEl>
                                        <p:attrNameLst>
                                          <p:attrName>ppt_h</p:attrName>
                                        </p:attrNameLst>
                                      </p:cBhvr>
                                      <p:tavLst>
                                        <p:tav tm="0">
                                          <p:val>
                                            <p:fltVal val="0"/>
                                          </p:val>
                                        </p:tav>
                                        <p:tav tm="100000">
                                          <p:val>
                                            <p:strVal val="#ppt_h"/>
                                          </p:val>
                                        </p:tav>
                                      </p:tavLst>
                                    </p:anim>
                                    <p:animEffect transition="in" filter="fade">
                                      <p:cBhvr>
                                        <p:cTn id="89" dur="500"/>
                                        <p:tgtEl>
                                          <p:spTgt spid="54"/>
                                        </p:tgtEl>
                                      </p:cBhvr>
                                    </p:animEffect>
                                  </p:childTnLst>
                                </p:cTn>
                              </p:par>
                              <p:par>
                                <p:cTn id="90" presetID="53" presetClass="entr" presetSubtype="16" fill="hold" nodeType="withEffect">
                                  <p:stCondLst>
                                    <p:cond delay="0"/>
                                  </p:stCondLst>
                                  <p:childTnLst>
                                    <p:set>
                                      <p:cBhvr>
                                        <p:cTn id="91" dur="1" fill="hold">
                                          <p:stCondLst>
                                            <p:cond delay="0"/>
                                          </p:stCondLst>
                                        </p:cTn>
                                        <p:tgtEl>
                                          <p:spTgt spid="62"/>
                                        </p:tgtEl>
                                        <p:attrNameLst>
                                          <p:attrName>style.visibility</p:attrName>
                                        </p:attrNameLst>
                                      </p:cBhvr>
                                      <p:to>
                                        <p:strVal val="visible"/>
                                      </p:to>
                                    </p:set>
                                    <p:anim calcmode="lin" valueType="num">
                                      <p:cBhvr>
                                        <p:cTn id="92" dur="500" fill="hold"/>
                                        <p:tgtEl>
                                          <p:spTgt spid="62"/>
                                        </p:tgtEl>
                                        <p:attrNameLst>
                                          <p:attrName>ppt_w</p:attrName>
                                        </p:attrNameLst>
                                      </p:cBhvr>
                                      <p:tavLst>
                                        <p:tav tm="0">
                                          <p:val>
                                            <p:fltVal val="0"/>
                                          </p:val>
                                        </p:tav>
                                        <p:tav tm="100000">
                                          <p:val>
                                            <p:strVal val="#ppt_w"/>
                                          </p:val>
                                        </p:tav>
                                      </p:tavLst>
                                    </p:anim>
                                    <p:anim calcmode="lin" valueType="num">
                                      <p:cBhvr>
                                        <p:cTn id="93" dur="500" fill="hold"/>
                                        <p:tgtEl>
                                          <p:spTgt spid="62"/>
                                        </p:tgtEl>
                                        <p:attrNameLst>
                                          <p:attrName>ppt_h</p:attrName>
                                        </p:attrNameLst>
                                      </p:cBhvr>
                                      <p:tavLst>
                                        <p:tav tm="0">
                                          <p:val>
                                            <p:fltVal val="0"/>
                                          </p:val>
                                        </p:tav>
                                        <p:tav tm="100000">
                                          <p:val>
                                            <p:strVal val="#ppt_h"/>
                                          </p:val>
                                        </p:tav>
                                      </p:tavLst>
                                    </p:anim>
                                    <p:animEffect transition="in" filter="fade">
                                      <p:cBhvr>
                                        <p:cTn id="94" dur="500"/>
                                        <p:tgtEl>
                                          <p:spTgt spid="62"/>
                                        </p:tgtEl>
                                      </p:cBhvr>
                                    </p:animEffect>
                                  </p:childTnLst>
                                </p:cTn>
                              </p:par>
                            </p:childTnLst>
                          </p:cTn>
                        </p:par>
                        <p:par>
                          <p:cTn id="95" fill="hold" nodeType="afterGroup">
                            <p:stCondLst>
                              <p:cond delay="7500"/>
                            </p:stCondLst>
                            <p:childTnLst>
                              <p:par>
                                <p:cTn id="96" presetID="53" presetClass="entr" presetSubtype="16" fill="hold" nodeType="afterEffect">
                                  <p:stCondLst>
                                    <p:cond delay="0"/>
                                  </p:stCondLst>
                                  <p:childTnLst>
                                    <p:set>
                                      <p:cBhvr>
                                        <p:cTn id="97" dur="1" fill="hold">
                                          <p:stCondLst>
                                            <p:cond delay="0"/>
                                          </p:stCondLst>
                                        </p:cTn>
                                        <p:tgtEl>
                                          <p:spTgt spid="55"/>
                                        </p:tgtEl>
                                        <p:attrNameLst>
                                          <p:attrName>style.visibility</p:attrName>
                                        </p:attrNameLst>
                                      </p:cBhvr>
                                      <p:to>
                                        <p:strVal val="visible"/>
                                      </p:to>
                                    </p:set>
                                    <p:anim calcmode="lin" valueType="num">
                                      <p:cBhvr>
                                        <p:cTn id="98" dur="500" fill="hold"/>
                                        <p:tgtEl>
                                          <p:spTgt spid="55"/>
                                        </p:tgtEl>
                                        <p:attrNameLst>
                                          <p:attrName>ppt_w</p:attrName>
                                        </p:attrNameLst>
                                      </p:cBhvr>
                                      <p:tavLst>
                                        <p:tav tm="0">
                                          <p:val>
                                            <p:fltVal val="0"/>
                                          </p:val>
                                        </p:tav>
                                        <p:tav tm="100000">
                                          <p:val>
                                            <p:strVal val="#ppt_w"/>
                                          </p:val>
                                        </p:tav>
                                      </p:tavLst>
                                    </p:anim>
                                    <p:anim calcmode="lin" valueType="num">
                                      <p:cBhvr>
                                        <p:cTn id="99" dur="500" fill="hold"/>
                                        <p:tgtEl>
                                          <p:spTgt spid="55"/>
                                        </p:tgtEl>
                                        <p:attrNameLst>
                                          <p:attrName>ppt_h</p:attrName>
                                        </p:attrNameLst>
                                      </p:cBhvr>
                                      <p:tavLst>
                                        <p:tav tm="0">
                                          <p:val>
                                            <p:fltVal val="0"/>
                                          </p:val>
                                        </p:tav>
                                        <p:tav tm="100000">
                                          <p:val>
                                            <p:strVal val="#ppt_h"/>
                                          </p:val>
                                        </p:tav>
                                      </p:tavLst>
                                    </p:anim>
                                    <p:animEffect transition="in" filter="fade">
                                      <p:cBhvr>
                                        <p:cTn id="100" dur="500"/>
                                        <p:tgtEl>
                                          <p:spTgt spid="55"/>
                                        </p:tgtEl>
                                      </p:cBhvr>
                                    </p:animEffect>
                                  </p:childTnLst>
                                </p:cTn>
                              </p:par>
                              <p:par>
                                <p:cTn id="101" presetID="53" presetClass="entr" presetSubtype="16" fill="hold" nodeType="withEffect">
                                  <p:stCondLst>
                                    <p:cond delay="0"/>
                                  </p:stCondLst>
                                  <p:childTnLst>
                                    <p:set>
                                      <p:cBhvr>
                                        <p:cTn id="102" dur="1" fill="hold">
                                          <p:stCondLst>
                                            <p:cond delay="0"/>
                                          </p:stCondLst>
                                        </p:cTn>
                                        <p:tgtEl>
                                          <p:spTgt spid="59"/>
                                        </p:tgtEl>
                                        <p:attrNameLst>
                                          <p:attrName>style.visibility</p:attrName>
                                        </p:attrNameLst>
                                      </p:cBhvr>
                                      <p:to>
                                        <p:strVal val="visible"/>
                                      </p:to>
                                    </p:set>
                                    <p:anim calcmode="lin" valueType="num">
                                      <p:cBhvr>
                                        <p:cTn id="103" dur="500" fill="hold"/>
                                        <p:tgtEl>
                                          <p:spTgt spid="59"/>
                                        </p:tgtEl>
                                        <p:attrNameLst>
                                          <p:attrName>ppt_w</p:attrName>
                                        </p:attrNameLst>
                                      </p:cBhvr>
                                      <p:tavLst>
                                        <p:tav tm="0">
                                          <p:val>
                                            <p:fltVal val="0"/>
                                          </p:val>
                                        </p:tav>
                                        <p:tav tm="100000">
                                          <p:val>
                                            <p:strVal val="#ppt_w"/>
                                          </p:val>
                                        </p:tav>
                                      </p:tavLst>
                                    </p:anim>
                                    <p:anim calcmode="lin" valueType="num">
                                      <p:cBhvr>
                                        <p:cTn id="104" dur="500" fill="hold"/>
                                        <p:tgtEl>
                                          <p:spTgt spid="59"/>
                                        </p:tgtEl>
                                        <p:attrNameLst>
                                          <p:attrName>ppt_h</p:attrName>
                                        </p:attrNameLst>
                                      </p:cBhvr>
                                      <p:tavLst>
                                        <p:tav tm="0">
                                          <p:val>
                                            <p:fltVal val="0"/>
                                          </p:val>
                                        </p:tav>
                                        <p:tav tm="100000">
                                          <p:val>
                                            <p:strVal val="#ppt_h"/>
                                          </p:val>
                                        </p:tav>
                                      </p:tavLst>
                                    </p:anim>
                                    <p:animEffect transition="in" filter="fade">
                                      <p:cBhvr>
                                        <p:cTn id="105" dur="500"/>
                                        <p:tgtEl>
                                          <p:spTgt spid="59"/>
                                        </p:tgtEl>
                                      </p:cBhvr>
                                    </p:animEffect>
                                  </p:childTnLst>
                                </p:cTn>
                              </p:par>
                              <p:par>
                                <p:cTn id="106" presetID="53" presetClass="entr" presetSubtype="16" fill="hold" nodeType="withEffect">
                                  <p:stCondLst>
                                    <p:cond delay="0"/>
                                  </p:stCondLst>
                                  <p:childTnLst>
                                    <p:set>
                                      <p:cBhvr>
                                        <p:cTn id="107" dur="1" fill="hold">
                                          <p:stCondLst>
                                            <p:cond delay="0"/>
                                          </p:stCondLst>
                                        </p:cTn>
                                        <p:tgtEl>
                                          <p:spTgt spid="57"/>
                                        </p:tgtEl>
                                        <p:attrNameLst>
                                          <p:attrName>style.visibility</p:attrName>
                                        </p:attrNameLst>
                                      </p:cBhvr>
                                      <p:to>
                                        <p:strVal val="visible"/>
                                      </p:to>
                                    </p:set>
                                    <p:anim calcmode="lin" valueType="num">
                                      <p:cBhvr>
                                        <p:cTn id="108" dur="500" fill="hold"/>
                                        <p:tgtEl>
                                          <p:spTgt spid="57"/>
                                        </p:tgtEl>
                                        <p:attrNameLst>
                                          <p:attrName>ppt_w</p:attrName>
                                        </p:attrNameLst>
                                      </p:cBhvr>
                                      <p:tavLst>
                                        <p:tav tm="0">
                                          <p:val>
                                            <p:fltVal val="0"/>
                                          </p:val>
                                        </p:tav>
                                        <p:tav tm="100000">
                                          <p:val>
                                            <p:strVal val="#ppt_w"/>
                                          </p:val>
                                        </p:tav>
                                      </p:tavLst>
                                    </p:anim>
                                    <p:anim calcmode="lin" valueType="num">
                                      <p:cBhvr>
                                        <p:cTn id="109" dur="500" fill="hold"/>
                                        <p:tgtEl>
                                          <p:spTgt spid="57"/>
                                        </p:tgtEl>
                                        <p:attrNameLst>
                                          <p:attrName>ppt_h</p:attrName>
                                        </p:attrNameLst>
                                      </p:cBhvr>
                                      <p:tavLst>
                                        <p:tav tm="0">
                                          <p:val>
                                            <p:fltVal val="0"/>
                                          </p:val>
                                        </p:tav>
                                        <p:tav tm="100000">
                                          <p:val>
                                            <p:strVal val="#ppt_h"/>
                                          </p:val>
                                        </p:tav>
                                      </p:tavLst>
                                    </p:anim>
                                    <p:animEffect transition="in" filter="fade">
                                      <p:cBhvr>
                                        <p:cTn id="110" dur="500"/>
                                        <p:tgtEl>
                                          <p:spTgt spid="57"/>
                                        </p:tgtEl>
                                      </p:cBhvr>
                                    </p:animEffect>
                                  </p:childTnLst>
                                </p:cTn>
                              </p:par>
                              <p:par>
                                <p:cTn id="111" presetID="53" presetClass="entr" presetSubtype="16" fill="hold" nodeType="withEffect">
                                  <p:stCondLst>
                                    <p:cond delay="0"/>
                                  </p:stCondLst>
                                  <p:childTnLst>
                                    <p:set>
                                      <p:cBhvr>
                                        <p:cTn id="112" dur="1" fill="hold">
                                          <p:stCondLst>
                                            <p:cond delay="0"/>
                                          </p:stCondLst>
                                        </p:cTn>
                                        <p:tgtEl>
                                          <p:spTgt spid="58"/>
                                        </p:tgtEl>
                                        <p:attrNameLst>
                                          <p:attrName>style.visibility</p:attrName>
                                        </p:attrNameLst>
                                      </p:cBhvr>
                                      <p:to>
                                        <p:strVal val="visible"/>
                                      </p:to>
                                    </p:set>
                                    <p:anim calcmode="lin" valueType="num">
                                      <p:cBhvr>
                                        <p:cTn id="113" dur="500" fill="hold"/>
                                        <p:tgtEl>
                                          <p:spTgt spid="58"/>
                                        </p:tgtEl>
                                        <p:attrNameLst>
                                          <p:attrName>ppt_w</p:attrName>
                                        </p:attrNameLst>
                                      </p:cBhvr>
                                      <p:tavLst>
                                        <p:tav tm="0">
                                          <p:val>
                                            <p:fltVal val="0"/>
                                          </p:val>
                                        </p:tav>
                                        <p:tav tm="100000">
                                          <p:val>
                                            <p:strVal val="#ppt_w"/>
                                          </p:val>
                                        </p:tav>
                                      </p:tavLst>
                                    </p:anim>
                                    <p:anim calcmode="lin" valueType="num">
                                      <p:cBhvr>
                                        <p:cTn id="114" dur="500" fill="hold"/>
                                        <p:tgtEl>
                                          <p:spTgt spid="58"/>
                                        </p:tgtEl>
                                        <p:attrNameLst>
                                          <p:attrName>ppt_h</p:attrName>
                                        </p:attrNameLst>
                                      </p:cBhvr>
                                      <p:tavLst>
                                        <p:tav tm="0">
                                          <p:val>
                                            <p:fltVal val="0"/>
                                          </p:val>
                                        </p:tav>
                                        <p:tav tm="100000">
                                          <p:val>
                                            <p:strVal val="#ppt_h"/>
                                          </p:val>
                                        </p:tav>
                                      </p:tavLst>
                                    </p:anim>
                                    <p:animEffect transition="in" filter="fade">
                                      <p:cBhvr>
                                        <p:cTn id="115" dur="500"/>
                                        <p:tgtEl>
                                          <p:spTgt spid="58"/>
                                        </p:tgtEl>
                                      </p:cBhvr>
                                    </p:animEffect>
                                  </p:childTnLst>
                                </p:cTn>
                              </p:par>
                              <p:par>
                                <p:cTn id="116" presetID="53" presetClass="entr" presetSubtype="16" fill="hold" nodeType="withEffect">
                                  <p:stCondLst>
                                    <p:cond delay="0"/>
                                  </p:stCondLst>
                                  <p:childTnLst>
                                    <p:set>
                                      <p:cBhvr>
                                        <p:cTn id="117" dur="1" fill="hold">
                                          <p:stCondLst>
                                            <p:cond delay="0"/>
                                          </p:stCondLst>
                                        </p:cTn>
                                        <p:tgtEl>
                                          <p:spTgt spid="63"/>
                                        </p:tgtEl>
                                        <p:attrNameLst>
                                          <p:attrName>style.visibility</p:attrName>
                                        </p:attrNameLst>
                                      </p:cBhvr>
                                      <p:to>
                                        <p:strVal val="visible"/>
                                      </p:to>
                                    </p:set>
                                    <p:anim calcmode="lin" valueType="num">
                                      <p:cBhvr>
                                        <p:cTn id="118" dur="500" fill="hold"/>
                                        <p:tgtEl>
                                          <p:spTgt spid="63"/>
                                        </p:tgtEl>
                                        <p:attrNameLst>
                                          <p:attrName>ppt_w</p:attrName>
                                        </p:attrNameLst>
                                      </p:cBhvr>
                                      <p:tavLst>
                                        <p:tav tm="0">
                                          <p:val>
                                            <p:fltVal val="0"/>
                                          </p:val>
                                        </p:tav>
                                        <p:tav tm="100000">
                                          <p:val>
                                            <p:strVal val="#ppt_w"/>
                                          </p:val>
                                        </p:tav>
                                      </p:tavLst>
                                    </p:anim>
                                    <p:anim calcmode="lin" valueType="num">
                                      <p:cBhvr>
                                        <p:cTn id="119" dur="500" fill="hold"/>
                                        <p:tgtEl>
                                          <p:spTgt spid="63"/>
                                        </p:tgtEl>
                                        <p:attrNameLst>
                                          <p:attrName>ppt_h</p:attrName>
                                        </p:attrNameLst>
                                      </p:cBhvr>
                                      <p:tavLst>
                                        <p:tav tm="0">
                                          <p:val>
                                            <p:fltVal val="0"/>
                                          </p:val>
                                        </p:tav>
                                        <p:tav tm="100000">
                                          <p:val>
                                            <p:strVal val="#ppt_h"/>
                                          </p:val>
                                        </p:tav>
                                      </p:tavLst>
                                    </p:anim>
                                    <p:animEffect transition="in" filter="fade">
                                      <p:cBhvr>
                                        <p:cTn id="120" dur="500"/>
                                        <p:tgtEl>
                                          <p:spTgt spid="63"/>
                                        </p:tgtEl>
                                      </p:cBhvr>
                                    </p:animEffect>
                                  </p:childTnLst>
                                </p:cTn>
                              </p:par>
                            </p:childTnLst>
                          </p:cTn>
                        </p:par>
                        <p:par>
                          <p:cTn id="121" fill="hold" nodeType="afterGroup">
                            <p:stCondLst>
                              <p:cond delay="8000"/>
                            </p:stCondLst>
                            <p:childTnLst>
                              <p:par>
                                <p:cTn id="122" presetID="53" presetClass="entr" presetSubtype="16" fill="hold" nodeType="afterEffect">
                                  <p:stCondLst>
                                    <p:cond delay="0"/>
                                  </p:stCondLst>
                                  <p:childTnLst>
                                    <p:set>
                                      <p:cBhvr>
                                        <p:cTn id="123" dur="1" fill="hold">
                                          <p:stCondLst>
                                            <p:cond delay="0"/>
                                          </p:stCondLst>
                                        </p:cTn>
                                        <p:tgtEl>
                                          <p:spTgt spid="68"/>
                                        </p:tgtEl>
                                        <p:attrNameLst>
                                          <p:attrName>style.visibility</p:attrName>
                                        </p:attrNameLst>
                                      </p:cBhvr>
                                      <p:to>
                                        <p:strVal val="visible"/>
                                      </p:to>
                                    </p:set>
                                    <p:anim calcmode="lin" valueType="num">
                                      <p:cBhvr>
                                        <p:cTn id="124" dur="500" fill="hold"/>
                                        <p:tgtEl>
                                          <p:spTgt spid="68"/>
                                        </p:tgtEl>
                                        <p:attrNameLst>
                                          <p:attrName>ppt_w</p:attrName>
                                        </p:attrNameLst>
                                      </p:cBhvr>
                                      <p:tavLst>
                                        <p:tav tm="0">
                                          <p:val>
                                            <p:fltVal val="0"/>
                                          </p:val>
                                        </p:tav>
                                        <p:tav tm="100000">
                                          <p:val>
                                            <p:strVal val="#ppt_w"/>
                                          </p:val>
                                        </p:tav>
                                      </p:tavLst>
                                    </p:anim>
                                    <p:anim calcmode="lin" valueType="num">
                                      <p:cBhvr>
                                        <p:cTn id="125" dur="500" fill="hold"/>
                                        <p:tgtEl>
                                          <p:spTgt spid="68"/>
                                        </p:tgtEl>
                                        <p:attrNameLst>
                                          <p:attrName>ppt_h</p:attrName>
                                        </p:attrNameLst>
                                      </p:cBhvr>
                                      <p:tavLst>
                                        <p:tav tm="0">
                                          <p:val>
                                            <p:fltVal val="0"/>
                                          </p:val>
                                        </p:tav>
                                        <p:tav tm="100000">
                                          <p:val>
                                            <p:strVal val="#ppt_h"/>
                                          </p:val>
                                        </p:tav>
                                      </p:tavLst>
                                    </p:anim>
                                    <p:animEffect transition="in" filter="fade">
                                      <p:cBhvr>
                                        <p:cTn id="126" dur="500"/>
                                        <p:tgtEl>
                                          <p:spTgt spid="68"/>
                                        </p:tgtEl>
                                      </p:cBhvr>
                                    </p:animEffect>
                                  </p:childTnLst>
                                </p:cTn>
                              </p:par>
                              <p:par>
                                <p:cTn id="127" presetID="53" presetClass="entr" presetSubtype="16" fill="hold" nodeType="withEffect">
                                  <p:stCondLst>
                                    <p:cond delay="0"/>
                                  </p:stCondLst>
                                  <p:childTnLst>
                                    <p:set>
                                      <p:cBhvr>
                                        <p:cTn id="128" dur="1" fill="hold">
                                          <p:stCondLst>
                                            <p:cond delay="0"/>
                                          </p:stCondLst>
                                        </p:cTn>
                                        <p:tgtEl>
                                          <p:spTgt spid="71"/>
                                        </p:tgtEl>
                                        <p:attrNameLst>
                                          <p:attrName>style.visibility</p:attrName>
                                        </p:attrNameLst>
                                      </p:cBhvr>
                                      <p:to>
                                        <p:strVal val="visible"/>
                                      </p:to>
                                    </p:set>
                                    <p:anim calcmode="lin" valueType="num">
                                      <p:cBhvr>
                                        <p:cTn id="129" dur="500" fill="hold"/>
                                        <p:tgtEl>
                                          <p:spTgt spid="71"/>
                                        </p:tgtEl>
                                        <p:attrNameLst>
                                          <p:attrName>ppt_w</p:attrName>
                                        </p:attrNameLst>
                                      </p:cBhvr>
                                      <p:tavLst>
                                        <p:tav tm="0">
                                          <p:val>
                                            <p:fltVal val="0"/>
                                          </p:val>
                                        </p:tav>
                                        <p:tav tm="100000">
                                          <p:val>
                                            <p:strVal val="#ppt_w"/>
                                          </p:val>
                                        </p:tav>
                                      </p:tavLst>
                                    </p:anim>
                                    <p:anim calcmode="lin" valueType="num">
                                      <p:cBhvr>
                                        <p:cTn id="130" dur="500" fill="hold"/>
                                        <p:tgtEl>
                                          <p:spTgt spid="71"/>
                                        </p:tgtEl>
                                        <p:attrNameLst>
                                          <p:attrName>ppt_h</p:attrName>
                                        </p:attrNameLst>
                                      </p:cBhvr>
                                      <p:tavLst>
                                        <p:tav tm="0">
                                          <p:val>
                                            <p:fltVal val="0"/>
                                          </p:val>
                                        </p:tav>
                                        <p:tav tm="100000">
                                          <p:val>
                                            <p:strVal val="#ppt_h"/>
                                          </p:val>
                                        </p:tav>
                                      </p:tavLst>
                                    </p:anim>
                                    <p:animEffect transition="in" filter="fade">
                                      <p:cBhvr>
                                        <p:cTn id="131" dur="500"/>
                                        <p:tgtEl>
                                          <p:spTgt spid="71"/>
                                        </p:tgtEl>
                                      </p:cBhvr>
                                    </p:animEffect>
                                  </p:childTnLst>
                                </p:cTn>
                              </p:par>
                              <p:par>
                                <p:cTn id="132" presetID="53" presetClass="entr" presetSubtype="16" fill="hold" nodeType="withEffect">
                                  <p:stCondLst>
                                    <p:cond delay="0"/>
                                  </p:stCondLst>
                                  <p:childTnLst>
                                    <p:set>
                                      <p:cBhvr>
                                        <p:cTn id="133" dur="1" fill="hold">
                                          <p:stCondLst>
                                            <p:cond delay="0"/>
                                          </p:stCondLst>
                                        </p:cTn>
                                        <p:tgtEl>
                                          <p:spTgt spid="56"/>
                                        </p:tgtEl>
                                        <p:attrNameLst>
                                          <p:attrName>style.visibility</p:attrName>
                                        </p:attrNameLst>
                                      </p:cBhvr>
                                      <p:to>
                                        <p:strVal val="visible"/>
                                      </p:to>
                                    </p:set>
                                    <p:anim calcmode="lin" valueType="num">
                                      <p:cBhvr>
                                        <p:cTn id="134" dur="500" fill="hold"/>
                                        <p:tgtEl>
                                          <p:spTgt spid="56"/>
                                        </p:tgtEl>
                                        <p:attrNameLst>
                                          <p:attrName>ppt_w</p:attrName>
                                        </p:attrNameLst>
                                      </p:cBhvr>
                                      <p:tavLst>
                                        <p:tav tm="0">
                                          <p:val>
                                            <p:fltVal val="0"/>
                                          </p:val>
                                        </p:tav>
                                        <p:tav tm="100000">
                                          <p:val>
                                            <p:strVal val="#ppt_w"/>
                                          </p:val>
                                        </p:tav>
                                      </p:tavLst>
                                    </p:anim>
                                    <p:anim calcmode="lin" valueType="num">
                                      <p:cBhvr>
                                        <p:cTn id="135" dur="500" fill="hold"/>
                                        <p:tgtEl>
                                          <p:spTgt spid="56"/>
                                        </p:tgtEl>
                                        <p:attrNameLst>
                                          <p:attrName>ppt_h</p:attrName>
                                        </p:attrNameLst>
                                      </p:cBhvr>
                                      <p:tavLst>
                                        <p:tav tm="0">
                                          <p:val>
                                            <p:fltVal val="0"/>
                                          </p:val>
                                        </p:tav>
                                        <p:tav tm="100000">
                                          <p:val>
                                            <p:strVal val="#ppt_h"/>
                                          </p:val>
                                        </p:tav>
                                      </p:tavLst>
                                    </p:anim>
                                    <p:animEffect transition="in" filter="fade">
                                      <p:cBhvr>
                                        <p:cTn id="136" dur="500"/>
                                        <p:tgtEl>
                                          <p:spTgt spid="56"/>
                                        </p:tgtEl>
                                      </p:cBhvr>
                                    </p:animEffect>
                                  </p:childTnLst>
                                </p:cTn>
                              </p:par>
                              <p:par>
                                <p:cTn id="137" presetID="53" presetClass="entr" presetSubtype="16" fill="hold" nodeType="withEffect">
                                  <p:stCondLst>
                                    <p:cond delay="0"/>
                                  </p:stCondLst>
                                  <p:childTnLst>
                                    <p:set>
                                      <p:cBhvr>
                                        <p:cTn id="138" dur="1" fill="hold">
                                          <p:stCondLst>
                                            <p:cond delay="0"/>
                                          </p:stCondLst>
                                        </p:cTn>
                                        <p:tgtEl>
                                          <p:spTgt spid="69"/>
                                        </p:tgtEl>
                                        <p:attrNameLst>
                                          <p:attrName>style.visibility</p:attrName>
                                        </p:attrNameLst>
                                      </p:cBhvr>
                                      <p:to>
                                        <p:strVal val="visible"/>
                                      </p:to>
                                    </p:set>
                                    <p:anim calcmode="lin" valueType="num">
                                      <p:cBhvr>
                                        <p:cTn id="139" dur="500" fill="hold"/>
                                        <p:tgtEl>
                                          <p:spTgt spid="69"/>
                                        </p:tgtEl>
                                        <p:attrNameLst>
                                          <p:attrName>ppt_w</p:attrName>
                                        </p:attrNameLst>
                                      </p:cBhvr>
                                      <p:tavLst>
                                        <p:tav tm="0">
                                          <p:val>
                                            <p:fltVal val="0"/>
                                          </p:val>
                                        </p:tav>
                                        <p:tav tm="100000">
                                          <p:val>
                                            <p:strVal val="#ppt_w"/>
                                          </p:val>
                                        </p:tav>
                                      </p:tavLst>
                                    </p:anim>
                                    <p:anim calcmode="lin" valueType="num">
                                      <p:cBhvr>
                                        <p:cTn id="140" dur="500" fill="hold"/>
                                        <p:tgtEl>
                                          <p:spTgt spid="69"/>
                                        </p:tgtEl>
                                        <p:attrNameLst>
                                          <p:attrName>ppt_h</p:attrName>
                                        </p:attrNameLst>
                                      </p:cBhvr>
                                      <p:tavLst>
                                        <p:tav tm="0">
                                          <p:val>
                                            <p:fltVal val="0"/>
                                          </p:val>
                                        </p:tav>
                                        <p:tav tm="100000">
                                          <p:val>
                                            <p:strVal val="#ppt_h"/>
                                          </p:val>
                                        </p:tav>
                                      </p:tavLst>
                                    </p:anim>
                                    <p:animEffect transition="in" filter="fade">
                                      <p:cBhvr>
                                        <p:cTn id="141" dur="500"/>
                                        <p:tgtEl>
                                          <p:spTgt spid="69"/>
                                        </p:tgtEl>
                                      </p:cBhvr>
                                    </p:animEffect>
                                  </p:childTnLst>
                                </p:cTn>
                              </p:par>
                              <p:par>
                                <p:cTn id="142" presetID="53" presetClass="entr" presetSubtype="16" fill="hold" nodeType="withEffect">
                                  <p:stCondLst>
                                    <p:cond delay="0"/>
                                  </p:stCondLst>
                                  <p:childTnLst>
                                    <p:set>
                                      <p:cBhvr>
                                        <p:cTn id="143" dur="1" fill="hold">
                                          <p:stCondLst>
                                            <p:cond delay="0"/>
                                          </p:stCondLst>
                                        </p:cTn>
                                        <p:tgtEl>
                                          <p:spTgt spid="70"/>
                                        </p:tgtEl>
                                        <p:attrNameLst>
                                          <p:attrName>style.visibility</p:attrName>
                                        </p:attrNameLst>
                                      </p:cBhvr>
                                      <p:to>
                                        <p:strVal val="visible"/>
                                      </p:to>
                                    </p:set>
                                    <p:anim calcmode="lin" valueType="num">
                                      <p:cBhvr>
                                        <p:cTn id="144" dur="500" fill="hold"/>
                                        <p:tgtEl>
                                          <p:spTgt spid="70"/>
                                        </p:tgtEl>
                                        <p:attrNameLst>
                                          <p:attrName>ppt_w</p:attrName>
                                        </p:attrNameLst>
                                      </p:cBhvr>
                                      <p:tavLst>
                                        <p:tav tm="0">
                                          <p:val>
                                            <p:fltVal val="0"/>
                                          </p:val>
                                        </p:tav>
                                        <p:tav tm="100000">
                                          <p:val>
                                            <p:strVal val="#ppt_w"/>
                                          </p:val>
                                        </p:tav>
                                      </p:tavLst>
                                    </p:anim>
                                    <p:anim calcmode="lin" valueType="num">
                                      <p:cBhvr>
                                        <p:cTn id="145" dur="500" fill="hold"/>
                                        <p:tgtEl>
                                          <p:spTgt spid="70"/>
                                        </p:tgtEl>
                                        <p:attrNameLst>
                                          <p:attrName>ppt_h</p:attrName>
                                        </p:attrNameLst>
                                      </p:cBhvr>
                                      <p:tavLst>
                                        <p:tav tm="0">
                                          <p:val>
                                            <p:fltVal val="0"/>
                                          </p:val>
                                        </p:tav>
                                        <p:tav tm="100000">
                                          <p:val>
                                            <p:strVal val="#ppt_h"/>
                                          </p:val>
                                        </p:tav>
                                      </p:tavLst>
                                    </p:anim>
                                    <p:animEffect transition="in" filter="fade">
                                      <p:cBhvr>
                                        <p:cTn id="146" dur="500"/>
                                        <p:tgtEl>
                                          <p:spTgt spid="70"/>
                                        </p:tgtEl>
                                      </p:cBhvr>
                                    </p:animEffect>
                                  </p:childTnLst>
                                </p:cTn>
                              </p:par>
                              <p:par>
                                <p:cTn id="147" presetID="53" presetClass="entr" presetSubtype="16" fill="hold" nodeType="withEffect">
                                  <p:stCondLst>
                                    <p:cond delay="0"/>
                                  </p:stCondLst>
                                  <p:childTnLst>
                                    <p:set>
                                      <p:cBhvr>
                                        <p:cTn id="148" dur="1" fill="hold">
                                          <p:stCondLst>
                                            <p:cond delay="0"/>
                                          </p:stCondLst>
                                        </p:cTn>
                                        <p:tgtEl>
                                          <p:spTgt spid="72"/>
                                        </p:tgtEl>
                                        <p:attrNameLst>
                                          <p:attrName>style.visibility</p:attrName>
                                        </p:attrNameLst>
                                      </p:cBhvr>
                                      <p:to>
                                        <p:strVal val="visible"/>
                                      </p:to>
                                    </p:set>
                                    <p:anim calcmode="lin" valueType="num">
                                      <p:cBhvr>
                                        <p:cTn id="149" dur="500" fill="hold"/>
                                        <p:tgtEl>
                                          <p:spTgt spid="72"/>
                                        </p:tgtEl>
                                        <p:attrNameLst>
                                          <p:attrName>ppt_w</p:attrName>
                                        </p:attrNameLst>
                                      </p:cBhvr>
                                      <p:tavLst>
                                        <p:tav tm="0">
                                          <p:val>
                                            <p:fltVal val="0"/>
                                          </p:val>
                                        </p:tav>
                                        <p:tav tm="100000">
                                          <p:val>
                                            <p:strVal val="#ppt_w"/>
                                          </p:val>
                                        </p:tav>
                                      </p:tavLst>
                                    </p:anim>
                                    <p:anim calcmode="lin" valueType="num">
                                      <p:cBhvr>
                                        <p:cTn id="150" dur="500" fill="hold"/>
                                        <p:tgtEl>
                                          <p:spTgt spid="72"/>
                                        </p:tgtEl>
                                        <p:attrNameLst>
                                          <p:attrName>ppt_h</p:attrName>
                                        </p:attrNameLst>
                                      </p:cBhvr>
                                      <p:tavLst>
                                        <p:tav tm="0">
                                          <p:val>
                                            <p:fltVal val="0"/>
                                          </p:val>
                                        </p:tav>
                                        <p:tav tm="100000">
                                          <p:val>
                                            <p:strVal val="#ppt_h"/>
                                          </p:val>
                                        </p:tav>
                                      </p:tavLst>
                                    </p:anim>
                                    <p:animEffect transition="in" filter="fade">
                                      <p:cBhvr>
                                        <p:cTn id="15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48"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PROCESS CIRCLE</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39</a:t>
            </a:r>
          </a:p>
        </p:txBody>
      </p:sp>
      <p:sp>
        <p:nvSpPr>
          <p:cNvPr id="11" name="Freeform 10"/>
          <p:cNvSpPr/>
          <p:nvPr/>
        </p:nvSpPr>
        <p:spPr>
          <a:xfrm>
            <a:off x="2530475" y="1544638"/>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Order request</a:t>
            </a:r>
          </a:p>
        </p:txBody>
      </p:sp>
      <p:sp>
        <p:nvSpPr>
          <p:cNvPr id="12" name="Freeform 11"/>
          <p:cNvSpPr/>
          <p:nvPr/>
        </p:nvSpPr>
        <p:spPr>
          <a:xfrm rot="2160000">
            <a:off x="3408363" y="2282825"/>
            <a:ext cx="236537"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0" tIns="64153" rIns="76048" bIns="64152" spcCol="1270" anchor="ctr"/>
          <a:lstStyle/>
          <a:p>
            <a:pPr algn="ctr" defTabSz="577850" fontAlgn="auto">
              <a:lnSpc>
                <a:spcPct val="90000"/>
              </a:lnSpc>
              <a:spcAft>
                <a:spcPct val="35000"/>
              </a:spcAft>
              <a:defRPr/>
            </a:pPr>
            <a:endParaRPr lang="en-US" sz="1300"/>
          </a:p>
        </p:txBody>
      </p:sp>
      <p:sp>
        <p:nvSpPr>
          <p:cNvPr id="13" name="Freeform 12"/>
          <p:cNvSpPr/>
          <p:nvPr/>
        </p:nvSpPr>
        <p:spPr>
          <a:xfrm>
            <a:off x="3686175" y="2384425"/>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SKETCH</a:t>
            </a:r>
          </a:p>
        </p:txBody>
      </p:sp>
      <p:sp>
        <p:nvSpPr>
          <p:cNvPr id="14" name="Freeform 13"/>
          <p:cNvSpPr/>
          <p:nvPr/>
        </p:nvSpPr>
        <p:spPr>
          <a:xfrm rot="17280000">
            <a:off x="3772694" y="3378994"/>
            <a:ext cx="236538"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76048" tIns="64153" rIns="1" bIns="64152" spcCol="1270" anchor="ctr"/>
          <a:lstStyle/>
          <a:p>
            <a:pPr algn="ctr" defTabSz="577850" fontAlgn="auto">
              <a:lnSpc>
                <a:spcPct val="90000"/>
              </a:lnSpc>
              <a:spcAft>
                <a:spcPct val="35000"/>
              </a:spcAft>
              <a:defRPr/>
            </a:pPr>
            <a:endParaRPr lang="en-US" sz="1300"/>
          </a:p>
        </p:txBody>
      </p:sp>
      <p:sp>
        <p:nvSpPr>
          <p:cNvPr id="15" name="Freeform 14"/>
          <p:cNvSpPr/>
          <p:nvPr/>
        </p:nvSpPr>
        <p:spPr>
          <a:xfrm>
            <a:off x="3244850" y="3743325"/>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DRAWING</a:t>
            </a:r>
          </a:p>
        </p:txBody>
      </p:sp>
      <p:sp>
        <p:nvSpPr>
          <p:cNvPr id="16" name="Freeform 15"/>
          <p:cNvSpPr/>
          <p:nvPr/>
        </p:nvSpPr>
        <p:spPr>
          <a:xfrm>
            <a:off x="2838450" y="4059238"/>
            <a:ext cx="236538"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76049" tIns="64154" rIns="1" bIns="64153" spcCol="1270" anchor="ctr"/>
          <a:lstStyle/>
          <a:p>
            <a:pPr algn="ctr" defTabSz="577850" fontAlgn="auto">
              <a:lnSpc>
                <a:spcPct val="90000"/>
              </a:lnSpc>
              <a:spcAft>
                <a:spcPct val="35000"/>
              </a:spcAft>
              <a:defRPr/>
            </a:pPr>
            <a:endParaRPr lang="en-US" sz="1300"/>
          </a:p>
        </p:txBody>
      </p:sp>
      <p:sp>
        <p:nvSpPr>
          <p:cNvPr id="17" name="Freeform 16"/>
          <p:cNvSpPr/>
          <p:nvPr/>
        </p:nvSpPr>
        <p:spPr>
          <a:xfrm>
            <a:off x="1816100" y="3743325"/>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DIGITAL CONVERT</a:t>
            </a:r>
          </a:p>
        </p:txBody>
      </p:sp>
      <p:sp>
        <p:nvSpPr>
          <p:cNvPr id="18" name="Freeform 17"/>
          <p:cNvSpPr/>
          <p:nvPr/>
        </p:nvSpPr>
        <p:spPr>
          <a:xfrm rot="4320000">
            <a:off x="1897856" y="3385344"/>
            <a:ext cx="236538"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76049" tIns="64153" rIns="0" bIns="64153" spcCol="1270" anchor="ctr"/>
          <a:lstStyle/>
          <a:p>
            <a:pPr algn="ctr" defTabSz="577850" fontAlgn="auto">
              <a:lnSpc>
                <a:spcPct val="90000"/>
              </a:lnSpc>
              <a:spcAft>
                <a:spcPct val="35000"/>
              </a:spcAft>
              <a:defRPr/>
            </a:pPr>
            <a:endParaRPr lang="en-US" sz="1300"/>
          </a:p>
        </p:txBody>
      </p:sp>
      <p:sp>
        <p:nvSpPr>
          <p:cNvPr id="19" name="Freeform 18"/>
          <p:cNvSpPr/>
          <p:nvPr/>
        </p:nvSpPr>
        <p:spPr>
          <a:xfrm>
            <a:off x="1374775" y="2384425"/>
            <a:ext cx="885825" cy="885825"/>
          </a:xfrm>
          <a:custGeom>
            <a:avLst/>
            <a:gdLst>
              <a:gd name="connsiteX0" fmla="*/ 0 w 950416"/>
              <a:gd name="connsiteY0" fmla="*/ 475208 h 950416"/>
              <a:gd name="connsiteX1" fmla="*/ 475208 w 950416"/>
              <a:gd name="connsiteY1" fmla="*/ 0 h 950416"/>
              <a:gd name="connsiteX2" fmla="*/ 950416 w 950416"/>
              <a:gd name="connsiteY2" fmla="*/ 475208 h 950416"/>
              <a:gd name="connsiteX3" fmla="*/ 475208 w 950416"/>
              <a:gd name="connsiteY3" fmla="*/ 950416 h 950416"/>
              <a:gd name="connsiteX4" fmla="*/ 0 w 950416"/>
              <a:gd name="connsiteY4" fmla="*/ 475208 h 950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416" h="950416">
                <a:moveTo>
                  <a:pt x="0" y="475208"/>
                </a:moveTo>
                <a:cubicBezTo>
                  <a:pt x="0" y="212758"/>
                  <a:pt x="212758" y="0"/>
                  <a:pt x="475208" y="0"/>
                </a:cubicBezTo>
                <a:cubicBezTo>
                  <a:pt x="737658" y="0"/>
                  <a:pt x="950416" y="212758"/>
                  <a:pt x="950416" y="475208"/>
                </a:cubicBezTo>
                <a:cubicBezTo>
                  <a:pt x="950416" y="737658"/>
                  <a:pt x="737658" y="950416"/>
                  <a:pt x="475208" y="950416"/>
                </a:cubicBezTo>
                <a:cubicBezTo>
                  <a:pt x="212758" y="950416"/>
                  <a:pt x="0" y="737658"/>
                  <a:pt x="0" y="475208"/>
                </a:cubicBez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59505" tIns="159505" rIns="159505" bIns="159505" spcCol="1270" anchor="ctr"/>
          <a:lstStyle/>
          <a:p>
            <a:pPr algn="ctr" defTabSz="711200" fontAlgn="auto">
              <a:lnSpc>
                <a:spcPct val="90000"/>
              </a:lnSpc>
              <a:spcAft>
                <a:spcPct val="35000"/>
              </a:spcAft>
              <a:defRPr/>
            </a:pPr>
            <a:r>
              <a:rPr lang="en-US" sz="900" dirty="0">
                <a:latin typeface="Gulim" pitchFamily="34" charset="-127"/>
              </a:rPr>
              <a:t>PRINTING</a:t>
            </a:r>
          </a:p>
        </p:txBody>
      </p:sp>
      <p:sp>
        <p:nvSpPr>
          <p:cNvPr id="20" name="Freeform 19"/>
          <p:cNvSpPr/>
          <p:nvPr/>
        </p:nvSpPr>
        <p:spPr>
          <a:xfrm rot="19440000">
            <a:off x="2239963" y="2281238"/>
            <a:ext cx="236537" cy="298450"/>
          </a:xfrm>
          <a:custGeom>
            <a:avLst/>
            <a:gdLst>
              <a:gd name="connsiteX0" fmla="*/ 0 w 253496"/>
              <a:gd name="connsiteY0" fmla="*/ 64153 h 320765"/>
              <a:gd name="connsiteX1" fmla="*/ 126748 w 253496"/>
              <a:gd name="connsiteY1" fmla="*/ 64153 h 320765"/>
              <a:gd name="connsiteX2" fmla="*/ 126748 w 253496"/>
              <a:gd name="connsiteY2" fmla="*/ 0 h 320765"/>
              <a:gd name="connsiteX3" fmla="*/ 253496 w 253496"/>
              <a:gd name="connsiteY3" fmla="*/ 160383 h 320765"/>
              <a:gd name="connsiteX4" fmla="*/ 126748 w 253496"/>
              <a:gd name="connsiteY4" fmla="*/ 320765 h 320765"/>
              <a:gd name="connsiteX5" fmla="*/ 126748 w 253496"/>
              <a:gd name="connsiteY5" fmla="*/ 256612 h 320765"/>
              <a:gd name="connsiteX6" fmla="*/ 0 w 253496"/>
              <a:gd name="connsiteY6" fmla="*/ 256612 h 320765"/>
              <a:gd name="connsiteX7" fmla="*/ 0 w 253496"/>
              <a:gd name="connsiteY7" fmla="*/ 64153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lIns="-1" tIns="64152" rIns="76049" bIns="64153" spcCol="1270" anchor="ctr"/>
          <a:lstStyle/>
          <a:p>
            <a:pPr algn="ctr" defTabSz="577850" fontAlgn="auto">
              <a:lnSpc>
                <a:spcPct val="90000"/>
              </a:lnSpc>
              <a:spcAft>
                <a:spcPct val="35000"/>
              </a:spcAft>
              <a:defRPr/>
            </a:pPr>
            <a:endParaRPr lang="en-US" sz="1300"/>
          </a:p>
        </p:txBody>
      </p:sp>
      <p:sp>
        <p:nvSpPr>
          <p:cNvPr id="34" name="Arc 33"/>
          <p:cNvSpPr/>
          <p:nvPr/>
        </p:nvSpPr>
        <p:spPr>
          <a:xfrm>
            <a:off x="4864100" y="1644650"/>
            <a:ext cx="2908300" cy="2908300"/>
          </a:xfrm>
          <a:prstGeom prst="arc">
            <a:avLst>
              <a:gd name="adj1" fmla="val 16200000"/>
              <a:gd name="adj2" fmla="val 5320587"/>
            </a:avLst>
          </a:prstGeom>
          <a:ln w="12700">
            <a:solidFill>
              <a:srgbClr val="00B0F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35" name="TextBox 34"/>
          <p:cNvSpPr txBox="1">
            <a:spLocks noChangeArrowheads="1"/>
          </p:cNvSpPr>
          <p:nvPr/>
        </p:nvSpPr>
        <p:spPr bwMode="auto">
          <a:xfrm>
            <a:off x="4724400" y="1944688"/>
            <a:ext cx="2514600" cy="2308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 OUR GOAL IS TO </a:t>
            </a:r>
          </a:p>
          <a:p>
            <a:pPr algn="ctr" eaLnBrk="1" hangingPunct="1"/>
            <a:r>
              <a:rPr lang="en-US" altLang="zh-CN" sz="2400">
                <a:solidFill>
                  <a:srgbClr val="00B0F0"/>
                </a:solidFill>
                <a:latin typeface="Gulim" pitchFamily="34" charset="-127"/>
              </a:rPr>
              <a:t>BE the best app development company in the world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500"/>
                                        <p:tgtEl>
                                          <p:spTgt spid="11"/>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nodeType="afterGroup">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heel(1)">
                                      <p:cBhvr>
                                        <p:cTn id="25" dur="500"/>
                                        <p:tgtEl>
                                          <p:spTgt spid="13"/>
                                        </p:tgtEl>
                                      </p:cBhvr>
                                    </p:animEffect>
                                  </p:childTnLst>
                                </p:cTn>
                              </p:par>
                            </p:childTnLst>
                          </p:cTn>
                        </p:par>
                        <p:par>
                          <p:cTn id="26" fill="hold" nodeType="afterGroup">
                            <p:stCondLst>
                              <p:cond delay="2500"/>
                            </p:stCondLst>
                            <p:childTnLst>
                              <p:par>
                                <p:cTn id="27" presetID="22" presetClass="entr" presetSubtype="1"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par>
                          <p:cTn id="30" fill="hold" nodeType="afterGroup">
                            <p:stCondLst>
                              <p:cond delay="3000"/>
                            </p:stCondLst>
                            <p:childTnLst>
                              <p:par>
                                <p:cTn id="31" presetID="21" presetClass="entr" presetSubtype="1"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500"/>
                                        <p:tgtEl>
                                          <p:spTgt spid="15"/>
                                        </p:tgtEl>
                                      </p:cBhvr>
                                    </p:animEffect>
                                  </p:childTnLst>
                                </p:cTn>
                              </p:par>
                            </p:childTnLst>
                          </p:cTn>
                        </p:par>
                        <p:par>
                          <p:cTn id="34" fill="hold" nodeType="afterGroup">
                            <p:stCondLst>
                              <p:cond delay="3500"/>
                            </p:stCondLst>
                            <p:childTnLst>
                              <p:par>
                                <p:cTn id="35" presetID="22" presetClass="entr" presetSubtype="2"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right)">
                                      <p:cBhvr>
                                        <p:cTn id="37" dur="500"/>
                                        <p:tgtEl>
                                          <p:spTgt spid="16"/>
                                        </p:tgtEl>
                                      </p:cBhvr>
                                    </p:animEffect>
                                  </p:childTnLst>
                                </p:cTn>
                              </p:par>
                            </p:childTnLst>
                          </p:cTn>
                        </p:par>
                        <p:par>
                          <p:cTn id="38" fill="hold" nodeType="afterGroup">
                            <p:stCondLst>
                              <p:cond delay="4000"/>
                            </p:stCondLst>
                            <p:childTnLst>
                              <p:par>
                                <p:cTn id="39" presetID="21" presetClass="entr" presetSubtype="1"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heel(1)">
                                      <p:cBhvr>
                                        <p:cTn id="41" dur="500"/>
                                        <p:tgtEl>
                                          <p:spTgt spid="17"/>
                                        </p:tgtEl>
                                      </p:cBhvr>
                                    </p:animEffect>
                                  </p:childTnLst>
                                </p:cTn>
                              </p:par>
                            </p:childTnLst>
                          </p:cTn>
                        </p:par>
                        <p:par>
                          <p:cTn id="42" fill="hold" nodeType="afterGroup">
                            <p:stCondLst>
                              <p:cond delay="4500"/>
                            </p:stCondLst>
                            <p:childTnLst>
                              <p:par>
                                <p:cTn id="43" presetID="22" presetClass="entr" presetSubtype="4"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childTnLst>
                          </p:cTn>
                        </p:par>
                        <p:par>
                          <p:cTn id="46" fill="hold" nodeType="afterGroup">
                            <p:stCondLst>
                              <p:cond delay="5000"/>
                            </p:stCondLst>
                            <p:childTnLst>
                              <p:par>
                                <p:cTn id="47" presetID="21" presetClass="entr" presetSubtype="1"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heel(1)">
                                      <p:cBhvr>
                                        <p:cTn id="49" dur="500"/>
                                        <p:tgtEl>
                                          <p:spTgt spid="19"/>
                                        </p:tgtEl>
                                      </p:cBhvr>
                                    </p:animEffect>
                                  </p:childTnLst>
                                </p:cTn>
                              </p:par>
                            </p:childTnLst>
                          </p:cTn>
                        </p:par>
                        <p:par>
                          <p:cTn id="50" fill="hold" nodeType="afterGroup">
                            <p:stCondLst>
                              <p:cond delay="5500"/>
                            </p:stCondLst>
                            <p:childTnLst>
                              <p:par>
                                <p:cTn id="51" presetID="2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nodeType="afterGroup">
                            <p:stCondLst>
                              <p:cond delay="6000"/>
                            </p:stCondLst>
                            <p:childTnLst>
                              <p:par>
                                <p:cTn id="55" presetID="21"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heel(2)">
                                      <p:cBhvr>
                                        <p:cTn id="57" dur="500"/>
                                        <p:tgtEl>
                                          <p:spTgt spid="34"/>
                                        </p:tgtEl>
                                      </p:cBhvr>
                                    </p:animEffect>
                                  </p:childTnLst>
                                </p:cTn>
                              </p:par>
                            </p:childTnLst>
                          </p:cTn>
                        </p:par>
                        <p:par>
                          <p:cTn id="58" fill="hold" nodeType="afterGroup">
                            <p:stCondLst>
                              <p:cond delay="6500"/>
                            </p:stCondLst>
                            <p:childTnLst>
                              <p:par>
                                <p:cTn id="59" presetID="21" presetClass="entr" presetSubtype="2"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heel(2)">
                                      <p:cBhvr>
                                        <p:cTn id="6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1" grpId="0" animBg="1"/>
      <p:bldP spid="13" grpId="0" animBg="1"/>
      <p:bldP spid="15" grpId="0" animBg="1"/>
      <p:bldP spid="17" grpId="0" animBg="1"/>
      <p:bldP spid="19" grpId="0" animBg="1"/>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0"/>
            <a:ext cx="5486400" cy="3867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5" name="TextBox 4"/>
          <p:cNvSpPr txBox="1">
            <a:spLocks noChangeArrowheads="1"/>
          </p:cNvSpPr>
          <p:nvPr/>
        </p:nvSpPr>
        <p:spPr bwMode="auto">
          <a:xfrm>
            <a:off x="2971800" y="2560638"/>
            <a:ext cx="3124200" cy="912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baseline="30000">
                <a:solidFill>
                  <a:schemeClr val="bg1"/>
                </a:solidFill>
              </a:rPr>
              <a:t>volorro bea volore consed quist veribearum iliquis modipsa ntiasit am untur sim et, ium iur, sumquam acium fuga ipsum lorem</a:t>
            </a:r>
          </a:p>
        </p:txBody>
      </p:sp>
      <p:sp>
        <p:nvSpPr>
          <p:cNvPr id="6" name="TextBox 5"/>
          <p:cNvSpPr txBox="1">
            <a:spLocks noChangeArrowheads="1"/>
          </p:cNvSpPr>
          <p:nvPr/>
        </p:nvSpPr>
        <p:spPr bwMode="auto">
          <a:xfrm>
            <a:off x="2667000" y="361950"/>
            <a:ext cx="3810000" cy="1754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5400">
                <a:solidFill>
                  <a:schemeClr val="bg1"/>
                </a:solidFill>
                <a:latin typeface="Gulim" pitchFamily="34" charset="-127"/>
              </a:rPr>
              <a:t>OUR SLOGAN</a:t>
            </a:r>
          </a:p>
        </p:txBody>
      </p:sp>
      <p:grpSp>
        <p:nvGrpSpPr>
          <p:cNvPr id="12" name="Group 11"/>
          <p:cNvGrpSpPr>
            <a:grpSpLocks/>
          </p:cNvGrpSpPr>
          <p:nvPr/>
        </p:nvGrpSpPr>
        <p:grpSpPr bwMode="auto">
          <a:xfrm>
            <a:off x="3048000" y="2109788"/>
            <a:ext cx="3048000" cy="80962"/>
            <a:chOff x="3048000" y="2119313"/>
            <a:chExt cx="3048000" cy="80962"/>
          </a:xfrm>
        </p:grpSpPr>
        <p:cxnSp>
          <p:nvCxnSpPr>
            <p:cNvPr id="8" name="Straight Connector 7"/>
            <p:cNvCxnSpPr/>
            <p:nvPr/>
          </p:nvCxnSpPr>
          <p:spPr>
            <a:xfrm>
              <a:off x="3048000" y="2160588"/>
              <a:ext cx="30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524375" y="2119313"/>
              <a:ext cx="80963" cy="809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grpSp>
      <p:sp>
        <p:nvSpPr>
          <p:cNvPr id="10"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1" name="Rectangle 10"/>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04</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450" decel="100000" fill="hold"/>
                                        <p:tgtEl>
                                          <p:spTgt spid="4"/>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nodeType="afterGroup">
                            <p:stCondLst>
                              <p:cond delay="1000"/>
                            </p:stCondLst>
                            <p:childTnLst>
                              <p:par>
                                <p:cTn id="16" presetID="10"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9"/>
          <p:cNvSpPr/>
          <p:nvPr/>
        </p:nvSpPr>
        <p:spPr>
          <a:xfrm>
            <a:off x="2252663" y="2587625"/>
            <a:ext cx="1373187" cy="1374775"/>
          </a:xfrm>
          <a:prstGeom prst="leftCircularArrow">
            <a:avLst>
              <a:gd name="adj1" fmla="val 2872"/>
              <a:gd name="adj2" fmla="val 351158"/>
              <a:gd name="adj3" fmla="val 2126668"/>
              <a:gd name="adj4" fmla="val 9024489"/>
              <a:gd name="adj5" fmla="val 3351"/>
            </a:avLst>
          </a:prstGeom>
          <a:solidFill>
            <a:srgbClr val="00B0F0">
              <a:alpha val="50000"/>
            </a:srgbClr>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20" name="Group 19"/>
          <p:cNvGrpSpPr>
            <a:grpSpLocks/>
          </p:cNvGrpSpPr>
          <p:nvPr/>
        </p:nvGrpSpPr>
        <p:grpSpPr bwMode="auto">
          <a:xfrm>
            <a:off x="1525588" y="2309813"/>
            <a:ext cx="1422400" cy="1282700"/>
            <a:chOff x="1524896" y="2310102"/>
            <a:chExt cx="1423518" cy="1283129"/>
          </a:xfrm>
        </p:grpSpPr>
        <p:sp>
          <p:nvSpPr>
            <p:cNvPr id="9" name="Freeform 8"/>
            <p:cNvSpPr/>
            <p:nvPr/>
          </p:nvSpPr>
          <p:spPr>
            <a:xfrm>
              <a:off x="1524896" y="2310102"/>
              <a:ext cx="1280531" cy="1056040"/>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00B0F0"/>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tIns="66227" rIns="66227" bIns="91440"/>
            <a:lstStyle/>
            <a:p>
              <a:pPr marL="228600" lvl="1" indent="-228600" defTabSz="977900">
                <a:lnSpc>
                  <a:spcPct val="90000"/>
                </a:lnSpc>
                <a:spcAft>
                  <a:spcPct val="15000"/>
                </a:spcAft>
                <a:buFont typeface="Calibri" pitchFamily="34" charset="0"/>
                <a:buAutoNum type="arabicPeriod"/>
                <a:defRPr/>
              </a:pPr>
              <a:r>
                <a:rPr lang="en-US" altLang="zh-CN" sz="1200" dirty="0">
                  <a:solidFill>
                    <a:srgbClr val="000000"/>
                  </a:solidFill>
                  <a:latin typeface="Gulim" pitchFamily="34" charset="-127"/>
                  <a:cs typeface="Arial" charset="0"/>
                </a:rPr>
                <a:t>CLIENT</a:t>
              </a:r>
            </a:p>
            <a:p>
              <a:pPr marL="228600" lvl="1" indent="-228600" defTabSz="977900">
                <a:lnSpc>
                  <a:spcPct val="90000"/>
                </a:lnSpc>
                <a:spcAft>
                  <a:spcPct val="15000"/>
                </a:spcAft>
                <a:buFont typeface="Calibri" pitchFamily="34" charset="0"/>
                <a:buAutoNum type="arabicPeriod"/>
                <a:defRPr/>
              </a:pPr>
              <a:r>
                <a:rPr lang="en-US" altLang="zh-CN" sz="1200" dirty="0">
                  <a:solidFill>
                    <a:srgbClr val="000000"/>
                  </a:solidFill>
                  <a:latin typeface="Gulim" pitchFamily="34" charset="-127"/>
                  <a:cs typeface="Arial" charset="0"/>
                </a:rPr>
                <a:t>CUSTOMER SERVICE</a:t>
              </a:r>
            </a:p>
            <a:p>
              <a:pPr marL="228600" lvl="1" indent="-228600" defTabSz="977900">
                <a:lnSpc>
                  <a:spcPct val="90000"/>
                </a:lnSpc>
                <a:spcAft>
                  <a:spcPct val="15000"/>
                </a:spcAft>
                <a:buFont typeface="Calibri" pitchFamily="34" charset="0"/>
                <a:buAutoNum type="arabicPeriod"/>
                <a:defRPr/>
              </a:pPr>
              <a:endParaRPr lang="en-US" altLang="zh-CN" sz="1200" dirty="0">
                <a:solidFill>
                  <a:srgbClr val="000000"/>
                </a:solidFill>
                <a:latin typeface="Gulim" pitchFamily="34" charset="-127"/>
                <a:cs typeface="Arial" charset="0"/>
              </a:endParaRPr>
            </a:p>
          </p:txBody>
        </p:sp>
        <p:sp>
          <p:nvSpPr>
            <p:cNvPr id="11" name="Freeform 10"/>
            <p:cNvSpPr/>
            <p:nvPr/>
          </p:nvSpPr>
          <p:spPr>
            <a:xfrm>
              <a:off x="1809281" y="3140642"/>
              <a:ext cx="1139133" cy="45258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r>
                <a:rPr lang="en-US" dirty="0">
                  <a:latin typeface="Gulim" pitchFamily="34" charset="-127"/>
                </a:rPr>
                <a:t>RECEIVE</a:t>
              </a:r>
            </a:p>
          </p:txBody>
        </p:sp>
      </p:grpSp>
      <p:sp>
        <p:nvSpPr>
          <p:cNvPr id="13" name="Circular Arrow 12"/>
          <p:cNvSpPr/>
          <p:nvPr/>
        </p:nvSpPr>
        <p:spPr>
          <a:xfrm>
            <a:off x="3852863" y="1673225"/>
            <a:ext cx="1538287" cy="1538288"/>
          </a:xfrm>
          <a:prstGeom prst="circularArrow">
            <a:avLst>
              <a:gd name="adj1" fmla="val 2567"/>
              <a:gd name="adj2" fmla="val 311540"/>
              <a:gd name="adj3" fmla="val 19512949"/>
              <a:gd name="adj4" fmla="val 12575511"/>
              <a:gd name="adj5" fmla="val 2994"/>
            </a:avLst>
          </a:prstGeom>
          <a:solidFill>
            <a:srgbClr val="00B0F0">
              <a:alpha val="50000"/>
            </a:srgbClr>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21" name="Group 20"/>
          <p:cNvGrpSpPr>
            <a:grpSpLocks/>
          </p:cNvGrpSpPr>
          <p:nvPr/>
        </p:nvGrpSpPr>
        <p:grpSpPr bwMode="auto">
          <a:xfrm>
            <a:off x="3136900" y="2084388"/>
            <a:ext cx="1422400" cy="1282700"/>
            <a:chOff x="3136340" y="2083668"/>
            <a:chExt cx="1423518" cy="1283128"/>
          </a:xfrm>
        </p:grpSpPr>
        <p:sp>
          <p:nvSpPr>
            <p:cNvPr id="12" name="Freeform 11"/>
            <p:cNvSpPr/>
            <p:nvPr/>
          </p:nvSpPr>
          <p:spPr>
            <a:xfrm>
              <a:off x="3136340" y="2310756"/>
              <a:ext cx="1280531" cy="1056040"/>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00B0F0"/>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228600" lvl="1" indent="-228600" defTabSz="977900" fontAlgn="auto">
                <a:lnSpc>
                  <a:spcPct val="90000"/>
                </a:lnSpc>
                <a:spcAft>
                  <a:spcPct val="15000"/>
                </a:spcAft>
                <a:buFont typeface="+mj-lt"/>
                <a:buAutoNum type="arabicPeriod" startAt="3"/>
                <a:defRPr/>
              </a:pPr>
              <a:r>
                <a:rPr lang="en-US" sz="1200" dirty="0">
                  <a:latin typeface="Gulim" pitchFamily="34" charset="-127"/>
                </a:rPr>
                <a:t>ANALYSTER</a:t>
              </a:r>
            </a:p>
            <a:p>
              <a:pPr marL="228600" lvl="1" indent="-228600" defTabSz="977900" fontAlgn="auto">
                <a:lnSpc>
                  <a:spcPct val="90000"/>
                </a:lnSpc>
                <a:spcAft>
                  <a:spcPct val="15000"/>
                </a:spcAft>
                <a:buFont typeface="+mj-lt"/>
                <a:buAutoNum type="arabicPeriod" startAt="3"/>
                <a:defRPr/>
              </a:pPr>
              <a:r>
                <a:rPr lang="en-US" sz="1200" dirty="0">
                  <a:latin typeface="Gulim" pitchFamily="34" charset="-127"/>
                </a:rPr>
                <a:t>SKETCH DESIGNER</a:t>
              </a:r>
            </a:p>
          </p:txBody>
        </p:sp>
        <p:sp>
          <p:nvSpPr>
            <p:cNvPr id="14" name="Freeform 13"/>
            <p:cNvSpPr/>
            <p:nvPr/>
          </p:nvSpPr>
          <p:spPr>
            <a:xfrm>
              <a:off x="3420726" y="2083668"/>
              <a:ext cx="1139132" cy="452588"/>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r>
                <a:rPr lang="en-US" dirty="0">
                  <a:latin typeface="Gulim" pitchFamily="34" charset="-127"/>
                </a:rPr>
                <a:t>ANALYST</a:t>
              </a:r>
            </a:p>
          </p:txBody>
        </p:sp>
      </p:grpSp>
      <p:grpSp>
        <p:nvGrpSpPr>
          <p:cNvPr id="22" name="Group 21"/>
          <p:cNvGrpSpPr>
            <a:grpSpLocks/>
          </p:cNvGrpSpPr>
          <p:nvPr/>
        </p:nvGrpSpPr>
        <p:grpSpPr bwMode="auto">
          <a:xfrm>
            <a:off x="4748213" y="2309813"/>
            <a:ext cx="1422400" cy="1282700"/>
            <a:chOff x="4747784" y="2310102"/>
            <a:chExt cx="1423518" cy="1283129"/>
          </a:xfrm>
        </p:grpSpPr>
        <p:sp>
          <p:nvSpPr>
            <p:cNvPr id="15" name="Freeform 14"/>
            <p:cNvSpPr/>
            <p:nvPr/>
          </p:nvSpPr>
          <p:spPr>
            <a:xfrm>
              <a:off x="4747784" y="2310102"/>
              <a:ext cx="1280531" cy="1056040"/>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00B0F0"/>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66227" rIns="66227" bIns="292661" spcCol="1270"/>
            <a:lstStyle/>
            <a:p>
              <a:pPr marL="228600" lvl="1" indent="-228600" defTabSz="977900" fontAlgn="auto">
                <a:lnSpc>
                  <a:spcPct val="90000"/>
                </a:lnSpc>
                <a:spcAft>
                  <a:spcPct val="15000"/>
                </a:spcAft>
                <a:buFont typeface="+mj-lt"/>
                <a:buAutoNum type="arabicPeriod" startAt="5"/>
                <a:defRPr/>
              </a:pPr>
              <a:r>
                <a:rPr lang="en-US" sz="1200" dirty="0">
                  <a:latin typeface="Gulim" pitchFamily="34" charset="-127"/>
                </a:rPr>
                <a:t>DIGITAL DESIGNER</a:t>
              </a:r>
            </a:p>
            <a:p>
              <a:pPr marL="228600" lvl="1" indent="-228600" defTabSz="977900" fontAlgn="auto">
                <a:lnSpc>
                  <a:spcPct val="90000"/>
                </a:lnSpc>
                <a:spcAft>
                  <a:spcPct val="15000"/>
                </a:spcAft>
                <a:buFont typeface="+mj-lt"/>
                <a:buAutoNum type="arabicPeriod" startAt="5"/>
                <a:defRPr/>
              </a:pPr>
              <a:r>
                <a:rPr lang="en-US" sz="1200" dirty="0">
                  <a:latin typeface="Gulim" pitchFamily="34" charset="-127"/>
                </a:rPr>
                <a:t>DESIGN REVIEW</a:t>
              </a:r>
            </a:p>
          </p:txBody>
        </p:sp>
        <p:sp>
          <p:nvSpPr>
            <p:cNvPr id="16" name="Freeform 15"/>
            <p:cNvSpPr/>
            <p:nvPr/>
          </p:nvSpPr>
          <p:spPr>
            <a:xfrm>
              <a:off x="5032169" y="3140642"/>
              <a:ext cx="1139133" cy="45258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r>
                <a:rPr lang="en-US" altLang="zh-CN" dirty="0">
                  <a:solidFill>
                    <a:srgbClr val="FFFFFF"/>
                  </a:solidFill>
                  <a:latin typeface="Gulim" pitchFamily="34" charset="-127"/>
                  <a:cs typeface="Arial" charset="0"/>
                </a:rPr>
                <a:t>DESIGN</a:t>
              </a:r>
              <a:endParaRPr lang="en-US" altLang="zh-CN" dirty="0">
                <a:solidFill>
                  <a:srgbClr val="FFFFFF"/>
                </a:solidFill>
                <a:cs typeface="Arial" charset="0"/>
              </a:endParaRPr>
            </a:p>
          </p:txBody>
        </p:sp>
      </p:grpSp>
      <p:sp>
        <p:nvSpPr>
          <p:cNvPr id="3" name="Title 1"/>
          <p:cNvSpPr>
            <a:spLocks noGrp="1"/>
          </p:cNvSpPr>
          <p:nvPr>
            <p:ph type="title"/>
          </p:nvPr>
        </p:nvSpPr>
        <p:spPr>
          <a:xfrm>
            <a:off x="1457325" y="652463"/>
            <a:ext cx="6172200" cy="381000"/>
          </a:xfrm>
        </p:spPr>
        <p:txBody>
          <a:bodyPr anchor="b"/>
          <a:lstStyle/>
          <a:p>
            <a:pPr eaLnBrk="1" hangingPunct="1"/>
            <a:r>
              <a:rPr lang="en-US" altLang="zh-CN" sz="3600" smtClean="0">
                <a:solidFill>
                  <a:srgbClr val="00B0F0"/>
                </a:solidFill>
                <a:latin typeface="Gulim" pitchFamily="34" charset="-127"/>
              </a:rPr>
              <a:t>OTHER PROCESS SAMPLE</a:t>
            </a:r>
          </a:p>
        </p:txBody>
      </p:sp>
      <p:sp>
        <p:nvSpPr>
          <p:cNvPr id="4" name="TextBox 3"/>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5"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6" name="Rectangle 5"/>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40</a:t>
            </a:r>
          </a:p>
        </p:txBody>
      </p:sp>
      <p:sp>
        <p:nvSpPr>
          <p:cNvPr id="17" name="Shape 16"/>
          <p:cNvSpPr/>
          <p:nvPr/>
        </p:nvSpPr>
        <p:spPr>
          <a:xfrm>
            <a:off x="5464175" y="2601913"/>
            <a:ext cx="1374775" cy="1374775"/>
          </a:xfrm>
          <a:prstGeom prst="leftCircularArrow">
            <a:avLst>
              <a:gd name="adj1" fmla="val 2872"/>
              <a:gd name="adj2" fmla="val 351158"/>
              <a:gd name="adj3" fmla="val 2126668"/>
              <a:gd name="adj4" fmla="val 9024489"/>
              <a:gd name="adj5" fmla="val 3351"/>
            </a:avLst>
          </a:prstGeom>
          <a:solidFill>
            <a:srgbClr val="00B0F0">
              <a:alpha val="50000"/>
            </a:srgbClr>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23" name="Group 22"/>
          <p:cNvGrpSpPr>
            <a:grpSpLocks/>
          </p:cNvGrpSpPr>
          <p:nvPr/>
        </p:nvGrpSpPr>
        <p:grpSpPr bwMode="auto">
          <a:xfrm>
            <a:off x="6348413" y="2097088"/>
            <a:ext cx="1423987" cy="1284287"/>
            <a:chOff x="6348882" y="2097615"/>
            <a:chExt cx="1423518" cy="1283128"/>
          </a:xfrm>
        </p:grpSpPr>
        <p:sp>
          <p:nvSpPr>
            <p:cNvPr id="18" name="Freeform 17"/>
            <p:cNvSpPr/>
            <p:nvPr/>
          </p:nvSpPr>
          <p:spPr>
            <a:xfrm>
              <a:off x="6348882" y="2324422"/>
              <a:ext cx="1280690" cy="105632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00B0F0"/>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228600" lvl="1" indent="-228600" defTabSz="977900" fontAlgn="auto">
                <a:lnSpc>
                  <a:spcPct val="90000"/>
                </a:lnSpc>
                <a:spcAft>
                  <a:spcPct val="15000"/>
                </a:spcAft>
                <a:buFont typeface="+mj-lt"/>
                <a:buAutoNum type="arabicPeriod" startAt="7"/>
                <a:defRPr/>
              </a:pPr>
              <a:r>
                <a:rPr lang="en-US" sz="1200" dirty="0">
                  <a:latin typeface="Gulim" pitchFamily="34" charset="-127"/>
                </a:rPr>
                <a:t>ART DIRECTOR REVIEW</a:t>
              </a:r>
            </a:p>
            <a:p>
              <a:pPr marL="228600" lvl="1" indent="-228600" defTabSz="977900" fontAlgn="auto">
                <a:lnSpc>
                  <a:spcPct val="90000"/>
                </a:lnSpc>
                <a:spcAft>
                  <a:spcPct val="15000"/>
                </a:spcAft>
                <a:buFont typeface="+mj-lt"/>
                <a:buAutoNum type="arabicPeriod" startAt="7"/>
                <a:defRPr/>
              </a:pPr>
              <a:r>
                <a:rPr lang="en-US" sz="1200" dirty="0">
                  <a:latin typeface="Gulim" pitchFamily="34" charset="-127"/>
                </a:rPr>
                <a:t>PRINTING</a:t>
              </a:r>
            </a:p>
          </p:txBody>
        </p:sp>
        <p:sp>
          <p:nvSpPr>
            <p:cNvPr id="19" name="Freeform 18"/>
            <p:cNvSpPr/>
            <p:nvPr/>
          </p:nvSpPr>
          <p:spPr>
            <a:xfrm>
              <a:off x="6632950" y="2097615"/>
              <a:ext cx="1139450" cy="453615"/>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r>
                <a:rPr lang="en-US" altLang="zh-CN" dirty="0">
                  <a:solidFill>
                    <a:srgbClr val="FFFFFF"/>
                  </a:solidFill>
                  <a:latin typeface="Gulim" pitchFamily="34" charset="-127"/>
                  <a:cs typeface="Arial" charset="0"/>
                </a:rPr>
                <a:t>FINISH</a:t>
              </a:r>
              <a:endParaRPr lang="en-US" altLang="zh-CN" dirty="0">
                <a:solidFill>
                  <a:srgbClr val="FFFFFF"/>
                </a:solidFill>
                <a:cs typeface="Arial"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down)">
                                      <p:cBhvr>
                                        <p:cTn id="13" dur="500"/>
                                        <p:tgtEl>
                                          <p:spTgt spid="4"/>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nodeType="afterGroup">
                            <p:stCondLst>
                              <p:cond delay="2000"/>
                            </p:stCondLst>
                            <p:childTnLst>
                              <p:par>
                                <p:cTn id="23" presetID="22" presetClass="entr" presetSubtype="4"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nodeType="afterGroup">
                            <p:stCondLst>
                              <p:cond delay="3000"/>
                            </p:stCondLst>
                            <p:childTnLst>
                              <p:par>
                                <p:cTn id="31" presetID="22" presetClass="entr" presetSubtype="1"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up)">
                                      <p:cBhvr>
                                        <p:cTn id="33" dur="500"/>
                                        <p:tgtEl>
                                          <p:spTgt spid="22"/>
                                        </p:tgtEl>
                                      </p:cBhvr>
                                    </p:animEffect>
                                  </p:childTnLst>
                                </p:cTn>
                              </p:par>
                            </p:childTnLst>
                          </p:cTn>
                        </p:par>
                        <p:par>
                          <p:cTn id="34" fill="hold" nodeType="afterGroup">
                            <p:stCondLst>
                              <p:cond delay="3500"/>
                            </p:stCondLst>
                            <p:childTnLst>
                              <p:par>
                                <p:cTn id="35" presetID="22" presetClass="entr" presetSubtype="8"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nodeType="afterGroup">
                            <p:stCondLst>
                              <p:cond delay="4000"/>
                            </p:stCondLst>
                            <p:childTnLst>
                              <p:par>
                                <p:cTn id="39" presetID="22" presetClass="entr" presetSubtype="4"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3438525" y="1920875"/>
            <a:ext cx="322263"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12" name="Freeform 11"/>
          <p:cNvSpPr/>
          <p:nvPr/>
        </p:nvSpPr>
        <p:spPr>
          <a:xfrm>
            <a:off x="1900238" y="1504950"/>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CLIENT</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13" name="Freeform 12"/>
          <p:cNvSpPr/>
          <p:nvPr/>
        </p:nvSpPr>
        <p:spPr>
          <a:xfrm>
            <a:off x="5330825" y="1920875"/>
            <a:ext cx="323850"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15" name="Freeform 14"/>
          <p:cNvSpPr/>
          <p:nvPr/>
        </p:nvSpPr>
        <p:spPr>
          <a:xfrm>
            <a:off x="2670175" y="2427288"/>
            <a:ext cx="3786188" cy="322262"/>
          </a:xfrm>
          <a:custGeom>
            <a:avLst/>
            <a:gdLst>
              <a:gd name="connsiteX0" fmla="*/ 3786567 w 3786567"/>
              <a:gd name="connsiteY0" fmla="*/ 0 h 323428"/>
              <a:gd name="connsiteX1" fmla="*/ 3786567 w 3786567"/>
              <a:gd name="connsiteY1" fmla="*/ 178814 h 323428"/>
              <a:gd name="connsiteX2" fmla="*/ 0 w 3786567"/>
              <a:gd name="connsiteY2" fmla="*/ 178814 h 323428"/>
              <a:gd name="connsiteX3" fmla="*/ 0 w 3786567"/>
              <a:gd name="connsiteY3" fmla="*/ 323428 h 323428"/>
            </a:gdLst>
            <a:ahLst/>
            <a:cxnLst>
              <a:cxn ang="0">
                <a:pos x="connsiteX0" y="connsiteY0"/>
              </a:cxn>
              <a:cxn ang="0">
                <a:pos x="connsiteX1" y="connsiteY1"/>
              </a:cxn>
              <a:cxn ang="0">
                <a:pos x="connsiteX2" y="connsiteY2"/>
              </a:cxn>
              <a:cxn ang="0">
                <a:pos x="connsiteX3" y="connsiteY3"/>
              </a:cxn>
            </a:cxnLst>
            <a:rect l="l" t="t" r="r" b="b"/>
            <a:pathLst>
              <a:path w="3786567" h="323428">
                <a:moveTo>
                  <a:pt x="3786567" y="0"/>
                </a:moveTo>
                <a:lnTo>
                  <a:pt x="3786567" y="178814"/>
                </a:lnTo>
                <a:lnTo>
                  <a:pt x="0" y="178814"/>
                </a:lnTo>
                <a:lnTo>
                  <a:pt x="0" y="323428"/>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810906" tIns="159944" rIns="1810907" bIns="159944" spcCol="1270" anchor="ctr"/>
          <a:lstStyle/>
          <a:p>
            <a:pPr algn="ctr" defTabSz="222250" fontAlgn="auto">
              <a:lnSpc>
                <a:spcPct val="90000"/>
              </a:lnSpc>
              <a:spcAft>
                <a:spcPct val="35000"/>
              </a:spcAft>
              <a:defRPr/>
            </a:pPr>
            <a:endParaRPr lang="en-US" sz="500"/>
          </a:p>
        </p:txBody>
      </p:sp>
      <p:sp>
        <p:nvSpPr>
          <p:cNvPr id="17" name="Freeform 16"/>
          <p:cNvSpPr/>
          <p:nvPr/>
        </p:nvSpPr>
        <p:spPr>
          <a:xfrm>
            <a:off x="3438525" y="3198813"/>
            <a:ext cx="322263" cy="90487"/>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5" name="Title 1"/>
          <p:cNvSpPr>
            <a:spLocks noGrp="1"/>
          </p:cNvSpPr>
          <p:nvPr>
            <p:ph type="title"/>
          </p:nvPr>
        </p:nvSpPr>
        <p:spPr>
          <a:xfrm>
            <a:off x="1439863" y="633413"/>
            <a:ext cx="6248400" cy="381000"/>
          </a:xfrm>
        </p:spPr>
        <p:txBody>
          <a:bodyPr anchor="b"/>
          <a:lstStyle/>
          <a:p>
            <a:pPr eaLnBrk="1" hangingPunct="1"/>
            <a:r>
              <a:rPr lang="en-US" altLang="zh-CN" sz="3600" smtClean="0">
                <a:solidFill>
                  <a:srgbClr val="00B0F0"/>
                </a:solidFill>
                <a:latin typeface="Gulim" pitchFamily="34" charset="-127"/>
              </a:rPr>
              <a:t>SIMPLE PROCESS CHART</a:t>
            </a:r>
          </a:p>
        </p:txBody>
      </p:sp>
      <p:sp>
        <p:nvSpPr>
          <p:cNvPr id="6" name="TextBox 5"/>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7"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8" name="Rectangle 7"/>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41</a:t>
            </a:r>
          </a:p>
        </p:txBody>
      </p:sp>
      <p:sp>
        <p:nvSpPr>
          <p:cNvPr id="22" name="Freeform 21"/>
          <p:cNvSpPr/>
          <p:nvPr/>
        </p:nvSpPr>
        <p:spPr>
          <a:xfrm>
            <a:off x="5326063" y="3203575"/>
            <a:ext cx="322262" cy="92075"/>
          </a:xfrm>
          <a:custGeom>
            <a:avLst/>
            <a:gdLst>
              <a:gd name="connsiteX0" fmla="*/ 0 w 323428"/>
              <a:gd name="connsiteY0" fmla="*/ 45720 h 91440"/>
              <a:gd name="connsiteX1" fmla="*/ 323428 w 323428"/>
              <a:gd name="connsiteY1" fmla="*/ 45720 h 91440"/>
            </a:gdLst>
            <a:ahLst/>
            <a:cxnLst>
              <a:cxn ang="0">
                <a:pos x="connsiteX0" y="connsiteY0"/>
              </a:cxn>
              <a:cxn ang="0">
                <a:pos x="connsiteX1" y="connsiteY1"/>
              </a:cxn>
            </a:cxnLst>
            <a:rect l="l" t="t" r="r" b="b"/>
            <a:pathLst>
              <a:path w="323428" h="91440">
                <a:moveTo>
                  <a:pt x="0" y="45720"/>
                </a:moveTo>
                <a:lnTo>
                  <a:pt x="323428" y="45720"/>
                </a:lnTo>
              </a:path>
            </a:pathLst>
          </a:custGeom>
          <a:noFill/>
          <a:ln>
            <a:solidFill>
              <a:srgbClr val="00B0F0"/>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txBody>
          <a:bodyPr lIns="165564" tIns="43950" rIns="165563" bIns="43950" spcCol="1270" anchor="ctr"/>
          <a:lstStyle/>
          <a:p>
            <a:pPr algn="ctr" defTabSz="222250" fontAlgn="auto">
              <a:lnSpc>
                <a:spcPct val="90000"/>
              </a:lnSpc>
              <a:spcAft>
                <a:spcPct val="35000"/>
              </a:spcAft>
              <a:defRPr/>
            </a:pPr>
            <a:endParaRPr lang="en-US" sz="500"/>
          </a:p>
        </p:txBody>
      </p:sp>
      <p:sp>
        <p:nvSpPr>
          <p:cNvPr id="24" name="Freeform 23"/>
          <p:cNvSpPr/>
          <p:nvPr/>
        </p:nvSpPr>
        <p:spPr>
          <a:xfrm>
            <a:off x="3794125" y="1504950"/>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err="1">
                <a:latin typeface="Gulim" pitchFamily="34" charset="-127"/>
              </a:rPr>
              <a:t>Cust</a:t>
            </a:r>
            <a:r>
              <a:rPr lang="en-US" sz="1600" dirty="0">
                <a:latin typeface="Gulim" pitchFamily="34" charset="-127"/>
              </a:rPr>
              <a:t> service</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5" name="Freeform 24"/>
          <p:cNvSpPr/>
          <p:nvPr/>
        </p:nvSpPr>
        <p:spPr>
          <a:xfrm>
            <a:off x="5680075" y="1504950"/>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checking</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6" name="Freeform 25"/>
          <p:cNvSpPr/>
          <p:nvPr/>
        </p:nvSpPr>
        <p:spPr>
          <a:xfrm>
            <a:off x="1905000" y="2778125"/>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designing</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7" name="Freeform 26"/>
          <p:cNvSpPr/>
          <p:nvPr/>
        </p:nvSpPr>
        <p:spPr>
          <a:xfrm>
            <a:off x="3794125" y="2781300"/>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review</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8" name="Freeform 27"/>
          <p:cNvSpPr/>
          <p:nvPr/>
        </p:nvSpPr>
        <p:spPr>
          <a:xfrm>
            <a:off x="5686425" y="2778125"/>
            <a:ext cx="1539875" cy="923925"/>
          </a:xfrm>
          <a:custGeom>
            <a:avLst/>
            <a:gdLst>
              <a:gd name="connsiteX0" fmla="*/ 0 w 1539254"/>
              <a:gd name="connsiteY0" fmla="*/ 0 h 923552"/>
              <a:gd name="connsiteX1" fmla="*/ 1539254 w 1539254"/>
              <a:gd name="connsiteY1" fmla="*/ 0 h 923552"/>
              <a:gd name="connsiteX2" fmla="*/ 1539254 w 1539254"/>
              <a:gd name="connsiteY2" fmla="*/ 923552 h 923552"/>
              <a:gd name="connsiteX3" fmla="*/ 0 w 1539254"/>
              <a:gd name="connsiteY3" fmla="*/ 923552 h 923552"/>
              <a:gd name="connsiteX4" fmla="*/ 0 w 1539254"/>
              <a:gd name="connsiteY4" fmla="*/ 0 h 923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54" h="923552">
                <a:moveTo>
                  <a:pt x="0" y="0"/>
                </a:moveTo>
                <a:lnTo>
                  <a:pt x="1539254" y="0"/>
                </a:lnTo>
                <a:lnTo>
                  <a:pt x="1539254" y="923552"/>
                </a:lnTo>
                <a:lnTo>
                  <a:pt x="0" y="923552"/>
                </a:lnTo>
                <a:lnTo>
                  <a:pt x="0" y="0"/>
                </a:lnTo>
                <a:close/>
              </a:path>
            </a:pathLst>
          </a:custGeom>
          <a:solidFill>
            <a:srgbClr val="00B0F0"/>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27584" tIns="227584" rIns="227584" bIns="227584" spcCol="1270" anchor="ctr"/>
          <a:lstStyle/>
          <a:p>
            <a:pPr defTabSz="1422400" fontAlgn="auto">
              <a:lnSpc>
                <a:spcPct val="90000"/>
              </a:lnSpc>
              <a:spcAft>
                <a:spcPct val="35000"/>
              </a:spcAft>
              <a:defRPr/>
            </a:pPr>
            <a:r>
              <a:rPr lang="en-US" sz="1600" dirty="0">
                <a:latin typeface="Gulim" pitchFamily="34" charset="-127"/>
              </a:rPr>
              <a:t>finish</a:t>
            </a:r>
          </a:p>
          <a:p>
            <a:pPr defTabSz="1422400" fontAlgn="auto">
              <a:lnSpc>
                <a:spcPct val="90000"/>
              </a:lnSpc>
              <a:spcAft>
                <a:spcPct val="35000"/>
              </a:spcAft>
              <a:defRPr/>
            </a:pP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dan</a:t>
            </a:r>
            <a:r>
              <a:rPr lang="en-US" sz="900" dirty="0"/>
              <a:t> </a:t>
            </a:r>
            <a:r>
              <a:rPr lang="en-US" sz="900" dirty="0" err="1"/>
              <a:t>pajoh</a:t>
            </a:r>
            <a:r>
              <a:rPr lang="en-US" sz="900" dirty="0"/>
              <a:t> </a:t>
            </a:r>
            <a:r>
              <a:rPr lang="en-US" sz="900" dirty="0" err="1"/>
              <a:t>bue</a:t>
            </a:r>
            <a:r>
              <a:rPr lang="en-US" sz="900" dirty="0"/>
              <a:t> </a:t>
            </a:r>
            <a:r>
              <a:rPr lang="en-US" sz="900" dirty="0" err="1"/>
              <a:t>sie</a:t>
            </a:r>
            <a:r>
              <a:rPr lang="en-US" sz="900" dirty="0"/>
              <a:t> </a:t>
            </a:r>
            <a:r>
              <a:rPr lang="en-US" sz="900" dirty="0" err="1"/>
              <a:t>kameng</a:t>
            </a:r>
            <a:endParaRPr lang="en-US" sz="900" dirty="0"/>
          </a:p>
        </p:txBody>
      </p:sp>
      <p:sp>
        <p:nvSpPr>
          <p:cNvPr id="29" name="TextBox 28"/>
          <p:cNvSpPr txBox="1">
            <a:spLocks noChangeArrowheads="1"/>
          </p:cNvSpPr>
          <p:nvPr/>
        </p:nvSpPr>
        <p:spPr bwMode="auto">
          <a:xfrm>
            <a:off x="1828800" y="3913188"/>
            <a:ext cx="5486400" cy="71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900"/>
              <a:t>Contrary to popular belief, Lorem Ipsum is not simply random text. It has roots in a piece of classical Latin literature from 45 BC. Contrary to It has roots in a piece of classical Latin  lorem ipsum dolor sit amet dan kolor suum ata si memet literature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down)">
                                      <p:cBhvr>
                                        <p:cTn id="13" dur="500"/>
                                        <p:tgtEl>
                                          <p:spTgt spid="6"/>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nodeType="afterGroup">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par>
                          <p:cTn id="34" fill="hold" nodeType="afterGroup">
                            <p:stCondLst>
                              <p:cond delay="3500"/>
                            </p:stCondLst>
                            <p:childTnLst>
                              <p:par>
                                <p:cTn id="35" presetID="22" presetClass="entr" presetSubtype="2"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right)">
                                      <p:cBhvr>
                                        <p:cTn id="37" dur="500"/>
                                        <p:tgtEl>
                                          <p:spTgt spid="15"/>
                                        </p:tgtEl>
                                      </p:cBhvr>
                                    </p:animEffect>
                                  </p:childTnLst>
                                </p:cTn>
                              </p:par>
                            </p:childTnLst>
                          </p:cTn>
                        </p:par>
                        <p:par>
                          <p:cTn id="38" fill="hold" nodeType="afterGroup">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nodeType="afterGroup">
                            <p:stCondLst>
                              <p:cond delay="4500"/>
                            </p:stCondLst>
                            <p:childTnLst>
                              <p:par>
                                <p:cTn id="43" presetID="22" presetClass="entr" presetSubtype="8"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nodeType="afterGroup">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nodeType="afterGroup">
                            <p:stCondLst>
                              <p:cond delay="5500"/>
                            </p:stCondLst>
                            <p:childTnLst>
                              <p:par>
                                <p:cTn id="51" presetID="22" presetClass="entr" presetSubtype="8"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childTnLst>
                          </p:cTn>
                        </p:par>
                        <p:par>
                          <p:cTn id="54" fill="hold" nodeType="afterGroup">
                            <p:stCondLst>
                              <p:cond delay="6000"/>
                            </p:stCondLst>
                            <p:childTnLst>
                              <p:par>
                                <p:cTn id="55" presetID="22" presetClass="entr" presetSubtype="8"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nodeType="afterGroup">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6" grpId="0" animBg="1"/>
      <p:bldP spid="24" grpId="0" animBg="1"/>
      <p:bldP spid="25" grpId="0" animBg="1"/>
      <p:bldP spid="26" grpId="0" animBg="1"/>
      <p:bldP spid="27" grpId="0" animBg="1"/>
      <p:bldP spid="28" grpId="0" animBg="1"/>
      <p:bldP spid="2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771525" y="1504950"/>
            <a:ext cx="2057400" cy="3052763"/>
            <a:chOff x="772137" y="1504950"/>
            <a:chExt cx="2057400" cy="3051994"/>
          </a:xfrm>
        </p:grpSpPr>
        <p:sp>
          <p:nvSpPr>
            <p:cNvPr id="5" name="Rectangle 4"/>
            <p:cNvSpPr/>
            <p:nvPr/>
          </p:nvSpPr>
          <p:spPr bwMode="auto">
            <a:xfrm>
              <a:off x="857862" y="2255649"/>
              <a:ext cx="942975" cy="1556945"/>
            </a:xfrm>
            <a:prstGeom prst="rect">
              <a:avLst/>
            </a:prstGeom>
            <a:gradFill>
              <a:gsLst>
                <a:gs pos="0">
                  <a:srgbClr val="5E9EFF"/>
                </a:gs>
                <a:gs pos="39999">
                  <a:srgbClr val="85C2FF"/>
                </a:gs>
                <a:gs pos="70000">
                  <a:srgbClr val="C4D6EB"/>
                </a:gs>
                <a:gs pos="100000">
                  <a:srgbClr val="FFEBFA"/>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 name="Rectangle 6"/>
            <p:cNvSpPr/>
            <p:nvPr/>
          </p:nvSpPr>
          <p:spPr bwMode="auto">
            <a:xfrm>
              <a:off x="1523025" y="1950926"/>
              <a:ext cx="1160462" cy="2120366"/>
            </a:xfrm>
            <a:prstGeom prst="rect">
              <a:avLst/>
            </a:prstGeom>
            <a:gradFill>
              <a:gsLst>
                <a:gs pos="0">
                  <a:srgbClr val="5E9EFF"/>
                </a:gs>
                <a:gs pos="39999">
                  <a:srgbClr val="85C2FF"/>
                </a:gs>
                <a:gs pos="70000">
                  <a:srgbClr val="C4D6EB"/>
                </a:gs>
                <a:gs pos="100000">
                  <a:srgbClr val="FFEBFA"/>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4060" name="Picture 1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772137" y="1504950"/>
              <a:ext cx="2057400" cy="30519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MOBILE DEVELOPMENT</a:t>
            </a:r>
          </a:p>
        </p:txBody>
      </p:sp>
      <p:sp>
        <p:nvSpPr>
          <p:cNvPr id="6" name="TextBox 5"/>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0"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1" name="Rectangle 10"/>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42</a:t>
            </a:r>
          </a:p>
        </p:txBody>
      </p:sp>
      <p:sp>
        <p:nvSpPr>
          <p:cNvPr id="13" name="TextBox 12"/>
          <p:cNvSpPr txBox="1">
            <a:spLocks noChangeArrowheads="1"/>
          </p:cNvSpPr>
          <p:nvPr/>
        </p:nvSpPr>
        <p:spPr bwMode="auto">
          <a:xfrm>
            <a:off x="2971800" y="1487488"/>
            <a:ext cx="5562600"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2000">
                <a:solidFill>
                  <a:srgbClr val="00B0F0"/>
                </a:solidFill>
                <a:latin typeface="Gulim" pitchFamily="34" charset="-127"/>
              </a:rPr>
              <a:t>we are the best app development company in the world</a:t>
            </a:r>
          </a:p>
        </p:txBody>
      </p:sp>
      <p:grpSp>
        <p:nvGrpSpPr>
          <p:cNvPr id="43" name="Group 42"/>
          <p:cNvGrpSpPr>
            <a:grpSpLocks/>
          </p:cNvGrpSpPr>
          <p:nvPr/>
        </p:nvGrpSpPr>
        <p:grpSpPr bwMode="auto">
          <a:xfrm>
            <a:off x="2971800" y="2243138"/>
            <a:ext cx="1828800" cy="1243012"/>
            <a:chOff x="2972024" y="2243483"/>
            <a:chExt cx="1828800" cy="1242667"/>
          </a:xfrm>
        </p:grpSpPr>
        <p:sp>
          <p:nvSpPr>
            <p:cNvPr id="30" name="Rectangle 29"/>
            <p:cNvSpPr/>
            <p:nvPr/>
          </p:nvSpPr>
          <p:spPr>
            <a:xfrm>
              <a:off x="3037112" y="2243483"/>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4055" name="Picture 2"/>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668484" y="2419350"/>
              <a:ext cx="381000" cy="4505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4056" name="TextBox 13"/>
            <p:cNvSpPr txBox="1">
              <a:spLocks noChangeArrowheads="1"/>
            </p:cNvSpPr>
            <p:nvPr/>
          </p:nvSpPr>
          <p:spPr bwMode="auto">
            <a:xfrm>
              <a:off x="2972024" y="2869860"/>
              <a:ext cx="1828800" cy="3384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Secure coding</a:t>
              </a:r>
            </a:p>
          </p:txBody>
        </p:sp>
        <p:sp>
          <p:nvSpPr>
            <p:cNvPr id="44057" name="TextBox 15"/>
            <p:cNvSpPr txBox="1">
              <a:spLocks noChangeArrowheads="1"/>
            </p:cNvSpPr>
            <p:nvPr/>
          </p:nvSpPr>
          <p:spPr bwMode="auto">
            <a:xfrm>
              <a:off x="3211284" y="3096104"/>
              <a:ext cx="1295400" cy="2769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grpSp>
      <p:sp>
        <p:nvSpPr>
          <p:cNvPr id="17" name="TextBox 16"/>
          <p:cNvSpPr txBox="1">
            <a:spLocks noChangeArrowheads="1"/>
          </p:cNvSpPr>
          <p:nvPr/>
        </p:nvSpPr>
        <p:spPr bwMode="auto">
          <a:xfrm>
            <a:off x="3036888" y="3646488"/>
            <a:ext cx="16764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suum</a:t>
            </a:r>
            <a:endParaRPr lang="en-US" altLang="zh-CN" sz="900" b="1"/>
          </a:p>
        </p:txBody>
      </p:sp>
      <p:sp>
        <p:nvSpPr>
          <p:cNvPr id="35" name="TextBox 34"/>
          <p:cNvSpPr txBox="1">
            <a:spLocks noChangeArrowheads="1"/>
          </p:cNvSpPr>
          <p:nvPr/>
        </p:nvSpPr>
        <p:spPr bwMode="auto">
          <a:xfrm>
            <a:off x="4865688" y="3659188"/>
            <a:ext cx="16764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suum</a:t>
            </a:r>
            <a:endParaRPr lang="en-US" altLang="zh-CN" sz="900" b="1"/>
          </a:p>
        </p:txBody>
      </p:sp>
      <p:sp>
        <p:nvSpPr>
          <p:cNvPr id="40" name="TextBox 39"/>
          <p:cNvSpPr txBox="1">
            <a:spLocks noChangeArrowheads="1"/>
          </p:cNvSpPr>
          <p:nvPr/>
        </p:nvSpPr>
        <p:spPr bwMode="auto">
          <a:xfrm>
            <a:off x="6694488" y="3659188"/>
            <a:ext cx="16764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suum</a:t>
            </a:r>
            <a:endParaRPr lang="en-US" altLang="zh-CN" sz="900" b="1"/>
          </a:p>
        </p:txBody>
      </p:sp>
      <p:grpSp>
        <p:nvGrpSpPr>
          <p:cNvPr id="44" name="Group 43"/>
          <p:cNvGrpSpPr>
            <a:grpSpLocks/>
          </p:cNvGrpSpPr>
          <p:nvPr/>
        </p:nvGrpSpPr>
        <p:grpSpPr bwMode="auto">
          <a:xfrm>
            <a:off x="4822825" y="2255838"/>
            <a:ext cx="1719263" cy="1241425"/>
            <a:chOff x="4822596" y="2255259"/>
            <a:chExt cx="1719716" cy="1242667"/>
          </a:xfrm>
        </p:grpSpPr>
        <p:sp>
          <p:nvSpPr>
            <p:cNvPr id="31" name="Rectangle 30"/>
            <p:cNvSpPr/>
            <p:nvPr/>
          </p:nvSpPr>
          <p:spPr>
            <a:xfrm>
              <a:off x="4865470" y="2255259"/>
              <a:ext cx="1676842"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4051" name="TextBox 32"/>
            <p:cNvSpPr txBox="1">
              <a:spLocks noChangeArrowheads="1"/>
            </p:cNvSpPr>
            <p:nvPr/>
          </p:nvSpPr>
          <p:spPr bwMode="auto">
            <a:xfrm>
              <a:off x="4822596" y="2881636"/>
              <a:ext cx="1654628" cy="3388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Host for you</a:t>
              </a:r>
            </a:p>
          </p:txBody>
        </p:sp>
        <p:sp>
          <p:nvSpPr>
            <p:cNvPr id="44052" name="TextBox 33"/>
            <p:cNvSpPr txBox="1">
              <a:spLocks noChangeArrowheads="1"/>
            </p:cNvSpPr>
            <p:nvPr/>
          </p:nvSpPr>
          <p:spPr bwMode="auto">
            <a:xfrm>
              <a:off x="5040084" y="3107880"/>
              <a:ext cx="1295400" cy="2772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pic>
          <p:nvPicPr>
            <p:cNvPr id="44053" name="Picture 40"/>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93978" y="2450006"/>
              <a:ext cx="409724" cy="43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45" name="Group 44"/>
          <p:cNvGrpSpPr>
            <a:grpSpLocks/>
          </p:cNvGrpSpPr>
          <p:nvPr/>
        </p:nvGrpSpPr>
        <p:grpSpPr bwMode="auto">
          <a:xfrm>
            <a:off x="6694488" y="2255838"/>
            <a:ext cx="1676400" cy="1241425"/>
            <a:chOff x="6694712" y="2255259"/>
            <a:chExt cx="1676852" cy="1242667"/>
          </a:xfrm>
        </p:grpSpPr>
        <p:sp>
          <p:nvSpPr>
            <p:cNvPr id="36" name="Rectangle 35"/>
            <p:cNvSpPr/>
            <p:nvPr/>
          </p:nvSpPr>
          <p:spPr>
            <a:xfrm>
              <a:off x="6694712" y="2255259"/>
              <a:ext cx="1676852"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4047" name="TextBox 37"/>
            <p:cNvSpPr txBox="1">
              <a:spLocks noChangeArrowheads="1"/>
            </p:cNvSpPr>
            <p:nvPr/>
          </p:nvSpPr>
          <p:spPr bwMode="auto">
            <a:xfrm>
              <a:off x="6705824" y="2881636"/>
              <a:ext cx="1665740" cy="3388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24 h support</a:t>
              </a:r>
            </a:p>
          </p:txBody>
        </p:sp>
        <p:sp>
          <p:nvSpPr>
            <p:cNvPr id="44048" name="TextBox 38"/>
            <p:cNvSpPr txBox="1">
              <a:spLocks noChangeArrowheads="1"/>
            </p:cNvSpPr>
            <p:nvPr/>
          </p:nvSpPr>
          <p:spPr bwMode="auto">
            <a:xfrm>
              <a:off x="6868884" y="3107880"/>
              <a:ext cx="1295400" cy="2772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pic>
          <p:nvPicPr>
            <p:cNvPr id="44049" name="Picture 41"/>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7301543" y="2450006"/>
              <a:ext cx="462738" cy="43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down)">
                                      <p:cBhvr>
                                        <p:cTn id="13" dur="500"/>
                                        <p:tgtEl>
                                          <p:spTgt spid="6"/>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37"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anim calcmode="lin" valueType="num">
                                      <p:cBhvr>
                                        <p:cTn id="28" dur="500" fill="hold"/>
                                        <p:tgtEl>
                                          <p:spTgt spid="43"/>
                                        </p:tgtEl>
                                        <p:attrNameLst>
                                          <p:attrName>ppt_x</p:attrName>
                                        </p:attrNameLst>
                                      </p:cBhvr>
                                      <p:tavLst>
                                        <p:tav tm="0">
                                          <p:val>
                                            <p:strVal val="#ppt_x"/>
                                          </p:val>
                                        </p:tav>
                                        <p:tav tm="100000">
                                          <p:val>
                                            <p:strVal val="#ppt_x"/>
                                          </p:val>
                                        </p:tav>
                                      </p:tavLst>
                                    </p:anim>
                                    <p:anim calcmode="lin" valueType="num">
                                      <p:cBhvr>
                                        <p:cTn id="29" dur="450" decel="100000" fill="hold"/>
                                        <p:tgtEl>
                                          <p:spTgt spid="43"/>
                                        </p:tgtEl>
                                        <p:attrNameLst>
                                          <p:attrName>ppt_y</p:attrName>
                                        </p:attrNameLst>
                                      </p:cBhvr>
                                      <p:tavLst>
                                        <p:tav tm="0">
                                          <p:val>
                                            <p:strVal val="#ppt_y+1"/>
                                          </p:val>
                                        </p:tav>
                                        <p:tav tm="100000">
                                          <p:val>
                                            <p:strVal val="#ppt_y-.03"/>
                                          </p:val>
                                        </p:tav>
                                      </p:tavLst>
                                    </p:anim>
                                    <p:anim calcmode="lin" valueType="num">
                                      <p:cBhvr>
                                        <p:cTn id="30" dur="50" accel="100000" fill="hold">
                                          <p:stCondLst>
                                            <p:cond delay="450"/>
                                          </p:stCondLst>
                                        </p:cTn>
                                        <p:tgtEl>
                                          <p:spTgt spid="43"/>
                                        </p:tgtEl>
                                        <p:attrNameLst>
                                          <p:attrName>ppt_y</p:attrName>
                                        </p:attrNameLst>
                                      </p:cBhvr>
                                      <p:tavLst>
                                        <p:tav tm="0">
                                          <p:val>
                                            <p:strVal val="#ppt_y-.03"/>
                                          </p:val>
                                        </p:tav>
                                        <p:tav tm="100000">
                                          <p:val>
                                            <p:strVal val="#ppt_y"/>
                                          </p:val>
                                        </p:tav>
                                      </p:tavLst>
                                    </p:anim>
                                  </p:childTnLst>
                                </p:cTn>
                              </p:par>
                            </p:childTnLst>
                          </p:cTn>
                        </p:par>
                        <p:par>
                          <p:cTn id="31" fill="hold" nodeType="afterGroup">
                            <p:stCondLst>
                              <p:cond delay="2500"/>
                            </p:stCondLst>
                            <p:childTnLst>
                              <p:par>
                                <p:cTn id="32" presetID="37" presetClass="entr" presetSubtype="0"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anim calcmode="lin" valueType="num">
                                      <p:cBhvr>
                                        <p:cTn id="35" dur="500" fill="hold"/>
                                        <p:tgtEl>
                                          <p:spTgt spid="44"/>
                                        </p:tgtEl>
                                        <p:attrNameLst>
                                          <p:attrName>ppt_x</p:attrName>
                                        </p:attrNameLst>
                                      </p:cBhvr>
                                      <p:tavLst>
                                        <p:tav tm="0">
                                          <p:val>
                                            <p:strVal val="#ppt_x"/>
                                          </p:val>
                                        </p:tav>
                                        <p:tav tm="100000">
                                          <p:val>
                                            <p:strVal val="#ppt_x"/>
                                          </p:val>
                                        </p:tav>
                                      </p:tavLst>
                                    </p:anim>
                                    <p:anim calcmode="lin" valueType="num">
                                      <p:cBhvr>
                                        <p:cTn id="36" dur="450" decel="100000" fill="hold"/>
                                        <p:tgtEl>
                                          <p:spTgt spid="44"/>
                                        </p:tgtEl>
                                        <p:attrNameLst>
                                          <p:attrName>ppt_y</p:attrName>
                                        </p:attrNameLst>
                                      </p:cBhvr>
                                      <p:tavLst>
                                        <p:tav tm="0">
                                          <p:val>
                                            <p:strVal val="#ppt_y+1"/>
                                          </p:val>
                                        </p:tav>
                                        <p:tav tm="100000">
                                          <p:val>
                                            <p:strVal val="#ppt_y-.03"/>
                                          </p:val>
                                        </p:tav>
                                      </p:tavLst>
                                    </p:anim>
                                    <p:anim calcmode="lin" valueType="num">
                                      <p:cBhvr>
                                        <p:cTn id="37" dur="50" accel="100000" fill="hold">
                                          <p:stCondLst>
                                            <p:cond delay="450"/>
                                          </p:stCondLst>
                                        </p:cTn>
                                        <p:tgtEl>
                                          <p:spTgt spid="44"/>
                                        </p:tgtEl>
                                        <p:attrNameLst>
                                          <p:attrName>ppt_y</p:attrName>
                                        </p:attrNameLst>
                                      </p:cBhvr>
                                      <p:tavLst>
                                        <p:tav tm="0">
                                          <p:val>
                                            <p:strVal val="#ppt_y-.03"/>
                                          </p:val>
                                        </p:tav>
                                        <p:tav tm="100000">
                                          <p:val>
                                            <p:strVal val="#ppt_y"/>
                                          </p:val>
                                        </p:tav>
                                      </p:tavLst>
                                    </p:anim>
                                  </p:childTnLst>
                                </p:cTn>
                              </p:par>
                            </p:childTnLst>
                          </p:cTn>
                        </p:par>
                        <p:par>
                          <p:cTn id="38" fill="hold" nodeType="afterGroup">
                            <p:stCondLst>
                              <p:cond delay="3000"/>
                            </p:stCondLst>
                            <p:childTnLst>
                              <p:par>
                                <p:cTn id="39" presetID="37" presetClass="entr" presetSubtype="0"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anim calcmode="lin" valueType="num">
                                      <p:cBhvr>
                                        <p:cTn id="42" dur="500" fill="hold"/>
                                        <p:tgtEl>
                                          <p:spTgt spid="45"/>
                                        </p:tgtEl>
                                        <p:attrNameLst>
                                          <p:attrName>ppt_x</p:attrName>
                                        </p:attrNameLst>
                                      </p:cBhvr>
                                      <p:tavLst>
                                        <p:tav tm="0">
                                          <p:val>
                                            <p:strVal val="#ppt_x"/>
                                          </p:val>
                                        </p:tav>
                                        <p:tav tm="100000">
                                          <p:val>
                                            <p:strVal val="#ppt_x"/>
                                          </p:val>
                                        </p:tav>
                                      </p:tavLst>
                                    </p:anim>
                                    <p:anim calcmode="lin" valueType="num">
                                      <p:cBhvr>
                                        <p:cTn id="43" dur="450" decel="100000" fill="hold"/>
                                        <p:tgtEl>
                                          <p:spTgt spid="45"/>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45"/>
                                        </p:tgtEl>
                                        <p:attrNameLst>
                                          <p:attrName>ppt_y</p:attrName>
                                        </p:attrNameLst>
                                      </p:cBhvr>
                                      <p:tavLst>
                                        <p:tav tm="0">
                                          <p:val>
                                            <p:strVal val="#ppt_y-.03"/>
                                          </p:val>
                                        </p:tav>
                                        <p:tav tm="100000">
                                          <p:val>
                                            <p:strVal val="#ppt_y"/>
                                          </p:val>
                                        </p:tav>
                                      </p:tavLst>
                                    </p:anim>
                                  </p:childTnLst>
                                </p:cTn>
                              </p:par>
                            </p:childTnLst>
                          </p:cTn>
                        </p:par>
                        <p:par>
                          <p:cTn id="45" fill="hold" nodeType="afterGroup">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anim calcmode="lin" valueType="num">
                                      <p:cBhvr>
                                        <p:cTn id="49" dur="500" fill="hold"/>
                                        <p:tgtEl>
                                          <p:spTgt spid="17"/>
                                        </p:tgtEl>
                                        <p:attrNameLst>
                                          <p:attrName>ppt_x</p:attrName>
                                        </p:attrNameLst>
                                      </p:cBhvr>
                                      <p:tavLst>
                                        <p:tav tm="0">
                                          <p:val>
                                            <p:strVal val="#ppt_x"/>
                                          </p:val>
                                        </p:tav>
                                        <p:tav tm="100000">
                                          <p:val>
                                            <p:strVal val="#ppt_x"/>
                                          </p:val>
                                        </p:tav>
                                      </p:tavLst>
                                    </p:anim>
                                    <p:anim calcmode="lin" valueType="num">
                                      <p:cBhvr>
                                        <p:cTn id="50" dur="500" fill="hold"/>
                                        <p:tgtEl>
                                          <p:spTgt spid="17"/>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4000"/>
                            </p:stCondLst>
                            <p:childTnLst>
                              <p:par>
                                <p:cTn id="52" presetID="47" presetClass="entr" presetSubtype="0"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anim calcmode="lin" valueType="num">
                                      <p:cBhvr>
                                        <p:cTn id="55" dur="500" fill="hold"/>
                                        <p:tgtEl>
                                          <p:spTgt spid="35"/>
                                        </p:tgtEl>
                                        <p:attrNameLst>
                                          <p:attrName>ppt_x</p:attrName>
                                        </p:attrNameLst>
                                      </p:cBhvr>
                                      <p:tavLst>
                                        <p:tav tm="0">
                                          <p:val>
                                            <p:strVal val="#ppt_x"/>
                                          </p:val>
                                        </p:tav>
                                        <p:tav tm="100000">
                                          <p:val>
                                            <p:strVal val="#ppt_x"/>
                                          </p:val>
                                        </p:tav>
                                      </p:tavLst>
                                    </p:anim>
                                    <p:anim calcmode="lin" valueType="num">
                                      <p:cBhvr>
                                        <p:cTn id="56" dur="500" fill="hold"/>
                                        <p:tgtEl>
                                          <p:spTgt spid="35"/>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4500"/>
                            </p:stCondLst>
                            <p:childTnLst>
                              <p:par>
                                <p:cTn id="58" presetID="47" presetClass="entr" presetSubtype="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anim calcmode="lin" valueType="num">
                                      <p:cBhvr>
                                        <p:cTn id="61" dur="500" fill="hold"/>
                                        <p:tgtEl>
                                          <p:spTgt spid="40"/>
                                        </p:tgtEl>
                                        <p:attrNameLst>
                                          <p:attrName>ppt_x</p:attrName>
                                        </p:attrNameLst>
                                      </p:cBhvr>
                                      <p:tavLst>
                                        <p:tav tm="0">
                                          <p:val>
                                            <p:strVal val="#ppt_x"/>
                                          </p:val>
                                        </p:tav>
                                        <p:tav tm="100000">
                                          <p:val>
                                            <p:strVal val="#ppt_x"/>
                                          </p:val>
                                        </p:tav>
                                      </p:tavLst>
                                    </p:anim>
                                    <p:anim calcmode="lin" valueType="num">
                                      <p:cBhvr>
                                        <p:cTn id="62"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animBg="1"/>
      <p:bldP spid="13" grpId="0"/>
      <p:bldP spid="17" grpId="0"/>
      <p:bldP spid="35" grpId="0"/>
      <p:bldP spid="4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Mobile marketing sector</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43</a:t>
            </a:r>
          </a:p>
        </p:txBody>
      </p:sp>
      <p:graphicFrame>
        <p:nvGraphicFramePr>
          <p:cNvPr id="45062" name="Chart 26"/>
          <p:cNvGraphicFramePr>
            <a:graphicFrameLocks/>
          </p:cNvGraphicFramePr>
          <p:nvPr/>
        </p:nvGraphicFramePr>
        <p:xfrm>
          <a:off x="2794000" y="1250950"/>
          <a:ext cx="3556000" cy="2438400"/>
        </p:xfrm>
        <a:graphic>
          <a:graphicData uri="http://schemas.openxmlformats.org/presentationml/2006/ole">
            <p:oleObj spid="_x0000_s45079" r:id="rId3" imgW="3560373" imgH="2438611" progId="Excel.Sheet.8">
              <p:embed/>
            </p:oleObj>
          </a:graphicData>
        </a:graphic>
      </p:graphicFrame>
      <p:cxnSp>
        <p:nvCxnSpPr>
          <p:cNvPr id="31" name="Elbow Connector 30"/>
          <p:cNvCxnSpPr/>
          <p:nvPr/>
        </p:nvCxnSpPr>
        <p:spPr>
          <a:xfrm rot="10800000">
            <a:off x="1828800" y="1735138"/>
            <a:ext cx="2362200" cy="152400"/>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 name="Elbow Connector 37"/>
          <p:cNvCxnSpPr/>
          <p:nvPr/>
        </p:nvCxnSpPr>
        <p:spPr>
          <a:xfrm rot="10800000" flipV="1">
            <a:off x="1828800" y="2470150"/>
            <a:ext cx="2362200" cy="682625"/>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rot="10800000" flipV="1">
            <a:off x="4953000" y="1735138"/>
            <a:ext cx="2362200" cy="277812"/>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rot="10800000">
            <a:off x="4953000" y="2922588"/>
            <a:ext cx="2362200" cy="230187"/>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0" name="TextBox 49"/>
          <p:cNvSpPr txBox="1">
            <a:spLocks noChangeArrowheads="1"/>
          </p:cNvSpPr>
          <p:nvPr/>
        </p:nvSpPr>
        <p:spPr bwMode="auto">
          <a:xfrm>
            <a:off x="6400800" y="1746250"/>
            <a:ext cx="18288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30% (sales)</a:t>
            </a:r>
          </a:p>
        </p:txBody>
      </p:sp>
      <p:sp>
        <p:nvSpPr>
          <p:cNvPr id="51" name="TextBox 50"/>
          <p:cNvSpPr txBox="1">
            <a:spLocks noChangeArrowheads="1"/>
          </p:cNvSpPr>
          <p:nvPr/>
        </p:nvSpPr>
        <p:spPr bwMode="auto">
          <a:xfrm>
            <a:off x="6400800" y="2146300"/>
            <a:ext cx="18288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52" name="TextBox 51"/>
          <p:cNvSpPr txBox="1">
            <a:spLocks noChangeArrowheads="1"/>
          </p:cNvSpPr>
          <p:nvPr/>
        </p:nvSpPr>
        <p:spPr bwMode="auto">
          <a:xfrm>
            <a:off x="6400800" y="3167063"/>
            <a:ext cx="1828800"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50% (sales)</a:t>
            </a:r>
          </a:p>
        </p:txBody>
      </p:sp>
      <p:sp>
        <p:nvSpPr>
          <p:cNvPr id="53" name="TextBox 52"/>
          <p:cNvSpPr txBox="1">
            <a:spLocks noChangeArrowheads="1"/>
          </p:cNvSpPr>
          <p:nvPr/>
        </p:nvSpPr>
        <p:spPr bwMode="auto">
          <a:xfrm>
            <a:off x="6400800" y="3567113"/>
            <a:ext cx="18288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54" name="TextBox 53"/>
          <p:cNvSpPr txBox="1">
            <a:spLocks noChangeArrowheads="1"/>
          </p:cNvSpPr>
          <p:nvPr/>
        </p:nvSpPr>
        <p:spPr bwMode="auto">
          <a:xfrm>
            <a:off x="914400" y="3167063"/>
            <a:ext cx="1828800"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20% (sales)</a:t>
            </a:r>
          </a:p>
        </p:txBody>
      </p:sp>
      <p:sp>
        <p:nvSpPr>
          <p:cNvPr id="55" name="TextBox 54"/>
          <p:cNvSpPr txBox="1">
            <a:spLocks noChangeArrowheads="1"/>
          </p:cNvSpPr>
          <p:nvPr/>
        </p:nvSpPr>
        <p:spPr bwMode="auto">
          <a:xfrm>
            <a:off x="914400" y="3567113"/>
            <a:ext cx="18288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56" name="TextBox 55"/>
          <p:cNvSpPr txBox="1">
            <a:spLocks noChangeArrowheads="1"/>
          </p:cNvSpPr>
          <p:nvPr/>
        </p:nvSpPr>
        <p:spPr bwMode="auto">
          <a:xfrm>
            <a:off x="914400" y="1752600"/>
            <a:ext cx="18288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400">
                <a:solidFill>
                  <a:srgbClr val="00B0F0"/>
                </a:solidFill>
                <a:latin typeface="Gulim" pitchFamily="34" charset="-127"/>
              </a:rPr>
              <a:t>20% (sales)</a:t>
            </a:r>
          </a:p>
        </p:txBody>
      </p:sp>
      <p:sp>
        <p:nvSpPr>
          <p:cNvPr id="57" name="TextBox 56"/>
          <p:cNvSpPr txBox="1">
            <a:spLocks noChangeArrowheads="1"/>
          </p:cNvSpPr>
          <p:nvPr/>
        </p:nvSpPr>
        <p:spPr bwMode="auto">
          <a:xfrm>
            <a:off x="914400" y="2154238"/>
            <a:ext cx="18288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dan kolor suum</a:t>
            </a:r>
            <a:endParaRPr lang="en-US" altLang="zh-CN" sz="900" b="1"/>
          </a:p>
        </p:txBody>
      </p:sp>
      <p:sp>
        <p:nvSpPr>
          <p:cNvPr id="63" name="TextBox 62"/>
          <p:cNvSpPr txBox="1">
            <a:spLocks noChangeArrowheads="1"/>
          </p:cNvSpPr>
          <p:nvPr/>
        </p:nvSpPr>
        <p:spPr bwMode="auto">
          <a:xfrm>
            <a:off x="2720975" y="3535363"/>
            <a:ext cx="3657600"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solidFill>
                  <a:srgbClr val="00B0F0"/>
                </a:solidFill>
                <a:latin typeface="Gulim" pitchFamily="34" charset="-127"/>
              </a:rPr>
              <a:t>“ we are the best app development company in the world ”</a:t>
            </a:r>
          </a:p>
        </p:txBody>
      </p:sp>
      <p:sp>
        <p:nvSpPr>
          <p:cNvPr id="64" name="Oval 63"/>
          <p:cNvSpPr/>
          <p:nvPr/>
        </p:nvSpPr>
        <p:spPr>
          <a:xfrm>
            <a:off x="3505200" y="1403350"/>
            <a:ext cx="2133600" cy="2133600"/>
          </a:xfrm>
          <a:prstGeom prst="ellipse">
            <a:avLst/>
          </a:prstGeom>
          <a:no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heel(1)">
                                      <p:cBhvr>
                                        <p:cTn id="17" dur="500"/>
                                        <p:tgtEl>
                                          <p:spTgt spid="64"/>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500"/>
                                        <p:tgtEl>
                                          <p:spTgt spid="41"/>
                                        </p:tgtEl>
                                      </p:cBhvr>
                                    </p:animEffect>
                                  </p:childTnLst>
                                </p:cTn>
                              </p:par>
                            </p:childTnLst>
                          </p:cTn>
                        </p:par>
                        <p:par>
                          <p:cTn id="22" fill="hold" nodeType="afterGroup">
                            <p:stCondLst>
                              <p:cond delay="2000"/>
                            </p:stCondLst>
                            <p:childTnLst>
                              <p:par>
                                <p:cTn id="23" presetID="49" presetClass="entr" presetSubtype="0" decel="100000"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 calcmode="lin" valueType="num">
                                      <p:cBhvr>
                                        <p:cTn id="27" dur="500" fill="hold"/>
                                        <p:tgtEl>
                                          <p:spTgt spid="50"/>
                                        </p:tgtEl>
                                        <p:attrNameLst>
                                          <p:attrName>style.rotation</p:attrName>
                                        </p:attrNameLst>
                                      </p:cBhvr>
                                      <p:tavLst>
                                        <p:tav tm="0">
                                          <p:val>
                                            <p:fltVal val="360"/>
                                          </p:val>
                                        </p:tav>
                                        <p:tav tm="100000">
                                          <p:val>
                                            <p:fltVal val="0"/>
                                          </p:val>
                                        </p:tav>
                                      </p:tavLst>
                                    </p:anim>
                                    <p:animEffect transition="in" filter="fade">
                                      <p:cBhvr>
                                        <p:cTn id="28" dur="500"/>
                                        <p:tgtEl>
                                          <p:spTgt spid="50"/>
                                        </p:tgtEl>
                                      </p:cBhvr>
                                    </p:animEffect>
                                  </p:childTnLst>
                                </p:cTn>
                              </p:par>
                            </p:childTnLst>
                          </p:cTn>
                        </p:par>
                        <p:par>
                          <p:cTn id="29" fill="hold" nodeType="afterGroup">
                            <p:stCondLst>
                              <p:cond delay="2500"/>
                            </p:stCondLst>
                            <p:childTnLst>
                              <p:par>
                                <p:cTn id="30" presetID="47"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anim calcmode="lin" valueType="num">
                                      <p:cBhvr>
                                        <p:cTn id="33" dur="500" fill="hold"/>
                                        <p:tgtEl>
                                          <p:spTgt spid="51"/>
                                        </p:tgtEl>
                                        <p:attrNameLst>
                                          <p:attrName>ppt_x</p:attrName>
                                        </p:attrNameLst>
                                      </p:cBhvr>
                                      <p:tavLst>
                                        <p:tav tm="0">
                                          <p:val>
                                            <p:strVal val="#ppt_x"/>
                                          </p:val>
                                        </p:tav>
                                        <p:tav tm="100000">
                                          <p:val>
                                            <p:strVal val="#ppt_x"/>
                                          </p:val>
                                        </p:tav>
                                      </p:tavLst>
                                    </p:anim>
                                    <p:anim calcmode="lin" valueType="num">
                                      <p:cBhvr>
                                        <p:cTn id="34" dur="500" fill="hold"/>
                                        <p:tgtEl>
                                          <p:spTgt spid="51"/>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3000"/>
                            </p:stCondLst>
                            <p:childTnLst>
                              <p:par>
                                <p:cTn id="36" presetID="22" presetClass="entr" presetSubtype="8"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childTnLst>
                          </p:cTn>
                        </p:par>
                        <p:par>
                          <p:cTn id="39" fill="hold" nodeType="afterGroup">
                            <p:stCondLst>
                              <p:cond delay="3500"/>
                            </p:stCondLst>
                            <p:childTnLst>
                              <p:par>
                                <p:cTn id="40" presetID="49" presetClass="entr" presetSubtype="0" decel="100000"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p:cTn id="42" dur="500" fill="hold"/>
                                        <p:tgtEl>
                                          <p:spTgt spid="52"/>
                                        </p:tgtEl>
                                        <p:attrNameLst>
                                          <p:attrName>ppt_w</p:attrName>
                                        </p:attrNameLst>
                                      </p:cBhvr>
                                      <p:tavLst>
                                        <p:tav tm="0">
                                          <p:val>
                                            <p:fltVal val="0"/>
                                          </p:val>
                                        </p:tav>
                                        <p:tav tm="100000">
                                          <p:val>
                                            <p:strVal val="#ppt_w"/>
                                          </p:val>
                                        </p:tav>
                                      </p:tavLst>
                                    </p:anim>
                                    <p:anim calcmode="lin" valueType="num">
                                      <p:cBhvr>
                                        <p:cTn id="43" dur="500" fill="hold"/>
                                        <p:tgtEl>
                                          <p:spTgt spid="52"/>
                                        </p:tgtEl>
                                        <p:attrNameLst>
                                          <p:attrName>ppt_h</p:attrName>
                                        </p:attrNameLst>
                                      </p:cBhvr>
                                      <p:tavLst>
                                        <p:tav tm="0">
                                          <p:val>
                                            <p:fltVal val="0"/>
                                          </p:val>
                                        </p:tav>
                                        <p:tav tm="100000">
                                          <p:val>
                                            <p:strVal val="#ppt_h"/>
                                          </p:val>
                                        </p:tav>
                                      </p:tavLst>
                                    </p:anim>
                                    <p:anim calcmode="lin" valueType="num">
                                      <p:cBhvr>
                                        <p:cTn id="44" dur="500" fill="hold"/>
                                        <p:tgtEl>
                                          <p:spTgt spid="52"/>
                                        </p:tgtEl>
                                        <p:attrNameLst>
                                          <p:attrName>style.rotation</p:attrName>
                                        </p:attrNameLst>
                                      </p:cBhvr>
                                      <p:tavLst>
                                        <p:tav tm="0">
                                          <p:val>
                                            <p:fltVal val="360"/>
                                          </p:val>
                                        </p:tav>
                                        <p:tav tm="100000">
                                          <p:val>
                                            <p:fltVal val="0"/>
                                          </p:val>
                                        </p:tav>
                                      </p:tavLst>
                                    </p:anim>
                                    <p:animEffect transition="in" filter="fade">
                                      <p:cBhvr>
                                        <p:cTn id="45" dur="500"/>
                                        <p:tgtEl>
                                          <p:spTgt spid="52"/>
                                        </p:tgtEl>
                                      </p:cBhvr>
                                    </p:animEffect>
                                  </p:childTnLst>
                                </p:cTn>
                              </p:par>
                            </p:childTnLst>
                          </p:cTn>
                        </p:par>
                        <p:par>
                          <p:cTn id="46" fill="hold" nodeType="afterGroup">
                            <p:stCondLst>
                              <p:cond delay="4000"/>
                            </p:stCondLst>
                            <p:childTnLst>
                              <p:par>
                                <p:cTn id="47" presetID="47" presetClass="entr" presetSubtype="0"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anim calcmode="lin" valueType="num">
                                      <p:cBhvr>
                                        <p:cTn id="50" dur="500" fill="hold"/>
                                        <p:tgtEl>
                                          <p:spTgt spid="53"/>
                                        </p:tgtEl>
                                        <p:attrNameLst>
                                          <p:attrName>ppt_x</p:attrName>
                                        </p:attrNameLst>
                                      </p:cBhvr>
                                      <p:tavLst>
                                        <p:tav tm="0">
                                          <p:val>
                                            <p:strVal val="#ppt_x"/>
                                          </p:val>
                                        </p:tav>
                                        <p:tav tm="100000">
                                          <p:val>
                                            <p:strVal val="#ppt_x"/>
                                          </p:val>
                                        </p:tav>
                                      </p:tavLst>
                                    </p:anim>
                                    <p:anim calcmode="lin" valueType="num">
                                      <p:cBhvr>
                                        <p:cTn id="51" dur="500" fill="hold"/>
                                        <p:tgtEl>
                                          <p:spTgt spid="53"/>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4500"/>
                            </p:stCondLst>
                            <p:childTnLst>
                              <p:par>
                                <p:cTn id="53" presetID="22" presetClass="entr" presetSubtype="2"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right)">
                                      <p:cBhvr>
                                        <p:cTn id="55" dur="500"/>
                                        <p:tgtEl>
                                          <p:spTgt spid="38"/>
                                        </p:tgtEl>
                                      </p:cBhvr>
                                    </p:animEffect>
                                  </p:childTnLst>
                                </p:cTn>
                              </p:par>
                            </p:childTnLst>
                          </p:cTn>
                        </p:par>
                        <p:par>
                          <p:cTn id="56" fill="hold" nodeType="afterGroup">
                            <p:stCondLst>
                              <p:cond delay="5000"/>
                            </p:stCondLst>
                            <p:childTnLst>
                              <p:par>
                                <p:cTn id="57" presetID="49" presetClass="entr" presetSubtype="0" decel="10000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p:cTn id="59" dur="500" fill="hold"/>
                                        <p:tgtEl>
                                          <p:spTgt spid="54"/>
                                        </p:tgtEl>
                                        <p:attrNameLst>
                                          <p:attrName>ppt_w</p:attrName>
                                        </p:attrNameLst>
                                      </p:cBhvr>
                                      <p:tavLst>
                                        <p:tav tm="0">
                                          <p:val>
                                            <p:fltVal val="0"/>
                                          </p:val>
                                        </p:tav>
                                        <p:tav tm="100000">
                                          <p:val>
                                            <p:strVal val="#ppt_w"/>
                                          </p:val>
                                        </p:tav>
                                      </p:tavLst>
                                    </p:anim>
                                    <p:anim calcmode="lin" valueType="num">
                                      <p:cBhvr>
                                        <p:cTn id="60" dur="500" fill="hold"/>
                                        <p:tgtEl>
                                          <p:spTgt spid="54"/>
                                        </p:tgtEl>
                                        <p:attrNameLst>
                                          <p:attrName>ppt_h</p:attrName>
                                        </p:attrNameLst>
                                      </p:cBhvr>
                                      <p:tavLst>
                                        <p:tav tm="0">
                                          <p:val>
                                            <p:fltVal val="0"/>
                                          </p:val>
                                        </p:tav>
                                        <p:tav tm="100000">
                                          <p:val>
                                            <p:strVal val="#ppt_h"/>
                                          </p:val>
                                        </p:tav>
                                      </p:tavLst>
                                    </p:anim>
                                    <p:anim calcmode="lin" valueType="num">
                                      <p:cBhvr>
                                        <p:cTn id="61" dur="500" fill="hold"/>
                                        <p:tgtEl>
                                          <p:spTgt spid="54"/>
                                        </p:tgtEl>
                                        <p:attrNameLst>
                                          <p:attrName>style.rotation</p:attrName>
                                        </p:attrNameLst>
                                      </p:cBhvr>
                                      <p:tavLst>
                                        <p:tav tm="0">
                                          <p:val>
                                            <p:fltVal val="360"/>
                                          </p:val>
                                        </p:tav>
                                        <p:tav tm="100000">
                                          <p:val>
                                            <p:fltVal val="0"/>
                                          </p:val>
                                        </p:tav>
                                      </p:tavLst>
                                    </p:anim>
                                    <p:animEffect transition="in" filter="fade">
                                      <p:cBhvr>
                                        <p:cTn id="62" dur="500"/>
                                        <p:tgtEl>
                                          <p:spTgt spid="54"/>
                                        </p:tgtEl>
                                      </p:cBhvr>
                                    </p:animEffect>
                                  </p:childTnLst>
                                </p:cTn>
                              </p:par>
                            </p:childTnLst>
                          </p:cTn>
                        </p:par>
                        <p:par>
                          <p:cTn id="63" fill="hold" nodeType="afterGroup">
                            <p:stCondLst>
                              <p:cond delay="5500"/>
                            </p:stCondLst>
                            <p:childTnLst>
                              <p:par>
                                <p:cTn id="64" presetID="47" presetClass="entr" presetSubtype="0" fill="hold" grpId="0" nodeType="after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fade">
                                      <p:cBhvr>
                                        <p:cTn id="66" dur="500"/>
                                        <p:tgtEl>
                                          <p:spTgt spid="55"/>
                                        </p:tgtEl>
                                      </p:cBhvr>
                                    </p:animEffect>
                                    <p:anim calcmode="lin" valueType="num">
                                      <p:cBhvr>
                                        <p:cTn id="67" dur="500" fill="hold"/>
                                        <p:tgtEl>
                                          <p:spTgt spid="55"/>
                                        </p:tgtEl>
                                        <p:attrNameLst>
                                          <p:attrName>ppt_x</p:attrName>
                                        </p:attrNameLst>
                                      </p:cBhvr>
                                      <p:tavLst>
                                        <p:tav tm="0">
                                          <p:val>
                                            <p:strVal val="#ppt_x"/>
                                          </p:val>
                                        </p:tav>
                                        <p:tav tm="100000">
                                          <p:val>
                                            <p:strVal val="#ppt_x"/>
                                          </p:val>
                                        </p:tav>
                                      </p:tavLst>
                                    </p:anim>
                                    <p:anim calcmode="lin" valueType="num">
                                      <p:cBhvr>
                                        <p:cTn id="68" dur="500" fill="hold"/>
                                        <p:tgtEl>
                                          <p:spTgt spid="55"/>
                                        </p:tgtEl>
                                        <p:attrNameLst>
                                          <p:attrName>ppt_y</p:attrName>
                                        </p:attrNameLst>
                                      </p:cBhvr>
                                      <p:tavLst>
                                        <p:tav tm="0">
                                          <p:val>
                                            <p:strVal val="#ppt_y-.1"/>
                                          </p:val>
                                        </p:tav>
                                        <p:tav tm="100000">
                                          <p:val>
                                            <p:strVal val="#ppt_y"/>
                                          </p:val>
                                        </p:tav>
                                      </p:tavLst>
                                    </p:anim>
                                  </p:childTnLst>
                                </p:cTn>
                              </p:par>
                            </p:childTnLst>
                          </p:cTn>
                        </p:par>
                        <p:par>
                          <p:cTn id="69" fill="hold" nodeType="afterGroup">
                            <p:stCondLst>
                              <p:cond delay="6000"/>
                            </p:stCondLst>
                            <p:childTnLst>
                              <p:par>
                                <p:cTn id="70" presetID="22" presetClass="entr" presetSubtype="2"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right)">
                                      <p:cBhvr>
                                        <p:cTn id="72" dur="500"/>
                                        <p:tgtEl>
                                          <p:spTgt spid="31"/>
                                        </p:tgtEl>
                                      </p:cBhvr>
                                    </p:animEffect>
                                  </p:childTnLst>
                                </p:cTn>
                              </p:par>
                            </p:childTnLst>
                          </p:cTn>
                        </p:par>
                        <p:par>
                          <p:cTn id="73" fill="hold" nodeType="afterGroup">
                            <p:stCondLst>
                              <p:cond delay="6500"/>
                            </p:stCondLst>
                            <p:childTnLst>
                              <p:par>
                                <p:cTn id="74" presetID="49" presetClass="entr" presetSubtype="0" decel="100000" fill="hold" grpId="0" nodeType="after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500" fill="hold"/>
                                        <p:tgtEl>
                                          <p:spTgt spid="56"/>
                                        </p:tgtEl>
                                        <p:attrNameLst>
                                          <p:attrName>ppt_w</p:attrName>
                                        </p:attrNameLst>
                                      </p:cBhvr>
                                      <p:tavLst>
                                        <p:tav tm="0">
                                          <p:val>
                                            <p:fltVal val="0"/>
                                          </p:val>
                                        </p:tav>
                                        <p:tav tm="100000">
                                          <p:val>
                                            <p:strVal val="#ppt_w"/>
                                          </p:val>
                                        </p:tav>
                                      </p:tavLst>
                                    </p:anim>
                                    <p:anim calcmode="lin" valueType="num">
                                      <p:cBhvr>
                                        <p:cTn id="77" dur="500" fill="hold"/>
                                        <p:tgtEl>
                                          <p:spTgt spid="56"/>
                                        </p:tgtEl>
                                        <p:attrNameLst>
                                          <p:attrName>ppt_h</p:attrName>
                                        </p:attrNameLst>
                                      </p:cBhvr>
                                      <p:tavLst>
                                        <p:tav tm="0">
                                          <p:val>
                                            <p:fltVal val="0"/>
                                          </p:val>
                                        </p:tav>
                                        <p:tav tm="100000">
                                          <p:val>
                                            <p:strVal val="#ppt_h"/>
                                          </p:val>
                                        </p:tav>
                                      </p:tavLst>
                                    </p:anim>
                                    <p:anim calcmode="lin" valueType="num">
                                      <p:cBhvr>
                                        <p:cTn id="78" dur="500" fill="hold"/>
                                        <p:tgtEl>
                                          <p:spTgt spid="56"/>
                                        </p:tgtEl>
                                        <p:attrNameLst>
                                          <p:attrName>style.rotation</p:attrName>
                                        </p:attrNameLst>
                                      </p:cBhvr>
                                      <p:tavLst>
                                        <p:tav tm="0">
                                          <p:val>
                                            <p:fltVal val="360"/>
                                          </p:val>
                                        </p:tav>
                                        <p:tav tm="100000">
                                          <p:val>
                                            <p:fltVal val="0"/>
                                          </p:val>
                                        </p:tav>
                                      </p:tavLst>
                                    </p:anim>
                                    <p:animEffect transition="in" filter="fade">
                                      <p:cBhvr>
                                        <p:cTn id="79" dur="500"/>
                                        <p:tgtEl>
                                          <p:spTgt spid="56"/>
                                        </p:tgtEl>
                                      </p:cBhvr>
                                    </p:animEffect>
                                  </p:childTnLst>
                                </p:cTn>
                              </p:par>
                            </p:childTnLst>
                          </p:cTn>
                        </p:par>
                        <p:par>
                          <p:cTn id="80" fill="hold" nodeType="afterGroup">
                            <p:stCondLst>
                              <p:cond delay="7000"/>
                            </p:stCondLst>
                            <p:childTnLst>
                              <p:par>
                                <p:cTn id="81" presetID="47" presetClass="entr" presetSubtype="0" fill="hold" grpId="0"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anim calcmode="lin" valueType="num">
                                      <p:cBhvr>
                                        <p:cTn id="84" dur="500" fill="hold"/>
                                        <p:tgtEl>
                                          <p:spTgt spid="57"/>
                                        </p:tgtEl>
                                        <p:attrNameLst>
                                          <p:attrName>ppt_x</p:attrName>
                                        </p:attrNameLst>
                                      </p:cBhvr>
                                      <p:tavLst>
                                        <p:tav tm="0">
                                          <p:val>
                                            <p:strVal val="#ppt_x"/>
                                          </p:val>
                                        </p:tav>
                                        <p:tav tm="100000">
                                          <p:val>
                                            <p:strVal val="#ppt_x"/>
                                          </p:val>
                                        </p:tav>
                                      </p:tavLst>
                                    </p:anim>
                                    <p:anim calcmode="lin" valueType="num">
                                      <p:cBhvr>
                                        <p:cTn id="85" dur="500" fill="hold"/>
                                        <p:tgtEl>
                                          <p:spTgt spid="57"/>
                                        </p:tgtEl>
                                        <p:attrNameLst>
                                          <p:attrName>ppt_y</p:attrName>
                                        </p:attrNameLst>
                                      </p:cBhvr>
                                      <p:tavLst>
                                        <p:tav tm="0">
                                          <p:val>
                                            <p:strVal val="#ppt_y-.1"/>
                                          </p:val>
                                        </p:tav>
                                        <p:tav tm="100000">
                                          <p:val>
                                            <p:strVal val="#ppt_y"/>
                                          </p:val>
                                        </p:tav>
                                      </p:tavLst>
                                    </p:anim>
                                  </p:childTnLst>
                                </p:cTn>
                              </p:par>
                            </p:childTnLst>
                          </p:cTn>
                        </p:par>
                        <p:par>
                          <p:cTn id="86" fill="hold" nodeType="afterGroup">
                            <p:stCondLst>
                              <p:cond delay="7500"/>
                            </p:stCondLst>
                            <p:childTnLst>
                              <p:par>
                                <p:cTn id="87" presetID="37" presetClass="entr" presetSubtype="0" fill="hold" grpId="0" nodeType="after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fade">
                                      <p:cBhvr>
                                        <p:cTn id="89" dur="500"/>
                                        <p:tgtEl>
                                          <p:spTgt spid="63"/>
                                        </p:tgtEl>
                                      </p:cBhvr>
                                    </p:animEffect>
                                    <p:anim calcmode="lin" valueType="num">
                                      <p:cBhvr>
                                        <p:cTn id="90" dur="500" fill="hold"/>
                                        <p:tgtEl>
                                          <p:spTgt spid="63"/>
                                        </p:tgtEl>
                                        <p:attrNameLst>
                                          <p:attrName>ppt_x</p:attrName>
                                        </p:attrNameLst>
                                      </p:cBhvr>
                                      <p:tavLst>
                                        <p:tav tm="0">
                                          <p:val>
                                            <p:strVal val="#ppt_x"/>
                                          </p:val>
                                        </p:tav>
                                        <p:tav tm="100000">
                                          <p:val>
                                            <p:strVal val="#ppt_x"/>
                                          </p:val>
                                        </p:tav>
                                      </p:tavLst>
                                    </p:anim>
                                    <p:anim calcmode="lin" valueType="num">
                                      <p:cBhvr>
                                        <p:cTn id="91" dur="450" decel="100000" fill="hold"/>
                                        <p:tgtEl>
                                          <p:spTgt spid="63"/>
                                        </p:tgtEl>
                                        <p:attrNameLst>
                                          <p:attrName>ppt_y</p:attrName>
                                        </p:attrNameLst>
                                      </p:cBhvr>
                                      <p:tavLst>
                                        <p:tav tm="0">
                                          <p:val>
                                            <p:strVal val="#ppt_y+1"/>
                                          </p:val>
                                        </p:tav>
                                        <p:tav tm="100000">
                                          <p:val>
                                            <p:strVal val="#ppt_y-.03"/>
                                          </p:val>
                                        </p:tav>
                                      </p:tavLst>
                                    </p:anim>
                                    <p:anim calcmode="lin" valueType="num">
                                      <p:cBhvr>
                                        <p:cTn id="92" dur="50" accel="100000" fill="hold">
                                          <p:stCondLst>
                                            <p:cond delay="450"/>
                                          </p:stCondLst>
                                        </p:cTn>
                                        <p:tgtEl>
                                          <p:spTgt spid="6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0" grpId="0"/>
      <p:bldP spid="51" grpId="0"/>
      <p:bldP spid="52" grpId="0"/>
      <p:bldP spid="53" grpId="0"/>
      <p:bldP spid="54" grpId="0"/>
      <p:bldP spid="55" grpId="0"/>
      <p:bldP spid="56" grpId="0"/>
      <p:bldP spid="57" grpId="0"/>
      <p:bldP spid="63" grpId="0"/>
      <p:bldP spid="6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web DEVELOPMENT</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10"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1" name="Rectangle 10"/>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44</a:t>
            </a:r>
          </a:p>
        </p:txBody>
      </p:sp>
      <p:grpSp>
        <p:nvGrpSpPr>
          <p:cNvPr id="33" name="Group 33"/>
          <p:cNvGrpSpPr>
            <a:grpSpLocks/>
          </p:cNvGrpSpPr>
          <p:nvPr/>
        </p:nvGrpSpPr>
        <p:grpSpPr bwMode="auto">
          <a:xfrm>
            <a:off x="2624138" y="1495425"/>
            <a:ext cx="3848100" cy="2151063"/>
            <a:chOff x="1763687" y="1124743"/>
            <a:chExt cx="5652564" cy="3166095"/>
          </a:xfrm>
        </p:grpSpPr>
        <p:sp>
          <p:nvSpPr>
            <p:cNvPr id="34" name="Rectangle 33"/>
            <p:cNvSpPr/>
            <p:nvPr/>
          </p:nvSpPr>
          <p:spPr>
            <a:xfrm>
              <a:off x="2701117" y="1398126"/>
              <a:ext cx="3742724" cy="2303889"/>
            </a:xfrm>
            <a:prstGeom prst="rect">
              <a:avLst/>
            </a:prstGeom>
            <a:gradFill>
              <a:gsLst>
                <a:gs pos="0">
                  <a:srgbClr val="5E9EFF"/>
                </a:gs>
                <a:gs pos="39999">
                  <a:srgbClr val="85C2FF"/>
                </a:gs>
                <a:gs pos="70000">
                  <a:srgbClr val="C4D6EB"/>
                </a:gs>
                <a:gs pos="100000">
                  <a:srgbClr val="FFEBFA"/>
                </a:gs>
              </a:gsLst>
              <a:lin ang="66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6110" name="Picture 3" descr="F:\Trabajos\Envato\Graphic River\Duckson\Elements\laptop.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63687" y="1124743"/>
              <a:ext cx="5652564" cy="31660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74" name="Group 73"/>
          <p:cNvGrpSpPr>
            <a:grpSpLocks/>
          </p:cNvGrpSpPr>
          <p:nvPr/>
        </p:nvGrpSpPr>
        <p:grpSpPr bwMode="auto">
          <a:xfrm>
            <a:off x="904875" y="1562100"/>
            <a:ext cx="1676400" cy="1243013"/>
            <a:chOff x="3037112" y="2243483"/>
            <a:chExt cx="1676400" cy="1242667"/>
          </a:xfrm>
        </p:grpSpPr>
        <p:sp>
          <p:nvSpPr>
            <p:cNvPr id="75" name="Rectangle 74"/>
            <p:cNvSpPr/>
            <p:nvPr/>
          </p:nvSpPr>
          <p:spPr>
            <a:xfrm>
              <a:off x="3037112" y="2243483"/>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6106" name="Picture 7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668484" y="2419350"/>
              <a:ext cx="381000" cy="4505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6107" name="TextBox 76"/>
            <p:cNvSpPr txBox="1">
              <a:spLocks noChangeArrowheads="1"/>
            </p:cNvSpPr>
            <p:nvPr/>
          </p:nvSpPr>
          <p:spPr bwMode="auto">
            <a:xfrm>
              <a:off x="3046637" y="2869860"/>
              <a:ext cx="1664153" cy="3384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Secure coding</a:t>
              </a:r>
            </a:p>
          </p:txBody>
        </p:sp>
        <p:sp>
          <p:nvSpPr>
            <p:cNvPr id="46108" name="TextBox 77"/>
            <p:cNvSpPr txBox="1">
              <a:spLocks noChangeArrowheads="1"/>
            </p:cNvSpPr>
            <p:nvPr/>
          </p:nvSpPr>
          <p:spPr bwMode="auto">
            <a:xfrm>
              <a:off x="3211284" y="3096104"/>
              <a:ext cx="1295400" cy="2769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grpSp>
      <p:grpSp>
        <p:nvGrpSpPr>
          <p:cNvPr id="94" name="Group 93"/>
          <p:cNvGrpSpPr>
            <a:grpSpLocks/>
          </p:cNvGrpSpPr>
          <p:nvPr/>
        </p:nvGrpSpPr>
        <p:grpSpPr bwMode="auto">
          <a:xfrm>
            <a:off x="914400" y="2957513"/>
            <a:ext cx="1676400" cy="1243012"/>
            <a:chOff x="4865912" y="2255259"/>
            <a:chExt cx="1676400" cy="1242667"/>
          </a:xfrm>
        </p:grpSpPr>
        <p:sp>
          <p:nvSpPr>
            <p:cNvPr id="95" name="Rectangle 94"/>
            <p:cNvSpPr/>
            <p:nvPr/>
          </p:nvSpPr>
          <p:spPr>
            <a:xfrm>
              <a:off x="4865912" y="2255259"/>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6102" name="TextBox 95"/>
            <p:cNvSpPr txBox="1">
              <a:spLocks noChangeArrowheads="1"/>
            </p:cNvSpPr>
            <p:nvPr/>
          </p:nvSpPr>
          <p:spPr bwMode="auto">
            <a:xfrm>
              <a:off x="4865912" y="2881636"/>
              <a:ext cx="1654628" cy="3384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Host for you</a:t>
              </a:r>
            </a:p>
          </p:txBody>
        </p:sp>
        <p:sp>
          <p:nvSpPr>
            <p:cNvPr id="46103" name="TextBox 96"/>
            <p:cNvSpPr txBox="1">
              <a:spLocks noChangeArrowheads="1"/>
            </p:cNvSpPr>
            <p:nvPr/>
          </p:nvSpPr>
          <p:spPr bwMode="auto">
            <a:xfrm>
              <a:off x="5040084" y="3107880"/>
              <a:ext cx="1295400" cy="2769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pic>
          <p:nvPicPr>
            <p:cNvPr id="46104" name="Picture 97"/>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93978" y="2450006"/>
              <a:ext cx="409724" cy="43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99" name="Group 98"/>
          <p:cNvGrpSpPr>
            <a:grpSpLocks/>
          </p:cNvGrpSpPr>
          <p:nvPr/>
        </p:nvGrpSpPr>
        <p:grpSpPr bwMode="auto">
          <a:xfrm>
            <a:off x="6553200" y="1568450"/>
            <a:ext cx="1676400" cy="1241425"/>
            <a:chOff x="6694712" y="2255259"/>
            <a:chExt cx="1676400" cy="1242667"/>
          </a:xfrm>
        </p:grpSpPr>
        <p:sp>
          <p:nvSpPr>
            <p:cNvPr id="100" name="Rectangle 99"/>
            <p:cNvSpPr/>
            <p:nvPr/>
          </p:nvSpPr>
          <p:spPr>
            <a:xfrm>
              <a:off x="6694712" y="2255259"/>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6098" name="TextBox 100"/>
            <p:cNvSpPr txBox="1">
              <a:spLocks noChangeArrowheads="1"/>
            </p:cNvSpPr>
            <p:nvPr/>
          </p:nvSpPr>
          <p:spPr bwMode="auto">
            <a:xfrm>
              <a:off x="6770912" y="2881636"/>
              <a:ext cx="1502228" cy="3388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24 h support</a:t>
              </a:r>
            </a:p>
          </p:txBody>
        </p:sp>
        <p:sp>
          <p:nvSpPr>
            <p:cNvPr id="46099" name="TextBox 101"/>
            <p:cNvSpPr txBox="1">
              <a:spLocks noChangeArrowheads="1"/>
            </p:cNvSpPr>
            <p:nvPr/>
          </p:nvSpPr>
          <p:spPr bwMode="auto">
            <a:xfrm>
              <a:off x="6868884" y="3107880"/>
              <a:ext cx="1295400" cy="2772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pic>
          <p:nvPicPr>
            <p:cNvPr id="46100" name="Picture 102"/>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7301543" y="2450006"/>
              <a:ext cx="462738" cy="431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05" name="Group 104"/>
          <p:cNvGrpSpPr>
            <a:grpSpLocks/>
          </p:cNvGrpSpPr>
          <p:nvPr/>
        </p:nvGrpSpPr>
        <p:grpSpPr bwMode="auto">
          <a:xfrm>
            <a:off x="6553200" y="2952750"/>
            <a:ext cx="1676400" cy="1243013"/>
            <a:chOff x="6553200" y="3076640"/>
            <a:chExt cx="1676400" cy="1242667"/>
          </a:xfrm>
        </p:grpSpPr>
        <p:grpSp>
          <p:nvGrpSpPr>
            <p:cNvPr id="46092" name="Group 88"/>
            <p:cNvGrpSpPr>
              <a:grpSpLocks/>
            </p:cNvGrpSpPr>
            <p:nvPr/>
          </p:nvGrpSpPr>
          <p:grpSpPr bwMode="auto">
            <a:xfrm>
              <a:off x="6553200" y="3076640"/>
              <a:ext cx="1676400" cy="1242667"/>
              <a:chOff x="3037112" y="2243483"/>
              <a:chExt cx="1676400" cy="1242667"/>
            </a:xfrm>
          </p:grpSpPr>
          <p:sp>
            <p:nvSpPr>
              <p:cNvPr id="90" name="Rectangle 89"/>
              <p:cNvSpPr/>
              <p:nvPr/>
            </p:nvSpPr>
            <p:spPr>
              <a:xfrm>
                <a:off x="3037112" y="2243483"/>
                <a:ext cx="1676400" cy="12426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46095" name="TextBox 91"/>
              <p:cNvSpPr txBox="1">
                <a:spLocks noChangeArrowheads="1"/>
              </p:cNvSpPr>
              <p:nvPr/>
            </p:nvSpPr>
            <p:spPr bwMode="auto">
              <a:xfrm>
                <a:off x="3211284" y="2869860"/>
                <a:ext cx="12954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600">
                    <a:solidFill>
                      <a:schemeClr val="bg1"/>
                    </a:solidFill>
                    <a:latin typeface="Gulim" pitchFamily="34" charset="-127"/>
                  </a:rPr>
                  <a:t>Good price</a:t>
                </a:r>
              </a:p>
            </p:txBody>
          </p:sp>
          <p:sp>
            <p:nvSpPr>
              <p:cNvPr id="46096" name="TextBox 92"/>
              <p:cNvSpPr txBox="1">
                <a:spLocks noChangeArrowheads="1"/>
              </p:cNvSpPr>
              <p:nvPr/>
            </p:nvSpPr>
            <p:spPr bwMode="auto">
              <a:xfrm>
                <a:off x="3211284" y="3096104"/>
                <a:ext cx="1295400" cy="2769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800">
                    <a:solidFill>
                      <a:schemeClr val="bg1"/>
                    </a:solidFill>
                  </a:rPr>
                  <a:t>Your subtitle goes here</a:t>
                </a:r>
              </a:p>
            </p:txBody>
          </p:sp>
        </p:grpSp>
        <p:pic>
          <p:nvPicPr>
            <p:cNvPr id="46093" name="Picture 103"/>
            <p:cNvPicPr>
              <a:picLocks noChangeAspect="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141105" y="3246777"/>
              <a:ext cx="481664" cy="4511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06" name="TextBox 105"/>
          <p:cNvSpPr txBox="1">
            <a:spLocks noChangeArrowheads="1"/>
          </p:cNvSpPr>
          <p:nvPr/>
        </p:nvSpPr>
        <p:spPr bwMode="auto">
          <a:xfrm>
            <a:off x="2743200" y="3448050"/>
            <a:ext cx="3657600"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2000">
                <a:solidFill>
                  <a:srgbClr val="00B0F0"/>
                </a:solidFill>
                <a:latin typeface="Gulim" pitchFamily="34" charset="-127"/>
              </a:rPr>
              <a:t>“ we are the best app development company in the world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ppt_x"/>
                                          </p:val>
                                        </p:tav>
                                        <p:tav tm="100000">
                                          <p:val>
                                            <p:strVal val="#ppt_x"/>
                                          </p:val>
                                        </p:tav>
                                      </p:tavLst>
                                    </p:anim>
                                    <p:anim calcmode="lin" valueType="num">
                                      <p:cBhvr additive="base">
                                        <p:cTn id="18" dur="500" fill="hold"/>
                                        <p:tgtEl>
                                          <p:spTgt spid="33"/>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9" presetClass="entr" presetSubtype="0" fill="hold"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dissolve">
                                      <p:cBhvr>
                                        <p:cTn id="22" dur="500"/>
                                        <p:tgtEl>
                                          <p:spTgt spid="74"/>
                                        </p:tgtEl>
                                      </p:cBhvr>
                                    </p:animEffect>
                                  </p:childTnLst>
                                </p:cTn>
                              </p:par>
                            </p:childTnLst>
                          </p:cTn>
                        </p:par>
                        <p:par>
                          <p:cTn id="23" fill="hold" nodeType="afterGroup">
                            <p:stCondLst>
                              <p:cond delay="2000"/>
                            </p:stCondLst>
                            <p:childTnLst>
                              <p:par>
                                <p:cTn id="24" presetID="9" presetClass="entr" presetSubtype="0" fill="hold"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dissolve">
                                      <p:cBhvr>
                                        <p:cTn id="26" dur="500"/>
                                        <p:tgtEl>
                                          <p:spTgt spid="94"/>
                                        </p:tgtEl>
                                      </p:cBhvr>
                                    </p:animEffect>
                                  </p:childTnLst>
                                </p:cTn>
                              </p:par>
                            </p:childTnLst>
                          </p:cTn>
                        </p:par>
                        <p:par>
                          <p:cTn id="27" fill="hold" nodeType="afterGroup">
                            <p:stCondLst>
                              <p:cond delay="2500"/>
                            </p:stCondLst>
                            <p:childTnLst>
                              <p:par>
                                <p:cTn id="28" presetID="9" presetClass="entr" presetSubtype="0" fill="hold" nodeType="after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dissolve">
                                      <p:cBhvr>
                                        <p:cTn id="30" dur="500"/>
                                        <p:tgtEl>
                                          <p:spTgt spid="99"/>
                                        </p:tgtEl>
                                      </p:cBhvr>
                                    </p:animEffect>
                                  </p:childTnLst>
                                </p:cTn>
                              </p:par>
                            </p:childTnLst>
                          </p:cTn>
                        </p:par>
                        <p:par>
                          <p:cTn id="31" fill="hold" nodeType="afterGroup">
                            <p:stCondLst>
                              <p:cond delay="3000"/>
                            </p:stCondLst>
                            <p:childTnLst>
                              <p:par>
                                <p:cTn id="32" presetID="9" presetClass="entr" presetSubtype="0" fill="hold" nodeType="afterEffect">
                                  <p:stCondLst>
                                    <p:cond delay="0"/>
                                  </p:stCondLst>
                                  <p:childTnLst>
                                    <p:set>
                                      <p:cBhvr>
                                        <p:cTn id="33" dur="1" fill="hold">
                                          <p:stCondLst>
                                            <p:cond delay="0"/>
                                          </p:stCondLst>
                                        </p:cTn>
                                        <p:tgtEl>
                                          <p:spTgt spid="105"/>
                                        </p:tgtEl>
                                        <p:attrNameLst>
                                          <p:attrName>style.visibility</p:attrName>
                                        </p:attrNameLst>
                                      </p:cBhvr>
                                      <p:to>
                                        <p:strVal val="visible"/>
                                      </p:to>
                                    </p:set>
                                    <p:animEffect transition="in" filter="dissolve">
                                      <p:cBhvr>
                                        <p:cTn id="34" dur="500"/>
                                        <p:tgtEl>
                                          <p:spTgt spid="105"/>
                                        </p:tgtEl>
                                      </p:cBhvr>
                                    </p:animEffect>
                                  </p:childTnLst>
                                </p:cTn>
                              </p:par>
                            </p:childTnLst>
                          </p:cTn>
                        </p:par>
                        <p:par>
                          <p:cTn id="35" fill="hold" nodeType="afterGroup">
                            <p:stCondLst>
                              <p:cond delay="3500"/>
                            </p:stCondLst>
                            <p:childTnLst>
                              <p:par>
                                <p:cTn id="36" presetID="37" presetClass="entr" presetSubtype="0" fill="hold" grpId="0" nodeType="afterEffect">
                                  <p:stCondLst>
                                    <p:cond delay="0"/>
                                  </p:stCondLst>
                                  <p:childTnLst>
                                    <p:set>
                                      <p:cBhvr>
                                        <p:cTn id="37" dur="1" fill="hold">
                                          <p:stCondLst>
                                            <p:cond delay="0"/>
                                          </p:stCondLst>
                                        </p:cTn>
                                        <p:tgtEl>
                                          <p:spTgt spid="106"/>
                                        </p:tgtEl>
                                        <p:attrNameLst>
                                          <p:attrName>style.visibility</p:attrName>
                                        </p:attrNameLst>
                                      </p:cBhvr>
                                      <p:to>
                                        <p:strVal val="visible"/>
                                      </p:to>
                                    </p:set>
                                    <p:animEffect transition="in" filter="fade">
                                      <p:cBhvr>
                                        <p:cTn id="38" dur="500"/>
                                        <p:tgtEl>
                                          <p:spTgt spid="106"/>
                                        </p:tgtEl>
                                      </p:cBhvr>
                                    </p:animEffect>
                                    <p:anim calcmode="lin" valueType="num">
                                      <p:cBhvr>
                                        <p:cTn id="39" dur="500" fill="hold"/>
                                        <p:tgtEl>
                                          <p:spTgt spid="106"/>
                                        </p:tgtEl>
                                        <p:attrNameLst>
                                          <p:attrName>ppt_x</p:attrName>
                                        </p:attrNameLst>
                                      </p:cBhvr>
                                      <p:tavLst>
                                        <p:tav tm="0">
                                          <p:val>
                                            <p:strVal val="#ppt_x"/>
                                          </p:val>
                                        </p:tav>
                                        <p:tav tm="100000">
                                          <p:val>
                                            <p:strVal val="#ppt_x"/>
                                          </p:val>
                                        </p:tav>
                                      </p:tavLst>
                                    </p:anim>
                                    <p:anim calcmode="lin" valueType="num">
                                      <p:cBhvr>
                                        <p:cTn id="40" dur="450" decel="100000" fill="hold"/>
                                        <p:tgtEl>
                                          <p:spTgt spid="106"/>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10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0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p:cNvPicPr>
            <a:picLocks noChangeAspect="1" noChangeArrowheads="1"/>
          </p:cNvPicPr>
          <p:nvPr/>
        </p:nvPicPr>
        <p:blipFill>
          <a:blip r:embed="rId2">
            <a:duotone>
              <a:schemeClr val="bg2">
                <a:shade val="45000"/>
                <a:satMod val="135000"/>
              </a:schemeClr>
              <a:prstClr val="white"/>
            </a:duotone>
            <a:lum contrast="-20000"/>
            <a:extLst>
              <a:ext uri="{28A0092B-C50C-407E-A947-70E740481C1C}">
                <a14:useLocalDpi xmlns:a14="http://schemas.microsoft.com/office/drawing/2010/main" xmlns="" val="0"/>
              </a:ext>
            </a:extLst>
          </a:blip>
          <a:srcRect/>
          <a:stretch>
            <a:fillRect/>
          </a:stretch>
        </p:blipFill>
        <p:spPr bwMode="auto">
          <a:xfrm>
            <a:off x="1828800" y="1619131"/>
            <a:ext cx="5486400" cy="2857619"/>
          </a:xfrm>
          <a:prstGeom prst="rect">
            <a:avLst/>
          </a:prstGeom>
          <a:noFill/>
          <a:ln>
            <a:noFill/>
          </a:ln>
          <a:effectLst/>
          <a:extLst/>
        </p:spPr>
      </p:pic>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World map infographic</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45</a:t>
            </a:r>
          </a:p>
        </p:txBody>
      </p:sp>
      <p:sp>
        <p:nvSpPr>
          <p:cNvPr id="2" name="Rectangular Callout 1"/>
          <p:cNvSpPr/>
          <p:nvPr/>
        </p:nvSpPr>
        <p:spPr>
          <a:xfrm>
            <a:off x="3276600" y="31813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28C</a:t>
            </a:r>
          </a:p>
        </p:txBody>
      </p:sp>
      <p:sp>
        <p:nvSpPr>
          <p:cNvPr id="36" name="Rectangular Callout 35"/>
          <p:cNvSpPr/>
          <p:nvPr/>
        </p:nvSpPr>
        <p:spPr>
          <a:xfrm>
            <a:off x="3879850" y="16573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00" dirty="0">
                <a:latin typeface="Gulim" pitchFamily="34" charset="-127"/>
              </a:rPr>
              <a:t>12C</a:t>
            </a:r>
          </a:p>
        </p:txBody>
      </p:sp>
      <p:sp>
        <p:nvSpPr>
          <p:cNvPr id="37" name="Rectangular Callout 36"/>
          <p:cNvSpPr/>
          <p:nvPr/>
        </p:nvSpPr>
        <p:spPr>
          <a:xfrm>
            <a:off x="4311650" y="29527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latin typeface="Gulim" pitchFamily="34" charset="-127"/>
              </a:rPr>
              <a:t>54c</a:t>
            </a:r>
          </a:p>
        </p:txBody>
      </p:sp>
      <p:sp>
        <p:nvSpPr>
          <p:cNvPr id="38" name="Rectangular Callout 37"/>
          <p:cNvSpPr/>
          <p:nvPr/>
        </p:nvSpPr>
        <p:spPr>
          <a:xfrm>
            <a:off x="6019800" y="31813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latin typeface="Gulim" pitchFamily="34" charset="-127"/>
              </a:rPr>
              <a:t>23c</a:t>
            </a:r>
          </a:p>
        </p:txBody>
      </p:sp>
      <p:sp>
        <p:nvSpPr>
          <p:cNvPr id="39" name="Rectangular Callout 38"/>
          <p:cNvSpPr/>
          <p:nvPr/>
        </p:nvSpPr>
        <p:spPr>
          <a:xfrm>
            <a:off x="5105400" y="2114550"/>
            <a:ext cx="419100" cy="228600"/>
          </a:xfrm>
          <a:prstGeom prst="wedgeRectCallout">
            <a:avLst>
              <a:gd name="adj1" fmla="val -8750"/>
              <a:gd name="adj2" fmla="val 82031"/>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000" dirty="0">
                <a:latin typeface="Gulim" pitchFamily="34" charset="-127"/>
              </a:rPr>
              <a:t>67c</a:t>
            </a:r>
          </a:p>
        </p:txBody>
      </p:sp>
      <p:grpSp>
        <p:nvGrpSpPr>
          <p:cNvPr id="48" name="Group 47"/>
          <p:cNvGrpSpPr>
            <a:grpSpLocks/>
          </p:cNvGrpSpPr>
          <p:nvPr/>
        </p:nvGrpSpPr>
        <p:grpSpPr bwMode="auto">
          <a:xfrm>
            <a:off x="438150" y="1771650"/>
            <a:ext cx="1485900" cy="1485900"/>
            <a:chOff x="362010" y="1562160"/>
            <a:chExt cx="1485780" cy="1485780"/>
          </a:xfrm>
        </p:grpSpPr>
        <p:sp>
          <p:nvSpPr>
            <p:cNvPr id="35" name="Oval 34"/>
            <p:cNvSpPr/>
            <p:nvPr/>
          </p:nvSpPr>
          <p:spPr>
            <a:xfrm>
              <a:off x="362010" y="1562160"/>
              <a:ext cx="1485780" cy="14857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7125" name="Picture 39"/>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88521" y="1764030"/>
              <a:ext cx="232758" cy="456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26" name="TextBox 40"/>
            <p:cNvSpPr txBox="1">
              <a:spLocks noChangeArrowheads="1"/>
            </p:cNvSpPr>
            <p:nvPr/>
          </p:nvSpPr>
          <p:spPr bwMode="auto">
            <a:xfrm>
              <a:off x="597675" y="2121550"/>
              <a:ext cx="1029688" cy="5847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3200">
                  <a:solidFill>
                    <a:schemeClr val="bg1"/>
                  </a:solidFill>
                  <a:latin typeface="Gulim" pitchFamily="34" charset="-127"/>
                </a:rPr>
                <a:t>70%</a:t>
              </a:r>
            </a:p>
          </p:txBody>
        </p:sp>
        <p:sp>
          <p:nvSpPr>
            <p:cNvPr id="47127" name="TextBox 41"/>
            <p:cNvSpPr txBox="1">
              <a:spLocks noChangeArrowheads="1"/>
            </p:cNvSpPr>
            <p:nvPr/>
          </p:nvSpPr>
          <p:spPr bwMode="auto">
            <a:xfrm>
              <a:off x="548640" y="2544400"/>
              <a:ext cx="112776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Male Users</a:t>
              </a:r>
            </a:p>
          </p:txBody>
        </p:sp>
      </p:grpSp>
      <p:grpSp>
        <p:nvGrpSpPr>
          <p:cNvPr id="43" name="Group 42"/>
          <p:cNvGrpSpPr>
            <a:grpSpLocks/>
          </p:cNvGrpSpPr>
          <p:nvPr/>
        </p:nvGrpSpPr>
        <p:grpSpPr bwMode="auto">
          <a:xfrm>
            <a:off x="7219950" y="1771650"/>
            <a:ext cx="1485900" cy="1485900"/>
            <a:chOff x="7296210" y="1562160"/>
            <a:chExt cx="1485780" cy="1485780"/>
          </a:xfrm>
        </p:grpSpPr>
        <p:sp>
          <p:nvSpPr>
            <p:cNvPr id="44" name="Oval 43"/>
            <p:cNvSpPr/>
            <p:nvPr/>
          </p:nvSpPr>
          <p:spPr>
            <a:xfrm>
              <a:off x="7296210" y="1562160"/>
              <a:ext cx="1485780" cy="14857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7121" name="Picture 4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7922721" y="1764030"/>
              <a:ext cx="232757" cy="456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22" name="TextBox 45"/>
            <p:cNvSpPr txBox="1">
              <a:spLocks noChangeArrowheads="1"/>
            </p:cNvSpPr>
            <p:nvPr/>
          </p:nvSpPr>
          <p:spPr bwMode="auto">
            <a:xfrm>
              <a:off x="7543840" y="2121550"/>
              <a:ext cx="1124930" cy="5847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3200">
                  <a:solidFill>
                    <a:schemeClr val="bg1"/>
                  </a:solidFill>
                  <a:latin typeface="Gulim" pitchFamily="34" charset="-127"/>
                </a:rPr>
                <a:t>30%</a:t>
              </a:r>
            </a:p>
          </p:txBody>
        </p:sp>
        <p:sp>
          <p:nvSpPr>
            <p:cNvPr id="47123" name="TextBox 46"/>
            <p:cNvSpPr txBox="1">
              <a:spLocks noChangeArrowheads="1"/>
            </p:cNvSpPr>
            <p:nvPr/>
          </p:nvSpPr>
          <p:spPr bwMode="auto">
            <a:xfrm>
              <a:off x="7482840" y="2544400"/>
              <a:ext cx="1127760" cy="2769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a:solidFill>
                    <a:schemeClr val="bg1"/>
                  </a:solidFill>
                  <a:latin typeface="Gulim" pitchFamily="34" charset="-127"/>
                </a:rPr>
                <a:t>feMale Users</a:t>
              </a:r>
            </a:p>
          </p:txBody>
        </p:sp>
      </p:grpSp>
      <p:sp>
        <p:nvSpPr>
          <p:cNvPr id="50" name="TextBox 49"/>
          <p:cNvSpPr txBox="1">
            <a:spLocks noChangeArrowheads="1"/>
          </p:cNvSpPr>
          <p:nvPr/>
        </p:nvSpPr>
        <p:spPr bwMode="auto">
          <a:xfrm>
            <a:off x="438150" y="3381375"/>
            <a:ext cx="14859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text. It has roots in a piece of classical Latin literature from</a:t>
            </a:r>
            <a:endParaRPr lang="en-US" altLang="zh-CN" sz="900" b="1"/>
          </a:p>
        </p:txBody>
      </p:sp>
      <p:sp>
        <p:nvSpPr>
          <p:cNvPr id="51" name="TextBox 50"/>
          <p:cNvSpPr txBox="1">
            <a:spLocks noChangeArrowheads="1"/>
          </p:cNvSpPr>
          <p:nvPr/>
        </p:nvSpPr>
        <p:spPr bwMode="auto">
          <a:xfrm>
            <a:off x="7227888" y="3382963"/>
            <a:ext cx="14859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900"/>
              <a:t>Contrary to popular belief, Lorem Ipsum is not simply random text. It has roots in a piece of classical Latin literature from</a:t>
            </a:r>
            <a:endParaRPr lang="en-US" altLang="zh-CN" sz="900" b="1"/>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par>
                          <p:cTn id="18" fill="hold" nodeType="afterGroup">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nodeType="afterGroup">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nodeType="afterGroup">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childTnLst>
                          </p:cTn>
                        </p:par>
                        <p:par>
                          <p:cTn id="36" fill="hold" nodeType="afterGroup">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ppt_w</p:attrName>
                                        </p:attrNameLst>
                                      </p:cBhvr>
                                      <p:tavLst>
                                        <p:tav tm="0">
                                          <p:val>
                                            <p:fltVal val="0"/>
                                          </p:val>
                                        </p:tav>
                                        <p:tav tm="100000">
                                          <p:val>
                                            <p:strVal val="#ppt_w"/>
                                          </p:val>
                                        </p:tav>
                                      </p:tavLst>
                                    </p:anim>
                                    <p:anim calcmode="lin" valueType="num">
                                      <p:cBhvr>
                                        <p:cTn id="40" dur="500" fill="hold"/>
                                        <p:tgtEl>
                                          <p:spTgt spid="39"/>
                                        </p:tgtEl>
                                        <p:attrNameLst>
                                          <p:attrName>ppt_h</p:attrName>
                                        </p:attrNameLst>
                                      </p:cBhvr>
                                      <p:tavLst>
                                        <p:tav tm="0">
                                          <p:val>
                                            <p:fltVal val="0"/>
                                          </p:val>
                                        </p:tav>
                                        <p:tav tm="100000">
                                          <p:val>
                                            <p:strVal val="#ppt_h"/>
                                          </p:val>
                                        </p:tav>
                                      </p:tavLst>
                                    </p:anim>
                                    <p:animEffect transition="in" filter="fade">
                                      <p:cBhvr>
                                        <p:cTn id="41" dur="500"/>
                                        <p:tgtEl>
                                          <p:spTgt spid="39"/>
                                        </p:tgtEl>
                                      </p:cBhvr>
                                    </p:animEffect>
                                  </p:childTnLst>
                                </p:cTn>
                              </p:par>
                            </p:childTnLst>
                          </p:cTn>
                        </p:par>
                        <p:par>
                          <p:cTn id="42" fill="hold" nodeType="afterGroup">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childTnLst>
                          </p:cTn>
                        </p:par>
                        <p:par>
                          <p:cTn id="48" fill="hold" nodeType="afterGroup">
                            <p:stCondLst>
                              <p:cond delay="4000"/>
                            </p:stCondLst>
                            <p:childTnLst>
                              <p:par>
                                <p:cTn id="49" presetID="2" presetClass="entr" presetSubtype="8" fill="hold" nodeType="after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4500"/>
                            </p:stCondLst>
                            <p:childTnLst>
                              <p:par>
                                <p:cTn id="54" presetID="47" presetClass="entr" presetSubtype="0"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500"/>
                                        <p:tgtEl>
                                          <p:spTgt spid="50"/>
                                        </p:tgtEl>
                                      </p:cBhvr>
                                    </p:animEffect>
                                    <p:anim calcmode="lin" valueType="num">
                                      <p:cBhvr>
                                        <p:cTn id="57" dur="500" fill="hold"/>
                                        <p:tgtEl>
                                          <p:spTgt spid="50"/>
                                        </p:tgtEl>
                                        <p:attrNameLst>
                                          <p:attrName>ppt_x</p:attrName>
                                        </p:attrNameLst>
                                      </p:cBhvr>
                                      <p:tavLst>
                                        <p:tav tm="0">
                                          <p:val>
                                            <p:strVal val="#ppt_x"/>
                                          </p:val>
                                        </p:tav>
                                        <p:tav tm="100000">
                                          <p:val>
                                            <p:strVal val="#ppt_x"/>
                                          </p:val>
                                        </p:tav>
                                      </p:tavLst>
                                    </p:anim>
                                    <p:anim calcmode="lin" valueType="num">
                                      <p:cBhvr>
                                        <p:cTn id="58" dur="500" fill="hold"/>
                                        <p:tgtEl>
                                          <p:spTgt spid="50"/>
                                        </p:tgtEl>
                                        <p:attrNameLst>
                                          <p:attrName>ppt_y</p:attrName>
                                        </p:attrNameLst>
                                      </p:cBhvr>
                                      <p:tavLst>
                                        <p:tav tm="0">
                                          <p:val>
                                            <p:strVal val="#ppt_y-.1"/>
                                          </p:val>
                                        </p:tav>
                                        <p:tav tm="100000">
                                          <p:val>
                                            <p:strVal val="#ppt_y"/>
                                          </p:val>
                                        </p:tav>
                                      </p:tavLst>
                                    </p:anim>
                                  </p:childTnLst>
                                </p:cTn>
                              </p:par>
                            </p:childTnLst>
                          </p:cTn>
                        </p:par>
                        <p:par>
                          <p:cTn id="59" fill="hold" nodeType="afterGroup">
                            <p:stCondLst>
                              <p:cond delay="5000"/>
                            </p:stCondLst>
                            <p:childTnLst>
                              <p:par>
                                <p:cTn id="60" presetID="2" presetClass="entr" presetSubtype="2" fill="hold"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1+#ppt_w/2"/>
                                          </p:val>
                                        </p:tav>
                                        <p:tav tm="100000">
                                          <p:val>
                                            <p:strVal val="#ppt_x"/>
                                          </p:val>
                                        </p:tav>
                                      </p:tavLst>
                                    </p:anim>
                                    <p:anim calcmode="lin" valueType="num">
                                      <p:cBhvr additive="base">
                                        <p:cTn id="63" dur="500" fill="hold"/>
                                        <p:tgtEl>
                                          <p:spTgt spid="43"/>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5500"/>
                            </p:stCondLst>
                            <p:childTnLst>
                              <p:par>
                                <p:cTn id="65" presetID="47" presetClass="entr" presetSubtype="0"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500"/>
                                        <p:tgtEl>
                                          <p:spTgt spid="51"/>
                                        </p:tgtEl>
                                      </p:cBhvr>
                                    </p:animEffect>
                                    <p:anim calcmode="lin" valueType="num">
                                      <p:cBhvr>
                                        <p:cTn id="68" dur="500" fill="hold"/>
                                        <p:tgtEl>
                                          <p:spTgt spid="51"/>
                                        </p:tgtEl>
                                        <p:attrNameLst>
                                          <p:attrName>ppt_x</p:attrName>
                                        </p:attrNameLst>
                                      </p:cBhvr>
                                      <p:tavLst>
                                        <p:tav tm="0">
                                          <p:val>
                                            <p:strVal val="#ppt_x"/>
                                          </p:val>
                                        </p:tav>
                                        <p:tav tm="100000">
                                          <p:val>
                                            <p:strVal val="#ppt_x"/>
                                          </p:val>
                                        </p:tav>
                                      </p:tavLst>
                                    </p:anim>
                                    <p:anim calcmode="lin" valueType="num">
                                      <p:cBhvr>
                                        <p:cTn id="69"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animBg="1"/>
      <p:bldP spid="36" grpId="0" animBg="1"/>
      <p:bldP spid="37" grpId="0" animBg="1"/>
      <p:bldP spid="38" grpId="0" animBg="1"/>
      <p:bldP spid="39" grpId="0" animBg="1"/>
      <p:bldP spid="50" grpId="0"/>
      <p:bldP spid="5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ANALYSIS CUSTOMER</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46</a:t>
            </a:r>
          </a:p>
        </p:txBody>
      </p:sp>
      <p:sp>
        <p:nvSpPr>
          <p:cNvPr id="31" name="Rectangle 30"/>
          <p:cNvSpPr/>
          <p:nvPr/>
        </p:nvSpPr>
        <p:spPr>
          <a:xfrm>
            <a:off x="1622425" y="16573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WEB DESIGN</a:t>
            </a:r>
          </a:p>
        </p:txBody>
      </p:sp>
      <p:sp>
        <p:nvSpPr>
          <p:cNvPr id="39" name="Rectangle 38"/>
          <p:cNvSpPr/>
          <p:nvPr/>
        </p:nvSpPr>
        <p:spPr>
          <a:xfrm>
            <a:off x="1622425" y="21145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EDITORIAL DESIGN</a:t>
            </a:r>
          </a:p>
        </p:txBody>
      </p:sp>
      <p:sp>
        <p:nvSpPr>
          <p:cNvPr id="41" name="Rectangle 40"/>
          <p:cNvSpPr/>
          <p:nvPr/>
        </p:nvSpPr>
        <p:spPr>
          <a:xfrm>
            <a:off x="1622425" y="25717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LOGO DESIGN</a:t>
            </a:r>
          </a:p>
        </p:txBody>
      </p:sp>
      <p:sp>
        <p:nvSpPr>
          <p:cNvPr id="43" name="Rectangle 42"/>
          <p:cNvSpPr/>
          <p:nvPr/>
        </p:nvSpPr>
        <p:spPr>
          <a:xfrm>
            <a:off x="1622425" y="30289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INTERIOR DESIGN</a:t>
            </a:r>
          </a:p>
        </p:txBody>
      </p:sp>
      <p:sp>
        <p:nvSpPr>
          <p:cNvPr id="45" name="Rectangle 44"/>
          <p:cNvSpPr/>
          <p:nvPr/>
        </p:nvSpPr>
        <p:spPr>
          <a:xfrm>
            <a:off x="1622425" y="3486150"/>
            <a:ext cx="18288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ctr" fontAlgn="auto">
              <a:spcBef>
                <a:spcPts val="0"/>
              </a:spcBef>
              <a:spcAft>
                <a:spcPts val="0"/>
              </a:spcAft>
              <a:defRPr/>
            </a:pPr>
            <a:r>
              <a:rPr lang="en-US" sz="1200" dirty="0">
                <a:latin typeface="Gulim" pitchFamily="34" charset="-127"/>
              </a:rPr>
              <a:t>PHOTO RETOUCHING</a:t>
            </a:r>
          </a:p>
        </p:txBody>
      </p:sp>
      <p:sp>
        <p:nvSpPr>
          <p:cNvPr id="32" name="Rectangle 31"/>
          <p:cNvSpPr/>
          <p:nvPr/>
        </p:nvSpPr>
        <p:spPr>
          <a:xfrm>
            <a:off x="3527425" y="16573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40" name="Rectangle 39"/>
          <p:cNvSpPr/>
          <p:nvPr/>
        </p:nvSpPr>
        <p:spPr>
          <a:xfrm>
            <a:off x="3527425" y="21145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42" name="Rectangle 41"/>
          <p:cNvSpPr/>
          <p:nvPr/>
        </p:nvSpPr>
        <p:spPr>
          <a:xfrm>
            <a:off x="3527425" y="25717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44" name="Rectangle 43"/>
          <p:cNvSpPr/>
          <p:nvPr/>
        </p:nvSpPr>
        <p:spPr>
          <a:xfrm>
            <a:off x="3527425" y="30289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46" name="Rectangle 45"/>
          <p:cNvSpPr/>
          <p:nvPr/>
        </p:nvSpPr>
        <p:spPr>
          <a:xfrm>
            <a:off x="3527425" y="3486150"/>
            <a:ext cx="3429000" cy="381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zh-CN" sz="1600" dirty="0">
              <a:solidFill>
                <a:srgbClr val="FFFFFF"/>
              </a:solidFill>
              <a:latin typeface="Gulim" pitchFamily="34" charset="-127"/>
              <a:cs typeface="Arial" charset="0"/>
            </a:endParaRPr>
          </a:p>
        </p:txBody>
      </p:sp>
      <p:sp>
        <p:nvSpPr>
          <p:cNvPr id="157" name="Rectangle 156"/>
          <p:cNvSpPr/>
          <p:nvPr/>
        </p:nvSpPr>
        <p:spPr>
          <a:xfrm>
            <a:off x="3527425" y="1657350"/>
            <a:ext cx="272415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grpSp>
        <p:nvGrpSpPr>
          <p:cNvPr id="67" name="Group 66"/>
          <p:cNvGrpSpPr>
            <a:grpSpLocks/>
          </p:cNvGrpSpPr>
          <p:nvPr/>
        </p:nvGrpSpPr>
        <p:grpSpPr bwMode="auto">
          <a:xfrm>
            <a:off x="3619500" y="1722438"/>
            <a:ext cx="3249613" cy="249237"/>
            <a:chOff x="3877389" y="1723117"/>
            <a:chExt cx="3249696" cy="247821"/>
          </a:xfrm>
        </p:grpSpPr>
        <p:pic>
          <p:nvPicPr>
            <p:cNvPr id="48239" name="Picture 4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0" name="Picture 4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1" name="Picture 4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2" name="Picture 4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3" name="Picture 5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4" name="Picture 5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5" name="Picture 5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6" name="Picture 5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7" name="Picture 5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8" name="Picture 5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49" name="Picture 5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50" name="Picture 5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51" name="Picture 5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52" name="Picture 5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53" name="Picture 6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54" name="Picture 6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55" name="Picture 6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56" name="Picture 6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57" name="Picture 6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58" name="Picture 6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58" name="Rectangle 157"/>
          <p:cNvSpPr/>
          <p:nvPr/>
        </p:nvSpPr>
        <p:spPr>
          <a:xfrm>
            <a:off x="3530600" y="2116138"/>
            <a:ext cx="1241425"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sp>
        <p:nvSpPr>
          <p:cNvPr id="159" name="Rectangle 158"/>
          <p:cNvSpPr/>
          <p:nvPr/>
        </p:nvSpPr>
        <p:spPr>
          <a:xfrm>
            <a:off x="3533775" y="2566988"/>
            <a:ext cx="1731963"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sp>
        <p:nvSpPr>
          <p:cNvPr id="160" name="Rectangle 159"/>
          <p:cNvSpPr/>
          <p:nvPr/>
        </p:nvSpPr>
        <p:spPr>
          <a:xfrm>
            <a:off x="3536950" y="3025775"/>
            <a:ext cx="2217738"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sp>
        <p:nvSpPr>
          <p:cNvPr id="161" name="Rectangle 160"/>
          <p:cNvSpPr/>
          <p:nvPr/>
        </p:nvSpPr>
        <p:spPr>
          <a:xfrm>
            <a:off x="3540125" y="3482975"/>
            <a:ext cx="1393825"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anchor="ctr"/>
          <a:lstStyle/>
          <a:p>
            <a:pPr algn="r">
              <a:defRPr/>
            </a:pPr>
            <a:endParaRPr lang="zh-CN" altLang="zh-CN" sz="1200" dirty="0">
              <a:solidFill>
                <a:srgbClr val="FFFFFF"/>
              </a:solidFill>
              <a:latin typeface="Gulim" pitchFamily="34" charset="-127"/>
              <a:cs typeface="Arial" charset="0"/>
            </a:endParaRPr>
          </a:p>
        </p:txBody>
      </p:sp>
      <p:grpSp>
        <p:nvGrpSpPr>
          <p:cNvPr id="68" name="Group 67"/>
          <p:cNvGrpSpPr>
            <a:grpSpLocks/>
          </p:cNvGrpSpPr>
          <p:nvPr/>
        </p:nvGrpSpPr>
        <p:grpSpPr bwMode="auto">
          <a:xfrm>
            <a:off x="3619500" y="2181225"/>
            <a:ext cx="3249613" cy="247650"/>
            <a:chOff x="3877389" y="1723117"/>
            <a:chExt cx="3249696" cy="247821"/>
          </a:xfrm>
        </p:grpSpPr>
        <p:pic>
          <p:nvPicPr>
            <p:cNvPr id="48219" name="Picture 6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0" name="Picture 6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1" name="Picture 7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2" name="Picture 7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3" name="Picture 7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4" name="Picture 7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5" name="Picture 7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6" name="Picture 7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7" name="Picture 7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8" name="Picture 7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29" name="Picture 7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30" name="Picture 7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31" name="Picture 8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32" name="Picture 8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33" name="Picture 8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34" name="Picture 8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35" name="Picture 8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36" name="Picture 8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37" name="Picture 8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38" name="Picture 8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89" name="Group 88"/>
          <p:cNvGrpSpPr>
            <a:grpSpLocks/>
          </p:cNvGrpSpPr>
          <p:nvPr/>
        </p:nvGrpSpPr>
        <p:grpSpPr bwMode="auto">
          <a:xfrm>
            <a:off x="3619500" y="2638425"/>
            <a:ext cx="3249613" cy="247650"/>
            <a:chOff x="3877389" y="1723117"/>
            <a:chExt cx="3249696" cy="247821"/>
          </a:xfrm>
        </p:grpSpPr>
        <p:pic>
          <p:nvPicPr>
            <p:cNvPr id="48199" name="Picture 8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0" name="Picture 9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1" name="Picture 9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2" name="Picture 9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3" name="Picture 9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4" name="Picture 9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5" name="Picture 9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6" name="Picture 9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7" name="Picture 9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8" name="Picture 9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09" name="Picture 9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10" name="Picture 10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11" name="Picture 10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12" name="Picture 10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13" name="Picture 10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14" name="Picture 10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15" name="Picture 10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16" name="Picture 10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17" name="Picture 10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218" name="Picture 10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10" name="Group 109"/>
          <p:cNvGrpSpPr>
            <a:grpSpLocks/>
          </p:cNvGrpSpPr>
          <p:nvPr/>
        </p:nvGrpSpPr>
        <p:grpSpPr bwMode="auto">
          <a:xfrm>
            <a:off x="3619500" y="3095625"/>
            <a:ext cx="3249613" cy="249238"/>
            <a:chOff x="3877389" y="1723117"/>
            <a:chExt cx="3249696" cy="247821"/>
          </a:xfrm>
        </p:grpSpPr>
        <p:pic>
          <p:nvPicPr>
            <p:cNvPr id="48179" name="Picture 11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0" name="Picture 11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1" name="Picture 11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2" name="Picture 11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3" name="Picture 11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4" name="Picture 11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5" name="Picture 11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6" name="Picture 11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7" name="Picture 11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8" name="Picture 11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89" name="Picture 12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90" name="Picture 12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91" name="Picture 12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92" name="Picture 12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93" name="Picture 12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94" name="Picture 12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95" name="Picture 12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96" name="Picture 12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97" name="Picture 12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98" name="Picture 12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31" name="Group 130"/>
          <p:cNvGrpSpPr>
            <a:grpSpLocks/>
          </p:cNvGrpSpPr>
          <p:nvPr/>
        </p:nvGrpSpPr>
        <p:grpSpPr bwMode="auto">
          <a:xfrm>
            <a:off x="3619500" y="3552825"/>
            <a:ext cx="3249613" cy="247650"/>
            <a:chOff x="3877389" y="1723117"/>
            <a:chExt cx="3249696" cy="247821"/>
          </a:xfrm>
        </p:grpSpPr>
        <p:pic>
          <p:nvPicPr>
            <p:cNvPr id="48159" name="Picture 13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877389"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0" name="Picture 13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038600"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1" name="Picture 13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209076"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2" name="Picture 13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37028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3" name="Picture 13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536998"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4" name="Picture 13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698209"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5" name="Picture 13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868685"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6" name="Picture 13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02989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7" name="Picture 13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191837"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8" name="Picture 14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353048"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69" name="Picture 14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52352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70" name="Picture 14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68473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71" name="Picture 14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851446"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72" name="Picture 14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012657"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73" name="Picture 14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183133"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74" name="Picture 14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344344" y="1723117"/>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75" name="Picture 14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508674"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76" name="Picture 14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669885"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77" name="Picture 14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840361"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78" name="Picture 15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7001572" y="1724762"/>
              <a:ext cx="125513" cy="246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62" name="Rectangle 161"/>
          <p:cNvSpPr/>
          <p:nvPr/>
        </p:nvSpPr>
        <p:spPr>
          <a:xfrm>
            <a:off x="7032625" y="1657350"/>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85%</a:t>
            </a:r>
          </a:p>
        </p:txBody>
      </p:sp>
      <p:sp>
        <p:nvSpPr>
          <p:cNvPr id="163" name="Rectangle 162"/>
          <p:cNvSpPr/>
          <p:nvPr/>
        </p:nvSpPr>
        <p:spPr>
          <a:xfrm>
            <a:off x="7032625" y="2114550"/>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40%</a:t>
            </a:r>
          </a:p>
        </p:txBody>
      </p:sp>
      <p:sp>
        <p:nvSpPr>
          <p:cNvPr id="164" name="Rectangle 163"/>
          <p:cNvSpPr/>
          <p:nvPr/>
        </p:nvSpPr>
        <p:spPr>
          <a:xfrm>
            <a:off x="7032625" y="2568575"/>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50%</a:t>
            </a:r>
          </a:p>
        </p:txBody>
      </p:sp>
      <p:sp>
        <p:nvSpPr>
          <p:cNvPr id="165" name="Rectangle 164"/>
          <p:cNvSpPr/>
          <p:nvPr/>
        </p:nvSpPr>
        <p:spPr>
          <a:xfrm>
            <a:off x="7032625" y="3030538"/>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70%</a:t>
            </a:r>
          </a:p>
        </p:txBody>
      </p:sp>
      <p:sp>
        <p:nvSpPr>
          <p:cNvPr id="166" name="Rectangle 165"/>
          <p:cNvSpPr/>
          <p:nvPr/>
        </p:nvSpPr>
        <p:spPr>
          <a:xfrm>
            <a:off x="7032625" y="3487738"/>
            <a:ext cx="457200"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fontAlgn="auto">
              <a:spcBef>
                <a:spcPts val="0"/>
              </a:spcBef>
              <a:spcAft>
                <a:spcPts val="0"/>
              </a:spcAft>
              <a:defRPr/>
            </a:pPr>
            <a:r>
              <a:rPr lang="en-US" sz="1000" dirty="0">
                <a:latin typeface="Gulim" pitchFamily="34" charset="-127"/>
              </a:rPr>
              <a:t>45%</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0-#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1+#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1500"/>
                            </p:stCondLst>
                            <p:childTnLst>
                              <p:par>
                                <p:cTn id="24" presetID="10" presetClass="entr" presetSubtype="0" fill="hold" nodeType="afterEffect">
                                  <p:stCondLst>
                                    <p:cond delay="0"/>
                                  </p:stCondLst>
                                  <p:childTnLst>
                                    <p:set>
                                      <p:cBhvr>
                                        <p:cTn id="25" dur="1" fill="hold">
                                          <p:stCondLst>
                                            <p:cond delay="0"/>
                                          </p:stCondLst>
                                        </p:cTn>
                                        <p:tgtEl>
                                          <p:spTgt spid="67"/>
                                        </p:tgtEl>
                                        <p:attrNameLst>
                                          <p:attrName>style.visibility</p:attrName>
                                        </p:attrNameLst>
                                      </p:cBhvr>
                                      <p:to>
                                        <p:strVal val="visible"/>
                                      </p:to>
                                    </p:set>
                                    <p:animEffect transition="in" filter="fade">
                                      <p:cBhvr>
                                        <p:cTn id="26" dur="500"/>
                                        <p:tgtEl>
                                          <p:spTgt spid="67"/>
                                        </p:tgtEl>
                                      </p:cBhvr>
                                    </p:animEffect>
                                  </p:childTnLst>
                                </p:cTn>
                              </p:par>
                            </p:childTnLst>
                          </p:cTn>
                        </p:par>
                        <p:par>
                          <p:cTn id="27" fill="hold" nodeType="afterGroup">
                            <p:stCondLst>
                              <p:cond delay="2000"/>
                            </p:stCondLst>
                            <p:childTnLst>
                              <p:par>
                                <p:cTn id="28" presetID="2" presetClass="entr" presetSubtype="8"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0-#ppt_w/2"/>
                                          </p:val>
                                        </p:tav>
                                        <p:tav tm="100000">
                                          <p:val>
                                            <p:strVal val="#ppt_x"/>
                                          </p:val>
                                        </p:tav>
                                      </p:tavLst>
                                    </p:anim>
                                    <p:anim calcmode="lin" valueType="num">
                                      <p:cBhvr additive="base">
                                        <p:cTn id="31" dur="500" fill="hold"/>
                                        <p:tgtEl>
                                          <p:spTgt spid="39"/>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500" fill="hold"/>
                                        <p:tgtEl>
                                          <p:spTgt spid="40"/>
                                        </p:tgtEl>
                                        <p:attrNameLst>
                                          <p:attrName>ppt_x</p:attrName>
                                        </p:attrNameLst>
                                      </p:cBhvr>
                                      <p:tavLst>
                                        <p:tav tm="0">
                                          <p:val>
                                            <p:strVal val="1+#ppt_w/2"/>
                                          </p:val>
                                        </p:tav>
                                        <p:tav tm="100000">
                                          <p:val>
                                            <p:strVal val="#ppt_x"/>
                                          </p:val>
                                        </p:tav>
                                      </p:tavLst>
                                    </p:anim>
                                    <p:anim calcmode="lin" valueType="num">
                                      <p:cBhvr additive="base">
                                        <p:cTn id="35" dur="500" fill="hold"/>
                                        <p:tgtEl>
                                          <p:spTgt spid="40"/>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500"/>
                            </p:stCondLst>
                            <p:childTnLst>
                              <p:par>
                                <p:cTn id="37" presetID="10" presetClass="entr" presetSubtype="0"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500"/>
                                        <p:tgtEl>
                                          <p:spTgt spid="68"/>
                                        </p:tgtEl>
                                      </p:cBhvr>
                                    </p:animEffect>
                                  </p:childTnLst>
                                </p:cTn>
                              </p:par>
                            </p:childTnLst>
                          </p:cTn>
                        </p:par>
                        <p:par>
                          <p:cTn id="40" fill="hold" nodeType="afterGroup">
                            <p:stCondLst>
                              <p:cond delay="3000"/>
                            </p:stCondLst>
                            <p:childTnLst>
                              <p:par>
                                <p:cTn id="41" presetID="2" presetClass="entr" presetSubtype="8"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0-#ppt_w/2"/>
                                          </p:val>
                                        </p:tav>
                                        <p:tav tm="100000">
                                          <p:val>
                                            <p:strVal val="#ppt_x"/>
                                          </p:val>
                                        </p:tav>
                                      </p:tavLst>
                                    </p:anim>
                                    <p:anim calcmode="lin" valueType="num">
                                      <p:cBhvr additive="base">
                                        <p:cTn id="44" dur="500" fill="hold"/>
                                        <p:tgtEl>
                                          <p:spTgt spid="4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1+#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3500"/>
                            </p:stCondLst>
                            <p:childTnLst>
                              <p:par>
                                <p:cTn id="50" presetID="10" presetClass="entr" presetSubtype="0" fill="hold" nodeType="afterEffect">
                                  <p:stCondLst>
                                    <p:cond delay="0"/>
                                  </p:stCondLst>
                                  <p:childTnLst>
                                    <p:set>
                                      <p:cBhvr>
                                        <p:cTn id="51" dur="1" fill="hold">
                                          <p:stCondLst>
                                            <p:cond delay="0"/>
                                          </p:stCondLst>
                                        </p:cTn>
                                        <p:tgtEl>
                                          <p:spTgt spid="89"/>
                                        </p:tgtEl>
                                        <p:attrNameLst>
                                          <p:attrName>style.visibility</p:attrName>
                                        </p:attrNameLst>
                                      </p:cBhvr>
                                      <p:to>
                                        <p:strVal val="visible"/>
                                      </p:to>
                                    </p:set>
                                    <p:animEffect transition="in" filter="fade">
                                      <p:cBhvr>
                                        <p:cTn id="52" dur="500"/>
                                        <p:tgtEl>
                                          <p:spTgt spid="89"/>
                                        </p:tgtEl>
                                      </p:cBhvr>
                                    </p:animEffect>
                                  </p:childTnLst>
                                </p:cTn>
                              </p:par>
                            </p:childTnLst>
                          </p:cTn>
                        </p:par>
                        <p:par>
                          <p:cTn id="53" fill="hold" nodeType="afterGroup">
                            <p:stCondLst>
                              <p:cond delay="4000"/>
                            </p:stCondLst>
                            <p:childTnLst>
                              <p:par>
                                <p:cTn id="54" presetID="2" presetClass="entr" presetSubtype="8"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500" fill="hold"/>
                                        <p:tgtEl>
                                          <p:spTgt spid="43"/>
                                        </p:tgtEl>
                                        <p:attrNameLst>
                                          <p:attrName>ppt_x</p:attrName>
                                        </p:attrNameLst>
                                      </p:cBhvr>
                                      <p:tavLst>
                                        <p:tav tm="0">
                                          <p:val>
                                            <p:strVal val="0-#ppt_w/2"/>
                                          </p:val>
                                        </p:tav>
                                        <p:tav tm="100000">
                                          <p:val>
                                            <p:strVal val="#ppt_x"/>
                                          </p:val>
                                        </p:tav>
                                      </p:tavLst>
                                    </p:anim>
                                    <p:anim calcmode="lin" valueType="num">
                                      <p:cBhvr additive="base">
                                        <p:cTn id="57" dur="500" fill="hold"/>
                                        <p:tgtEl>
                                          <p:spTgt spid="4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fill="hold"/>
                                        <p:tgtEl>
                                          <p:spTgt spid="44"/>
                                        </p:tgtEl>
                                        <p:attrNameLst>
                                          <p:attrName>ppt_x</p:attrName>
                                        </p:attrNameLst>
                                      </p:cBhvr>
                                      <p:tavLst>
                                        <p:tav tm="0">
                                          <p:val>
                                            <p:strVal val="1+#ppt_w/2"/>
                                          </p:val>
                                        </p:tav>
                                        <p:tav tm="100000">
                                          <p:val>
                                            <p:strVal val="#ppt_x"/>
                                          </p:val>
                                        </p:tav>
                                      </p:tavLst>
                                    </p:anim>
                                    <p:anim calcmode="lin" valueType="num">
                                      <p:cBhvr additive="base">
                                        <p:cTn id="61" dur="500" fill="hold"/>
                                        <p:tgtEl>
                                          <p:spTgt spid="44"/>
                                        </p:tgtEl>
                                        <p:attrNameLst>
                                          <p:attrName>ppt_y</p:attrName>
                                        </p:attrNameLst>
                                      </p:cBhvr>
                                      <p:tavLst>
                                        <p:tav tm="0">
                                          <p:val>
                                            <p:strVal val="#ppt_y"/>
                                          </p:val>
                                        </p:tav>
                                        <p:tav tm="100000">
                                          <p:val>
                                            <p:strVal val="#ppt_y"/>
                                          </p:val>
                                        </p:tav>
                                      </p:tavLst>
                                    </p:anim>
                                  </p:childTnLst>
                                </p:cTn>
                              </p:par>
                            </p:childTnLst>
                          </p:cTn>
                        </p:par>
                        <p:par>
                          <p:cTn id="62" fill="hold" nodeType="afterGroup">
                            <p:stCondLst>
                              <p:cond delay="4500"/>
                            </p:stCondLst>
                            <p:childTnLst>
                              <p:par>
                                <p:cTn id="63" presetID="10" presetClass="entr" presetSubtype="0" fill="hold"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fade">
                                      <p:cBhvr>
                                        <p:cTn id="65" dur="500"/>
                                        <p:tgtEl>
                                          <p:spTgt spid="110"/>
                                        </p:tgtEl>
                                      </p:cBhvr>
                                    </p:animEffect>
                                  </p:childTnLst>
                                </p:cTn>
                              </p:par>
                            </p:childTnLst>
                          </p:cTn>
                        </p:par>
                        <p:par>
                          <p:cTn id="66" fill="hold" nodeType="afterGroup">
                            <p:stCondLst>
                              <p:cond delay="5000"/>
                            </p:stCondLst>
                            <p:childTnLst>
                              <p:par>
                                <p:cTn id="67" presetID="2" presetClass="entr" presetSubtype="8"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additive="base">
                                        <p:cTn id="69" dur="500" fill="hold"/>
                                        <p:tgtEl>
                                          <p:spTgt spid="45"/>
                                        </p:tgtEl>
                                        <p:attrNameLst>
                                          <p:attrName>ppt_x</p:attrName>
                                        </p:attrNameLst>
                                      </p:cBhvr>
                                      <p:tavLst>
                                        <p:tav tm="0">
                                          <p:val>
                                            <p:strVal val="0-#ppt_w/2"/>
                                          </p:val>
                                        </p:tav>
                                        <p:tav tm="100000">
                                          <p:val>
                                            <p:strVal val="#ppt_x"/>
                                          </p:val>
                                        </p:tav>
                                      </p:tavLst>
                                    </p:anim>
                                    <p:anim calcmode="lin" valueType="num">
                                      <p:cBhvr additive="base">
                                        <p:cTn id="70" dur="500" fill="hold"/>
                                        <p:tgtEl>
                                          <p:spTgt spid="4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1+#ppt_w/2"/>
                                          </p:val>
                                        </p:tav>
                                        <p:tav tm="100000">
                                          <p:val>
                                            <p:strVal val="#ppt_x"/>
                                          </p:val>
                                        </p:tav>
                                      </p:tavLst>
                                    </p:anim>
                                    <p:anim calcmode="lin" valueType="num">
                                      <p:cBhvr additive="base">
                                        <p:cTn id="74" dur="500" fill="hold"/>
                                        <p:tgtEl>
                                          <p:spTgt spid="46"/>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5500"/>
                            </p:stCondLst>
                            <p:childTnLst>
                              <p:par>
                                <p:cTn id="76" presetID="10" presetClass="entr" presetSubtype="0" fill="hold" nodeType="afterEffect">
                                  <p:stCondLst>
                                    <p:cond delay="0"/>
                                  </p:stCondLst>
                                  <p:childTnLst>
                                    <p:set>
                                      <p:cBhvr>
                                        <p:cTn id="77" dur="1" fill="hold">
                                          <p:stCondLst>
                                            <p:cond delay="0"/>
                                          </p:stCondLst>
                                        </p:cTn>
                                        <p:tgtEl>
                                          <p:spTgt spid="131"/>
                                        </p:tgtEl>
                                        <p:attrNameLst>
                                          <p:attrName>style.visibility</p:attrName>
                                        </p:attrNameLst>
                                      </p:cBhvr>
                                      <p:to>
                                        <p:strVal val="visible"/>
                                      </p:to>
                                    </p:set>
                                    <p:animEffect transition="in" filter="fade">
                                      <p:cBhvr>
                                        <p:cTn id="78" dur="500"/>
                                        <p:tgtEl>
                                          <p:spTgt spid="131"/>
                                        </p:tgtEl>
                                      </p:cBhvr>
                                    </p:animEffect>
                                  </p:childTnLst>
                                </p:cTn>
                              </p:par>
                            </p:childTnLst>
                          </p:cTn>
                        </p:par>
                        <p:par>
                          <p:cTn id="79" fill="hold" nodeType="afterGroup">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157"/>
                                        </p:tgtEl>
                                        <p:attrNameLst>
                                          <p:attrName>style.visibility</p:attrName>
                                        </p:attrNameLst>
                                      </p:cBhvr>
                                      <p:to>
                                        <p:strVal val="visible"/>
                                      </p:to>
                                    </p:set>
                                    <p:animEffect transition="in" filter="wipe(left)">
                                      <p:cBhvr>
                                        <p:cTn id="82" dur="500"/>
                                        <p:tgtEl>
                                          <p:spTgt spid="157"/>
                                        </p:tgtEl>
                                      </p:cBhvr>
                                    </p:animEffect>
                                  </p:childTnLst>
                                </p:cTn>
                              </p:par>
                            </p:childTnLst>
                          </p:cTn>
                        </p:par>
                        <p:par>
                          <p:cTn id="83" fill="hold" nodeType="afterGroup">
                            <p:stCondLst>
                              <p:cond delay="6500"/>
                            </p:stCondLst>
                            <p:childTnLst>
                              <p:par>
                                <p:cTn id="84" presetID="2" presetClass="entr" presetSubtype="2" fill="hold" grpId="0" nodeType="afterEffect">
                                  <p:stCondLst>
                                    <p:cond delay="0"/>
                                  </p:stCondLst>
                                  <p:childTnLst>
                                    <p:set>
                                      <p:cBhvr>
                                        <p:cTn id="85" dur="1" fill="hold">
                                          <p:stCondLst>
                                            <p:cond delay="0"/>
                                          </p:stCondLst>
                                        </p:cTn>
                                        <p:tgtEl>
                                          <p:spTgt spid="162"/>
                                        </p:tgtEl>
                                        <p:attrNameLst>
                                          <p:attrName>style.visibility</p:attrName>
                                        </p:attrNameLst>
                                      </p:cBhvr>
                                      <p:to>
                                        <p:strVal val="visible"/>
                                      </p:to>
                                    </p:set>
                                    <p:anim calcmode="lin" valueType="num">
                                      <p:cBhvr additive="base">
                                        <p:cTn id="86" dur="500" fill="hold"/>
                                        <p:tgtEl>
                                          <p:spTgt spid="162"/>
                                        </p:tgtEl>
                                        <p:attrNameLst>
                                          <p:attrName>ppt_x</p:attrName>
                                        </p:attrNameLst>
                                      </p:cBhvr>
                                      <p:tavLst>
                                        <p:tav tm="0">
                                          <p:val>
                                            <p:strVal val="1+#ppt_w/2"/>
                                          </p:val>
                                        </p:tav>
                                        <p:tav tm="100000">
                                          <p:val>
                                            <p:strVal val="#ppt_x"/>
                                          </p:val>
                                        </p:tav>
                                      </p:tavLst>
                                    </p:anim>
                                    <p:anim calcmode="lin" valueType="num">
                                      <p:cBhvr additive="base">
                                        <p:cTn id="87" dur="500" fill="hold"/>
                                        <p:tgtEl>
                                          <p:spTgt spid="162"/>
                                        </p:tgtEl>
                                        <p:attrNameLst>
                                          <p:attrName>ppt_y</p:attrName>
                                        </p:attrNameLst>
                                      </p:cBhvr>
                                      <p:tavLst>
                                        <p:tav tm="0">
                                          <p:val>
                                            <p:strVal val="#ppt_y"/>
                                          </p:val>
                                        </p:tav>
                                        <p:tav tm="100000">
                                          <p:val>
                                            <p:strVal val="#ppt_y"/>
                                          </p:val>
                                        </p:tav>
                                      </p:tavLst>
                                    </p:anim>
                                  </p:childTnLst>
                                </p:cTn>
                              </p:par>
                            </p:childTnLst>
                          </p:cTn>
                        </p:par>
                        <p:par>
                          <p:cTn id="88" fill="hold" nodeType="afterGroup">
                            <p:stCondLst>
                              <p:cond delay="7000"/>
                            </p:stCondLst>
                            <p:childTnLst>
                              <p:par>
                                <p:cTn id="89" presetID="22" presetClass="entr" presetSubtype="8" fill="hold" grpId="0" nodeType="afterEffect">
                                  <p:stCondLst>
                                    <p:cond delay="0"/>
                                  </p:stCondLst>
                                  <p:childTnLst>
                                    <p:set>
                                      <p:cBhvr>
                                        <p:cTn id="90" dur="1" fill="hold">
                                          <p:stCondLst>
                                            <p:cond delay="0"/>
                                          </p:stCondLst>
                                        </p:cTn>
                                        <p:tgtEl>
                                          <p:spTgt spid="158"/>
                                        </p:tgtEl>
                                        <p:attrNameLst>
                                          <p:attrName>style.visibility</p:attrName>
                                        </p:attrNameLst>
                                      </p:cBhvr>
                                      <p:to>
                                        <p:strVal val="visible"/>
                                      </p:to>
                                    </p:set>
                                    <p:animEffect transition="in" filter="wipe(left)">
                                      <p:cBhvr>
                                        <p:cTn id="91" dur="500"/>
                                        <p:tgtEl>
                                          <p:spTgt spid="158"/>
                                        </p:tgtEl>
                                      </p:cBhvr>
                                    </p:animEffect>
                                  </p:childTnLst>
                                </p:cTn>
                              </p:par>
                            </p:childTnLst>
                          </p:cTn>
                        </p:par>
                        <p:par>
                          <p:cTn id="92" fill="hold" nodeType="afterGroup">
                            <p:stCondLst>
                              <p:cond delay="7500"/>
                            </p:stCondLst>
                            <p:childTnLst>
                              <p:par>
                                <p:cTn id="93" presetID="2" presetClass="entr" presetSubtype="2" fill="hold" grpId="0" nodeType="afterEffect">
                                  <p:stCondLst>
                                    <p:cond delay="0"/>
                                  </p:stCondLst>
                                  <p:childTnLst>
                                    <p:set>
                                      <p:cBhvr>
                                        <p:cTn id="94" dur="1" fill="hold">
                                          <p:stCondLst>
                                            <p:cond delay="0"/>
                                          </p:stCondLst>
                                        </p:cTn>
                                        <p:tgtEl>
                                          <p:spTgt spid="163"/>
                                        </p:tgtEl>
                                        <p:attrNameLst>
                                          <p:attrName>style.visibility</p:attrName>
                                        </p:attrNameLst>
                                      </p:cBhvr>
                                      <p:to>
                                        <p:strVal val="visible"/>
                                      </p:to>
                                    </p:set>
                                    <p:anim calcmode="lin" valueType="num">
                                      <p:cBhvr additive="base">
                                        <p:cTn id="95" dur="500" fill="hold"/>
                                        <p:tgtEl>
                                          <p:spTgt spid="163"/>
                                        </p:tgtEl>
                                        <p:attrNameLst>
                                          <p:attrName>ppt_x</p:attrName>
                                        </p:attrNameLst>
                                      </p:cBhvr>
                                      <p:tavLst>
                                        <p:tav tm="0">
                                          <p:val>
                                            <p:strVal val="1+#ppt_w/2"/>
                                          </p:val>
                                        </p:tav>
                                        <p:tav tm="100000">
                                          <p:val>
                                            <p:strVal val="#ppt_x"/>
                                          </p:val>
                                        </p:tav>
                                      </p:tavLst>
                                    </p:anim>
                                    <p:anim calcmode="lin" valueType="num">
                                      <p:cBhvr additive="base">
                                        <p:cTn id="96" dur="500" fill="hold"/>
                                        <p:tgtEl>
                                          <p:spTgt spid="163"/>
                                        </p:tgtEl>
                                        <p:attrNameLst>
                                          <p:attrName>ppt_y</p:attrName>
                                        </p:attrNameLst>
                                      </p:cBhvr>
                                      <p:tavLst>
                                        <p:tav tm="0">
                                          <p:val>
                                            <p:strVal val="#ppt_y"/>
                                          </p:val>
                                        </p:tav>
                                        <p:tav tm="100000">
                                          <p:val>
                                            <p:strVal val="#ppt_y"/>
                                          </p:val>
                                        </p:tav>
                                      </p:tavLst>
                                    </p:anim>
                                  </p:childTnLst>
                                </p:cTn>
                              </p:par>
                            </p:childTnLst>
                          </p:cTn>
                        </p:par>
                        <p:par>
                          <p:cTn id="97" fill="hold" nodeType="afterGroup">
                            <p:stCondLst>
                              <p:cond delay="8000"/>
                            </p:stCondLst>
                            <p:childTnLst>
                              <p:par>
                                <p:cTn id="98" presetID="22" presetClass="entr" presetSubtype="8" fill="hold" grpId="0" nodeType="afterEffect">
                                  <p:stCondLst>
                                    <p:cond delay="0"/>
                                  </p:stCondLst>
                                  <p:childTnLst>
                                    <p:set>
                                      <p:cBhvr>
                                        <p:cTn id="99" dur="1" fill="hold">
                                          <p:stCondLst>
                                            <p:cond delay="0"/>
                                          </p:stCondLst>
                                        </p:cTn>
                                        <p:tgtEl>
                                          <p:spTgt spid="159"/>
                                        </p:tgtEl>
                                        <p:attrNameLst>
                                          <p:attrName>style.visibility</p:attrName>
                                        </p:attrNameLst>
                                      </p:cBhvr>
                                      <p:to>
                                        <p:strVal val="visible"/>
                                      </p:to>
                                    </p:set>
                                    <p:animEffect transition="in" filter="wipe(left)">
                                      <p:cBhvr>
                                        <p:cTn id="100" dur="500"/>
                                        <p:tgtEl>
                                          <p:spTgt spid="159"/>
                                        </p:tgtEl>
                                      </p:cBhvr>
                                    </p:animEffect>
                                  </p:childTnLst>
                                </p:cTn>
                              </p:par>
                            </p:childTnLst>
                          </p:cTn>
                        </p:par>
                        <p:par>
                          <p:cTn id="101" fill="hold" nodeType="afterGroup">
                            <p:stCondLst>
                              <p:cond delay="8500"/>
                            </p:stCondLst>
                            <p:childTnLst>
                              <p:par>
                                <p:cTn id="102" presetID="2" presetClass="entr" presetSubtype="2" fill="hold" grpId="0" nodeType="afterEffect">
                                  <p:stCondLst>
                                    <p:cond delay="0"/>
                                  </p:stCondLst>
                                  <p:childTnLst>
                                    <p:set>
                                      <p:cBhvr>
                                        <p:cTn id="103" dur="1" fill="hold">
                                          <p:stCondLst>
                                            <p:cond delay="0"/>
                                          </p:stCondLst>
                                        </p:cTn>
                                        <p:tgtEl>
                                          <p:spTgt spid="164"/>
                                        </p:tgtEl>
                                        <p:attrNameLst>
                                          <p:attrName>style.visibility</p:attrName>
                                        </p:attrNameLst>
                                      </p:cBhvr>
                                      <p:to>
                                        <p:strVal val="visible"/>
                                      </p:to>
                                    </p:set>
                                    <p:anim calcmode="lin" valueType="num">
                                      <p:cBhvr additive="base">
                                        <p:cTn id="104" dur="500" fill="hold"/>
                                        <p:tgtEl>
                                          <p:spTgt spid="164"/>
                                        </p:tgtEl>
                                        <p:attrNameLst>
                                          <p:attrName>ppt_x</p:attrName>
                                        </p:attrNameLst>
                                      </p:cBhvr>
                                      <p:tavLst>
                                        <p:tav tm="0">
                                          <p:val>
                                            <p:strVal val="1+#ppt_w/2"/>
                                          </p:val>
                                        </p:tav>
                                        <p:tav tm="100000">
                                          <p:val>
                                            <p:strVal val="#ppt_x"/>
                                          </p:val>
                                        </p:tav>
                                      </p:tavLst>
                                    </p:anim>
                                    <p:anim calcmode="lin" valueType="num">
                                      <p:cBhvr additive="base">
                                        <p:cTn id="105" dur="500" fill="hold"/>
                                        <p:tgtEl>
                                          <p:spTgt spid="164"/>
                                        </p:tgtEl>
                                        <p:attrNameLst>
                                          <p:attrName>ppt_y</p:attrName>
                                        </p:attrNameLst>
                                      </p:cBhvr>
                                      <p:tavLst>
                                        <p:tav tm="0">
                                          <p:val>
                                            <p:strVal val="#ppt_y"/>
                                          </p:val>
                                        </p:tav>
                                        <p:tav tm="100000">
                                          <p:val>
                                            <p:strVal val="#ppt_y"/>
                                          </p:val>
                                        </p:tav>
                                      </p:tavLst>
                                    </p:anim>
                                  </p:childTnLst>
                                </p:cTn>
                              </p:par>
                            </p:childTnLst>
                          </p:cTn>
                        </p:par>
                        <p:par>
                          <p:cTn id="106" fill="hold" nodeType="afterGroup">
                            <p:stCondLst>
                              <p:cond delay="9000"/>
                            </p:stCondLst>
                            <p:childTnLst>
                              <p:par>
                                <p:cTn id="107" presetID="22" presetClass="entr" presetSubtype="8" fill="hold" grpId="0" nodeType="afterEffect">
                                  <p:stCondLst>
                                    <p:cond delay="0"/>
                                  </p:stCondLst>
                                  <p:childTnLst>
                                    <p:set>
                                      <p:cBhvr>
                                        <p:cTn id="108" dur="1" fill="hold">
                                          <p:stCondLst>
                                            <p:cond delay="0"/>
                                          </p:stCondLst>
                                        </p:cTn>
                                        <p:tgtEl>
                                          <p:spTgt spid="160"/>
                                        </p:tgtEl>
                                        <p:attrNameLst>
                                          <p:attrName>style.visibility</p:attrName>
                                        </p:attrNameLst>
                                      </p:cBhvr>
                                      <p:to>
                                        <p:strVal val="visible"/>
                                      </p:to>
                                    </p:set>
                                    <p:animEffect transition="in" filter="wipe(left)">
                                      <p:cBhvr>
                                        <p:cTn id="109" dur="500"/>
                                        <p:tgtEl>
                                          <p:spTgt spid="160"/>
                                        </p:tgtEl>
                                      </p:cBhvr>
                                    </p:animEffect>
                                  </p:childTnLst>
                                </p:cTn>
                              </p:par>
                            </p:childTnLst>
                          </p:cTn>
                        </p:par>
                        <p:par>
                          <p:cTn id="110" fill="hold" nodeType="afterGroup">
                            <p:stCondLst>
                              <p:cond delay="9500"/>
                            </p:stCondLst>
                            <p:childTnLst>
                              <p:par>
                                <p:cTn id="111" presetID="2" presetClass="entr" presetSubtype="2" fill="hold" grpId="0" nodeType="afterEffect">
                                  <p:stCondLst>
                                    <p:cond delay="0"/>
                                  </p:stCondLst>
                                  <p:childTnLst>
                                    <p:set>
                                      <p:cBhvr>
                                        <p:cTn id="112" dur="1" fill="hold">
                                          <p:stCondLst>
                                            <p:cond delay="0"/>
                                          </p:stCondLst>
                                        </p:cTn>
                                        <p:tgtEl>
                                          <p:spTgt spid="165"/>
                                        </p:tgtEl>
                                        <p:attrNameLst>
                                          <p:attrName>style.visibility</p:attrName>
                                        </p:attrNameLst>
                                      </p:cBhvr>
                                      <p:to>
                                        <p:strVal val="visible"/>
                                      </p:to>
                                    </p:set>
                                    <p:anim calcmode="lin" valueType="num">
                                      <p:cBhvr additive="base">
                                        <p:cTn id="113" dur="500" fill="hold"/>
                                        <p:tgtEl>
                                          <p:spTgt spid="165"/>
                                        </p:tgtEl>
                                        <p:attrNameLst>
                                          <p:attrName>ppt_x</p:attrName>
                                        </p:attrNameLst>
                                      </p:cBhvr>
                                      <p:tavLst>
                                        <p:tav tm="0">
                                          <p:val>
                                            <p:strVal val="1+#ppt_w/2"/>
                                          </p:val>
                                        </p:tav>
                                        <p:tav tm="100000">
                                          <p:val>
                                            <p:strVal val="#ppt_x"/>
                                          </p:val>
                                        </p:tav>
                                      </p:tavLst>
                                    </p:anim>
                                    <p:anim calcmode="lin" valueType="num">
                                      <p:cBhvr additive="base">
                                        <p:cTn id="114" dur="500" fill="hold"/>
                                        <p:tgtEl>
                                          <p:spTgt spid="165"/>
                                        </p:tgtEl>
                                        <p:attrNameLst>
                                          <p:attrName>ppt_y</p:attrName>
                                        </p:attrNameLst>
                                      </p:cBhvr>
                                      <p:tavLst>
                                        <p:tav tm="0">
                                          <p:val>
                                            <p:strVal val="#ppt_y"/>
                                          </p:val>
                                        </p:tav>
                                        <p:tav tm="100000">
                                          <p:val>
                                            <p:strVal val="#ppt_y"/>
                                          </p:val>
                                        </p:tav>
                                      </p:tavLst>
                                    </p:anim>
                                  </p:childTnLst>
                                </p:cTn>
                              </p:par>
                            </p:childTnLst>
                          </p:cTn>
                        </p:par>
                        <p:par>
                          <p:cTn id="115" fill="hold" nodeType="afterGroup">
                            <p:stCondLst>
                              <p:cond delay="10000"/>
                            </p:stCondLst>
                            <p:childTnLst>
                              <p:par>
                                <p:cTn id="116" presetID="22" presetClass="entr" presetSubtype="8" fill="hold" grpId="0" nodeType="afterEffect">
                                  <p:stCondLst>
                                    <p:cond delay="0"/>
                                  </p:stCondLst>
                                  <p:childTnLst>
                                    <p:set>
                                      <p:cBhvr>
                                        <p:cTn id="117" dur="1" fill="hold">
                                          <p:stCondLst>
                                            <p:cond delay="0"/>
                                          </p:stCondLst>
                                        </p:cTn>
                                        <p:tgtEl>
                                          <p:spTgt spid="161"/>
                                        </p:tgtEl>
                                        <p:attrNameLst>
                                          <p:attrName>style.visibility</p:attrName>
                                        </p:attrNameLst>
                                      </p:cBhvr>
                                      <p:to>
                                        <p:strVal val="visible"/>
                                      </p:to>
                                    </p:set>
                                    <p:animEffect transition="in" filter="wipe(left)">
                                      <p:cBhvr>
                                        <p:cTn id="118" dur="500"/>
                                        <p:tgtEl>
                                          <p:spTgt spid="161"/>
                                        </p:tgtEl>
                                      </p:cBhvr>
                                    </p:animEffect>
                                  </p:childTnLst>
                                </p:cTn>
                              </p:par>
                            </p:childTnLst>
                          </p:cTn>
                        </p:par>
                        <p:par>
                          <p:cTn id="119" fill="hold" nodeType="afterGroup">
                            <p:stCondLst>
                              <p:cond delay="10500"/>
                            </p:stCondLst>
                            <p:childTnLst>
                              <p:par>
                                <p:cTn id="120" presetID="2" presetClass="entr" presetSubtype="2" fill="hold" grpId="0" nodeType="afterEffect">
                                  <p:stCondLst>
                                    <p:cond delay="0"/>
                                  </p:stCondLst>
                                  <p:childTnLst>
                                    <p:set>
                                      <p:cBhvr>
                                        <p:cTn id="121" dur="1" fill="hold">
                                          <p:stCondLst>
                                            <p:cond delay="0"/>
                                          </p:stCondLst>
                                        </p:cTn>
                                        <p:tgtEl>
                                          <p:spTgt spid="166"/>
                                        </p:tgtEl>
                                        <p:attrNameLst>
                                          <p:attrName>style.visibility</p:attrName>
                                        </p:attrNameLst>
                                      </p:cBhvr>
                                      <p:to>
                                        <p:strVal val="visible"/>
                                      </p:to>
                                    </p:set>
                                    <p:anim calcmode="lin" valueType="num">
                                      <p:cBhvr additive="base">
                                        <p:cTn id="122" dur="500" fill="hold"/>
                                        <p:tgtEl>
                                          <p:spTgt spid="166"/>
                                        </p:tgtEl>
                                        <p:attrNameLst>
                                          <p:attrName>ppt_x</p:attrName>
                                        </p:attrNameLst>
                                      </p:cBhvr>
                                      <p:tavLst>
                                        <p:tav tm="0">
                                          <p:val>
                                            <p:strVal val="1+#ppt_w/2"/>
                                          </p:val>
                                        </p:tav>
                                        <p:tav tm="100000">
                                          <p:val>
                                            <p:strVal val="#ppt_x"/>
                                          </p:val>
                                        </p:tav>
                                      </p:tavLst>
                                    </p:anim>
                                    <p:anim calcmode="lin" valueType="num">
                                      <p:cBhvr additive="base">
                                        <p:cTn id="123" dur="500" fill="hold"/>
                                        <p:tgtEl>
                                          <p:spTgt spid="1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31" grpId="0" animBg="1"/>
      <p:bldP spid="39" grpId="0" animBg="1"/>
      <p:bldP spid="41" grpId="0" animBg="1"/>
      <p:bldP spid="43" grpId="0" animBg="1"/>
      <p:bldP spid="45" grpId="0" animBg="1"/>
      <p:bldP spid="32" grpId="0" animBg="1"/>
      <p:bldP spid="40" grpId="0" animBg="1"/>
      <p:bldP spid="42" grpId="0" animBg="1"/>
      <p:bldP spid="44" grpId="0" animBg="1"/>
      <p:bldP spid="4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Customer information</a:t>
            </a:r>
          </a:p>
        </p:txBody>
      </p:sp>
      <p:sp>
        <p:nvSpPr>
          <p:cNvPr id="6" name="TextBox 5"/>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7"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8" name="Rectangle 7"/>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47</a:t>
            </a:r>
          </a:p>
        </p:txBody>
      </p:sp>
      <p:grpSp>
        <p:nvGrpSpPr>
          <p:cNvPr id="77" name="Group 76"/>
          <p:cNvGrpSpPr>
            <a:grpSpLocks/>
          </p:cNvGrpSpPr>
          <p:nvPr/>
        </p:nvGrpSpPr>
        <p:grpSpPr bwMode="auto">
          <a:xfrm>
            <a:off x="2438400" y="1885950"/>
            <a:ext cx="2209800" cy="2209800"/>
            <a:chOff x="2438400" y="1809750"/>
            <a:chExt cx="2209800" cy="2209800"/>
          </a:xfrm>
        </p:grpSpPr>
        <p:sp>
          <p:nvSpPr>
            <p:cNvPr id="26" name="Oval 25"/>
            <p:cNvSpPr/>
            <p:nvPr/>
          </p:nvSpPr>
          <p:spPr>
            <a:xfrm>
              <a:off x="2438400" y="1809750"/>
              <a:ext cx="2209800" cy="22098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9181" name="Picture 2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108036" y="2060945"/>
              <a:ext cx="870528" cy="17074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78" name="Group 77"/>
          <p:cNvGrpSpPr>
            <a:grpSpLocks/>
          </p:cNvGrpSpPr>
          <p:nvPr/>
        </p:nvGrpSpPr>
        <p:grpSpPr bwMode="auto">
          <a:xfrm>
            <a:off x="4495800" y="1885950"/>
            <a:ext cx="2209800" cy="2209800"/>
            <a:chOff x="4495800" y="1809750"/>
            <a:chExt cx="2209800" cy="2209800"/>
          </a:xfrm>
        </p:grpSpPr>
        <p:sp>
          <p:nvSpPr>
            <p:cNvPr id="27" name="Oval 26"/>
            <p:cNvSpPr/>
            <p:nvPr/>
          </p:nvSpPr>
          <p:spPr>
            <a:xfrm>
              <a:off x="4495800" y="1809750"/>
              <a:ext cx="2209800" cy="22098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pic>
          <p:nvPicPr>
            <p:cNvPr id="49179" name="Picture 28"/>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5165436" y="2041988"/>
              <a:ext cx="870528" cy="17074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cxnSp>
        <p:nvCxnSpPr>
          <p:cNvPr id="30" name="Elbow Connector 29"/>
          <p:cNvCxnSpPr/>
          <p:nvPr/>
        </p:nvCxnSpPr>
        <p:spPr>
          <a:xfrm rot="10800000">
            <a:off x="2590800" y="1674813"/>
            <a:ext cx="609600" cy="592137"/>
          </a:xfrm>
          <a:prstGeom prst="bentConnector3">
            <a:avLst>
              <a:gd name="adj1" fmla="val 781"/>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1" name="TextBox 30"/>
          <p:cNvSpPr txBox="1">
            <a:spLocks noChangeArrowheads="1"/>
          </p:cNvSpPr>
          <p:nvPr/>
        </p:nvSpPr>
        <p:spPr bwMode="auto">
          <a:xfrm>
            <a:off x="533400" y="1504950"/>
            <a:ext cx="21717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solidFill>
                  <a:srgbClr val="00B0F0"/>
                </a:solidFill>
                <a:latin typeface="Gulim" pitchFamily="34" charset="-127"/>
              </a:rPr>
              <a:t>WEB DESIGN (45%)</a:t>
            </a:r>
          </a:p>
        </p:txBody>
      </p:sp>
      <p:sp>
        <p:nvSpPr>
          <p:cNvPr id="32" name="TextBox 31"/>
          <p:cNvSpPr txBox="1">
            <a:spLocks noChangeArrowheads="1"/>
          </p:cNvSpPr>
          <p:nvPr/>
        </p:nvSpPr>
        <p:spPr bwMode="auto">
          <a:xfrm>
            <a:off x="533400" y="1790700"/>
            <a:ext cx="17526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ijo</a:t>
            </a:r>
            <a:endParaRPr lang="en-US" altLang="zh-CN" sz="900" b="1"/>
          </a:p>
        </p:txBody>
      </p:sp>
      <p:sp>
        <p:nvSpPr>
          <p:cNvPr id="36" name="TextBox 35"/>
          <p:cNvSpPr txBox="1">
            <a:spLocks noChangeArrowheads="1"/>
          </p:cNvSpPr>
          <p:nvPr/>
        </p:nvSpPr>
        <p:spPr bwMode="auto">
          <a:xfrm>
            <a:off x="338138" y="2571750"/>
            <a:ext cx="2024062"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solidFill>
                  <a:srgbClr val="00B0F0"/>
                </a:solidFill>
                <a:latin typeface="Gulim" pitchFamily="34" charset="-127"/>
              </a:rPr>
              <a:t>Art DESIGN (35%)</a:t>
            </a:r>
          </a:p>
        </p:txBody>
      </p:sp>
      <p:sp>
        <p:nvSpPr>
          <p:cNvPr id="37" name="TextBox 36"/>
          <p:cNvSpPr txBox="1">
            <a:spLocks noChangeArrowheads="1"/>
          </p:cNvSpPr>
          <p:nvPr/>
        </p:nvSpPr>
        <p:spPr bwMode="auto">
          <a:xfrm>
            <a:off x="304800" y="2857500"/>
            <a:ext cx="17526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ijo</a:t>
            </a:r>
            <a:endParaRPr lang="en-US" altLang="zh-CN" sz="900" b="1"/>
          </a:p>
        </p:txBody>
      </p:sp>
      <p:cxnSp>
        <p:nvCxnSpPr>
          <p:cNvPr id="43" name="Elbow Connector 42"/>
          <p:cNvCxnSpPr/>
          <p:nvPr/>
        </p:nvCxnSpPr>
        <p:spPr>
          <a:xfrm rot="10800000">
            <a:off x="2209800" y="2741613"/>
            <a:ext cx="647700" cy="249237"/>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47" name="Elbow Connector 46"/>
          <p:cNvCxnSpPr/>
          <p:nvPr/>
        </p:nvCxnSpPr>
        <p:spPr>
          <a:xfrm rot="10800000" flipV="1">
            <a:off x="2533650" y="3606800"/>
            <a:ext cx="666750" cy="169863"/>
          </a:xfrm>
          <a:prstGeom prst="bentConnector3">
            <a:avLst>
              <a:gd name="adj1" fmla="val 714"/>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914400" y="3606800"/>
            <a:ext cx="1828800"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1600">
                <a:solidFill>
                  <a:srgbClr val="00B0F0"/>
                </a:solidFill>
                <a:latin typeface="Gulim" pitchFamily="34" charset="-127"/>
              </a:rPr>
              <a:t>photogra (20%)</a:t>
            </a:r>
          </a:p>
        </p:txBody>
      </p:sp>
      <p:sp>
        <p:nvSpPr>
          <p:cNvPr id="49" name="TextBox 48"/>
          <p:cNvSpPr txBox="1">
            <a:spLocks noChangeArrowheads="1"/>
          </p:cNvSpPr>
          <p:nvPr/>
        </p:nvSpPr>
        <p:spPr bwMode="auto">
          <a:xfrm>
            <a:off x="914400" y="3892550"/>
            <a:ext cx="17526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zh-CN" sz="900"/>
              <a:t>Contrary to popular belief, Lorem Ipsum is not simply random dan kolor ijo</a:t>
            </a:r>
            <a:endParaRPr lang="en-US" altLang="zh-CN" sz="900" b="1"/>
          </a:p>
        </p:txBody>
      </p:sp>
      <p:sp>
        <p:nvSpPr>
          <p:cNvPr id="57" name="TextBox 56"/>
          <p:cNvSpPr txBox="1">
            <a:spLocks noChangeArrowheads="1"/>
          </p:cNvSpPr>
          <p:nvPr/>
        </p:nvSpPr>
        <p:spPr bwMode="auto">
          <a:xfrm>
            <a:off x="6667500" y="1504950"/>
            <a:ext cx="20574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1600">
                <a:solidFill>
                  <a:srgbClr val="00B0F0"/>
                </a:solidFill>
                <a:latin typeface="Gulim" pitchFamily="34" charset="-127"/>
              </a:rPr>
              <a:t>WEB DESIGN (20%)</a:t>
            </a:r>
          </a:p>
        </p:txBody>
      </p:sp>
      <p:sp>
        <p:nvSpPr>
          <p:cNvPr id="58" name="TextBox 57"/>
          <p:cNvSpPr txBox="1">
            <a:spLocks noChangeArrowheads="1"/>
          </p:cNvSpPr>
          <p:nvPr/>
        </p:nvSpPr>
        <p:spPr bwMode="auto">
          <a:xfrm>
            <a:off x="6781800" y="1790700"/>
            <a:ext cx="19050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900"/>
              <a:t>Contrary to popular belief, Lorem Ipsum is not simply random dan kolor ijo</a:t>
            </a:r>
            <a:endParaRPr lang="en-US" altLang="zh-CN" sz="900" b="1"/>
          </a:p>
        </p:txBody>
      </p:sp>
      <p:sp>
        <p:nvSpPr>
          <p:cNvPr id="59" name="TextBox 58"/>
          <p:cNvSpPr txBox="1">
            <a:spLocks noChangeArrowheads="1"/>
          </p:cNvSpPr>
          <p:nvPr/>
        </p:nvSpPr>
        <p:spPr bwMode="auto">
          <a:xfrm>
            <a:off x="6510338" y="3606800"/>
            <a:ext cx="1828800"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1600">
                <a:solidFill>
                  <a:srgbClr val="00B0F0"/>
                </a:solidFill>
                <a:latin typeface="Gulim" pitchFamily="34" charset="-127"/>
              </a:rPr>
              <a:t>photogra (35%)</a:t>
            </a:r>
          </a:p>
        </p:txBody>
      </p:sp>
      <p:sp>
        <p:nvSpPr>
          <p:cNvPr id="60" name="TextBox 59"/>
          <p:cNvSpPr txBox="1">
            <a:spLocks noChangeArrowheads="1"/>
          </p:cNvSpPr>
          <p:nvPr/>
        </p:nvSpPr>
        <p:spPr bwMode="auto">
          <a:xfrm>
            <a:off x="6400800" y="3892550"/>
            <a:ext cx="19050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900"/>
              <a:t>Contrary to popular belief, Lorem Ipsum is not simply random dan kolor ijo</a:t>
            </a:r>
            <a:endParaRPr lang="en-US" altLang="zh-CN" sz="900" b="1"/>
          </a:p>
        </p:txBody>
      </p:sp>
      <p:sp>
        <p:nvSpPr>
          <p:cNvPr id="61" name="TextBox 60"/>
          <p:cNvSpPr txBox="1">
            <a:spLocks noChangeArrowheads="1"/>
          </p:cNvSpPr>
          <p:nvPr/>
        </p:nvSpPr>
        <p:spPr bwMode="auto">
          <a:xfrm>
            <a:off x="6705600" y="2571750"/>
            <a:ext cx="2024063"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1600">
                <a:solidFill>
                  <a:srgbClr val="00B0F0"/>
                </a:solidFill>
                <a:latin typeface="Gulim" pitchFamily="34" charset="-127"/>
              </a:rPr>
              <a:t>Art DESIGN (45%)</a:t>
            </a:r>
          </a:p>
        </p:txBody>
      </p:sp>
      <p:sp>
        <p:nvSpPr>
          <p:cNvPr id="62" name="TextBox 61"/>
          <p:cNvSpPr txBox="1">
            <a:spLocks noChangeArrowheads="1"/>
          </p:cNvSpPr>
          <p:nvPr/>
        </p:nvSpPr>
        <p:spPr bwMode="auto">
          <a:xfrm>
            <a:off x="6934200" y="2857500"/>
            <a:ext cx="1752600"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US" altLang="zh-CN" sz="900"/>
              <a:t>Contrary to popular belief, Lorem Ipsum is not simply random dan kolor ijo</a:t>
            </a:r>
            <a:endParaRPr lang="en-US" altLang="zh-CN" sz="900" b="1"/>
          </a:p>
        </p:txBody>
      </p:sp>
      <p:cxnSp>
        <p:nvCxnSpPr>
          <p:cNvPr id="63" name="Elbow Connector 62"/>
          <p:cNvCxnSpPr/>
          <p:nvPr/>
        </p:nvCxnSpPr>
        <p:spPr>
          <a:xfrm rot="5400000" flipH="1" flipV="1">
            <a:off x="6003925" y="1684338"/>
            <a:ext cx="592137" cy="573088"/>
          </a:xfrm>
          <a:prstGeom prst="bentConnector3">
            <a:avLst>
              <a:gd name="adj1" fmla="val 99587"/>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 name="Elbow Connector 67"/>
          <p:cNvCxnSpPr/>
          <p:nvPr/>
        </p:nvCxnSpPr>
        <p:spPr>
          <a:xfrm rot="10800000" flipV="1">
            <a:off x="6248400" y="2754313"/>
            <a:ext cx="652463" cy="236537"/>
          </a:xfrm>
          <a:prstGeom prst="bentConnector3">
            <a:avLst>
              <a:gd name="adj1" fmla="val 5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2" name="Elbow Connector 71"/>
          <p:cNvCxnSpPr/>
          <p:nvPr/>
        </p:nvCxnSpPr>
        <p:spPr>
          <a:xfrm rot="10800000">
            <a:off x="5886450" y="3606800"/>
            <a:ext cx="819150" cy="169863"/>
          </a:xfrm>
          <a:prstGeom prst="bentConnector3">
            <a:avLst>
              <a:gd name="adj1" fmla="val 100000"/>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down)">
                                      <p:cBhvr>
                                        <p:cTn id="13" dur="500"/>
                                        <p:tgtEl>
                                          <p:spTgt spid="6"/>
                                        </p:tgtEl>
                                      </p:cBhvr>
                                    </p:animEffect>
                                  </p:childTnLst>
                                </p:cTn>
                              </p:par>
                            </p:childTnLst>
                          </p:cTn>
                        </p:par>
                        <p:par>
                          <p:cTn id="14" fill="hold" nodeType="afterGroup">
                            <p:stCondLst>
                              <p:cond delay="1000"/>
                            </p:stCondLst>
                            <p:childTnLst>
                              <p:par>
                                <p:cTn id="15" presetID="23" presetClass="entr" presetSubtype="16" fill="hold" nodeType="after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p:cTn id="17" dur="500" fill="hold"/>
                                        <p:tgtEl>
                                          <p:spTgt spid="77"/>
                                        </p:tgtEl>
                                        <p:attrNameLst>
                                          <p:attrName>ppt_w</p:attrName>
                                        </p:attrNameLst>
                                      </p:cBhvr>
                                      <p:tavLst>
                                        <p:tav tm="0">
                                          <p:val>
                                            <p:fltVal val="0"/>
                                          </p:val>
                                        </p:tav>
                                        <p:tav tm="100000">
                                          <p:val>
                                            <p:strVal val="#ppt_w"/>
                                          </p:val>
                                        </p:tav>
                                      </p:tavLst>
                                    </p:anim>
                                    <p:anim calcmode="lin" valueType="num">
                                      <p:cBhvr>
                                        <p:cTn id="18" dur="500" fill="hold"/>
                                        <p:tgtEl>
                                          <p:spTgt spid="77"/>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500"/>
                            </p:stCondLst>
                            <p:childTnLst>
                              <p:par>
                                <p:cTn id="20" presetID="23" presetClass="entr" presetSubtype="16"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right)">
                                      <p:cBhvr>
                                        <p:cTn id="27" dur="500"/>
                                        <p:tgtEl>
                                          <p:spTgt spid="30"/>
                                        </p:tgtEl>
                                      </p:cBhvr>
                                    </p:animEffect>
                                  </p:childTnLst>
                                </p:cTn>
                              </p:par>
                            </p:childTnLst>
                          </p:cTn>
                        </p:par>
                        <p:par>
                          <p:cTn id="28" fill="hold" nodeType="afterGroup">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 calcmode="lin" valueType="num">
                                      <p:cBhvr>
                                        <p:cTn id="33" dur="500" fill="hold"/>
                                        <p:tgtEl>
                                          <p:spTgt spid="31"/>
                                        </p:tgtEl>
                                        <p:attrNameLst>
                                          <p:attrName>style.rotation</p:attrName>
                                        </p:attrNameLst>
                                      </p:cBhvr>
                                      <p:tavLst>
                                        <p:tav tm="0">
                                          <p:val>
                                            <p:fltVal val="360"/>
                                          </p:val>
                                        </p:tav>
                                        <p:tav tm="100000">
                                          <p:val>
                                            <p:fltVal val="0"/>
                                          </p:val>
                                        </p:tav>
                                      </p:tavLst>
                                    </p:anim>
                                    <p:animEffect transition="in" filter="fade">
                                      <p:cBhvr>
                                        <p:cTn id="34" dur="500"/>
                                        <p:tgtEl>
                                          <p:spTgt spid="31"/>
                                        </p:tgtEl>
                                      </p:cBhvr>
                                    </p:animEffect>
                                  </p:childTnLst>
                                </p:cTn>
                              </p:par>
                            </p:childTnLst>
                          </p:cTn>
                        </p:par>
                        <p:par>
                          <p:cTn id="35" fill="hold" nodeType="afterGroup">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anim calcmode="lin" valueType="num">
                                      <p:cBhvr>
                                        <p:cTn id="39" dur="500" fill="hold"/>
                                        <p:tgtEl>
                                          <p:spTgt spid="32"/>
                                        </p:tgtEl>
                                        <p:attrNameLst>
                                          <p:attrName>ppt_x</p:attrName>
                                        </p:attrNameLst>
                                      </p:cBhvr>
                                      <p:tavLst>
                                        <p:tav tm="0">
                                          <p:val>
                                            <p:strVal val="#ppt_x"/>
                                          </p:val>
                                        </p:tav>
                                        <p:tav tm="100000">
                                          <p:val>
                                            <p:strVal val="#ppt_x"/>
                                          </p:val>
                                        </p:tav>
                                      </p:tavLst>
                                    </p:anim>
                                    <p:anim calcmode="lin" valueType="num">
                                      <p:cBhvr>
                                        <p:cTn id="40" dur="500" fill="hold"/>
                                        <p:tgtEl>
                                          <p:spTgt spid="32"/>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3500"/>
                            </p:stCondLst>
                            <p:childTnLst>
                              <p:par>
                                <p:cTn id="42" presetID="22" presetClass="entr" presetSubtype="8" fill="hold" nodeType="after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wipe(left)">
                                      <p:cBhvr>
                                        <p:cTn id="44" dur="500"/>
                                        <p:tgtEl>
                                          <p:spTgt spid="63"/>
                                        </p:tgtEl>
                                      </p:cBhvr>
                                    </p:animEffect>
                                  </p:childTnLst>
                                </p:cTn>
                              </p:par>
                            </p:childTnLst>
                          </p:cTn>
                        </p:par>
                        <p:par>
                          <p:cTn id="45" fill="hold" nodeType="afterGroup">
                            <p:stCondLst>
                              <p:cond delay="4000"/>
                            </p:stCondLst>
                            <p:childTnLst>
                              <p:par>
                                <p:cTn id="46" presetID="49" presetClass="entr" presetSubtype="0" decel="100000" fill="hold" grpId="0" nodeType="after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p:cTn id="48" dur="500" fill="hold"/>
                                        <p:tgtEl>
                                          <p:spTgt spid="57"/>
                                        </p:tgtEl>
                                        <p:attrNameLst>
                                          <p:attrName>ppt_w</p:attrName>
                                        </p:attrNameLst>
                                      </p:cBhvr>
                                      <p:tavLst>
                                        <p:tav tm="0">
                                          <p:val>
                                            <p:fltVal val="0"/>
                                          </p:val>
                                        </p:tav>
                                        <p:tav tm="100000">
                                          <p:val>
                                            <p:strVal val="#ppt_w"/>
                                          </p:val>
                                        </p:tav>
                                      </p:tavLst>
                                    </p:anim>
                                    <p:anim calcmode="lin" valueType="num">
                                      <p:cBhvr>
                                        <p:cTn id="49" dur="500" fill="hold"/>
                                        <p:tgtEl>
                                          <p:spTgt spid="57"/>
                                        </p:tgtEl>
                                        <p:attrNameLst>
                                          <p:attrName>ppt_h</p:attrName>
                                        </p:attrNameLst>
                                      </p:cBhvr>
                                      <p:tavLst>
                                        <p:tav tm="0">
                                          <p:val>
                                            <p:fltVal val="0"/>
                                          </p:val>
                                        </p:tav>
                                        <p:tav tm="100000">
                                          <p:val>
                                            <p:strVal val="#ppt_h"/>
                                          </p:val>
                                        </p:tav>
                                      </p:tavLst>
                                    </p:anim>
                                    <p:anim calcmode="lin" valueType="num">
                                      <p:cBhvr>
                                        <p:cTn id="50" dur="500" fill="hold"/>
                                        <p:tgtEl>
                                          <p:spTgt spid="57"/>
                                        </p:tgtEl>
                                        <p:attrNameLst>
                                          <p:attrName>style.rotation</p:attrName>
                                        </p:attrNameLst>
                                      </p:cBhvr>
                                      <p:tavLst>
                                        <p:tav tm="0">
                                          <p:val>
                                            <p:fltVal val="360"/>
                                          </p:val>
                                        </p:tav>
                                        <p:tav tm="100000">
                                          <p:val>
                                            <p:fltVal val="0"/>
                                          </p:val>
                                        </p:tav>
                                      </p:tavLst>
                                    </p:anim>
                                    <p:animEffect transition="in" filter="fade">
                                      <p:cBhvr>
                                        <p:cTn id="51" dur="500"/>
                                        <p:tgtEl>
                                          <p:spTgt spid="57"/>
                                        </p:tgtEl>
                                      </p:cBhvr>
                                    </p:animEffect>
                                  </p:childTnLst>
                                </p:cTn>
                              </p:par>
                            </p:childTnLst>
                          </p:cTn>
                        </p:par>
                        <p:par>
                          <p:cTn id="52" fill="hold" nodeType="afterGroup">
                            <p:stCondLst>
                              <p:cond delay="4500"/>
                            </p:stCondLst>
                            <p:childTnLst>
                              <p:par>
                                <p:cTn id="53" presetID="47" presetClass="entr" presetSubtype="0"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anim calcmode="lin" valueType="num">
                                      <p:cBhvr>
                                        <p:cTn id="56" dur="500" fill="hold"/>
                                        <p:tgtEl>
                                          <p:spTgt spid="58"/>
                                        </p:tgtEl>
                                        <p:attrNameLst>
                                          <p:attrName>ppt_x</p:attrName>
                                        </p:attrNameLst>
                                      </p:cBhvr>
                                      <p:tavLst>
                                        <p:tav tm="0">
                                          <p:val>
                                            <p:strVal val="#ppt_x"/>
                                          </p:val>
                                        </p:tav>
                                        <p:tav tm="100000">
                                          <p:val>
                                            <p:strVal val="#ppt_x"/>
                                          </p:val>
                                        </p:tav>
                                      </p:tavLst>
                                    </p:anim>
                                    <p:anim calcmode="lin" valueType="num">
                                      <p:cBhvr>
                                        <p:cTn id="57" dur="500" fill="hold"/>
                                        <p:tgtEl>
                                          <p:spTgt spid="58"/>
                                        </p:tgtEl>
                                        <p:attrNameLst>
                                          <p:attrName>ppt_y</p:attrName>
                                        </p:attrNameLst>
                                      </p:cBhvr>
                                      <p:tavLst>
                                        <p:tav tm="0">
                                          <p:val>
                                            <p:strVal val="#ppt_y-.1"/>
                                          </p:val>
                                        </p:tav>
                                        <p:tav tm="100000">
                                          <p:val>
                                            <p:strVal val="#ppt_y"/>
                                          </p:val>
                                        </p:tav>
                                      </p:tavLst>
                                    </p:anim>
                                  </p:childTnLst>
                                </p:cTn>
                              </p:par>
                            </p:childTnLst>
                          </p:cTn>
                        </p:par>
                        <p:par>
                          <p:cTn id="58" fill="hold" nodeType="afterGroup">
                            <p:stCondLst>
                              <p:cond delay="5000"/>
                            </p:stCondLst>
                            <p:childTnLst>
                              <p:par>
                                <p:cTn id="59" presetID="22" presetClass="entr" presetSubtype="2" fill="hold"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right)">
                                      <p:cBhvr>
                                        <p:cTn id="61" dur="500"/>
                                        <p:tgtEl>
                                          <p:spTgt spid="43"/>
                                        </p:tgtEl>
                                      </p:cBhvr>
                                    </p:animEffect>
                                  </p:childTnLst>
                                </p:cTn>
                              </p:par>
                            </p:childTnLst>
                          </p:cTn>
                        </p:par>
                        <p:par>
                          <p:cTn id="62" fill="hold" nodeType="afterGroup">
                            <p:stCondLst>
                              <p:cond delay="5500"/>
                            </p:stCondLst>
                            <p:childTnLst>
                              <p:par>
                                <p:cTn id="63" presetID="49" presetClass="entr" presetSubtype="0" decel="100000"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 calcmode="lin" valueType="num">
                                      <p:cBhvr>
                                        <p:cTn id="67" dur="500" fill="hold"/>
                                        <p:tgtEl>
                                          <p:spTgt spid="36"/>
                                        </p:tgtEl>
                                        <p:attrNameLst>
                                          <p:attrName>style.rotation</p:attrName>
                                        </p:attrNameLst>
                                      </p:cBhvr>
                                      <p:tavLst>
                                        <p:tav tm="0">
                                          <p:val>
                                            <p:fltVal val="360"/>
                                          </p:val>
                                        </p:tav>
                                        <p:tav tm="100000">
                                          <p:val>
                                            <p:fltVal val="0"/>
                                          </p:val>
                                        </p:tav>
                                      </p:tavLst>
                                    </p:anim>
                                    <p:animEffect transition="in" filter="fade">
                                      <p:cBhvr>
                                        <p:cTn id="68" dur="500"/>
                                        <p:tgtEl>
                                          <p:spTgt spid="36"/>
                                        </p:tgtEl>
                                      </p:cBhvr>
                                    </p:animEffect>
                                  </p:childTnLst>
                                </p:cTn>
                              </p:par>
                            </p:childTnLst>
                          </p:cTn>
                        </p:par>
                        <p:par>
                          <p:cTn id="69" fill="hold" nodeType="afterGroup">
                            <p:stCondLst>
                              <p:cond delay="6000"/>
                            </p:stCondLst>
                            <p:childTnLst>
                              <p:par>
                                <p:cTn id="70" presetID="47"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500"/>
                                        <p:tgtEl>
                                          <p:spTgt spid="37"/>
                                        </p:tgtEl>
                                      </p:cBhvr>
                                    </p:animEffect>
                                    <p:anim calcmode="lin" valueType="num">
                                      <p:cBhvr>
                                        <p:cTn id="73" dur="500" fill="hold"/>
                                        <p:tgtEl>
                                          <p:spTgt spid="37"/>
                                        </p:tgtEl>
                                        <p:attrNameLst>
                                          <p:attrName>ppt_x</p:attrName>
                                        </p:attrNameLst>
                                      </p:cBhvr>
                                      <p:tavLst>
                                        <p:tav tm="0">
                                          <p:val>
                                            <p:strVal val="#ppt_x"/>
                                          </p:val>
                                        </p:tav>
                                        <p:tav tm="100000">
                                          <p:val>
                                            <p:strVal val="#ppt_x"/>
                                          </p:val>
                                        </p:tav>
                                      </p:tavLst>
                                    </p:anim>
                                    <p:anim calcmode="lin" valueType="num">
                                      <p:cBhvr>
                                        <p:cTn id="74" dur="500" fill="hold"/>
                                        <p:tgtEl>
                                          <p:spTgt spid="37"/>
                                        </p:tgtEl>
                                        <p:attrNameLst>
                                          <p:attrName>ppt_y</p:attrName>
                                        </p:attrNameLst>
                                      </p:cBhvr>
                                      <p:tavLst>
                                        <p:tav tm="0">
                                          <p:val>
                                            <p:strVal val="#ppt_y-.1"/>
                                          </p:val>
                                        </p:tav>
                                        <p:tav tm="100000">
                                          <p:val>
                                            <p:strVal val="#ppt_y"/>
                                          </p:val>
                                        </p:tav>
                                      </p:tavLst>
                                    </p:anim>
                                  </p:childTnLst>
                                </p:cTn>
                              </p:par>
                            </p:childTnLst>
                          </p:cTn>
                        </p:par>
                        <p:par>
                          <p:cTn id="75" fill="hold" nodeType="afterGroup">
                            <p:stCondLst>
                              <p:cond delay="6500"/>
                            </p:stCondLst>
                            <p:childTnLst>
                              <p:par>
                                <p:cTn id="76" presetID="22" presetClass="entr" presetSubtype="8" fill="hold" nodeType="after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wipe(left)">
                                      <p:cBhvr>
                                        <p:cTn id="78" dur="500"/>
                                        <p:tgtEl>
                                          <p:spTgt spid="68"/>
                                        </p:tgtEl>
                                      </p:cBhvr>
                                    </p:animEffect>
                                  </p:childTnLst>
                                </p:cTn>
                              </p:par>
                            </p:childTnLst>
                          </p:cTn>
                        </p:par>
                        <p:par>
                          <p:cTn id="79" fill="hold" nodeType="afterGroup">
                            <p:stCondLst>
                              <p:cond delay="7000"/>
                            </p:stCondLst>
                            <p:childTnLst>
                              <p:par>
                                <p:cTn id="80" presetID="49" presetClass="entr" presetSubtype="0" decel="100000" fill="hold" grpId="0" nodeType="afterEffect">
                                  <p:stCondLst>
                                    <p:cond delay="0"/>
                                  </p:stCondLst>
                                  <p:childTnLst>
                                    <p:set>
                                      <p:cBhvr>
                                        <p:cTn id="81" dur="1" fill="hold">
                                          <p:stCondLst>
                                            <p:cond delay="0"/>
                                          </p:stCondLst>
                                        </p:cTn>
                                        <p:tgtEl>
                                          <p:spTgt spid="61"/>
                                        </p:tgtEl>
                                        <p:attrNameLst>
                                          <p:attrName>style.visibility</p:attrName>
                                        </p:attrNameLst>
                                      </p:cBhvr>
                                      <p:to>
                                        <p:strVal val="visible"/>
                                      </p:to>
                                    </p:set>
                                    <p:anim calcmode="lin" valueType="num">
                                      <p:cBhvr>
                                        <p:cTn id="82" dur="500" fill="hold"/>
                                        <p:tgtEl>
                                          <p:spTgt spid="61"/>
                                        </p:tgtEl>
                                        <p:attrNameLst>
                                          <p:attrName>ppt_w</p:attrName>
                                        </p:attrNameLst>
                                      </p:cBhvr>
                                      <p:tavLst>
                                        <p:tav tm="0">
                                          <p:val>
                                            <p:fltVal val="0"/>
                                          </p:val>
                                        </p:tav>
                                        <p:tav tm="100000">
                                          <p:val>
                                            <p:strVal val="#ppt_w"/>
                                          </p:val>
                                        </p:tav>
                                      </p:tavLst>
                                    </p:anim>
                                    <p:anim calcmode="lin" valueType="num">
                                      <p:cBhvr>
                                        <p:cTn id="83" dur="500" fill="hold"/>
                                        <p:tgtEl>
                                          <p:spTgt spid="61"/>
                                        </p:tgtEl>
                                        <p:attrNameLst>
                                          <p:attrName>ppt_h</p:attrName>
                                        </p:attrNameLst>
                                      </p:cBhvr>
                                      <p:tavLst>
                                        <p:tav tm="0">
                                          <p:val>
                                            <p:fltVal val="0"/>
                                          </p:val>
                                        </p:tav>
                                        <p:tav tm="100000">
                                          <p:val>
                                            <p:strVal val="#ppt_h"/>
                                          </p:val>
                                        </p:tav>
                                      </p:tavLst>
                                    </p:anim>
                                    <p:anim calcmode="lin" valueType="num">
                                      <p:cBhvr>
                                        <p:cTn id="84" dur="500" fill="hold"/>
                                        <p:tgtEl>
                                          <p:spTgt spid="61"/>
                                        </p:tgtEl>
                                        <p:attrNameLst>
                                          <p:attrName>style.rotation</p:attrName>
                                        </p:attrNameLst>
                                      </p:cBhvr>
                                      <p:tavLst>
                                        <p:tav tm="0">
                                          <p:val>
                                            <p:fltVal val="360"/>
                                          </p:val>
                                        </p:tav>
                                        <p:tav tm="100000">
                                          <p:val>
                                            <p:fltVal val="0"/>
                                          </p:val>
                                        </p:tav>
                                      </p:tavLst>
                                    </p:anim>
                                    <p:animEffect transition="in" filter="fade">
                                      <p:cBhvr>
                                        <p:cTn id="85" dur="500"/>
                                        <p:tgtEl>
                                          <p:spTgt spid="61"/>
                                        </p:tgtEl>
                                      </p:cBhvr>
                                    </p:animEffect>
                                  </p:childTnLst>
                                </p:cTn>
                              </p:par>
                            </p:childTnLst>
                          </p:cTn>
                        </p:par>
                        <p:par>
                          <p:cTn id="86" fill="hold" nodeType="afterGroup">
                            <p:stCondLst>
                              <p:cond delay="7500"/>
                            </p:stCondLst>
                            <p:childTnLst>
                              <p:par>
                                <p:cTn id="87" presetID="47" presetClass="entr" presetSubtype="0" fill="hold" grpId="0" nodeType="afterEffect">
                                  <p:stCondLst>
                                    <p:cond delay="0"/>
                                  </p:stCondLst>
                                  <p:childTnLst>
                                    <p:set>
                                      <p:cBhvr>
                                        <p:cTn id="88" dur="1" fill="hold">
                                          <p:stCondLst>
                                            <p:cond delay="0"/>
                                          </p:stCondLst>
                                        </p:cTn>
                                        <p:tgtEl>
                                          <p:spTgt spid="62"/>
                                        </p:tgtEl>
                                        <p:attrNameLst>
                                          <p:attrName>style.visibility</p:attrName>
                                        </p:attrNameLst>
                                      </p:cBhvr>
                                      <p:to>
                                        <p:strVal val="visible"/>
                                      </p:to>
                                    </p:set>
                                    <p:animEffect transition="in" filter="fade">
                                      <p:cBhvr>
                                        <p:cTn id="89" dur="500"/>
                                        <p:tgtEl>
                                          <p:spTgt spid="62"/>
                                        </p:tgtEl>
                                      </p:cBhvr>
                                    </p:animEffect>
                                    <p:anim calcmode="lin" valueType="num">
                                      <p:cBhvr>
                                        <p:cTn id="90" dur="500" fill="hold"/>
                                        <p:tgtEl>
                                          <p:spTgt spid="62"/>
                                        </p:tgtEl>
                                        <p:attrNameLst>
                                          <p:attrName>ppt_x</p:attrName>
                                        </p:attrNameLst>
                                      </p:cBhvr>
                                      <p:tavLst>
                                        <p:tav tm="0">
                                          <p:val>
                                            <p:strVal val="#ppt_x"/>
                                          </p:val>
                                        </p:tav>
                                        <p:tav tm="100000">
                                          <p:val>
                                            <p:strVal val="#ppt_x"/>
                                          </p:val>
                                        </p:tav>
                                      </p:tavLst>
                                    </p:anim>
                                    <p:anim calcmode="lin" valueType="num">
                                      <p:cBhvr>
                                        <p:cTn id="91" dur="500" fill="hold"/>
                                        <p:tgtEl>
                                          <p:spTgt spid="62"/>
                                        </p:tgtEl>
                                        <p:attrNameLst>
                                          <p:attrName>ppt_y</p:attrName>
                                        </p:attrNameLst>
                                      </p:cBhvr>
                                      <p:tavLst>
                                        <p:tav tm="0">
                                          <p:val>
                                            <p:strVal val="#ppt_y-.1"/>
                                          </p:val>
                                        </p:tav>
                                        <p:tav tm="100000">
                                          <p:val>
                                            <p:strVal val="#ppt_y"/>
                                          </p:val>
                                        </p:tav>
                                      </p:tavLst>
                                    </p:anim>
                                  </p:childTnLst>
                                </p:cTn>
                              </p:par>
                            </p:childTnLst>
                          </p:cTn>
                        </p:par>
                        <p:par>
                          <p:cTn id="92" fill="hold" nodeType="afterGroup">
                            <p:stCondLst>
                              <p:cond delay="8000"/>
                            </p:stCondLst>
                            <p:childTnLst>
                              <p:par>
                                <p:cTn id="93" presetID="22" presetClass="entr" presetSubtype="2" fill="hold"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right)">
                                      <p:cBhvr>
                                        <p:cTn id="95" dur="500"/>
                                        <p:tgtEl>
                                          <p:spTgt spid="47"/>
                                        </p:tgtEl>
                                      </p:cBhvr>
                                    </p:animEffect>
                                  </p:childTnLst>
                                </p:cTn>
                              </p:par>
                            </p:childTnLst>
                          </p:cTn>
                        </p:par>
                        <p:par>
                          <p:cTn id="96" fill="hold" nodeType="afterGroup">
                            <p:stCondLst>
                              <p:cond delay="8500"/>
                            </p:stCondLst>
                            <p:childTnLst>
                              <p:par>
                                <p:cTn id="97" presetID="49" presetClass="entr" presetSubtype="0" decel="100000" fill="hold" grpId="0" nodeType="afterEffect">
                                  <p:stCondLst>
                                    <p:cond delay="0"/>
                                  </p:stCondLst>
                                  <p:childTnLst>
                                    <p:set>
                                      <p:cBhvr>
                                        <p:cTn id="98" dur="1" fill="hold">
                                          <p:stCondLst>
                                            <p:cond delay="0"/>
                                          </p:stCondLst>
                                        </p:cTn>
                                        <p:tgtEl>
                                          <p:spTgt spid="48"/>
                                        </p:tgtEl>
                                        <p:attrNameLst>
                                          <p:attrName>style.visibility</p:attrName>
                                        </p:attrNameLst>
                                      </p:cBhvr>
                                      <p:to>
                                        <p:strVal val="visible"/>
                                      </p:to>
                                    </p:set>
                                    <p:anim calcmode="lin" valueType="num">
                                      <p:cBhvr>
                                        <p:cTn id="99" dur="500" fill="hold"/>
                                        <p:tgtEl>
                                          <p:spTgt spid="48"/>
                                        </p:tgtEl>
                                        <p:attrNameLst>
                                          <p:attrName>ppt_w</p:attrName>
                                        </p:attrNameLst>
                                      </p:cBhvr>
                                      <p:tavLst>
                                        <p:tav tm="0">
                                          <p:val>
                                            <p:fltVal val="0"/>
                                          </p:val>
                                        </p:tav>
                                        <p:tav tm="100000">
                                          <p:val>
                                            <p:strVal val="#ppt_w"/>
                                          </p:val>
                                        </p:tav>
                                      </p:tavLst>
                                    </p:anim>
                                    <p:anim calcmode="lin" valueType="num">
                                      <p:cBhvr>
                                        <p:cTn id="100" dur="500" fill="hold"/>
                                        <p:tgtEl>
                                          <p:spTgt spid="48"/>
                                        </p:tgtEl>
                                        <p:attrNameLst>
                                          <p:attrName>ppt_h</p:attrName>
                                        </p:attrNameLst>
                                      </p:cBhvr>
                                      <p:tavLst>
                                        <p:tav tm="0">
                                          <p:val>
                                            <p:fltVal val="0"/>
                                          </p:val>
                                        </p:tav>
                                        <p:tav tm="100000">
                                          <p:val>
                                            <p:strVal val="#ppt_h"/>
                                          </p:val>
                                        </p:tav>
                                      </p:tavLst>
                                    </p:anim>
                                    <p:anim calcmode="lin" valueType="num">
                                      <p:cBhvr>
                                        <p:cTn id="101" dur="500" fill="hold"/>
                                        <p:tgtEl>
                                          <p:spTgt spid="48"/>
                                        </p:tgtEl>
                                        <p:attrNameLst>
                                          <p:attrName>style.rotation</p:attrName>
                                        </p:attrNameLst>
                                      </p:cBhvr>
                                      <p:tavLst>
                                        <p:tav tm="0">
                                          <p:val>
                                            <p:fltVal val="360"/>
                                          </p:val>
                                        </p:tav>
                                        <p:tav tm="100000">
                                          <p:val>
                                            <p:fltVal val="0"/>
                                          </p:val>
                                        </p:tav>
                                      </p:tavLst>
                                    </p:anim>
                                    <p:animEffect transition="in" filter="fade">
                                      <p:cBhvr>
                                        <p:cTn id="102" dur="500"/>
                                        <p:tgtEl>
                                          <p:spTgt spid="48"/>
                                        </p:tgtEl>
                                      </p:cBhvr>
                                    </p:animEffect>
                                  </p:childTnLst>
                                </p:cTn>
                              </p:par>
                            </p:childTnLst>
                          </p:cTn>
                        </p:par>
                        <p:par>
                          <p:cTn id="103" fill="hold" nodeType="afterGroup">
                            <p:stCondLst>
                              <p:cond delay="9000"/>
                            </p:stCondLst>
                            <p:childTnLst>
                              <p:par>
                                <p:cTn id="104" presetID="47" presetClass="entr" presetSubtype="0"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fade">
                                      <p:cBhvr>
                                        <p:cTn id="106" dur="500"/>
                                        <p:tgtEl>
                                          <p:spTgt spid="49"/>
                                        </p:tgtEl>
                                      </p:cBhvr>
                                    </p:animEffect>
                                    <p:anim calcmode="lin" valueType="num">
                                      <p:cBhvr>
                                        <p:cTn id="107" dur="500" fill="hold"/>
                                        <p:tgtEl>
                                          <p:spTgt spid="49"/>
                                        </p:tgtEl>
                                        <p:attrNameLst>
                                          <p:attrName>ppt_x</p:attrName>
                                        </p:attrNameLst>
                                      </p:cBhvr>
                                      <p:tavLst>
                                        <p:tav tm="0">
                                          <p:val>
                                            <p:strVal val="#ppt_x"/>
                                          </p:val>
                                        </p:tav>
                                        <p:tav tm="100000">
                                          <p:val>
                                            <p:strVal val="#ppt_x"/>
                                          </p:val>
                                        </p:tav>
                                      </p:tavLst>
                                    </p:anim>
                                    <p:anim calcmode="lin" valueType="num">
                                      <p:cBhvr>
                                        <p:cTn id="108" dur="500" fill="hold"/>
                                        <p:tgtEl>
                                          <p:spTgt spid="49"/>
                                        </p:tgtEl>
                                        <p:attrNameLst>
                                          <p:attrName>ppt_y</p:attrName>
                                        </p:attrNameLst>
                                      </p:cBhvr>
                                      <p:tavLst>
                                        <p:tav tm="0">
                                          <p:val>
                                            <p:strVal val="#ppt_y-.1"/>
                                          </p:val>
                                        </p:tav>
                                        <p:tav tm="100000">
                                          <p:val>
                                            <p:strVal val="#ppt_y"/>
                                          </p:val>
                                        </p:tav>
                                      </p:tavLst>
                                    </p:anim>
                                  </p:childTnLst>
                                </p:cTn>
                              </p:par>
                            </p:childTnLst>
                          </p:cTn>
                        </p:par>
                        <p:par>
                          <p:cTn id="109" fill="hold" nodeType="afterGroup">
                            <p:stCondLst>
                              <p:cond delay="9500"/>
                            </p:stCondLst>
                            <p:childTnLst>
                              <p:par>
                                <p:cTn id="110" presetID="22" presetClass="entr" presetSubtype="8" fill="hold" nodeType="after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wipe(left)">
                                      <p:cBhvr>
                                        <p:cTn id="112" dur="500"/>
                                        <p:tgtEl>
                                          <p:spTgt spid="72"/>
                                        </p:tgtEl>
                                      </p:cBhvr>
                                    </p:animEffect>
                                  </p:childTnLst>
                                </p:cTn>
                              </p:par>
                            </p:childTnLst>
                          </p:cTn>
                        </p:par>
                        <p:par>
                          <p:cTn id="113" fill="hold" nodeType="afterGroup">
                            <p:stCondLst>
                              <p:cond delay="10000"/>
                            </p:stCondLst>
                            <p:childTnLst>
                              <p:par>
                                <p:cTn id="114" presetID="49" presetClass="entr" presetSubtype="0" decel="100000" fill="hold" grpId="0" nodeType="afterEffect">
                                  <p:stCondLst>
                                    <p:cond delay="0"/>
                                  </p:stCondLst>
                                  <p:childTnLst>
                                    <p:set>
                                      <p:cBhvr>
                                        <p:cTn id="115" dur="1" fill="hold">
                                          <p:stCondLst>
                                            <p:cond delay="0"/>
                                          </p:stCondLst>
                                        </p:cTn>
                                        <p:tgtEl>
                                          <p:spTgt spid="59"/>
                                        </p:tgtEl>
                                        <p:attrNameLst>
                                          <p:attrName>style.visibility</p:attrName>
                                        </p:attrNameLst>
                                      </p:cBhvr>
                                      <p:to>
                                        <p:strVal val="visible"/>
                                      </p:to>
                                    </p:set>
                                    <p:anim calcmode="lin" valueType="num">
                                      <p:cBhvr>
                                        <p:cTn id="116" dur="500" fill="hold"/>
                                        <p:tgtEl>
                                          <p:spTgt spid="59"/>
                                        </p:tgtEl>
                                        <p:attrNameLst>
                                          <p:attrName>ppt_w</p:attrName>
                                        </p:attrNameLst>
                                      </p:cBhvr>
                                      <p:tavLst>
                                        <p:tav tm="0">
                                          <p:val>
                                            <p:fltVal val="0"/>
                                          </p:val>
                                        </p:tav>
                                        <p:tav tm="100000">
                                          <p:val>
                                            <p:strVal val="#ppt_w"/>
                                          </p:val>
                                        </p:tav>
                                      </p:tavLst>
                                    </p:anim>
                                    <p:anim calcmode="lin" valueType="num">
                                      <p:cBhvr>
                                        <p:cTn id="117" dur="500" fill="hold"/>
                                        <p:tgtEl>
                                          <p:spTgt spid="59"/>
                                        </p:tgtEl>
                                        <p:attrNameLst>
                                          <p:attrName>ppt_h</p:attrName>
                                        </p:attrNameLst>
                                      </p:cBhvr>
                                      <p:tavLst>
                                        <p:tav tm="0">
                                          <p:val>
                                            <p:fltVal val="0"/>
                                          </p:val>
                                        </p:tav>
                                        <p:tav tm="100000">
                                          <p:val>
                                            <p:strVal val="#ppt_h"/>
                                          </p:val>
                                        </p:tav>
                                      </p:tavLst>
                                    </p:anim>
                                    <p:anim calcmode="lin" valueType="num">
                                      <p:cBhvr>
                                        <p:cTn id="118" dur="500" fill="hold"/>
                                        <p:tgtEl>
                                          <p:spTgt spid="59"/>
                                        </p:tgtEl>
                                        <p:attrNameLst>
                                          <p:attrName>style.rotation</p:attrName>
                                        </p:attrNameLst>
                                      </p:cBhvr>
                                      <p:tavLst>
                                        <p:tav tm="0">
                                          <p:val>
                                            <p:fltVal val="360"/>
                                          </p:val>
                                        </p:tav>
                                        <p:tav tm="100000">
                                          <p:val>
                                            <p:fltVal val="0"/>
                                          </p:val>
                                        </p:tav>
                                      </p:tavLst>
                                    </p:anim>
                                    <p:animEffect transition="in" filter="fade">
                                      <p:cBhvr>
                                        <p:cTn id="119" dur="500"/>
                                        <p:tgtEl>
                                          <p:spTgt spid="59"/>
                                        </p:tgtEl>
                                      </p:cBhvr>
                                    </p:animEffect>
                                  </p:childTnLst>
                                </p:cTn>
                              </p:par>
                            </p:childTnLst>
                          </p:cTn>
                        </p:par>
                        <p:par>
                          <p:cTn id="120" fill="hold" nodeType="afterGroup">
                            <p:stCondLst>
                              <p:cond delay="10500"/>
                            </p:stCondLst>
                            <p:childTnLst>
                              <p:par>
                                <p:cTn id="121" presetID="47" presetClass="entr" presetSubtype="0" fill="hold" grpId="0" nodeType="after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anim calcmode="lin" valueType="num">
                                      <p:cBhvr>
                                        <p:cTn id="124" dur="500" fill="hold"/>
                                        <p:tgtEl>
                                          <p:spTgt spid="60"/>
                                        </p:tgtEl>
                                        <p:attrNameLst>
                                          <p:attrName>ppt_x</p:attrName>
                                        </p:attrNameLst>
                                      </p:cBhvr>
                                      <p:tavLst>
                                        <p:tav tm="0">
                                          <p:val>
                                            <p:strVal val="#ppt_x"/>
                                          </p:val>
                                        </p:tav>
                                        <p:tav tm="100000">
                                          <p:val>
                                            <p:strVal val="#ppt_x"/>
                                          </p:val>
                                        </p:tav>
                                      </p:tavLst>
                                    </p:anim>
                                    <p:anim calcmode="lin" valueType="num">
                                      <p:cBhvr>
                                        <p:cTn id="125"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31" grpId="0"/>
      <p:bldP spid="32" grpId="0"/>
      <p:bldP spid="36" grpId="0"/>
      <p:bldP spid="37" grpId="0"/>
      <p:bldP spid="48" grpId="0"/>
      <p:bldP spid="49" grpId="0"/>
      <p:bldP spid="57" grpId="0"/>
      <p:bldP spid="58" grpId="0"/>
      <p:bldP spid="59" grpId="0"/>
      <p:bldP spid="60" grpId="0"/>
      <p:bldP spid="61" grpId="0"/>
      <p:bldP spid="6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Infographic chart</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48</a:t>
            </a:r>
          </a:p>
        </p:txBody>
      </p:sp>
      <p:graphicFrame>
        <p:nvGraphicFramePr>
          <p:cNvPr id="50182" name="Chart 20"/>
          <p:cNvGraphicFramePr>
            <a:graphicFrameLocks/>
          </p:cNvGraphicFramePr>
          <p:nvPr/>
        </p:nvGraphicFramePr>
        <p:xfrm>
          <a:off x="812800" y="1327150"/>
          <a:ext cx="7823200" cy="3378200"/>
        </p:xfrm>
        <a:graphic>
          <a:graphicData uri="http://schemas.openxmlformats.org/presentationml/2006/ole">
            <p:oleObj spid="_x0000_s50185" r:id="rId3" imgW="7827942" imgH="3377477" progId="Excel.Sheet.8">
              <p:embed/>
            </p:oleObj>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Other Infographic chart</a:t>
            </a:r>
          </a:p>
        </p:txBody>
      </p:sp>
      <p:sp>
        <p:nvSpPr>
          <p:cNvPr id="5" name="TextBox 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7" name="Rectangle 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49</a:t>
            </a:r>
          </a:p>
        </p:txBody>
      </p:sp>
      <p:graphicFrame>
        <p:nvGraphicFramePr>
          <p:cNvPr id="51206" name="Chart 8"/>
          <p:cNvGraphicFramePr>
            <a:graphicFrameLocks/>
          </p:cNvGraphicFramePr>
          <p:nvPr/>
        </p:nvGraphicFramePr>
        <p:xfrm>
          <a:off x="812800" y="1327150"/>
          <a:ext cx="7823200" cy="3378200"/>
        </p:xfrm>
        <a:graphic>
          <a:graphicData uri="http://schemas.openxmlformats.org/presentationml/2006/ole">
            <p:oleObj spid="_x0000_s51209" r:id="rId3" imgW="7827942" imgH="3377477" progId="Excel.Sheet.8">
              <p:embed/>
            </p:oleObj>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1613" y="590550"/>
            <a:ext cx="3657600" cy="381000"/>
          </a:xfrm>
        </p:spPr>
        <p:txBody>
          <a:bodyPr anchor="b"/>
          <a:lstStyle/>
          <a:p>
            <a:pPr eaLnBrk="1" hangingPunct="1"/>
            <a:r>
              <a:rPr lang="en-US" altLang="zh-CN" sz="3600" smtClean="0">
                <a:solidFill>
                  <a:srgbClr val="00B0F0"/>
                </a:solidFill>
                <a:latin typeface="Gulim" pitchFamily="34" charset="-127"/>
              </a:rPr>
              <a:t>ABOUT US</a:t>
            </a:r>
          </a:p>
        </p:txBody>
      </p:sp>
      <p:sp>
        <p:nvSpPr>
          <p:cNvPr id="7" name="Rectangle 6"/>
          <p:cNvSpPr/>
          <p:nvPr/>
        </p:nvSpPr>
        <p:spPr>
          <a:xfrm>
            <a:off x="381000" y="1504950"/>
            <a:ext cx="2741613" cy="1828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 name="Rectangle 7"/>
          <p:cNvSpPr/>
          <p:nvPr/>
        </p:nvSpPr>
        <p:spPr>
          <a:xfrm>
            <a:off x="3205163" y="1504950"/>
            <a:ext cx="2740025" cy="18288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2" name="Rectangle 11"/>
          <p:cNvSpPr/>
          <p:nvPr/>
        </p:nvSpPr>
        <p:spPr>
          <a:xfrm>
            <a:off x="6021388" y="1504950"/>
            <a:ext cx="2741612" cy="182880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13" name="TextBox 12"/>
          <p:cNvSpPr txBox="1">
            <a:spLocks noChangeArrowheads="1"/>
          </p:cNvSpPr>
          <p:nvPr/>
        </p:nvSpPr>
        <p:spPr bwMode="auto">
          <a:xfrm>
            <a:off x="1828800" y="3562350"/>
            <a:ext cx="54864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t>Contrary to popular belief, Lorem Ipsum is not simply random text. It has roots in a piece of classical Latin literature from 45 BC. Contrary to It has roots in a piece of classical Latin  lorem ipsum dolor sit amet dan kolor suum ata si memet literature </a:t>
            </a:r>
          </a:p>
        </p:txBody>
      </p:sp>
      <p:sp>
        <p:nvSpPr>
          <p:cNvPr id="16"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17" name="Rectangle 16"/>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05</a:t>
            </a:r>
          </a:p>
        </p:txBody>
      </p:sp>
      <p:sp>
        <p:nvSpPr>
          <p:cNvPr id="14" name="TextBox 13"/>
          <p:cNvSpPr txBox="1">
            <a:spLocks noChangeArrowheads="1"/>
          </p:cNvSpPr>
          <p:nvPr/>
        </p:nvSpPr>
        <p:spPr bwMode="auto">
          <a:xfrm>
            <a:off x="2057400" y="895350"/>
            <a:ext cx="5029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ppt_y</p:attrName>
                                        </p:attrNameLst>
                                      </p:cBhvr>
                                      <p:tavLst>
                                        <p:tav tm="0">
                                          <p:val>
                                            <p:strVal val="#ppt_y-#ppt_h*1.125000"/>
                                          </p:val>
                                        </p:tav>
                                        <p:tav tm="100000">
                                          <p:val>
                                            <p:strVal val="#ppt_y"/>
                                          </p:val>
                                        </p:tav>
                                      </p:tavLst>
                                    </p:anim>
                                    <p:animEffect transition="in" filter="wipe(down)">
                                      <p:cBhvr>
                                        <p:cTn id="13" dur="500"/>
                                        <p:tgtEl>
                                          <p:spTgt spid="14"/>
                                        </p:tgtEl>
                                      </p:cBhvr>
                                    </p:animEffect>
                                  </p:childTnLst>
                                </p:cTn>
                              </p:par>
                            </p:childTnLst>
                          </p:cTn>
                        </p:par>
                        <p:par>
                          <p:cTn id="14" fill="hold" nodeType="afterGroup">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450" decel="100000" fill="hold"/>
                                        <p:tgtEl>
                                          <p:spTgt spid="7"/>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450" decel="100000" fill="hold"/>
                                        <p:tgtEl>
                                          <p:spTgt spid="8"/>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450" decel="100000" fill="hold"/>
                                        <p:tgtEl>
                                          <p:spTgt spid="12"/>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12"/>
                                        </p:tgtEl>
                                        <p:attrNameLst>
                                          <p:attrName>ppt_y</p:attrName>
                                        </p:attrNameLst>
                                      </p:cBhvr>
                                      <p:tavLst>
                                        <p:tav tm="0">
                                          <p:val>
                                            <p:strVal val="#ppt_y-.03"/>
                                          </p:val>
                                        </p:tav>
                                        <p:tav tm="100000">
                                          <p:val>
                                            <p:strVal val="#ppt_y"/>
                                          </p:val>
                                        </p:tav>
                                      </p:tavLst>
                                    </p:anim>
                                  </p:childTnLst>
                                </p:cTn>
                              </p:par>
                            </p:childTnLst>
                          </p:cTn>
                        </p:par>
                        <p:par>
                          <p:cTn id="33" fill="hold" nodeType="afterGroup">
                            <p:stCondLst>
                              <p:cond delay="1500"/>
                            </p:stCondLst>
                            <p:childTnLst>
                              <p:par>
                                <p:cTn id="34" presetID="23" presetClass="entr" presetSubtype="16"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12" grpId="0" animBg="1"/>
      <p:bldP spid="13" grpId="0"/>
      <p:bldP spid="1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Table sample </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50</a:t>
            </a:r>
          </a:p>
        </p:txBody>
      </p:sp>
      <p:graphicFrame>
        <p:nvGraphicFramePr>
          <p:cNvPr id="20" name="Table 19"/>
          <p:cNvGraphicFramePr>
            <a:graphicFrameLocks noGrp="1"/>
          </p:cNvGraphicFramePr>
          <p:nvPr/>
        </p:nvGraphicFramePr>
        <p:xfrm>
          <a:off x="914400" y="1581150"/>
          <a:ext cx="7315200" cy="2743200"/>
        </p:xfrm>
        <a:graphic>
          <a:graphicData uri="http://schemas.openxmlformats.org/drawingml/2006/table">
            <a:tbl>
              <a:tblPr firstRow="1" bandRow="1">
                <a:tableStyleId>{5FD0F851-EC5A-4D38-B0AD-8093EC10F338}</a:tableStyleId>
              </a:tblPr>
              <a:tblGrid>
                <a:gridCol w="1828800"/>
                <a:gridCol w="1828800"/>
                <a:gridCol w="1828800"/>
                <a:gridCol w="1828800"/>
              </a:tblGrid>
              <a:tr h="457200">
                <a:tc>
                  <a:txBody>
                    <a:bodyPr/>
                    <a:lstStyle/>
                    <a:p>
                      <a:pPr algn="ctr"/>
                      <a:r>
                        <a:rPr lang="en-US" sz="1400" b="0" dirty="0" smtClean="0">
                          <a:latin typeface="Gulim" pitchFamily="34" charset="-127"/>
                        </a:rPr>
                        <a:t>NAME</a:t>
                      </a:r>
                      <a:endParaRPr lang="en-US" sz="1400" b="0" dirty="0">
                        <a:latin typeface="Gulim" pitchFamily="34" charset="-127"/>
                      </a:endParaRPr>
                    </a:p>
                  </a:txBody>
                  <a:tcPr anchor="ctr"/>
                </a:tc>
                <a:tc>
                  <a:txBody>
                    <a:bodyPr/>
                    <a:lstStyle/>
                    <a:p>
                      <a:pPr algn="ctr"/>
                      <a:r>
                        <a:rPr lang="en-US" sz="1400" b="0" dirty="0" smtClean="0">
                          <a:latin typeface="Gulim" pitchFamily="34" charset="-127"/>
                        </a:rPr>
                        <a:t>ORDER</a:t>
                      </a:r>
                      <a:endParaRPr lang="en-US" sz="1400" b="0" dirty="0">
                        <a:latin typeface="Gulim" pitchFamily="34" charset="-127"/>
                      </a:endParaRPr>
                    </a:p>
                  </a:txBody>
                  <a:tcPr anchor="ctr"/>
                </a:tc>
                <a:tc>
                  <a:txBody>
                    <a:bodyPr/>
                    <a:lstStyle/>
                    <a:p>
                      <a:pPr algn="ctr"/>
                      <a:r>
                        <a:rPr lang="en-US" sz="1400" b="0" dirty="0" smtClean="0">
                          <a:latin typeface="Gulim" pitchFamily="34" charset="-127"/>
                        </a:rPr>
                        <a:t>AMOUNT</a:t>
                      </a:r>
                      <a:endParaRPr lang="en-US" sz="1400" b="0" dirty="0">
                        <a:latin typeface="Gulim" pitchFamily="34" charset="-127"/>
                      </a:endParaRPr>
                    </a:p>
                  </a:txBody>
                  <a:tcPr anchor="ctr"/>
                </a:tc>
                <a:tc>
                  <a:txBody>
                    <a:bodyPr/>
                    <a:lstStyle/>
                    <a:p>
                      <a:pPr algn="ctr"/>
                      <a:r>
                        <a:rPr lang="en-US" sz="1400" b="0" dirty="0" smtClean="0">
                          <a:latin typeface="Gulim" pitchFamily="34" charset="-127"/>
                        </a:rPr>
                        <a:t>DESCRIPTION</a:t>
                      </a:r>
                      <a:endParaRPr lang="en-US" sz="1400" b="0" dirty="0">
                        <a:latin typeface="Gulim" pitchFamily="34" charset="-127"/>
                      </a:endParaRPr>
                    </a:p>
                  </a:txBody>
                  <a:tcPr anchor="ctr"/>
                </a:tc>
              </a:tr>
              <a:tr h="457200">
                <a:tc>
                  <a:txBody>
                    <a:bodyPr/>
                    <a:lstStyle/>
                    <a:p>
                      <a:pPr algn="ctr"/>
                      <a:r>
                        <a:rPr lang="en-US" sz="900" b="0" dirty="0" smtClean="0">
                          <a:latin typeface="Calibri" pitchFamily="34" charset="0"/>
                        </a:rPr>
                        <a:t>John doe</a:t>
                      </a:r>
                      <a:endParaRPr lang="en-US" sz="900" b="0" dirty="0">
                        <a:latin typeface="Calibri" pitchFamily="34" charset="0"/>
                      </a:endParaRPr>
                    </a:p>
                  </a:txBody>
                  <a:tcPr anchor="ctr"/>
                </a:tc>
                <a:tc>
                  <a:txBody>
                    <a:bodyPr/>
                    <a:lstStyle/>
                    <a:p>
                      <a:pPr algn="ctr"/>
                      <a:r>
                        <a:rPr lang="en-US" sz="900" b="0" dirty="0" err="1" smtClean="0">
                          <a:latin typeface="Calibri" pitchFamily="34" charset="0"/>
                        </a:rPr>
                        <a:t>Martabak</a:t>
                      </a:r>
                      <a:r>
                        <a:rPr lang="en-US" sz="900" b="0" baseline="0" dirty="0" smtClean="0">
                          <a:latin typeface="Calibri" pitchFamily="34" charset="0"/>
                        </a:rPr>
                        <a:t> </a:t>
                      </a:r>
                      <a:r>
                        <a:rPr lang="en-US" sz="900" b="0" baseline="0" dirty="0" err="1" smtClean="0">
                          <a:latin typeface="Calibri" pitchFamily="34" charset="0"/>
                        </a:rPr>
                        <a:t>pakek</a:t>
                      </a:r>
                      <a:r>
                        <a:rPr lang="en-US" sz="900" b="0" baseline="0" dirty="0" smtClean="0">
                          <a:latin typeface="Calibri" pitchFamily="34" charset="0"/>
                        </a:rPr>
                        <a:t> </a:t>
                      </a:r>
                      <a:r>
                        <a:rPr lang="en-US" sz="900" b="0" baseline="0" dirty="0" err="1" smtClean="0">
                          <a:latin typeface="Calibri" pitchFamily="34" charset="0"/>
                        </a:rPr>
                        <a:t>boh</a:t>
                      </a:r>
                      <a:r>
                        <a:rPr lang="en-US" sz="900" b="0" baseline="0" dirty="0" smtClean="0">
                          <a:latin typeface="Calibri" pitchFamily="34" charset="0"/>
                        </a:rPr>
                        <a:t> </a:t>
                      </a:r>
                      <a:r>
                        <a:rPr lang="en-US" sz="900" b="0" baseline="0" dirty="0" err="1" smtClean="0">
                          <a:latin typeface="Calibri" pitchFamily="34" charset="0"/>
                        </a:rPr>
                        <a:t>yee</a:t>
                      </a:r>
                      <a:endParaRPr lang="en-US" sz="900" b="0" dirty="0">
                        <a:latin typeface="Calibri" pitchFamily="34" charset="0"/>
                      </a:endParaRPr>
                    </a:p>
                  </a:txBody>
                  <a:tcPr anchor="ctr"/>
                </a:tc>
                <a:tc>
                  <a:txBody>
                    <a:bodyPr/>
                    <a:lstStyle/>
                    <a:p>
                      <a:pPr algn="ctr"/>
                      <a:r>
                        <a:rPr lang="en-US" sz="900" b="0" dirty="0" smtClean="0">
                          <a:latin typeface="Calibri" pitchFamily="34" charset="0"/>
                        </a:rPr>
                        <a:t>50 </a:t>
                      </a:r>
                      <a:r>
                        <a:rPr lang="en-US" sz="900" b="0" dirty="0" err="1" smtClean="0">
                          <a:latin typeface="Calibri" pitchFamily="34" charset="0"/>
                        </a:rPr>
                        <a:t>boh</a:t>
                      </a:r>
                      <a:endParaRPr lang="en-US" sz="900" b="0" dirty="0">
                        <a:latin typeface="Calibri" pitchFamily="34" charset="0"/>
                      </a:endParaRPr>
                    </a:p>
                  </a:txBody>
                  <a:tcPr anchor="ctr"/>
                </a:tc>
                <a:tc>
                  <a:txBody>
                    <a:bodyPr/>
                    <a:lstStyle/>
                    <a:p>
                      <a:pPr algn="ctr"/>
                      <a:r>
                        <a:rPr lang="en-US" sz="900" b="0" dirty="0" err="1" smtClean="0">
                          <a:latin typeface="Calibri" pitchFamily="34" charset="0"/>
                        </a:rPr>
                        <a:t>Mumang</a:t>
                      </a:r>
                      <a:r>
                        <a:rPr lang="en-US" sz="900" b="0" dirty="0" smtClean="0">
                          <a:latin typeface="Calibri" pitchFamily="34" charset="0"/>
                        </a:rPr>
                        <a:t> that </a:t>
                      </a:r>
                      <a:r>
                        <a:rPr lang="en-US" sz="900" b="0" dirty="0" err="1" smtClean="0">
                          <a:latin typeface="Calibri" pitchFamily="34" charset="0"/>
                        </a:rPr>
                        <a:t>teuh</a:t>
                      </a:r>
                      <a:endParaRPr lang="en-US" sz="900" b="0" dirty="0">
                        <a:latin typeface="Calibri" pitchFamily="34" charset="0"/>
                      </a:endParaRPr>
                    </a:p>
                  </a:txBody>
                  <a:tcPr anchor="ctr"/>
                </a:tc>
              </a:tr>
              <a:tr h="457200">
                <a:tc>
                  <a:txBody>
                    <a:bodyPr/>
                    <a:lstStyle/>
                    <a:p>
                      <a:pPr algn="ctr"/>
                      <a:r>
                        <a:rPr lang="en-US" sz="900" b="0" dirty="0" smtClean="0">
                          <a:latin typeface="Calibri" pitchFamily="34" charset="0"/>
                        </a:rPr>
                        <a:t>Care</a:t>
                      </a:r>
                      <a:r>
                        <a:rPr lang="en-US" sz="900" b="0" baseline="0" dirty="0" smtClean="0">
                          <a:latin typeface="Calibri" pitchFamily="34" charset="0"/>
                        </a:rPr>
                        <a:t> da</a:t>
                      </a:r>
                      <a:endParaRPr lang="en-US" sz="900" b="0" dirty="0">
                        <a:latin typeface="Calibri" pitchFamily="34" charset="0"/>
                      </a:endParaRPr>
                    </a:p>
                  </a:txBody>
                  <a:tcPr anchor="ctr"/>
                </a:tc>
                <a:tc>
                  <a:txBody>
                    <a:bodyPr/>
                    <a:lstStyle/>
                    <a:p>
                      <a:pPr algn="ctr"/>
                      <a:r>
                        <a:rPr lang="en-US" sz="900" b="0" dirty="0" smtClean="0">
                          <a:latin typeface="Calibri" pitchFamily="34" charset="0"/>
                        </a:rPr>
                        <a:t>Bu </a:t>
                      </a:r>
                      <a:r>
                        <a:rPr lang="en-US" sz="900" b="0" dirty="0" err="1" smtClean="0">
                          <a:latin typeface="Calibri" pitchFamily="34" charset="0"/>
                        </a:rPr>
                        <a:t>leukat</a:t>
                      </a:r>
                      <a:r>
                        <a:rPr lang="en-US" sz="900" b="0" baseline="0" dirty="0" smtClean="0">
                          <a:latin typeface="Calibri" pitchFamily="34" charset="0"/>
                        </a:rPr>
                        <a:t> </a:t>
                      </a:r>
                      <a:r>
                        <a:rPr lang="en-US" sz="900" b="0" baseline="0" dirty="0" err="1" smtClean="0">
                          <a:latin typeface="Calibri" pitchFamily="34" charset="0"/>
                        </a:rPr>
                        <a:t>kuah</a:t>
                      </a:r>
                      <a:r>
                        <a:rPr lang="en-US" sz="900" b="0" baseline="0" dirty="0" smtClean="0">
                          <a:latin typeface="Calibri" pitchFamily="34" charset="0"/>
                        </a:rPr>
                        <a:t> </a:t>
                      </a:r>
                      <a:r>
                        <a:rPr lang="en-US" sz="900" b="0" baseline="0" dirty="0" err="1" smtClean="0">
                          <a:latin typeface="Calibri" pitchFamily="34" charset="0"/>
                        </a:rPr>
                        <a:t>tuhee</a:t>
                      </a:r>
                      <a:endParaRPr lang="en-US" sz="900" b="0" dirty="0">
                        <a:latin typeface="Calibri" pitchFamily="34" charset="0"/>
                      </a:endParaRPr>
                    </a:p>
                  </a:txBody>
                  <a:tcPr anchor="ctr"/>
                </a:tc>
                <a:tc>
                  <a:txBody>
                    <a:bodyPr/>
                    <a:lstStyle/>
                    <a:p>
                      <a:pPr algn="ctr"/>
                      <a:r>
                        <a:rPr lang="en-US" sz="900" b="0" dirty="0" smtClean="0">
                          <a:latin typeface="Calibri" pitchFamily="34" charset="0"/>
                        </a:rPr>
                        <a:t>20 </a:t>
                      </a:r>
                      <a:r>
                        <a:rPr lang="en-US" sz="900" b="0" dirty="0" err="1" smtClean="0">
                          <a:latin typeface="Calibri" pitchFamily="34" charset="0"/>
                        </a:rPr>
                        <a:t>bungkoh</a:t>
                      </a:r>
                      <a:endParaRPr lang="en-US" sz="900" b="0" dirty="0">
                        <a:latin typeface="Calibri" pitchFamily="34" charset="0"/>
                      </a:endParaRPr>
                    </a:p>
                  </a:txBody>
                  <a:tcPr anchor="ctr"/>
                </a:tc>
                <a:tc>
                  <a:txBody>
                    <a:bodyPr/>
                    <a:lstStyle/>
                    <a:p>
                      <a:pPr algn="ctr"/>
                      <a:r>
                        <a:rPr lang="en-US" sz="900" b="0" dirty="0" err="1" smtClean="0">
                          <a:latin typeface="Calibri" pitchFamily="34" charset="0"/>
                        </a:rPr>
                        <a:t>Aleh</a:t>
                      </a:r>
                      <a:r>
                        <a:rPr lang="en-US" sz="900" b="0" baseline="0" dirty="0" smtClean="0">
                          <a:latin typeface="Calibri" pitchFamily="34" charset="0"/>
                        </a:rPr>
                        <a:t> </a:t>
                      </a:r>
                      <a:r>
                        <a:rPr lang="en-US" sz="900" b="0" baseline="0" dirty="0" err="1" smtClean="0">
                          <a:latin typeface="Calibri" pitchFamily="34" charset="0"/>
                        </a:rPr>
                        <a:t>pue</a:t>
                      </a:r>
                      <a:r>
                        <a:rPr lang="en-US" sz="900" b="0" baseline="0" dirty="0" smtClean="0">
                          <a:latin typeface="Calibri" pitchFamily="34" charset="0"/>
                        </a:rPr>
                        <a:t> </a:t>
                      </a:r>
                      <a:r>
                        <a:rPr lang="en-US" sz="900" b="0" baseline="0" dirty="0" err="1" smtClean="0">
                          <a:latin typeface="Calibri" pitchFamily="34" charset="0"/>
                        </a:rPr>
                        <a:t>hom</a:t>
                      </a:r>
                      <a:endParaRPr lang="en-US" sz="900" b="0" dirty="0">
                        <a:latin typeface="Calibri" pitchFamily="34" charset="0"/>
                      </a:endParaRPr>
                    </a:p>
                  </a:txBody>
                  <a:tcPr anchor="ctr"/>
                </a:tc>
              </a:tr>
              <a:tr h="457200">
                <a:tc>
                  <a:txBody>
                    <a:bodyPr/>
                    <a:lstStyle/>
                    <a:p>
                      <a:pPr algn="ctr"/>
                      <a:r>
                        <a:rPr lang="en-US" sz="900" b="0" dirty="0" smtClean="0">
                          <a:latin typeface="Calibri" pitchFamily="34" charset="0"/>
                        </a:rPr>
                        <a:t>Sarah home</a:t>
                      </a:r>
                      <a:endParaRPr lang="en-US" sz="900" b="0" dirty="0">
                        <a:latin typeface="Calibri" pitchFamily="34" charset="0"/>
                      </a:endParaRPr>
                    </a:p>
                  </a:txBody>
                  <a:tcPr anchor="ctr"/>
                </a:tc>
                <a:tc>
                  <a:txBody>
                    <a:bodyPr/>
                    <a:lstStyle/>
                    <a:p>
                      <a:pPr algn="ctr"/>
                      <a:r>
                        <a:rPr lang="en-US" sz="900" b="0" dirty="0" err="1" smtClean="0">
                          <a:latin typeface="Calibri" pitchFamily="34" charset="0"/>
                        </a:rPr>
                        <a:t>Pliek</a:t>
                      </a:r>
                      <a:r>
                        <a:rPr lang="en-US" sz="900" b="0" dirty="0" smtClean="0">
                          <a:latin typeface="Calibri" pitchFamily="34" charset="0"/>
                        </a:rPr>
                        <a:t> </a:t>
                      </a:r>
                      <a:r>
                        <a:rPr lang="en-US" sz="900" b="0" dirty="0" err="1" smtClean="0">
                          <a:latin typeface="Calibri" pitchFamily="34" charset="0"/>
                        </a:rPr>
                        <a:t>ue</a:t>
                      </a:r>
                      <a:r>
                        <a:rPr lang="en-US" sz="900" b="0" dirty="0" smtClean="0">
                          <a:latin typeface="Calibri" pitchFamily="34" charset="0"/>
                        </a:rPr>
                        <a:t> </a:t>
                      </a:r>
                      <a:r>
                        <a:rPr lang="en-US" sz="900" b="0" dirty="0" err="1" smtClean="0">
                          <a:latin typeface="Calibri" pitchFamily="34" charset="0"/>
                        </a:rPr>
                        <a:t>hana</a:t>
                      </a:r>
                      <a:r>
                        <a:rPr lang="en-US" sz="900" b="0" dirty="0" smtClean="0">
                          <a:latin typeface="Calibri" pitchFamily="34" charset="0"/>
                        </a:rPr>
                        <a:t> </a:t>
                      </a:r>
                      <a:r>
                        <a:rPr lang="en-US" sz="900" b="0" dirty="0" err="1" smtClean="0">
                          <a:latin typeface="Calibri" pitchFamily="34" charset="0"/>
                        </a:rPr>
                        <a:t>pakek</a:t>
                      </a:r>
                      <a:r>
                        <a:rPr lang="en-US" sz="900" b="0" dirty="0" smtClean="0">
                          <a:latin typeface="Calibri" pitchFamily="34" charset="0"/>
                        </a:rPr>
                        <a:t> </a:t>
                      </a:r>
                      <a:r>
                        <a:rPr lang="en-US" sz="900" b="0" dirty="0" err="1" smtClean="0">
                          <a:latin typeface="Calibri" pitchFamily="34" charset="0"/>
                        </a:rPr>
                        <a:t>bayeu</a:t>
                      </a:r>
                      <a:endParaRPr lang="en-US" sz="900" b="0" dirty="0">
                        <a:latin typeface="Calibri" pitchFamily="34" charset="0"/>
                      </a:endParaRPr>
                    </a:p>
                  </a:txBody>
                  <a:tcPr anchor="ctr"/>
                </a:tc>
                <a:tc>
                  <a:txBody>
                    <a:bodyPr/>
                    <a:lstStyle/>
                    <a:p>
                      <a:pPr algn="ctr"/>
                      <a:r>
                        <a:rPr lang="en-US" sz="900" b="0" dirty="0" smtClean="0">
                          <a:latin typeface="Calibri" pitchFamily="34" charset="0"/>
                        </a:rPr>
                        <a:t>35 </a:t>
                      </a:r>
                      <a:r>
                        <a:rPr lang="en-US" sz="900" b="0" dirty="0" err="1" smtClean="0">
                          <a:latin typeface="Calibri" pitchFamily="34" charset="0"/>
                        </a:rPr>
                        <a:t>tumpok</a:t>
                      </a:r>
                      <a:endParaRPr lang="en-US" sz="900" b="0" dirty="0">
                        <a:latin typeface="Calibri" pitchFamily="34" charset="0"/>
                      </a:endParaRPr>
                    </a:p>
                  </a:txBody>
                  <a:tcPr anchor="ctr"/>
                </a:tc>
                <a:tc>
                  <a:txBody>
                    <a:bodyPr/>
                    <a:lstStyle/>
                    <a:p>
                      <a:pPr algn="ctr"/>
                      <a:r>
                        <a:rPr lang="en-US" sz="900" b="0" dirty="0" err="1" smtClean="0">
                          <a:latin typeface="Calibri" pitchFamily="34" charset="0"/>
                        </a:rPr>
                        <a:t>Mubuet</a:t>
                      </a:r>
                      <a:r>
                        <a:rPr lang="en-US" sz="900" b="0" baseline="0" dirty="0" smtClean="0">
                          <a:latin typeface="Calibri" pitchFamily="34" charset="0"/>
                        </a:rPr>
                        <a:t> </a:t>
                      </a:r>
                      <a:r>
                        <a:rPr lang="en-US" sz="900" b="0" baseline="0" dirty="0" err="1" smtClean="0">
                          <a:latin typeface="Calibri" pitchFamily="34" charset="0"/>
                        </a:rPr>
                        <a:t>dek</a:t>
                      </a:r>
                      <a:r>
                        <a:rPr lang="en-US" sz="900" b="0" baseline="0" dirty="0" smtClean="0">
                          <a:latin typeface="Calibri" pitchFamily="34" charset="0"/>
                        </a:rPr>
                        <a:t> gam </a:t>
                      </a:r>
                      <a:r>
                        <a:rPr lang="en-US" sz="900" b="0" baseline="0" dirty="0" err="1" smtClean="0">
                          <a:latin typeface="Calibri" pitchFamily="34" charset="0"/>
                        </a:rPr>
                        <a:t>bek</a:t>
                      </a:r>
                      <a:r>
                        <a:rPr lang="en-US" sz="900" b="0" baseline="0" dirty="0" smtClean="0">
                          <a:latin typeface="Calibri" pitchFamily="34" charset="0"/>
                        </a:rPr>
                        <a:t> eh </a:t>
                      </a:r>
                      <a:r>
                        <a:rPr lang="en-US" sz="900" b="0" baseline="0" dirty="0" err="1" smtClean="0">
                          <a:latin typeface="Calibri" pitchFamily="34" charset="0"/>
                        </a:rPr>
                        <a:t>malam</a:t>
                      </a:r>
                      <a:endParaRPr lang="en-US" sz="900" b="0" dirty="0">
                        <a:latin typeface="Calibri" pitchFamily="34" charset="0"/>
                      </a:endParaRPr>
                    </a:p>
                  </a:txBody>
                  <a:tcPr anchor="ctr"/>
                </a:tc>
              </a:tr>
              <a:tr h="457200">
                <a:tc>
                  <a:txBody>
                    <a:bodyPr/>
                    <a:lstStyle/>
                    <a:p>
                      <a:pPr algn="ctr"/>
                      <a:r>
                        <a:rPr lang="en-US" sz="900" b="0" dirty="0" err="1" smtClean="0">
                          <a:latin typeface="Calibri" pitchFamily="34" charset="0"/>
                        </a:rPr>
                        <a:t>Kilang</a:t>
                      </a:r>
                      <a:r>
                        <a:rPr lang="en-US" sz="900" b="0" dirty="0" smtClean="0">
                          <a:latin typeface="Calibri" pitchFamily="34" charset="0"/>
                        </a:rPr>
                        <a:t> </a:t>
                      </a:r>
                      <a:r>
                        <a:rPr lang="en-US" sz="900" b="0" dirty="0" err="1" smtClean="0">
                          <a:latin typeface="Calibri" pitchFamily="34" charset="0"/>
                        </a:rPr>
                        <a:t>padi</a:t>
                      </a:r>
                      <a:endParaRPr lang="en-US" sz="900" b="0" dirty="0">
                        <a:latin typeface="Calibri" pitchFamily="34" charset="0"/>
                      </a:endParaRPr>
                    </a:p>
                  </a:txBody>
                  <a:tcPr anchor="ctr"/>
                </a:tc>
                <a:tc>
                  <a:txBody>
                    <a:bodyPr/>
                    <a:lstStyle/>
                    <a:p>
                      <a:pPr algn="ctr"/>
                      <a:r>
                        <a:rPr lang="en-US" sz="900" b="0" dirty="0" err="1" smtClean="0">
                          <a:latin typeface="Calibri" pitchFamily="34" charset="0"/>
                        </a:rPr>
                        <a:t>Peucai</a:t>
                      </a:r>
                      <a:r>
                        <a:rPr lang="en-US" sz="900" b="0" dirty="0" smtClean="0">
                          <a:latin typeface="Calibri" pitchFamily="34" charset="0"/>
                        </a:rPr>
                        <a:t> </a:t>
                      </a:r>
                      <a:r>
                        <a:rPr lang="en-US" sz="900" b="0" dirty="0" err="1" smtClean="0">
                          <a:latin typeface="Calibri" pitchFamily="34" charset="0"/>
                        </a:rPr>
                        <a:t>ata</a:t>
                      </a:r>
                      <a:r>
                        <a:rPr lang="en-US" sz="900" b="0" dirty="0" smtClean="0">
                          <a:latin typeface="Calibri" pitchFamily="34" charset="0"/>
                        </a:rPr>
                        <a:t> </a:t>
                      </a:r>
                      <a:r>
                        <a:rPr lang="en-US" sz="900" b="0" dirty="0" err="1" smtClean="0">
                          <a:latin typeface="Calibri" pitchFamily="34" charset="0"/>
                        </a:rPr>
                        <a:t>peurumoh</a:t>
                      </a:r>
                      <a:r>
                        <a:rPr lang="en-US" sz="900" b="0" dirty="0" smtClean="0">
                          <a:latin typeface="Calibri" pitchFamily="34" charset="0"/>
                        </a:rPr>
                        <a:t> gob</a:t>
                      </a:r>
                      <a:endParaRPr lang="en-US" sz="900" b="0" dirty="0">
                        <a:latin typeface="Calibri" pitchFamily="34" charset="0"/>
                      </a:endParaRPr>
                    </a:p>
                  </a:txBody>
                  <a:tcPr anchor="ctr"/>
                </a:tc>
                <a:tc>
                  <a:txBody>
                    <a:bodyPr/>
                    <a:lstStyle/>
                    <a:p>
                      <a:pPr algn="ctr"/>
                      <a:r>
                        <a:rPr lang="en-US" sz="900" b="0" dirty="0" smtClean="0">
                          <a:latin typeface="Calibri" pitchFamily="34" charset="0"/>
                        </a:rPr>
                        <a:t>45 </a:t>
                      </a:r>
                      <a:r>
                        <a:rPr lang="en-US" sz="900" b="0" dirty="0" err="1" smtClean="0">
                          <a:latin typeface="Calibri" pitchFamily="34" charset="0"/>
                        </a:rPr>
                        <a:t>neuk</a:t>
                      </a:r>
                      <a:endParaRPr lang="en-US" sz="900" b="0" dirty="0">
                        <a:latin typeface="Calibri" pitchFamily="34" charset="0"/>
                      </a:endParaRPr>
                    </a:p>
                  </a:txBody>
                  <a:tcPr anchor="ctr"/>
                </a:tc>
                <a:tc>
                  <a:txBody>
                    <a:bodyPr/>
                    <a:lstStyle/>
                    <a:p>
                      <a:pPr algn="ctr"/>
                      <a:r>
                        <a:rPr lang="en-US" sz="900" b="0" dirty="0" err="1" smtClean="0">
                          <a:latin typeface="Calibri" pitchFamily="34" charset="0"/>
                        </a:rPr>
                        <a:t>Jak</a:t>
                      </a:r>
                      <a:r>
                        <a:rPr lang="en-US" sz="900" b="0" dirty="0" smtClean="0">
                          <a:latin typeface="Calibri" pitchFamily="34" charset="0"/>
                        </a:rPr>
                        <a:t> </a:t>
                      </a:r>
                      <a:r>
                        <a:rPr lang="en-US" sz="900" b="0" dirty="0" err="1" smtClean="0">
                          <a:latin typeface="Calibri" pitchFamily="34" charset="0"/>
                        </a:rPr>
                        <a:t>lom</a:t>
                      </a:r>
                      <a:r>
                        <a:rPr lang="en-US" sz="900" b="0" dirty="0" smtClean="0">
                          <a:latin typeface="Calibri" pitchFamily="34" charset="0"/>
                        </a:rPr>
                        <a:t> u Banda</a:t>
                      </a:r>
                      <a:endParaRPr lang="en-US" sz="900" b="0" dirty="0">
                        <a:latin typeface="Calibri" pitchFamily="34" charset="0"/>
                      </a:endParaRPr>
                    </a:p>
                  </a:txBody>
                  <a:tcPr anchor="ctr"/>
                </a:tc>
              </a:tr>
              <a:tr h="457200">
                <a:tc>
                  <a:txBody>
                    <a:bodyPr/>
                    <a:lstStyle/>
                    <a:p>
                      <a:pPr algn="ctr"/>
                      <a:r>
                        <a:rPr lang="en-US" sz="900" b="0" dirty="0" err="1" smtClean="0">
                          <a:latin typeface="Calibri" pitchFamily="34" charset="0"/>
                        </a:rPr>
                        <a:t>Mumank</a:t>
                      </a:r>
                      <a:endParaRPr lang="en-US" sz="900" b="0" dirty="0">
                        <a:latin typeface="Calibri" pitchFamily="34" charset="0"/>
                      </a:endParaRPr>
                    </a:p>
                  </a:txBody>
                  <a:tcPr anchor="ctr"/>
                </a:tc>
                <a:tc>
                  <a:txBody>
                    <a:bodyPr/>
                    <a:lstStyle/>
                    <a:p>
                      <a:pPr algn="ctr"/>
                      <a:r>
                        <a:rPr lang="en-US" sz="900" b="0" dirty="0" smtClean="0">
                          <a:latin typeface="Calibri" pitchFamily="34" charset="0"/>
                        </a:rPr>
                        <a:t>Mie</a:t>
                      </a:r>
                      <a:r>
                        <a:rPr lang="en-US" sz="900" b="0" baseline="0" dirty="0" smtClean="0">
                          <a:latin typeface="Calibri" pitchFamily="34" charset="0"/>
                        </a:rPr>
                        <a:t> </a:t>
                      </a:r>
                      <a:r>
                        <a:rPr lang="en-US" sz="900" b="0" baseline="0" dirty="0" err="1" smtClean="0">
                          <a:latin typeface="Calibri" pitchFamily="34" charset="0"/>
                        </a:rPr>
                        <a:t>pakek</a:t>
                      </a:r>
                      <a:r>
                        <a:rPr lang="en-US" sz="900" b="0" baseline="0" dirty="0" smtClean="0">
                          <a:latin typeface="Calibri" pitchFamily="34" charset="0"/>
                        </a:rPr>
                        <a:t> </a:t>
                      </a:r>
                      <a:r>
                        <a:rPr lang="en-US" sz="900" b="0" baseline="0" dirty="0" err="1" smtClean="0">
                          <a:latin typeface="Calibri" pitchFamily="34" charset="0"/>
                        </a:rPr>
                        <a:t>sie</a:t>
                      </a:r>
                      <a:r>
                        <a:rPr lang="en-US" sz="900" b="0" baseline="0" dirty="0" smtClean="0">
                          <a:latin typeface="Calibri" pitchFamily="34" charset="0"/>
                        </a:rPr>
                        <a:t> </a:t>
                      </a:r>
                      <a:r>
                        <a:rPr lang="en-US" sz="900" b="0" baseline="0" dirty="0" err="1" smtClean="0">
                          <a:latin typeface="Calibri" pitchFamily="34" charset="0"/>
                        </a:rPr>
                        <a:t>udeung</a:t>
                      </a:r>
                      <a:r>
                        <a:rPr lang="en-US" sz="900" b="0" baseline="0" dirty="0" smtClean="0">
                          <a:latin typeface="Calibri" pitchFamily="34" charset="0"/>
                        </a:rPr>
                        <a:t> </a:t>
                      </a:r>
                      <a:r>
                        <a:rPr lang="en-US" sz="900" b="0" baseline="0" dirty="0" err="1" smtClean="0">
                          <a:latin typeface="Calibri" pitchFamily="34" charset="0"/>
                        </a:rPr>
                        <a:t>imut</a:t>
                      </a:r>
                      <a:endParaRPr lang="en-US" sz="900" b="0" dirty="0">
                        <a:latin typeface="Calibri" pitchFamily="34" charset="0"/>
                      </a:endParaRPr>
                    </a:p>
                  </a:txBody>
                  <a:tcPr anchor="ctr"/>
                </a:tc>
                <a:tc>
                  <a:txBody>
                    <a:bodyPr/>
                    <a:lstStyle/>
                    <a:p>
                      <a:pPr algn="ctr"/>
                      <a:r>
                        <a:rPr lang="en-US" sz="900" b="0" dirty="0" smtClean="0">
                          <a:latin typeface="Calibri" pitchFamily="34" charset="0"/>
                        </a:rPr>
                        <a:t>78 </a:t>
                      </a:r>
                      <a:r>
                        <a:rPr lang="en-US" sz="900" b="0" dirty="0" err="1" smtClean="0">
                          <a:latin typeface="Calibri" pitchFamily="34" charset="0"/>
                        </a:rPr>
                        <a:t>krek</a:t>
                      </a:r>
                      <a:endParaRPr lang="en-US" sz="900" b="0" dirty="0">
                        <a:latin typeface="Calibri" pitchFamily="34" charset="0"/>
                      </a:endParaRPr>
                    </a:p>
                  </a:txBody>
                  <a:tcPr anchor="ctr"/>
                </a:tc>
                <a:tc>
                  <a:txBody>
                    <a:bodyPr/>
                    <a:lstStyle/>
                    <a:p>
                      <a:pPr algn="ctr"/>
                      <a:r>
                        <a:rPr lang="en-US" sz="900" b="0" dirty="0" err="1" smtClean="0">
                          <a:latin typeface="Calibri" pitchFamily="34" charset="0"/>
                        </a:rPr>
                        <a:t>Hamok</a:t>
                      </a:r>
                      <a:r>
                        <a:rPr lang="en-US" sz="900" b="0" baseline="0" dirty="0" smtClean="0">
                          <a:latin typeface="Calibri" pitchFamily="34" charset="0"/>
                        </a:rPr>
                        <a:t> </a:t>
                      </a:r>
                      <a:r>
                        <a:rPr lang="en-US" sz="900" b="0" baseline="0" dirty="0" err="1" smtClean="0">
                          <a:latin typeface="Calibri" pitchFamily="34" charset="0"/>
                        </a:rPr>
                        <a:t>aju</a:t>
                      </a:r>
                      <a:r>
                        <a:rPr lang="en-US" sz="900" b="0" baseline="0" dirty="0" smtClean="0">
                          <a:latin typeface="Calibri" pitchFamily="34" charset="0"/>
                        </a:rPr>
                        <a:t> </a:t>
                      </a:r>
                      <a:r>
                        <a:rPr lang="en-US" sz="900" b="0" baseline="0" dirty="0" err="1" smtClean="0">
                          <a:latin typeface="Calibri" pitchFamily="34" charset="0"/>
                        </a:rPr>
                        <a:t>beu</a:t>
                      </a:r>
                      <a:r>
                        <a:rPr lang="en-US" sz="900" b="0" baseline="0" dirty="0" smtClean="0">
                          <a:latin typeface="Calibri" pitchFamily="34" charset="0"/>
                        </a:rPr>
                        <a:t> </a:t>
                      </a:r>
                      <a:r>
                        <a:rPr lang="en-US" sz="900" b="0" baseline="0" dirty="0" err="1" smtClean="0">
                          <a:latin typeface="Calibri" pitchFamily="34" charset="0"/>
                        </a:rPr>
                        <a:t>hamil</a:t>
                      </a:r>
                      <a:endParaRPr lang="en-US" sz="900" b="0" dirty="0">
                        <a:latin typeface="Calibri" pitchFamily="34" charset="0"/>
                      </a:endParaRPr>
                    </a:p>
                  </a:txBody>
                  <a:tcPr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par>
                          <p:cTn id="14" fill="hold" nodeType="afterGroup">
                            <p:stCondLst>
                              <p:cond delay="1000"/>
                            </p:stCondLst>
                            <p:childTnLst>
                              <p:par>
                                <p:cTn id="15" presetID="22" presetClass="entr" presetSubtype="1"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itle 1"/>
          <p:cNvSpPr txBox="1">
            <a:spLocks/>
          </p:cNvSpPr>
          <p:nvPr/>
        </p:nvSpPr>
        <p:spPr>
          <a:xfrm>
            <a:off x="914400" y="1657350"/>
            <a:ext cx="7315200" cy="76200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n-US" sz="8050" dirty="0" smtClean="0">
                <a:solidFill>
                  <a:srgbClr val="00B0F0"/>
                </a:solidFill>
                <a:latin typeface="Gulim" pitchFamily="34" charset="-127"/>
              </a:rPr>
              <a:t>THANK</a:t>
            </a:r>
            <a:r>
              <a:rPr lang="en-US" sz="8050" dirty="0" smtClean="0">
                <a:latin typeface="Gulim" pitchFamily="34" charset="-127"/>
              </a:rPr>
              <a:t>YOU</a:t>
            </a:r>
            <a:endParaRPr lang="en-US" sz="8050" dirty="0">
              <a:latin typeface="Gulim" pitchFamily="34" charset="-127"/>
            </a:endParaRPr>
          </a:p>
        </p:txBody>
      </p:sp>
      <p:sp>
        <p:nvSpPr>
          <p:cNvPr id="63" name="Subtitle 2"/>
          <p:cNvSpPr txBox="1">
            <a:spLocks/>
          </p:cNvSpPr>
          <p:nvPr/>
        </p:nvSpPr>
        <p:spPr bwMode="auto">
          <a:xfrm>
            <a:off x="1828800" y="2647950"/>
            <a:ext cx="5486400"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20000"/>
              </a:spcBef>
              <a:buFont typeface="Arial" charset="0"/>
              <a:buNone/>
            </a:pPr>
            <a:r>
              <a:rPr lang="en-US" altLang="zh-CN" sz="2000">
                <a:latin typeface="Gulim" pitchFamily="34" charset="-127"/>
              </a:rPr>
              <a:t>THANKS FOR WATCHING THIS PRESENTATION</a:t>
            </a:r>
          </a:p>
        </p:txBody>
      </p:sp>
      <p:grpSp>
        <p:nvGrpSpPr>
          <p:cNvPr id="64" name="Group 63"/>
          <p:cNvGrpSpPr>
            <a:grpSpLocks/>
          </p:cNvGrpSpPr>
          <p:nvPr/>
        </p:nvGrpSpPr>
        <p:grpSpPr bwMode="auto">
          <a:xfrm>
            <a:off x="2743200" y="2532063"/>
            <a:ext cx="3657600" cy="79375"/>
            <a:chOff x="2743200" y="2378869"/>
            <a:chExt cx="3657600" cy="80962"/>
          </a:xfrm>
        </p:grpSpPr>
        <p:cxnSp>
          <p:nvCxnSpPr>
            <p:cNvPr id="65" name="Straight Connector 64"/>
            <p:cNvCxnSpPr/>
            <p:nvPr/>
          </p:nvCxnSpPr>
          <p:spPr>
            <a:xfrm>
              <a:off x="2743200" y="2419349"/>
              <a:ext cx="365760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4529138" y="2378869"/>
              <a:ext cx="80962" cy="8096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chemeClr val="tx1"/>
                </a:solidFill>
                <a:cs typeface="Arial" charset="0"/>
              </a:endParaRPr>
            </a:p>
          </p:txBody>
        </p:sp>
      </p:grpSp>
      <p:sp>
        <p:nvSpPr>
          <p:cNvPr id="68" name="Title 1"/>
          <p:cNvSpPr txBox="1">
            <a:spLocks/>
          </p:cNvSpPr>
          <p:nvPr/>
        </p:nvSpPr>
        <p:spPr>
          <a:xfrm>
            <a:off x="914400" y="4324350"/>
            <a:ext cx="7315200" cy="6096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n-US" sz="1100" dirty="0" smtClean="0">
                <a:latin typeface="Gulim" pitchFamily="34" charset="-127"/>
              </a:rPr>
              <a:t>CLEANPOINT PRESENTATION BY SHAFURA DESIGN</a:t>
            </a:r>
          </a:p>
          <a:p>
            <a:pPr fontAlgn="auto">
              <a:spcAft>
                <a:spcPts val="0"/>
              </a:spcAft>
              <a:defRPr/>
            </a:pPr>
            <a:r>
              <a:rPr lang="en-US" sz="1100" dirty="0" smtClean="0">
                <a:solidFill>
                  <a:srgbClr val="00B0F0"/>
                </a:solidFill>
                <a:latin typeface="Gulim" pitchFamily="34" charset="-127"/>
              </a:rPr>
              <a:t>ADDRESS : STREET NORTH PLANET, NO. 23, BUILDING 09, EARTH PLANET, TELP: 123455, EMAIL: THISCOMPANY@DOMAIN.COM</a:t>
            </a:r>
            <a:r>
              <a:rPr lang="en-US" sz="1100" dirty="0">
                <a:solidFill>
                  <a:srgbClr val="00B0F0"/>
                </a:solidFill>
                <a:latin typeface="Gulim" pitchFamily="34" charset="-127"/>
              </a:rPr>
              <a:t> </a:t>
            </a:r>
            <a:r>
              <a:rPr lang="en-US" sz="1100" dirty="0" smtClean="0">
                <a:solidFill>
                  <a:srgbClr val="00B0F0"/>
                </a:solidFill>
                <a:latin typeface="Gulim" pitchFamily="34" charset="-127"/>
              </a:rPr>
              <a:t>, URL: WWW.COMPANY.COM</a:t>
            </a:r>
            <a:endParaRPr lang="en-US" sz="1100" dirty="0">
              <a:solidFill>
                <a:srgbClr val="00B0F0"/>
              </a:solidFill>
              <a:latin typeface="Gulim" pitchFamily="34" charset="-127"/>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3">
                                            <p:txEl>
                                              <p:pRg st="0" end="0"/>
                                            </p:txEl>
                                          </p:spTgt>
                                        </p:tgtEl>
                                        <p:attrNameLst>
                                          <p:attrName>style.visibility</p:attrName>
                                        </p:attrNameLst>
                                      </p:cBhvr>
                                      <p:to>
                                        <p:strVal val="visible"/>
                                      </p:to>
                                    </p:set>
                                    <p:animEffect transition="in" filter="fade">
                                      <p:cBhvr>
                                        <p:cTn id="15" dur="500"/>
                                        <p:tgtEl>
                                          <p:spTgt spid="63">
                                            <p:txEl>
                                              <p:pRg st="0" end="0"/>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build="p"/>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06</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OUR TIME LINE</a:t>
            </a:r>
          </a:p>
        </p:txBody>
      </p:sp>
      <p:sp>
        <p:nvSpPr>
          <p:cNvPr id="29" name="TextBox 28"/>
          <p:cNvSpPr txBox="1">
            <a:spLocks noChangeArrowheads="1"/>
          </p:cNvSpPr>
          <p:nvPr/>
        </p:nvSpPr>
        <p:spPr bwMode="auto">
          <a:xfrm>
            <a:off x="1828800" y="3714750"/>
            <a:ext cx="5486400" cy="78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000"/>
              <a:t>Contrary to popular belief, Lorem Ipsum is not simply random text. It has roots in a piece of classical Latin literature from 45 BC. Contrary to It has roots in a piece of classical Latin  lorem ipsum dolor sit amet dan kolor suum ata si memet literature </a:t>
            </a:r>
          </a:p>
        </p:txBody>
      </p:sp>
      <p:grpSp>
        <p:nvGrpSpPr>
          <p:cNvPr id="53" name="Group 52"/>
          <p:cNvGrpSpPr>
            <a:grpSpLocks/>
          </p:cNvGrpSpPr>
          <p:nvPr/>
        </p:nvGrpSpPr>
        <p:grpSpPr bwMode="auto">
          <a:xfrm>
            <a:off x="1066800" y="1612900"/>
            <a:ext cx="914400" cy="1565275"/>
            <a:chOff x="1066800" y="2495550"/>
            <a:chExt cx="914400" cy="1565503"/>
          </a:xfrm>
        </p:grpSpPr>
        <p:sp>
          <p:nvSpPr>
            <p:cNvPr id="48" name="Oval 47"/>
            <p:cNvSpPr/>
            <p:nvPr/>
          </p:nvSpPr>
          <p:spPr>
            <a:xfrm>
              <a:off x="1066800" y="2495550"/>
              <a:ext cx="914400" cy="914533"/>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97" name="TextBox 29"/>
            <p:cNvSpPr txBox="1">
              <a:spLocks noChangeArrowheads="1"/>
            </p:cNvSpPr>
            <p:nvPr/>
          </p:nvSpPr>
          <p:spPr bwMode="auto">
            <a:xfrm>
              <a:off x="1066800" y="3313648"/>
              <a:ext cx="914400" cy="415550"/>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2005</a:t>
              </a:r>
            </a:p>
          </p:txBody>
        </p:sp>
        <p:sp>
          <p:nvSpPr>
            <p:cNvPr id="7198" name="TextBox 42"/>
            <p:cNvSpPr txBox="1">
              <a:spLocks noChangeArrowheads="1"/>
            </p:cNvSpPr>
            <p:nvPr/>
          </p:nvSpPr>
          <p:spPr bwMode="auto">
            <a:xfrm>
              <a:off x="1066800" y="3814801"/>
              <a:ext cx="914400" cy="246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We born</a:t>
              </a:r>
            </a:p>
          </p:txBody>
        </p:sp>
      </p:grpSp>
      <p:cxnSp>
        <p:nvCxnSpPr>
          <p:cNvPr id="38" name="Straight Arrow Connector 37"/>
          <p:cNvCxnSpPr/>
          <p:nvPr/>
        </p:nvCxnSpPr>
        <p:spPr>
          <a:xfrm>
            <a:off x="2133600" y="2651125"/>
            <a:ext cx="228600" cy="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 1"/>
          <p:cNvGrpSpPr>
            <a:grpSpLocks/>
          </p:cNvGrpSpPr>
          <p:nvPr/>
        </p:nvGrpSpPr>
        <p:grpSpPr bwMode="auto">
          <a:xfrm>
            <a:off x="2590800" y="1622425"/>
            <a:ext cx="914400" cy="1863725"/>
            <a:chOff x="2590800" y="1622426"/>
            <a:chExt cx="914400" cy="1863724"/>
          </a:xfrm>
        </p:grpSpPr>
        <p:sp>
          <p:nvSpPr>
            <p:cNvPr id="49" name="Oval 48"/>
            <p:cNvSpPr/>
            <p:nvPr/>
          </p:nvSpPr>
          <p:spPr>
            <a:xfrm>
              <a:off x="2590800" y="1622426"/>
              <a:ext cx="914400" cy="914400"/>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94" name="TextBox 30"/>
            <p:cNvSpPr txBox="1">
              <a:spLocks noChangeArrowheads="1"/>
            </p:cNvSpPr>
            <p:nvPr/>
          </p:nvSpPr>
          <p:spPr bwMode="auto">
            <a:xfrm>
              <a:off x="2590800" y="2431025"/>
              <a:ext cx="914400" cy="415498"/>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2007</a:t>
              </a:r>
            </a:p>
          </p:txBody>
        </p:sp>
        <p:sp>
          <p:nvSpPr>
            <p:cNvPr id="7195" name="TextBox 43"/>
            <p:cNvSpPr txBox="1">
              <a:spLocks noChangeArrowheads="1"/>
            </p:cNvSpPr>
            <p:nvPr/>
          </p:nvSpPr>
          <p:spPr bwMode="auto">
            <a:xfrm>
              <a:off x="2590800" y="2932152"/>
              <a:ext cx="914400"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Growth with new vision and mission </a:t>
              </a:r>
            </a:p>
          </p:txBody>
        </p:sp>
      </p:grpSp>
      <p:cxnSp>
        <p:nvCxnSpPr>
          <p:cNvPr id="40" name="Straight Arrow Connector 39"/>
          <p:cNvCxnSpPr/>
          <p:nvPr/>
        </p:nvCxnSpPr>
        <p:spPr>
          <a:xfrm>
            <a:off x="3657600" y="2651125"/>
            <a:ext cx="228600" cy="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7" name="Group 6"/>
          <p:cNvGrpSpPr>
            <a:grpSpLocks/>
          </p:cNvGrpSpPr>
          <p:nvPr/>
        </p:nvGrpSpPr>
        <p:grpSpPr bwMode="auto">
          <a:xfrm>
            <a:off x="4114800" y="1612900"/>
            <a:ext cx="914400" cy="1719263"/>
            <a:chOff x="4114800" y="1612900"/>
            <a:chExt cx="914400" cy="1719385"/>
          </a:xfrm>
        </p:grpSpPr>
        <p:sp>
          <p:nvSpPr>
            <p:cNvPr id="50" name="Oval 49"/>
            <p:cNvSpPr/>
            <p:nvPr/>
          </p:nvSpPr>
          <p:spPr>
            <a:xfrm>
              <a:off x="4114800" y="1612900"/>
              <a:ext cx="914400" cy="914465"/>
            </a:xfrm>
            <a:prstGeom prst="ellipse">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91" name="TextBox 31"/>
            <p:cNvSpPr txBox="1">
              <a:spLocks noChangeArrowheads="1"/>
            </p:cNvSpPr>
            <p:nvPr/>
          </p:nvSpPr>
          <p:spPr bwMode="auto">
            <a:xfrm>
              <a:off x="4114800" y="2431013"/>
              <a:ext cx="914400" cy="415522"/>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2009</a:t>
              </a:r>
            </a:p>
          </p:txBody>
        </p:sp>
        <p:sp>
          <p:nvSpPr>
            <p:cNvPr id="7192" name="TextBox 44"/>
            <p:cNvSpPr txBox="1">
              <a:spLocks noChangeArrowheads="1"/>
            </p:cNvSpPr>
            <p:nvPr/>
          </p:nvSpPr>
          <p:spPr bwMode="auto">
            <a:xfrm>
              <a:off x="4114800" y="2932152"/>
              <a:ext cx="914400" cy="4001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We have 100 new clients</a:t>
              </a:r>
            </a:p>
          </p:txBody>
        </p:sp>
      </p:grpSp>
      <p:cxnSp>
        <p:nvCxnSpPr>
          <p:cNvPr id="41" name="Straight Arrow Connector 40"/>
          <p:cNvCxnSpPr/>
          <p:nvPr/>
        </p:nvCxnSpPr>
        <p:spPr>
          <a:xfrm>
            <a:off x="5181600" y="2638425"/>
            <a:ext cx="228600" cy="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8" name="Group 7"/>
          <p:cNvGrpSpPr>
            <a:grpSpLocks/>
          </p:cNvGrpSpPr>
          <p:nvPr/>
        </p:nvGrpSpPr>
        <p:grpSpPr bwMode="auto">
          <a:xfrm>
            <a:off x="5638800" y="1622425"/>
            <a:ext cx="914400" cy="1863725"/>
            <a:chOff x="5638800" y="1622425"/>
            <a:chExt cx="914400" cy="1863725"/>
          </a:xfrm>
        </p:grpSpPr>
        <p:sp>
          <p:nvSpPr>
            <p:cNvPr id="51" name="Oval 50"/>
            <p:cNvSpPr/>
            <p:nvPr/>
          </p:nvSpPr>
          <p:spPr>
            <a:xfrm>
              <a:off x="5638800" y="1622425"/>
              <a:ext cx="914400" cy="914400"/>
            </a:xfrm>
            <a:prstGeom prst="ellipse">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88" name="TextBox 32"/>
            <p:cNvSpPr txBox="1">
              <a:spLocks noChangeArrowheads="1"/>
            </p:cNvSpPr>
            <p:nvPr/>
          </p:nvSpPr>
          <p:spPr bwMode="auto">
            <a:xfrm>
              <a:off x="5638800" y="2431025"/>
              <a:ext cx="914400" cy="415498"/>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2011</a:t>
              </a:r>
            </a:p>
          </p:txBody>
        </p:sp>
        <p:sp>
          <p:nvSpPr>
            <p:cNvPr id="7189" name="TextBox 45"/>
            <p:cNvSpPr txBox="1">
              <a:spLocks noChangeArrowheads="1"/>
            </p:cNvSpPr>
            <p:nvPr/>
          </p:nvSpPr>
          <p:spPr bwMode="auto">
            <a:xfrm>
              <a:off x="5638800" y="2932152"/>
              <a:ext cx="914400"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Award best agency of the year</a:t>
              </a:r>
            </a:p>
          </p:txBody>
        </p:sp>
      </p:grpSp>
      <p:cxnSp>
        <p:nvCxnSpPr>
          <p:cNvPr id="42" name="Straight Arrow Connector 41"/>
          <p:cNvCxnSpPr/>
          <p:nvPr/>
        </p:nvCxnSpPr>
        <p:spPr>
          <a:xfrm>
            <a:off x="6705600" y="2638425"/>
            <a:ext cx="228600" cy="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9" name="Group 8"/>
          <p:cNvGrpSpPr>
            <a:grpSpLocks/>
          </p:cNvGrpSpPr>
          <p:nvPr/>
        </p:nvGrpSpPr>
        <p:grpSpPr bwMode="auto">
          <a:xfrm>
            <a:off x="7162800" y="1622425"/>
            <a:ext cx="914400" cy="1709738"/>
            <a:chOff x="7162800" y="1622425"/>
            <a:chExt cx="914400" cy="1709860"/>
          </a:xfrm>
        </p:grpSpPr>
        <p:sp>
          <p:nvSpPr>
            <p:cNvPr id="52" name="Oval 51"/>
            <p:cNvSpPr/>
            <p:nvPr/>
          </p:nvSpPr>
          <p:spPr>
            <a:xfrm>
              <a:off x="7162800" y="1622425"/>
              <a:ext cx="914400" cy="914465"/>
            </a:xfrm>
            <a:prstGeom prst="ellipse">
              <a:avLst/>
            </a:prstGeom>
            <a:blipFill>
              <a:blip r:embed="rId7"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7185" name="TextBox 33"/>
            <p:cNvSpPr txBox="1">
              <a:spLocks noChangeArrowheads="1"/>
            </p:cNvSpPr>
            <p:nvPr/>
          </p:nvSpPr>
          <p:spPr bwMode="auto">
            <a:xfrm>
              <a:off x="7162800" y="2431013"/>
              <a:ext cx="914400" cy="415522"/>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solidFill>
                    <a:schemeClr val="bg1"/>
                  </a:solidFill>
                  <a:latin typeface="Gulim" pitchFamily="34" charset="-127"/>
                </a:rPr>
                <a:t>2013</a:t>
              </a:r>
            </a:p>
          </p:txBody>
        </p:sp>
        <p:sp>
          <p:nvSpPr>
            <p:cNvPr id="7186" name="TextBox 46"/>
            <p:cNvSpPr txBox="1">
              <a:spLocks noChangeArrowheads="1"/>
            </p:cNvSpPr>
            <p:nvPr/>
          </p:nvSpPr>
          <p:spPr bwMode="auto">
            <a:xfrm>
              <a:off x="7162800" y="2932152"/>
              <a:ext cx="914400" cy="4001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000"/>
                <a:t>We turn globlal world</a:t>
              </a:r>
            </a:p>
          </p:txBody>
        </p:sp>
      </p:grpSp>
      <p:sp>
        <p:nvSpPr>
          <p:cNvPr id="35" name="TextBox 34"/>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p:tgtEl>
                                          <p:spTgt spid="35"/>
                                        </p:tgtEl>
                                        <p:attrNameLst>
                                          <p:attrName>ppt_y</p:attrName>
                                        </p:attrNameLst>
                                      </p:cBhvr>
                                      <p:tavLst>
                                        <p:tav tm="0">
                                          <p:val>
                                            <p:strVal val="#ppt_y-#ppt_h*1.125000"/>
                                          </p:val>
                                        </p:tav>
                                        <p:tav tm="100000">
                                          <p:val>
                                            <p:strVal val="#ppt_y"/>
                                          </p:val>
                                        </p:tav>
                                      </p:tavLst>
                                    </p:anim>
                                    <p:animEffect transition="in" filter="wipe(down)">
                                      <p:cBhvr>
                                        <p:cTn id="13" dur="500"/>
                                        <p:tgtEl>
                                          <p:spTgt spid="35"/>
                                        </p:tgtEl>
                                      </p:cBhvr>
                                    </p:animEffect>
                                  </p:childTnLst>
                                </p:cTn>
                              </p:par>
                            </p:childTnLst>
                          </p:cTn>
                        </p:par>
                        <p:par>
                          <p:cTn id="14" fill="hold" nodeType="afterGroup">
                            <p:stCondLst>
                              <p:cond delay="1000"/>
                            </p:stCondLst>
                            <p:childTnLst>
                              <p:par>
                                <p:cTn id="15" presetID="2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left)">
                                      <p:cBhvr>
                                        <p:cTn id="21" dur="500"/>
                                        <p:tgtEl>
                                          <p:spTgt spid="38"/>
                                        </p:tgtEl>
                                      </p:cBhvr>
                                    </p:animEffect>
                                  </p:childTnLst>
                                </p:cTn>
                              </p:par>
                            </p:childTnLst>
                          </p:cTn>
                        </p:par>
                        <p:par>
                          <p:cTn id="22" fill="hold" nodeType="afterGroup">
                            <p:stCondLst>
                              <p:cond delay="2000"/>
                            </p:stCondLst>
                            <p:childTnLst>
                              <p:par>
                                <p:cTn id="23" presetID="22" presetClass="entr" presetSubtype="8"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nodeType="afterGroup">
                            <p:stCondLst>
                              <p:cond delay="300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nodeType="afterGroup">
                            <p:stCondLst>
                              <p:cond delay="3500"/>
                            </p:stCondLst>
                            <p:childTnLst>
                              <p:par>
                                <p:cTn id="35" presetID="22" presetClass="entr" presetSubtype="8"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par>
                          <p:cTn id="38" fill="hold" nodeType="afterGroup">
                            <p:stCondLst>
                              <p:cond delay="4000"/>
                            </p:stCondLst>
                            <p:childTnLst>
                              <p:par>
                                <p:cTn id="39" presetID="2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par>
                          <p:cTn id="42" fill="hold" nodeType="afterGroup">
                            <p:stCondLst>
                              <p:cond delay="4500"/>
                            </p:stCondLst>
                            <p:childTnLst>
                              <p:par>
                                <p:cTn id="43" presetID="22" presetClass="entr" presetSubtype="8"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nodeType="afterGroup">
                            <p:stCondLst>
                              <p:cond delay="5000"/>
                            </p:stCondLst>
                            <p:childTnLst>
                              <p:par>
                                <p:cTn id="47" presetID="22" presetClass="entr" presetSubtype="8"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left)">
                                      <p:cBhvr>
                                        <p:cTn id="49" dur="500"/>
                                        <p:tgtEl>
                                          <p:spTgt spid="9"/>
                                        </p:tgtEl>
                                      </p:cBhvr>
                                    </p:animEffect>
                                  </p:childTnLst>
                                </p:cTn>
                              </p:par>
                            </p:childTnLst>
                          </p:cTn>
                        </p:par>
                        <p:par>
                          <p:cTn id="50" fill="hold" nodeType="afterGroup">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9"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07</a:t>
            </a:r>
          </a:p>
        </p:txBody>
      </p:sp>
      <p:sp>
        <p:nvSpPr>
          <p:cNvPr id="6"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Other timeline sample</a:t>
            </a:r>
          </a:p>
        </p:txBody>
      </p:sp>
      <p:cxnSp>
        <p:nvCxnSpPr>
          <p:cNvPr id="54" name="Straight Connector 53"/>
          <p:cNvCxnSpPr/>
          <p:nvPr/>
        </p:nvCxnSpPr>
        <p:spPr>
          <a:xfrm>
            <a:off x="2057400"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267200"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481763"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8693150" y="2800350"/>
            <a:ext cx="45085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sp>
        <p:nvSpPr>
          <p:cNvPr id="28" name="TextBox 27"/>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grpSp>
        <p:nvGrpSpPr>
          <p:cNvPr id="3" name="Group 2"/>
          <p:cNvGrpSpPr>
            <a:grpSpLocks/>
          </p:cNvGrpSpPr>
          <p:nvPr/>
        </p:nvGrpSpPr>
        <p:grpSpPr bwMode="auto">
          <a:xfrm>
            <a:off x="381000" y="1657350"/>
            <a:ext cx="1676400" cy="2209800"/>
            <a:chOff x="381000" y="1428750"/>
            <a:chExt cx="1676400" cy="2209800"/>
          </a:xfrm>
        </p:grpSpPr>
        <p:sp>
          <p:nvSpPr>
            <p:cNvPr id="39" name="Rectangle 38"/>
            <p:cNvSpPr/>
            <p:nvPr/>
          </p:nvSpPr>
          <p:spPr>
            <a:xfrm>
              <a:off x="381000" y="142875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216" name="TextBox 57"/>
            <p:cNvSpPr txBox="1">
              <a:spLocks noChangeArrowheads="1"/>
            </p:cNvSpPr>
            <p:nvPr/>
          </p:nvSpPr>
          <p:spPr bwMode="auto">
            <a:xfrm>
              <a:off x="381000" y="2915275"/>
              <a:ext cx="1676400" cy="723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WE BORN</a:t>
              </a:r>
            </a:p>
            <a:p>
              <a:pPr algn="ctr" eaLnBrk="1" hangingPunct="1"/>
              <a:r>
                <a:rPr lang="en-US" altLang="zh-CN" sz="1000"/>
                <a:t>We born started the business</a:t>
              </a:r>
            </a:p>
          </p:txBody>
        </p:sp>
        <p:sp>
          <p:nvSpPr>
            <p:cNvPr id="2" name="Rectangle 1"/>
            <p:cNvSpPr/>
            <p:nvPr/>
          </p:nvSpPr>
          <p:spPr>
            <a:xfrm>
              <a:off x="381000" y="2571750"/>
              <a:ext cx="1676400"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2005</a:t>
              </a:r>
            </a:p>
          </p:txBody>
        </p:sp>
      </p:grpSp>
      <p:grpSp>
        <p:nvGrpSpPr>
          <p:cNvPr id="7" name="Group 6"/>
          <p:cNvGrpSpPr>
            <a:grpSpLocks/>
          </p:cNvGrpSpPr>
          <p:nvPr/>
        </p:nvGrpSpPr>
        <p:grpSpPr bwMode="auto">
          <a:xfrm>
            <a:off x="2590800" y="1657350"/>
            <a:ext cx="1676400" cy="2286000"/>
            <a:chOff x="2590800" y="1428750"/>
            <a:chExt cx="1676400" cy="2286000"/>
          </a:xfrm>
        </p:grpSpPr>
        <p:sp>
          <p:nvSpPr>
            <p:cNvPr id="40" name="Rectangle 39"/>
            <p:cNvSpPr/>
            <p:nvPr/>
          </p:nvSpPr>
          <p:spPr>
            <a:xfrm>
              <a:off x="2590800" y="2571750"/>
              <a:ext cx="1676400" cy="1143000"/>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213" name="TextBox 60"/>
            <p:cNvSpPr txBox="1">
              <a:spLocks noChangeArrowheads="1"/>
            </p:cNvSpPr>
            <p:nvPr/>
          </p:nvSpPr>
          <p:spPr bwMode="auto">
            <a:xfrm>
              <a:off x="2590800" y="1428750"/>
              <a:ext cx="1676400" cy="723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GROWTH</a:t>
              </a:r>
            </a:p>
            <a:p>
              <a:pPr algn="ctr" eaLnBrk="1" hangingPunct="1"/>
              <a:r>
                <a:rPr lang="en-US" altLang="zh-CN" sz="1000"/>
                <a:t>New employement opportunities in one year</a:t>
              </a:r>
            </a:p>
          </p:txBody>
        </p:sp>
        <p:sp>
          <p:nvSpPr>
            <p:cNvPr id="27" name="Rectangle 26"/>
            <p:cNvSpPr/>
            <p:nvPr/>
          </p:nvSpPr>
          <p:spPr>
            <a:xfrm>
              <a:off x="2590800" y="2228850"/>
              <a:ext cx="1676400"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2007</a:t>
              </a:r>
            </a:p>
          </p:txBody>
        </p:sp>
      </p:grpSp>
      <p:grpSp>
        <p:nvGrpSpPr>
          <p:cNvPr id="8" name="Group 7"/>
          <p:cNvGrpSpPr>
            <a:grpSpLocks/>
          </p:cNvGrpSpPr>
          <p:nvPr/>
        </p:nvGrpSpPr>
        <p:grpSpPr bwMode="auto">
          <a:xfrm>
            <a:off x="4805363" y="1657350"/>
            <a:ext cx="1677987" cy="2209800"/>
            <a:chOff x="4805370" y="1428750"/>
            <a:chExt cx="1677980" cy="2209800"/>
          </a:xfrm>
        </p:grpSpPr>
        <p:sp>
          <p:nvSpPr>
            <p:cNvPr id="41" name="Rectangle 40"/>
            <p:cNvSpPr/>
            <p:nvPr/>
          </p:nvSpPr>
          <p:spPr>
            <a:xfrm>
              <a:off x="4805370" y="1428750"/>
              <a:ext cx="1676393" cy="1143000"/>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210" name="TextBox 61"/>
            <p:cNvSpPr txBox="1">
              <a:spLocks noChangeArrowheads="1"/>
            </p:cNvSpPr>
            <p:nvPr/>
          </p:nvSpPr>
          <p:spPr bwMode="auto">
            <a:xfrm>
              <a:off x="4806950" y="2915275"/>
              <a:ext cx="1676400" cy="723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PORTFOLIO</a:t>
              </a:r>
            </a:p>
            <a:p>
              <a:pPr algn="ctr" eaLnBrk="1" hangingPunct="1"/>
              <a:r>
                <a:rPr lang="en-US" altLang="zh-CN" sz="1000"/>
                <a:t>98 clients added to our portfolio</a:t>
              </a:r>
            </a:p>
          </p:txBody>
        </p:sp>
        <p:sp>
          <p:nvSpPr>
            <p:cNvPr id="29" name="Rectangle 28"/>
            <p:cNvSpPr/>
            <p:nvPr/>
          </p:nvSpPr>
          <p:spPr>
            <a:xfrm>
              <a:off x="4805370" y="2571750"/>
              <a:ext cx="1676393"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2008</a:t>
              </a:r>
            </a:p>
          </p:txBody>
        </p:sp>
      </p:grpSp>
      <p:grpSp>
        <p:nvGrpSpPr>
          <p:cNvPr id="9" name="Group 8"/>
          <p:cNvGrpSpPr>
            <a:grpSpLocks/>
          </p:cNvGrpSpPr>
          <p:nvPr/>
        </p:nvGrpSpPr>
        <p:grpSpPr bwMode="auto">
          <a:xfrm>
            <a:off x="7010400" y="1657350"/>
            <a:ext cx="1682750" cy="2286000"/>
            <a:chOff x="7010400" y="1428750"/>
            <a:chExt cx="1683070" cy="2286000"/>
          </a:xfrm>
        </p:grpSpPr>
        <p:sp>
          <p:nvSpPr>
            <p:cNvPr id="42" name="Rectangle 41"/>
            <p:cNvSpPr/>
            <p:nvPr/>
          </p:nvSpPr>
          <p:spPr>
            <a:xfrm>
              <a:off x="7016751" y="2571750"/>
              <a:ext cx="1676719" cy="1143000"/>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8207" name="TextBox 62"/>
            <p:cNvSpPr txBox="1">
              <a:spLocks noChangeArrowheads="1"/>
            </p:cNvSpPr>
            <p:nvPr/>
          </p:nvSpPr>
          <p:spPr bwMode="auto">
            <a:xfrm>
              <a:off x="7010400" y="1428750"/>
              <a:ext cx="1676400" cy="723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AWARD</a:t>
              </a:r>
            </a:p>
            <a:p>
              <a:pPr algn="ctr" eaLnBrk="1" hangingPunct="1"/>
              <a:r>
                <a:rPr lang="en-US" altLang="zh-CN" sz="1000"/>
                <a:t>Best agency of the year around the world</a:t>
              </a:r>
            </a:p>
          </p:txBody>
        </p:sp>
        <p:sp>
          <p:nvSpPr>
            <p:cNvPr id="30" name="Rectangle 29"/>
            <p:cNvSpPr/>
            <p:nvPr/>
          </p:nvSpPr>
          <p:spPr>
            <a:xfrm>
              <a:off x="7016751" y="2228850"/>
              <a:ext cx="1676719"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2009</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p:tgtEl>
                                          <p:spTgt spid="28"/>
                                        </p:tgtEl>
                                        <p:attrNameLst>
                                          <p:attrName>ppt_y</p:attrName>
                                        </p:attrNameLst>
                                      </p:cBhvr>
                                      <p:tavLst>
                                        <p:tav tm="0">
                                          <p:val>
                                            <p:strVal val="#ppt_y-#ppt_h*1.125000"/>
                                          </p:val>
                                        </p:tav>
                                        <p:tav tm="100000">
                                          <p:val>
                                            <p:strVal val="#ppt_y"/>
                                          </p:val>
                                        </p:tav>
                                      </p:tavLst>
                                    </p:anim>
                                    <p:animEffect transition="in" filter="wipe(down)">
                                      <p:cBhvr>
                                        <p:cTn id="13" dur="500"/>
                                        <p:tgtEl>
                                          <p:spTgt spid="28"/>
                                        </p:tgtEl>
                                      </p:cBhvr>
                                    </p:animEffect>
                                  </p:childTnLst>
                                </p:cTn>
                              </p:par>
                            </p:childTnLst>
                          </p:cTn>
                        </p:par>
                        <p:par>
                          <p:cTn id="14" fill="hold" nodeType="afterGroup">
                            <p:stCondLst>
                              <p:cond delay="1000"/>
                            </p:stCondLst>
                            <p:childTnLst>
                              <p:par>
                                <p:cTn id="15" presetID="9"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ipe(left)">
                                      <p:cBhvr>
                                        <p:cTn id="21" dur="500"/>
                                        <p:tgtEl>
                                          <p:spTgt spid="54"/>
                                        </p:tgtEl>
                                      </p:cBhvr>
                                    </p:animEffect>
                                  </p:childTnLst>
                                </p:cTn>
                              </p:par>
                            </p:childTnLst>
                          </p:cTn>
                        </p:par>
                        <p:par>
                          <p:cTn id="22" fill="hold" nodeType="afterGroup">
                            <p:stCondLst>
                              <p:cond delay="2000"/>
                            </p:stCondLst>
                            <p:childTnLst>
                              <p:par>
                                <p:cTn id="23" presetID="9"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wipe(left)">
                                      <p:cBhvr>
                                        <p:cTn id="29" dur="500"/>
                                        <p:tgtEl>
                                          <p:spTgt spid="59"/>
                                        </p:tgtEl>
                                      </p:cBhvr>
                                    </p:animEffect>
                                  </p:childTnLst>
                                </p:cTn>
                              </p:par>
                            </p:childTnLst>
                          </p:cTn>
                        </p:par>
                        <p:par>
                          <p:cTn id="30" fill="hold" nodeType="afterGroup">
                            <p:stCondLst>
                              <p:cond delay="3000"/>
                            </p:stCondLst>
                            <p:childTnLst>
                              <p:par>
                                <p:cTn id="31" presetID="9"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dissolve">
                                      <p:cBhvr>
                                        <p:cTn id="33" dur="500"/>
                                        <p:tgtEl>
                                          <p:spTgt spid="8"/>
                                        </p:tgtEl>
                                      </p:cBhvr>
                                    </p:animEffect>
                                  </p:childTnLst>
                                </p:cTn>
                              </p:par>
                            </p:childTnLst>
                          </p:cTn>
                        </p:par>
                        <p:par>
                          <p:cTn id="34" fill="hold" nodeType="afterGroup">
                            <p:stCondLst>
                              <p:cond delay="3500"/>
                            </p:stCondLst>
                            <p:childTnLst>
                              <p:par>
                                <p:cTn id="35" presetID="22" presetClass="entr" presetSubtype="8"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childTnLst>
                          </p:cTn>
                        </p:par>
                        <p:par>
                          <p:cTn id="38" fill="hold" nodeType="afterGroup">
                            <p:stCondLst>
                              <p:cond delay="4000"/>
                            </p:stCondLst>
                            <p:childTnLst>
                              <p:par>
                                <p:cTn id="39" presetID="9"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dissolve">
                                      <p:cBhvr>
                                        <p:cTn id="41" dur="500"/>
                                        <p:tgtEl>
                                          <p:spTgt spid="9"/>
                                        </p:tgtEl>
                                      </p:cBhvr>
                                    </p:animEffect>
                                  </p:childTnLst>
                                </p:cTn>
                              </p:par>
                            </p:childTnLst>
                          </p:cTn>
                        </p:par>
                        <p:par>
                          <p:cTn id="42" fill="hold" nodeType="afterGroup">
                            <p:stCondLst>
                              <p:cond delay="4500"/>
                            </p:stCondLst>
                            <p:childTnLst>
                              <p:par>
                                <p:cTn id="43" presetID="22" presetClass="entr" presetSubtype="8" fill="hold" nodeType="after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wipe(left)">
                                      <p:cBhvr>
                                        <p:cTn id="4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08</a:t>
            </a:r>
          </a:p>
        </p:txBody>
      </p:sp>
      <p:cxnSp>
        <p:nvCxnSpPr>
          <p:cNvPr id="54" name="Straight Connector 53"/>
          <p:cNvCxnSpPr/>
          <p:nvPr/>
        </p:nvCxnSpPr>
        <p:spPr>
          <a:xfrm>
            <a:off x="2057400"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267200"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481763" y="2800350"/>
            <a:ext cx="5334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0" y="2801938"/>
            <a:ext cx="381000" cy="0"/>
          </a:xfrm>
          <a:prstGeom prst="line">
            <a:avLst/>
          </a:prstGeom>
          <a:ln w="6350">
            <a:solidFill>
              <a:srgbClr val="00B0F0"/>
            </a:solidFill>
            <a:prstDash val="dashDot"/>
            <a:round/>
          </a:ln>
        </p:spPr>
        <p:style>
          <a:lnRef idx="1">
            <a:schemeClr val="accent1"/>
          </a:lnRef>
          <a:fillRef idx="0">
            <a:schemeClr val="accent1"/>
          </a:fillRef>
          <a:effectRef idx="0">
            <a:schemeClr val="accent1"/>
          </a:effectRef>
          <a:fontRef idx="minor">
            <a:schemeClr val="tx1"/>
          </a:fontRef>
        </p:style>
      </p:cxnSp>
      <p:grpSp>
        <p:nvGrpSpPr>
          <p:cNvPr id="2" name="Group 1"/>
          <p:cNvGrpSpPr>
            <a:grpSpLocks/>
          </p:cNvGrpSpPr>
          <p:nvPr/>
        </p:nvGrpSpPr>
        <p:grpSpPr bwMode="auto">
          <a:xfrm>
            <a:off x="381000" y="1657350"/>
            <a:ext cx="1676400" cy="2209800"/>
            <a:chOff x="381000" y="1428750"/>
            <a:chExt cx="1676400" cy="2209800"/>
          </a:xfrm>
        </p:grpSpPr>
        <p:sp>
          <p:nvSpPr>
            <p:cNvPr id="39" name="Rectangle 38"/>
            <p:cNvSpPr/>
            <p:nvPr/>
          </p:nvSpPr>
          <p:spPr>
            <a:xfrm>
              <a:off x="381000" y="1428750"/>
              <a:ext cx="1676400" cy="1143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238" name="TextBox 57"/>
            <p:cNvSpPr txBox="1">
              <a:spLocks noChangeArrowheads="1"/>
            </p:cNvSpPr>
            <p:nvPr/>
          </p:nvSpPr>
          <p:spPr bwMode="auto">
            <a:xfrm>
              <a:off x="381000" y="2915275"/>
              <a:ext cx="1676400" cy="723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WE BORN again</a:t>
              </a:r>
            </a:p>
            <a:p>
              <a:pPr algn="ctr" eaLnBrk="1" hangingPunct="1"/>
              <a:r>
                <a:rPr lang="en-US" altLang="zh-CN" sz="1000"/>
                <a:t>We born started the business</a:t>
              </a:r>
            </a:p>
          </p:txBody>
        </p:sp>
        <p:sp>
          <p:nvSpPr>
            <p:cNvPr id="24" name="Rectangle 23"/>
            <p:cNvSpPr/>
            <p:nvPr/>
          </p:nvSpPr>
          <p:spPr>
            <a:xfrm>
              <a:off x="381000" y="2571750"/>
              <a:ext cx="1676400"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2010</a:t>
              </a:r>
            </a:p>
          </p:txBody>
        </p:sp>
      </p:grpSp>
      <p:grpSp>
        <p:nvGrpSpPr>
          <p:cNvPr id="3" name="Group 2"/>
          <p:cNvGrpSpPr>
            <a:grpSpLocks/>
          </p:cNvGrpSpPr>
          <p:nvPr/>
        </p:nvGrpSpPr>
        <p:grpSpPr bwMode="auto">
          <a:xfrm>
            <a:off x="2590800" y="1657350"/>
            <a:ext cx="1676400" cy="2286000"/>
            <a:chOff x="2590800" y="1428750"/>
            <a:chExt cx="1676400" cy="2286000"/>
          </a:xfrm>
        </p:grpSpPr>
        <p:sp>
          <p:nvSpPr>
            <p:cNvPr id="40" name="Rectangle 39"/>
            <p:cNvSpPr/>
            <p:nvPr/>
          </p:nvSpPr>
          <p:spPr>
            <a:xfrm>
              <a:off x="2590800" y="2571750"/>
              <a:ext cx="1676400" cy="1143000"/>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235" name="TextBox 60"/>
            <p:cNvSpPr txBox="1">
              <a:spLocks noChangeArrowheads="1"/>
            </p:cNvSpPr>
            <p:nvPr/>
          </p:nvSpPr>
          <p:spPr bwMode="auto">
            <a:xfrm>
              <a:off x="2590800" y="1428750"/>
              <a:ext cx="1676400" cy="723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GROWTH again</a:t>
              </a:r>
            </a:p>
            <a:p>
              <a:pPr algn="ctr" eaLnBrk="1" hangingPunct="1"/>
              <a:r>
                <a:rPr lang="en-US" altLang="zh-CN" sz="1000"/>
                <a:t>New employement opportunities in one year</a:t>
              </a:r>
            </a:p>
          </p:txBody>
        </p:sp>
        <p:sp>
          <p:nvSpPr>
            <p:cNvPr id="26" name="Rectangle 25"/>
            <p:cNvSpPr/>
            <p:nvPr/>
          </p:nvSpPr>
          <p:spPr>
            <a:xfrm>
              <a:off x="2590800" y="2228850"/>
              <a:ext cx="1676400"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2011</a:t>
              </a:r>
            </a:p>
          </p:txBody>
        </p:sp>
      </p:grpSp>
      <p:grpSp>
        <p:nvGrpSpPr>
          <p:cNvPr id="6" name="Group 5"/>
          <p:cNvGrpSpPr>
            <a:grpSpLocks/>
          </p:cNvGrpSpPr>
          <p:nvPr/>
        </p:nvGrpSpPr>
        <p:grpSpPr bwMode="auto">
          <a:xfrm>
            <a:off x="4805363" y="1657350"/>
            <a:ext cx="1677987" cy="2209800"/>
            <a:chOff x="4805370" y="1428750"/>
            <a:chExt cx="1677980" cy="2209799"/>
          </a:xfrm>
        </p:grpSpPr>
        <p:sp>
          <p:nvSpPr>
            <p:cNvPr id="41" name="Rectangle 40"/>
            <p:cNvSpPr/>
            <p:nvPr/>
          </p:nvSpPr>
          <p:spPr>
            <a:xfrm>
              <a:off x="4805370" y="1428750"/>
              <a:ext cx="1676393" cy="1142999"/>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232" name="TextBox 61"/>
            <p:cNvSpPr txBox="1">
              <a:spLocks noChangeArrowheads="1"/>
            </p:cNvSpPr>
            <p:nvPr/>
          </p:nvSpPr>
          <p:spPr bwMode="auto">
            <a:xfrm>
              <a:off x="4806950" y="2915274"/>
              <a:ext cx="1676400" cy="723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PORTFOLIO</a:t>
              </a:r>
            </a:p>
            <a:p>
              <a:pPr algn="ctr" eaLnBrk="1" hangingPunct="1"/>
              <a:r>
                <a:rPr lang="en-US" altLang="zh-CN" sz="1000"/>
                <a:t>98 clients added to our portfolio</a:t>
              </a:r>
            </a:p>
          </p:txBody>
        </p:sp>
        <p:sp>
          <p:nvSpPr>
            <p:cNvPr id="27" name="Rectangle 26"/>
            <p:cNvSpPr/>
            <p:nvPr/>
          </p:nvSpPr>
          <p:spPr>
            <a:xfrm>
              <a:off x="4805370" y="2571749"/>
              <a:ext cx="1676393"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2012</a:t>
              </a:r>
            </a:p>
          </p:txBody>
        </p:sp>
      </p:grpSp>
      <p:grpSp>
        <p:nvGrpSpPr>
          <p:cNvPr id="7" name="Group 6"/>
          <p:cNvGrpSpPr>
            <a:grpSpLocks/>
          </p:cNvGrpSpPr>
          <p:nvPr/>
        </p:nvGrpSpPr>
        <p:grpSpPr bwMode="auto">
          <a:xfrm>
            <a:off x="7010400" y="1657350"/>
            <a:ext cx="1682750" cy="2286000"/>
            <a:chOff x="7010400" y="1428750"/>
            <a:chExt cx="1683070" cy="2286000"/>
          </a:xfrm>
        </p:grpSpPr>
        <p:sp>
          <p:nvSpPr>
            <p:cNvPr id="42" name="Rectangle 41"/>
            <p:cNvSpPr/>
            <p:nvPr/>
          </p:nvSpPr>
          <p:spPr>
            <a:xfrm>
              <a:off x="7016751" y="2571750"/>
              <a:ext cx="1676719" cy="1143000"/>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dirty="0">
                <a:solidFill>
                  <a:srgbClr val="FFFFFF"/>
                </a:solidFill>
                <a:cs typeface="Arial" charset="0"/>
              </a:endParaRPr>
            </a:p>
          </p:txBody>
        </p:sp>
        <p:sp>
          <p:nvSpPr>
            <p:cNvPr id="9229" name="TextBox 62"/>
            <p:cNvSpPr txBox="1">
              <a:spLocks noChangeArrowheads="1"/>
            </p:cNvSpPr>
            <p:nvPr/>
          </p:nvSpPr>
          <p:spPr bwMode="auto">
            <a:xfrm>
              <a:off x="7010400" y="1428750"/>
              <a:ext cx="1676400" cy="723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n-US" altLang="zh-CN" sz="1400">
                  <a:latin typeface="Gulim" pitchFamily="34" charset="-127"/>
                </a:rPr>
                <a:t>We are here</a:t>
              </a:r>
            </a:p>
            <a:p>
              <a:pPr algn="ctr" eaLnBrk="1" hangingPunct="1"/>
              <a:r>
                <a:rPr lang="en-US" altLang="zh-CN" sz="1000"/>
                <a:t>Best agency of the year around the world</a:t>
              </a:r>
            </a:p>
          </p:txBody>
        </p:sp>
        <p:sp>
          <p:nvSpPr>
            <p:cNvPr id="28" name="Rectangle 27"/>
            <p:cNvSpPr/>
            <p:nvPr/>
          </p:nvSpPr>
          <p:spPr>
            <a:xfrm>
              <a:off x="7016751" y="2228850"/>
              <a:ext cx="1676719" cy="342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dirty="0">
                  <a:latin typeface="Gulim" pitchFamily="34" charset="-127"/>
                </a:rPr>
                <a:t>2013</a:t>
              </a: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nodeType="afterGroup">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dissolve">
                                      <p:cBhvr>
                                        <p:cTn id="19" dur="500"/>
                                        <p:tgtEl>
                                          <p:spTgt spid="3"/>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wipe(left)">
                                      <p:cBhvr>
                                        <p:cTn id="23" dur="500"/>
                                        <p:tgtEl>
                                          <p:spTgt spid="59"/>
                                        </p:tgtEl>
                                      </p:cBhvr>
                                    </p:animEffect>
                                  </p:childTnLst>
                                </p:cTn>
                              </p:par>
                            </p:childTnLst>
                          </p:cTn>
                        </p:par>
                        <p:par>
                          <p:cTn id="24" fill="hold" nodeType="afterGroup">
                            <p:stCondLst>
                              <p:cond delay="2500"/>
                            </p:stCondLst>
                            <p:childTnLst>
                              <p:par>
                                <p:cTn id="25" presetID="9"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ipe(left)">
                                      <p:cBhvr>
                                        <p:cTn id="31" dur="500"/>
                                        <p:tgtEl>
                                          <p:spTgt spid="60"/>
                                        </p:tgtEl>
                                      </p:cBhvr>
                                    </p:animEffect>
                                  </p:childTnLst>
                                </p:cTn>
                              </p:par>
                            </p:childTnLst>
                          </p:cTn>
                        </p:par>
                        <p:par>
                          <p:cTn id="32" fill="hold" nodeType="afterGroup">
                            <p:stCondLst>
                              <p:cond delay="3500"/>
                            </p:stCondLst>
                            <p:childTnLst>
                              <p:par>
                                <p:cTn id="33" presetID="9"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dissolv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0550"/>
            <a:ext cx="5486400" cy="381000"/>
          </a:xfrm>
        </p:spPr>
        <p:txBody>
          <a:bodyPr anchor="b"/>
          <a:lstStyle/>
          <a:p>
            <a:pPr eaLnBrk="1" hangingPunct="1"/>
            <a:r>
              <a:rPr lang="en-US" altLang="zh-CN" sz="3600" smtClean="0">
                <a:solidFill>
                  <a:srgbClr val="00B0F0"/>
                </a:solidFill>
                <a:latin typeface="Gulim" pitchFamily="34" charset="-127"/>
              </a:rPr>
              <a:t>Organization structure</a:t>
            </a:r>
          </a:p>
        </p:txBody>
      </p:sp>
      <p:sp>
        <p:nvSpPr>
          <p:cNvPr id="3" name="TextBox 2"/>
          <p:cNvSpPr txBox="1">
            <a:spLocks noChangeArrowheads="1"/>
          </p:cNvSpPr>
          <p:nvPr/>
        </p:nvSpPr>
        <p:spPr bwMode="auto">
          <a:xfrm>
            <a:off x="914400" y="895350"/>
            <a:ext cx="7315200" cy="2762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altLang="zh-CN" sz="1200" b="1"/>
              <a:t>Lorem Ipsum is not simply random text. It has roots in a piece of classic</a:t>
            </a:r>
          </a:p>
        </p:txBody>
      </p:sp>
      <p:sp>
        <p:nvSpPr>
          <p:cNvPr id="4" name="Title 1"/>
          <p:cNvSpPr txBox="1">
            <a:spLocks/>
          </p:cNvSpPr>
          <p:nvPr/>
        </p:nvSpPr>
        <p:spPr>
          <a:xfrm>
            <a:off x="914400" y="4552950"/>
            <a:ext cx="7848600" cy="381000"/>
          </a:xfrm>
          <a:prstGeom prst="rect">
            <a:avLst/>
          </a:prstGeom>
        </p:spPr>
        <p:txBody>
          <a:bodyPr anchor="b">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defRPr/>
            </a:pPr>
            <a:r>
              <a:rPr lang="en-US" sz="1400" dirty="0" smtClean="0">
                <a:solidFill>
                  <a:srgbClr val="00B0F0"/>
                </a:solidFill>
                <a:latin typeface="Gulim" pitchFamily="34" charset="-127"/>
              </a:rPr>
              <a:t>CLEAN</a:t>
            </a:r>
            <a:r>
              <a:rPr lang="en-US" sz="1400" dirty="0" smtClean="0">
                <a:latin typeface="Gulim" pitchFamily="34" charset="-127"/>
              </a:rPr>
              <a:t>POINT</a:t>
            </a:r>
            <a:endParaRPr lang="en-US" sz="1400" dirty="0">
              <a:latin typeface="Gulim" pitchFamily="34" charset="-127"/>
            </a:endParaRPr>
          </a:p>
        </p:txBody>
      </p:sp>
      <p:sp>
        <p:nvSpPr>
          <p:cNvPr id="5" name="Rectangle 4"/>
          <p:cNvSpPr/>
          <p:nvPr/>
        </p:nvSpPr>
        <p:spPr>
          <a:xfrm>
            <a:off x="371475" y="4657725"/>
            <a:ext cx="390525" cy="266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latin typeface="Gulim" pitchFamily="34" charset="-127"/>
              </a:rPr>
              <a:t>09</a:t>
            </a:r>
          </a:p>
        </p:txBody>
      </p:sp>
      <p:graphicFrame>
        <p:nvGraphicFramePr>
          <p:cNvPr id="6" name="Diagram 5"/>
          <p:cNvGraphicFramePr/>
          <p:nvPr/>
        </p:nvGraphicFramePr>
        <p:xfrm>
          <a:off x="914400" y="1428750"/>
          <a:ext cx="73152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9083</TotalTime>
  <Words>4421</Words>
  <Application>Microsoft Office PowerPoint</Application>
  <PresentationFormat>全屏显示(16:9)</PresentationFormat>
  <Paragraphs>735</Paragraphs>
  <Slides>51</Slides>
  <Notes>2</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51</vt:i4>
      </vt:variant>
    </vt:vector>
  </HeadingPairs>
  <TitlesOfParts>
    <vt:vector size="53" baseType="lpstr">
      <vt:lpstr>Office Theme</vt:lpstr>
      <vt:lpstr>Microsoft Office Excel 97-2003 工作表</vt:lpstr>
      <vt:lpstr>CLEANPOINT</vt:lpstr>
      <vt:lpstr>幻灯片 2</vt:lpstr>
      <vt:lpstr>幻灯片 3</vt:lpstr>
      <vt:lpstr>幻灯片 4</vt:lpstr>
      <vt:lpstr>ABOUT US</vt:lpstr>
      <vt:lpstr>OUR TIME LINE</vt:lpstr>
      <vt:lpstr>Other timeline sample</vt:lpstr>
      <vt:lpstr>幻灯片 8</vt:lpstr>
      <vt:lpstr>Organization structure</vt:lpstr>
      <vt:lpstr>EXPERT TEAM</vt:lpstr>
      <vt:lpstr>ABOUT MR. JOHN DOE</vt:lpstr>
      <vt:lpstr>PROCESS TO SUCCESS</vt:lpstr>
      <vt:lpstr>Steps to be a winner</vt:lpstr>
      <vt:lpstr>幻灯片 14</vt:lpstr>
      <vt:lpstr>Numeric services sample</vt:lpstr>
      <vt:lpstr>WHAT CAN WE DO FOR YOU</vt:lpstr>
      <vt:lpstr>DON’T WORRY! WE HAVE :</vt:lpstr>
      <vt:lpstr>NUMBER LIST sample</vt:lpstr>
      <vt:lpstr>GALLERY services sample</vt:lpstr>
      <vt:lpstr>Full image portfolios</vt:lpstr>
      <vt:lpstr>Single project</vt:lpstr>
      <vt:lpstr>Single project with bullet info</vt:lpstr>
      <vt:lpstr>Bullet list sample</vt:lpstr>
      <vt:lpstr>NUMBER list sample</vt:lpstr>
      <vt:lpstr>2 columns sample slide</vt:lpstr>
      <vt:lpstr>3 columns sample slide</vt:lpstr>
      <vt:lpstr>OUR NEXT PROJECT</vt:lpstr>
      <vt:lpstr>PROJECT TIMELINE</vt:lpstr>
      <vt:lpstr>Customer Product review</vt:lpstr>
      <vt:lpstr>Product comparison</vt:lpstr>
      <vt:lpstr>Product comparison 2</vt:lpstr>
      <vt:lpstr>Ultimate clients</vt:lpstr>
      <vt:lpstr>Clients testimonial</vt:lpstr>
      <vt:lpstr>SINGLE testimonial</vt:lpstr>
      <vt:lpstr>幻灯片 35</vt:lpstr>
      <vt:lpstr>Our marketing target</vt:lpstr>
      <vt:lpstr>You have good option</vt:lpstr>
      <vt:lpstr>We have good price</vt:lpstr>
      <vt:lpstr>PROCESS CIRCLE</vt:lpstr>
      <vt:lpstr>OTHER PROCESS SAMPLE</vt:lpstr>
      <vt:lpstr>SIMPLE PROCESS CHART</vt:lpstr>
      <vt:lpstr>MOBILE DEVELOPMENT</vt:lpstr>
      <vt:lpstr>Mobile marketing sector</vt:lpstr>
      <vt:lpstr>web DEVELOPMENT</vt:lpstr>
      <vt:lpstr>World map infographic</vt:lpstr>
      <vt:lpstr>ANALYSIS CUSTOMER</vt:lpstr>
      <vt:lpstr>Customer information</vt:lpstr>
      <vt:lpstr>Infographic chart</vt:lpstr>
      <vt:lpstr>Other Infographic chart</vt:lpstr>
      <vt:lpstr>Table sample </vt:lpstr>
      <vt:lpstr>幻灯片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Muda</dc:creator>
  <cp:lastModifiedBy>Administrator</cp:lastModifiedBy>
  <cp:revision>351</cp:revision>
  <dcterms:created xsi:type="dcterms:W3CDTF">2013-10-27T01:17:14Z</dcterms:created>
  <dcterms:modified xsi:type="dcterms:W3CDTF">2016-01-09T04:39:08Z</dcterms:modified>
</cp:coreProperties>
</file>