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5" r:id="rId10"/>
    <p:sldId id="264" r:id="rId11"/>
    <p:sldId id="265" r:id="rId12"/>
    <p:sldId id="267" r:id="rId13"/>
    <p:sldId id="268" r:id="rId14"/>
    <p:sldId id="276" r:id="rId15"/>
    <p:sldId id="269" r:id="rId16"/>
    <p:sldId id="270" r:id="rId17"/>
    <p:sldId id="266" r:id="rId18"/>
    <p:sldId id="271" r:id="rId19"/>
    <p:sldId id="277" r:id="rId20"/>
    <p:sldId id="272" r:id="rId21"/>
    <p:sldId id="273" r:id="rId22"/>
    <p:sldId id="274"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9E19"/>
    <a:srgbClr val="B8232F"/>
    <a:srgbClr val="F9C20A"/>
    <a:srgbClr val="006A36"/>
    <a:srgbClr val="00BCE7"/>
    <a:srgbClr val="F1EC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2" autoAdjust="0"/>
    <p:restoredTop sz="94660"/>
  </p:normalViewPr>
  <p:slideViewPr>
    <p:cSldViewPr snapToGrid="0">
      <p:cViewPr varScale="1">
        <p:scale>
          <a:sx n="59" d="100"/>
          <a:sy n="59" d="100"/>
        </p:scale>
        <p:origin x="9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523470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415478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3788676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1579176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2429029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2576523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927803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3946224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207900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294671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FE9AB33-6AFC-4962-804F-008CA5D47F70}" type="datetimeFigureOut">
              <a:rPr lang="zh-CN" altLang="en-US" smtClean="0"/>
              <a:t>2017/7/20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3267573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9AB33-6AFC-4962-804F-008CA5D47F70}" type="datetimeFigureOut">
              <a:rPr lang="zh-CN" altLang="en-US" smtClean="0"/>
              <a:t>2017/7/20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4CEE46-1EAB-43F1-8A77-1032821EC337}" type="slidenum">
              <a:rPr lang="zh-CN" altLang="en-US" smtClean="0"/>
              <a:t>‹#›</a:t>
            </a:fld>
            <a:endParaRPr lang="zh-CN" altLang="en-US"/>
          </a:p>
        </p:txBody>
      </p:sp>
    </p:spTree>
    <p:extLst>
      <p:ext uri="{BB962C8B-B14F-4D97-AF65-F5344CB8AC3E}">
        <p14:creationId xmlns:p14="http://schemas.microsoft.com/office/powerpoint/2010/main" val="1368266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jp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1" name="矩形 10"/>
          <p:cNvSpPr/>
          <p:nvPr/>
        </p:nvSpPr>
        <p:spPr>
          <a:xfrm>
            <a:off x="0" y="4839127"/>
            <a:ext cx="12192000" cy="2018873"/>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759" y="2516381"/>
            <a:ext cx="7691719" cy="3076688"/>
          </a:xfrm>
          <a:prstGeom prst="rect">
            <a:avLst/>
          </a:prstGeom>
        </p:spPr>
      </p:pic>
      <p:sp>
        <p:nvSpPr>
          <p:cNvPr id="13" name="文本框 12"/>
          <p:cNvSpPr txBox="1"/>
          <p:nvPr/>
        </p:nvSpPr>
        <p:spPr>
          <a:xfrm>
            <a:off x="6964733" y="1089401"/>
            <a:ext cx="4708340" cy="1754326"/>
          </a:xfrm>
          <a:prstGeom prst="rect">
            <a:avLst/>
          </a:prstGeom>
          <a:noFill/>
          <a:effectLst/>
        </p:spPr>
        <p:txBody>
          <a:bodyPr wrap="none" rtlCol="0">
            <a:spAutoFit/>
          </a:bodyPr>
          <a:lstStyle/>
          <a:p>
            <a:r>
              <a:rPr lang="zh-CN" altLang="en-US" sz="54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tx1">
                    <a:lumMod val="50000"/>
                    <a:lumOff val="50000"/>
                  </a:schemeClr>
                </a:solidFill>
                <a:latin typeface="幼圆" panose="02010509060101010101" pitchFamily="49" charset="-122"/>
                <a:ea typeface="幼圆" panose="02010509060101010101" pitchFamily="49" charset="-122"/>
              </a:rPr>
              <a:t>简约多彩</a:t>
            </a:r>
            <a:endParaRPr lang="en-US" altLang="zh-CN" sz="5400" b="1" dirty="0" smtClean="0">
              <a:solidFill>
                <a:schemeClr val="tx1">
                  <a:lumMod val="50000"/>
                  <a:lumOff val="50000"/>
                </a:schemeClr>
              </a:solidFill>
              <a:latin typeface="幼圆" panose="02010509060101010101" pitchFamily="49" charset="-122"/>
              <a:ea typeface="幼圆" panose="02010509060101010101" pitchFamily="49" charset="-122"/>
            </a:endParaRPr>
          </a:p>
          <a:p>
            <a:r>
              <a:rPr lang="en-US" altLang="zh-CN" sz="5400" b="1" dirty="0">
                <a:solidFill>
                  <a:schemeClr val="tx1">
                    <a:lumMod val="50000"/>
                    <a:lumOff val="50000"/>
                  </a:schemeClr>
                </a:solidFill>
                <a:latin typeface="幼圆" panose="02010509060101010101" pitchFamily="49" charset="-122"/>
                <a:ea typeface="幼圆" panose="02010509060101010101" pitchFamily="49" charset="-122"/>
              </a:rPr>
              <a:t> </a:t>
            </a:r>
            <a:r>
              <a:rPr lang="zh-CN" altLang="en-US" sz="5400" b="1" dirty="0" smtClean="0">
                <a:solidFill>
                  <a:schemeClr val="tx1">
                    <a:lumMod val="50000"/>
                    <a:lumOff val="50000"/>
                  </a:schemeClr>
                </a:solidFill>
                <a:latin typeface="幼圆" panose="02010509060101010101" pitchFamily="49" charset="-122"/>
                <a:ea typeface="幼圆" panose="02010509060101010101" pitchFamily="49" charset="-122"/>
              </a:rPr>
              <a:t>扁平教育教学</a:t>
            </a:r>
            <a:endParaRPr lang="zh-CN" altLang="en-US" sz="4800" b="1" dirty="0">
              <a:solidFill>
                <a:srgbClr val="00B6B4"/>
              </a:solidFill>
              <a:latin typeface="幼圆" panose="02010509060101010101" pitchFamily="49" charset="-122"/>
              <a:ea typeface="幼圆" panose="02010509060101010101" pitchFamily="49" charset="-122"/>
            </a:endParaRPr>
          </a:p>
        </p:txBody>
      </p:sp>
      <p:sp>
        <p:nvSpPr>
          <p:cNvPr id="14" name="文本框 13"/>
          <p:cNvSpPr txBox="1"/>
          <p:nvPr/>
        </p:nvSpPr>
        <p:spPr>
          <a:xfrm>
            <a:off x="7335279" y="3358140"/>
            <a:ext cx="4373313" cy="800219"/>
          </a:xfrm>
          <a:prstGeom prst="rect">
            <a:avLst/>
          </a:prstGeom>
          <a:noFill/>
        </p:spPr>
        <p:txBody>
          <a:bodyPr wrap="none" rtlCol="0">
            <a:spAutoFit/>
          </a:bodyPr>
          <a:lstStyle/>
          <a:p>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汇报人：</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     </a:t>
            </a:r>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指导老师：</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a:t>
            </a:r>
          </a:p>
          <a:p>
            <a:r>
              <a:rPr lang="en-US" altLang="zh-CN"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cxnSp>
        <p:nvCxnSpPr>
          <p:cNvPr id="15" name="直接连接符 14"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9495279" y="965783"/>
            <a:ext cx="0" cy="432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122408" y="6012227"/>
            <a:ext cx="56044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800" b="1" dirty="0" smtClean="0">
                <a:solidFill>
                  <a:schemeClr val="bg1"/>
                </a:solidFill>
                <a:latin typeface="微软雅黑" panose="020B0503020204020204" charset="-122"/>
                <a:ea typeface="创艺简细圆" pitchFamily="2" charset="-122"/>
              </a:rPr>
              <a:t>适用于教育教学教师培训课件</a:t>
            </a:r>
            <a:r>
              <a:rPr lang="en-US" altLang="zh-CN" sz="2800" b="1" dirty="0" smtClean="0">
                <a:solidFill>
                  <a:schemeClr val="bg1"/>
                </a:solidFill>
                <a:latin typeface="微软雅黑" panose="020B0503020204020204" charset="-122"/>
                <a:ea typeface="创艺简细圆" pitchFamily="2" charset="-122"/>
              </a:rPr>
              <a:t>       </a:t>
            </a:r>
            <a:endParaRPr lang="zh-CN" altLang="en-US" sz="2800" b="1" dirty="0">
              <a:solidFill>
                <a:schemeClr val="bg1"/>
              </a:solidFill>
              <a:latin typeface="微软雅黑" panose="020B0503020204020204" charset="-122"/>
              <a:ea typeface="创艺简细圆" pitchFamily="2" charset="-122"/>
            </a:endParaRPr>
          </a:p>
        </p:txBody>
      </p:sp>
    </p:spTree>
    <p:extLst>
      <p:ext uri="{BB962C8B-B14F-4D97-AF65-F5344CB8AC3E}">
        <p14:creationId xmlns:p14="http://schemas.microsoft.com/office/powerpoint/2010/main" val="418604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outVertical)">
                                      <p:cBhvr>
                                        <p:cTn id="11" dur="500"/>
                                        <p:tgtEl>
                                          <p:spTgt spid="1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ppt_w</p:attrName>
                                        </p:attrNameLst>
                                      </p:cBhvr>
                                      <p:tavLst>
                                        <p:tav tm="0">
                                          <p:val>
                                            <p:fltVal val="0"/>
                                          </p:val>
                                        </p:tav>
                                        <p:tav tm="100000">
                                          <p:val>
                                            <p:strVal val="#ppt_w"/>
                                          </p:val>
                                        </p:tav>
                                      </p:tavLst>
                                    </p:anim>
                                    <p:anim calcmode="lin" valueType="num">
                                      <p:cBhvr>
                                        <p:cTn id="16" dur="750" fill="hold"/>
                                        <p:tgtEl>
                                          <p:spTgt spid="14"/>
                                        </p:tgtEl>
                                        <p:attrNameLst>
                                          <p:attrName>ppt_h</p:attrName>
                                        </p:attrNameLst>
                                      </p:cBhvr>
                                      <p:tavLst>
                                        <p:tav tm="0">
                                          <p:val>
                                            <p:fltVal val="0"/>
                                          </p:val>
                                        </p:tav>
                                        <p:tav tm="100000">
                                          <p:val>
                                            <p:strVal val="#ppt_h"/>
                                          </p:val>
                                        </p:tav>
                                      </p:tavLst>
                                    </p:anim>
                                    <p:animEffect transition="in" filter="fade">
                                      <p:cBhvr>
                                        <p:cTn id="17"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椭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78418"/>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5" name="椭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978418"/>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6" name="任意多边形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2156809"/>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7" name="文本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700378" y="2199492"/>
            <a:ext cx="3070071"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查阅相关学习资料</a:t>
            </a:r>
            <a:endParaRPr lang="en-US" altLang="zh-CN" sz="2800" b="1" dirty="0" smtClean="0">
              <a:solidFill>
                <a:srgbClr val="FDFDFD"/>
              </a:solidFill>
              <a:latin typeface="幼圆" panose="02010509060101010101" pitchFamily="49" charset="-122"/>
              <a:ea typeface="幼圆" panose="02010509060101010101" pitchFamily="49" charset="-122"/>
            </a:endParaRPr>
          </a:p>
        </p:txBody>
      </p:sp>
      <p:sp>
        <p:nvSpPr>
          <p:cNvPr id="20" name="椭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9997"/>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1" name="椭圆 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669997"/>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3" name="任意多边形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848388"/>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520039" y="3912387"/>
            <a:ext cx="3430747"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做好相关的自学笔记</a:t>
            </a:r>
            <a:endParaRPr lang="en-US" altLang="zh-CN" sz="2800" b="1" dirty="0">
              <a:solidFill>
                <a:srgbClr val="FDFDFD"/>
              </a:solidFill>
              <a:latin typeface="幼圆" panose="02010509060101010101" pitchFamily="49" charset="-122"/>
              <a:ea typeface="幼圆" panose="02010509060101010101" pitchFamily="49" charset="-122"/>
            </a:endParaRPr>
          </a:p>
        </p:txBody>
      </p:sp>
      <p:sp>
        <p:nvSpPr>
          <p:cNvPr id="27" name="椭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80206"/>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9" name="椭圆 2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380206"/>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0" name="任意多边形 2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558597"/>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31" name="文本框 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612807" y="5603966"/>
            <a:ext cx="3070071" cy="523220"/>
          </a:xfrm>
          <a:prstGeom prst="rect">
            <a:avLst/>
          </a:prstGeom>
          <a:noFill/>
          <a:effectLst/>
        </p:spPr>
        <p:txBody>
          <a:bodyPr wrap="none" rtlCol="0">
            <a:spAutoFit/>
          </a:bodyPr>
          <a:lstStyle/>
          <a:p>
            <a:r>
              <a:rPr lang="zh-CN" altLang="en-US" sz="2800" b="1" dirty="0" smtClean="0">
                <a:solidFill>
                  <a:srgbClr val="FDFDFD"/>
                </a:solidFill>
                <a:latin typeface="幼圆" panose="02010509060101010101" pitchFamily="49" charset="-122"/>
                <a:ea typeface="幼圆" panose="02010509060101010101" pitchFamily="49" charset="-122"/>
              </a:rPr>
              <a:t>记录自学不懂之处</a:t>
            </a:r>
            <a:endParaRPr lang="en-US" altLang="zh-CN" sz="2800" b="1" dirty="0">
              <a:solidFill>
                <a:srgbClr val="FDFDFD"/>
              </a:solidFill>
              <a:latin typeface="幼圆" panose="02010509060101010101" pitchFamily="49" charset="-122"/>
              <a:ea typeface="幼圆" panose="02010509060101010101" pitchFamily="49" charset="-122"/>
            </a:endParaRPr>
          </a:p>
        </p:txBody>
      </p:sp>
      <p:sp>
        <p:nvSpPr>
          <p:cNvPr id="32" name="文本框 3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2150699"/>
            <a:ext cx="5929828" cy="861774"/>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内容请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3802011"/>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5526432"/>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953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2" decel="4000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1000" fill="hold"/>
                                        <p:tgtEl>
                                          <p:spTgt spid="32"/>
                                        </p:tgtEl>
                                        <p:attrNameLst>
                                          <p:attrName>ppt_x</p:attrName>
                                        </p:attrNameLst>
                                      </p:cBhvr>
                                      <p:tavLst>
                                        <p:tav tm="0">
                                          <p:val>
                                            <p:strVal val="1+#ppt_w/2"/>
                                          </p:val>
                                        </p:tav>
                                        <p:tav tm="100000">
                                          <p:val>
                                            <p:strVal val="#ppt_x"/>
                                          </p:val>
                                        </p:tav>
                                      </p:tavLst>
                                    </p:anim>
                                    <p:anim calcmode="lin" valueType="num">
                                      <p:cBhvr additive="base">
                                        <p:cTn id="11" dur="1000" fill="hold"/>
                                        <p:tgtEl>
                                          <p:spTgt spid="32"/>
                                        </p:tgtEl>
                                        <p:attrNameLst>
                                          <p:attrName>ppt_y</p:attrName>
                                        </p:attrNameLst>
                                      </p:cBhvr>
                                      <p:tavLst>
                                        <p:tav tm="0">
                                          <p:val>
                                            <p:strVal val="#ppt_y"/>
                                          </p:val>
                                        </p:tav>
                                        <p:tav tm="100000">
                                          <p:val>
                                            <p:strVal val="#ppt_y"/>
                                          </p:val>
                                        </p:tav>
                                      </p:tavLst>
                                    </p:anim>
                                  </p:childTnLst>
                                </p:cTn>
                              </p:par>
                              <p:par>
                                <p:cTn id="12" presetID="2" presetClass="entr" presetSubtype="2" decel="4000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1000" fill="hold"/>
                                        <p:tgtEl>
                                          <p:spTgt spid="33"/>
                                        </p:tgtEl>
                                        <p:attrNameLst>
                                          <p:attrName>ppt_x</p:attrName>
                                        </p:attrNameLst>
                                      </p:cBhvr>
                                      <p:tavLst>
                                        <p:tav tm="0">
                                          <p:val>
                                            <p:strVal val="1+#ppt_w/2"/>
                                          </p:val>
                                        </p:tav>
                                        <p:tav tm="100000">
                                          <p:val>
                                            <p:strVal val="#ppt_x"/>
                                          </p:val>
                                        </p:tav>
                                      </p:tavLst>
                                    </p:anim>
                                    <p:anim calcmode="lin" valueType="num">
                                      <p:cBhvr additive="base">
                                        <p:cTn id="15" dur="1000" fill="hold"/>
                                        <p:tgtEl>
                                          <p:spTgt spid="33"/>
                                        </p:tgtEl>
                                        <p:attrNameLst>
                                          <p:attrName>ppt_y</p:attrName>
                                        </p:attrNameLst>
                                      </p:cBhvr>
                                      <p:tavLst>
                                        <p:tav tm="0">
                                          <p:val>
                                            <p:strVal val="#ppt_y"/>
                                          </p:val>
                                        </p:tav>
                                        <p:tav tm="100000">
                                          <p:val>
                                            <p:strVal val="#ppt_y"/>
                                          </p:val>
                                        </p:tav>
                                      </p:tavLst>
                                    </p:anim>
                                  </p:childTnLst>
                                </p:cTn>
                              </p:par>
                              <p:par>
                                <p:cTn id="16" presetID="2" presetClass="entr" presetSubtype="2" decel="40000"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1000" fill="hold"/>
                                        <p:tgtEl>
                                          <p:spTgt spid="35"/>
                                        </p:tgtEl>
                                        <p:attrNameLst>
                                          <p:attrName>ppt_x</p:attrName>
                                        </p:attrNameLst>
                                      </p:cBhvr>
                                      <p:tavLst>
                                        <p:tav tm="0">
                                          <p:val>
                                            <p:strVal val="1+#ppt_w/2"/>
                                          </p:val>
                                        </p:tav>
                                        <p:tav tm="100000">
                                          <p:val>
                                            <p:strVal val="#ppt_x"/>
                                          </p:val>
                                        </p:tav>
                                      </p:tavLst>
                                    </p:anim>
                                    <p:anim calcmode="lin" valueType="num">
                                      <p:cBhvr additive="base">
                                        <p:cTn id="19"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2" grpId="0"/>
      <p:bldP spid="3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Oval 17"/>
          <p:cNvSpPr>
            <a:spLocks noChangeArrowheads="1"/>
          </p:cNvSpPr>
          <p:nvPr/>
        </p:nvSpPr>
        <p:spPr bwMode="auto">
          <a:xfrm>
            <a:off x="1399573" y="3827173"/>
            <a:ext cx="744580" cy="746570"/>
          </a:xfrm>
          <a:prstGeom prst="ellipse">
            <a:avLst/>
          </a:prstGeom>
          <a:solidFill>
            <a:srgbClr val="F9C20A">
              <a:alpha val="50000"/>
            </a:srgbClr>
          </a:solidFill>
          <a:ln w="9525">
            <a:noFill/>
            <a:round/>
            <a:headEnd/>
            <a:tailEnd/>
          </a:ln>
        </p:spPr>
        <p:txBody>
          <a:bodyPr wrap="none" anchor="ctr"/>
          <a:lstStyle/>
          <a:p>
            <a:endParaRPr lang="zh-CN" altLang="en-US" sz="2257">
              <a:ea typeface="宋体" charset="-122"/>
            </a:endParaRPr>
          </a:p>
        </p:txBody>
      </p:sp>
      <p:sp>
        <p:nvSpPr>
          <p:cNvPr id="14" name="Oval 18"/>
          <p:cNvSpPr>
            <a:spLocks noChangeArrowheads="1"/>
          </p:cNvSpPr>
          <p:nvPr/>
        </p:nvSpPr>
        <p:spPr bwMode="auto">
          <a:xfrm>
            <a:off x="4879589" y="1921923"/>
            <a:ext cx="662954" cy="662956"/>
          </a:xfrm>
          <a:prstGeom prst="ellipse">
            <a:avLst/>
          </a:prstGeom>
          <a:solidFill>
            <a:srgbClr val="006A36">
              <a:alpha val="50000"/>
            </a:srgbClr>
          </a:solidFill>
          <a:ln w="9525">
            <a:noFill/>
            <a:round/>
            <a:headEnd/>
            <a:tailEnd/>
          </a:ln>
        </p:spPr>
        <p:txBody>
          <a:bodyPr wrap="none" anchor="ctr"/>
          <a:lstStyle/>
          <a:p>
            <a:endParaRPr lang="zh-CN" altLang="en-US" sz="2257">
              <a:ea typeface="宋体" charset="-122"/>
            </a:endParaRPr>
          </a:p>
        </p:txBody>
      </p:sp>
      <p:sp>
        <p:nvSpPr>
          <p:cNvPr id="15" name="Oval 19"/>
          <p:cNvSpPr>
            <a:spLocks noChangeArrowheads="1"/>
          </p:cNvSpPr>
          <p:nvPr/>
        </p:nvSpPr>
        <p:spPr bwMode="auto">
          <a:xfrm>
            <a:off x="6786828" y="5650796"/>
            <a:ext cx="577348" cy="579338"/>
          </a:xfrm>
          <a:prstGeom prst="ellipse">
            <a:avLst/>
          </a:prstGeom>
          <a:solidFill>
            <a:srgbClr val="00BCE7">
              <a:alpha val="50000"/>
            </a:srgbClr>
          </a:solidFill>
          <a:ln w="9525">
            <a:noFill/>
            <a:round/>
            <a:headEnd/>
            <a:tailEnd/>
          </a:ln>
        </p:spPr>
        <p:txBody>
          <a:bodyPr wrap="none" anchor="ctr"/>
          <a:lstStyle/>
          <a:p>
            <a:endParaRPr lang="zh-CN" altLang="en-US" sz="2257">
              <a:ea typeface="宋体" charset="-122"/>
            </a:endParaRPr>
          </a:p>
        </p:txBody>
      </p:sp>
      <p:sp>
        <p:nvSpPr>
          <p:cNvPr id="16" name="Oval 20"/>
          <p:cNvSpPr>
            <a:spLocks noChangeArrowheads="1"/>
          </p:cNvSpPr>
          <p:nvPr/>
        </p:nvSpPr>
        <p:spPr bwMode="auto">
          <a:xfrm>
            <a:off x="9932380" y="4655369"/>
            <a:ext cx="497714" cy="497714"/>
          </a:xfrm>
          <a:prstGeom prst="ellipse">
            <a:avLst/>
          </a:prstGeom>
          <a:solidFill>
            <a:srgbClr val="E09E19">
              <a:alpha val="50000"/>
            </a:srgbClr>
          </a:solidFill>
          <a:ln w="9525">
            <a:noFill/>
            <a:round/>
            <a:headEnd/>
            <a:tailEnd/>
          </a:ln>
        </p:spPr>
        <p:txBody>
          <a:bodyPr wrap="none" anchor="ctr"/>
          <a:lstStyle/>
          <a:p>
            <a:endParaRPr lang="zh-CN" altLang="en-US" sz="2257">
              <a:ea typeface="宋体" charset="-122"/>
            </a:endParaRPr>
          </a:p>
        </p:txBody>
      </p:sp>
      <p:sp>
        <p:nvSpPr>
          <p:cNvPr id="17" name="Oval 21"/>
          <p:cNvSpPr>
            <a:spLocks noChangeArrowheads="1"/>
          </p:cNvSpPr>
          <p:nvPr/>
        </p:nvSpPr>
        <p:spPr bwMode="auto">
          <a:xfrm>
            <a:off x="9104184" y="2334031"/>
            <a:ext cx="746570" cy="746570"/>
          </a:xfrm>
          <a:prstGeom prst="ellipse">
            <a:avLst/>
          </a:prstGeom>
          <a:solidFill>
            <a:srgbClr val="B8232F">
              <a:alpha val="50000"/>
            </a:srgbClr>
          </a:solidFill>
          <a:ln w="9525">
            <a:noFill/>
            <a:round/>
            <a:headEnd/>
            <a:tailEnd/>
          </a:ln>
        </p:spPr>
        <p:txBody>
          <a:bodyPr wrap="none" anchor="ctr"/>
          <a:lstStyle/>
          <a:p>
            <a:endParaRPr lang="zh-CN" altLang="en-US" sz="2257">
              <a:ea typeface="宋体" charset="-122"/>
            </a:endParaRPr>
          </a:p>
        </p:txBody>
      </p:sp>
      <p:sp>
        <p:nvSpPr>
          <p:cNvPr id="20" name="Oval 16"/>
          <p:cNvSpPr>
            <a:spLocks noChangeArrowheads="1"/>
          </p:cNvSpPr>
          <p:nvPr/>
        </p:nvSpPr>
        <p:spPr bwMode="auto">
          <a:xfrm>
            <a:off x="2560241" y="2087165"/>
            <a:ext cx="1489160" cy="1491150"/>
          </a:xfrm>
          <a:prstGeom prst="ellipse">
            <a:avLst/>
          </a:prstGeom>
          <a:solidFill>
            <a:srgbClr val="006A36"/>
          </a:solidFill>
          <a:ln w="9525">
            <a:noFill/>
            <a:round/>
            <a:headEnd/>
            <a:tailEnd/>
          </a:ln>
        </p:spPr>
        <p:txBody>
          <a:bodyPr wrap="none" anchor="ctr"/>
          <a:lstStyle/>
          <a:p>
            <a:endParaRPr lang="zh-CN" altLang="en-US" sz="2257">
              <a:ea typeface="方正大黑简体" pitchFamily="2" charset="-122"/>
            </a:endParaRPr>
          </a:p>
        </p:txBody>
      </p:sp>
      <p:sp>
        <p:nvSpPr>
          <p:cNvPr id="21" name="Text Box 27"/>
          <p:cNvSpPr txBox="1">
            <a:spLocks noChangeArrowheads="1"/>
          </p:cNvSpPr>
          <p:nvPr/>
        </p:nvSpPr>
        <p:spPr bwMode="auto">
          <a:xfrm>
            <a:off x="2574177" y="2616732"/>
            <a:ext cx="1895295" cy="439979"/>
          </a:xfrm>
          <a:prstGeom prst="rect">
            <a:avLst/>
          </a:prstGeom>
          <a:noFill/>
          <a:ln w="9525">
            <a:noFill/>
            <a:miter lim="800000"/>
            <a:headEnd/>
            <a:tailEnd/>
          </a:ln>
        </p:spPr>
        <p:txBody>
          <a:bodyPr>
            <a:spAutoFit/>
          </a:bodyPr>
          <a:lstStyle/>
          <a:p>
            <a:pPr defTabSz="1146749">
              <a:spcBef>
                <a:spcPct val="50000"/>
              </a:spcBef>
            </a:pPr>
            <a:r>
              <a:rPr lang="zh-CN" altLang="en-US" sz="2257" dirty="0">
                <a:solidFill>
                  <a:schemeClr val="bg1"/>
                </a:solidFill>
                <a:latin typeface="微软雅黑" panose="020B0503020204020204" pitchFamily="34" charset="-122"/>
                <a:ea typeface="微软雅黑" panose="020B0503020204020204" pitchFamily="34" charset="-122"/>
              </a:rPr>
              <a:t>添加标题</a:t>
            </a:r>
          </a:p>
        </p:txBody>
      </p:sp>
      <p:sp>
        <p:nvSpPr>
          <p:cNvPr id="24" name="Oval 22"/>
          <p:cNvSpPr>
            <a:spLocks noChangeArrowheads="1"/>
          </p:cNvSpPr>
          <p:nvPr/>
        </p:nvSpPr>
        <p:spPr bwMode="auto">
          <a:xfrm>
            <a:off x="6701221" y="1756683"/>
            <a:ext cx="1740009" cy="1738016"/>
          </a:xfrm>
          <a:prstGeom prst="ellipse">
            <a:avLst/>
          </a:prstGeom>
          <a:solidFill>
            <a:srgbClr val="B8232F"/>
          </a:solidFill>
          <a:ln w="9525">
            <a:noFill/>
            <a:round/>
            <a:headEnd/>
            <a:tailEnd/>
          </a:ln>
        </p:spPr>
        <p:txBody>
          <a:bodyPr wrap="none" anchor="ctr"/>
          <a:lstStyle/>
          <a:p>
            <a:endParaRPr lang="zh-CN" altLang="en-US" sz="2257">
              <a:ea typeface="方正大黑简体" pitchFamily="2" charset="-122"/>
            </a:endParaRPr>
          </a:p>
        </p:txBody>
      </p:sp>
      <p:sp>
        <p:nvSpPr>
          <p:cNvPr id="26" name="Text Box 28"/>
          <p:cNvSpPr txBox="1">
            <a:spLocks noChangeArrowheads="1"/>
          </p:cNvSpPr>
          <p:nvPr/>
        </p:nvSpPr>
        <p:spPr bwMode="auto">
          <a:xfrm>
            <a:off x="6818682" y="2409683"/>
            <a:ext cx="1895295" cy="439979"/>
          </a:xfrm>
          <a:prstGeom prst="rect">
            <a:avLst/>
          </a:prstGeom>
          <a:noFill/>
          <a:ln w="9525">
            <a:noFill/>
            <a:miter lim="800000"/>
            <a:headEnd/>
            <a:tailEnd/>
          </a:ln>
        </p:spPr>
        <p:txBody>
          <a:bodyPr>
            <a:spAutoFit/>
          </a:bodyPr>
          <a:lstStyle/>
          <a:p>
            <a:pPr defTabSz="1146749">
              <a:spcBef>
                <a:spcPct val="50000"/>
              </a:spcBef>
            </a:pPr>
            <a:r>
              <a:rPr lang="zh-CN" altLang="en-US" sz="2257" dirty="0">
                <a:solidFill>
                  <a:schemeClr val="bg1"/>
                </a:solidFill>
                <a:latin typeface="微软雅黑" panose="020B0503020204020204" pitchFamily="34" charset="-122"/>
                <a:ea typeface="微软雅黑" panose="020B0503020204020204" pitchFamily="34" charset="-122"/>
              </a:rPr>
              <a:t>添加标题</a:t>
            </a:r>
          </a:p>
        </p:txBody>
      </p:sp>
      <p:sp>
        <p:nvSpPr>
          <p:cNvPr id="29" name="Oval 23"/>
          <p:cNvSpPr>
            <a:spLocks noChangeArrowheads="1"/>
          </p:cNvSpPr>
          <p:nvPr/>
        </p:nvSpPr>
        <p:spPr bwMode="auto">
          <a:xfrm>
            <a:off x="2476624" y="4406512"/>
            <a:ext cx="1574767" cy="1574767"/>
          </a:xfrm>
          <a:prstGeom prst="ellipse">
            <a:avLst/>
          </a:prstGeom>
          <a:solidFill>
            <a:srgbClr val="F9C20A"/>
          </a:solidFill>
          <a:ln w="9525">
            <a:noFill/>
            <a:round/>
            <a:headEnd/>
            <a:tailEnd/>
          </a:ln>
        </p:spPr>
        <p:txBody>
          <a:bodyPr wrap="none" anchor="ctr"/>
          <a:lstStyle/>
          <a:p>
            <a:endParaRPr lang="zh-CN" altLang="en-US" sz="2257">
              <a:ea typeface="方正大黑简体" pitchFamily="2" charset="-122"/>
            </a:endParaRPr>
          </a:p>
        </p:txBody>
      </p:sp>
      <p:sp>
        <p:nvSpPr>
          <p:cNvPr id="30" name="Text Box 29"/>
          <p:cNvSpPr txBox="1">
            <a:spLocks noChangeArrowheads="1"/>
          </p:cNvSpPr>
          <p:nvPr/>
        </p:nvSpPr>
        <p:spPr bwMode="auto">
          <a:xfrm>
            <a:off x="2574176" y="4963952"/>
            <a:ext cx="1895295" cy="439979"/>
          </a:xfrm>
          <a:prstGeom prst="rect">
            <a:avLst/>
          </a:prstGeom>
          <a:noFill/>
          <a:ln w="9525">
            <a:noFill/>
            <a:miter lim="800000"/>
            <a:headEnd/>
            <a:tailEnd/>
          </a:ln>
        </p:spPr>
        <p:txBody>
          <a:bodyPr>
            <a:spAutoFit/>
          </a:bodyPr>
          <a:lstStyle/>
          <a:p>
            <a:pPr defTabSz="1146749">
              <a:spcBef>
                <a:spcPct val="50000"/>
              </a:spcBef>
            </a:pPr>
            <a:r>
              <a:rPr lang="zh-CN" altLang="en-US" sz="2257" dirty="0">
                <a:solidFill>
                  <a:schemeClr val="bg1"/>
                </a:solidFill>
                <a:latin typeface="微软雅黑" panose="020B0503020204020204" pitchFamily="34" charset="-122"/>
                <a:ea typeface="微软雅黑" panose="020B0503020204020204" pitchFamily="34" charset="-122"/>
              </a:rPr>
              <a:t>添加标题</a:t>
            </a:r>
          </a:p>
        </p:txBody>
      </p:sp>
      <p:sp>
        <p:nvSpPr>
          <p:cNvPr id="32" name="Oval 24"/>
          <p:cNvSpPr>
            <a:spLocks noChangeArrowheads="1"/>
          </p:cNvSpPr>
          <p:nvPr/>
        </p:nvSpPr>
        <p:spPr bwMode="auto">
          <a:xfrm>
            <a:off x="7696649" y="4324887"/>
            <a:ext cx="1740008" cy="1740008"/>
          </a:xfrm>
          <a:prstGeom prst="ellipse">
            <a:avLst/>
          </a:prstGeom>
          <a:solidFill>
            <a:srgbClr val="E09E19"/>
          </a:solidFill>
          <a:ln w="9525">
            <a:noFill/>
            <a:round/>
            <a:headEnd/>
            <a:tailEnd/>
          </a:ln>
        </p:spPr>
        <p:txBody>
          <a:bodyPr wrap="none" anchor="ctr"/>
          <a:lstStyle/>
          <a:p>
            <a:endParaRPr lang="zh-CN" altLang="en-US" sz="2257">
              <a:ea typeface="方正大黑简体" pitchFamily="2" charset="-122"/>
            </a:endParaRPr>
          </a:p>
        </p:txBody>
      </p:sp>
      <p:sp>
        <p:nvSpPr>
          <p:cNvPr id="33" name="Text Box 30"/>
          <p:cNvSpPr txBox="1">
            <a:spLocks noChangeArrowheads="1"/>
          </p:cNvSpPr>
          <p:nvPr/>
        </p:nvSpPr>
        <p:spPr bwMode="auto">
          <a:xfrm>
            <a:off x="7812119" y="4963952"/>
            <a:ext cx="1895294" cy="439979"/>
          </a:xfrm>
          <a:prstGeom prst="rect">
            <a:avLst/>
          </a:prstGeom>
          <a:noFill/>
          <a:ln w="9525">
            <a:noFill/>
            <a:miter lim="800000"/>
            <a:headEnd/>
            <a:tailEnd/>
          </a:ln>
        </p:spPr>
        <p:txBody>
          <a:bodyPr>
            <a:spAutoFit/>
          </a:bodyPr>
          <a:lstStyle/>
          <a:p>
            <a:pPr defTabSz="1146749">
              <a:spcBef>
                <a:spcPct val="50000"/>
              </a:spcBef>
            </a:pPr>
            <a:r>
              <a:rPr lang="zh-CN" altLang="en-US" sz="2257" dirty="0">
                <a:solidFill>
                  <a:schemeClr val="bg1"/>
                </a:solidFill>
                <a:latin typeface="微软雅黑" panose="020B0503020204020204" pitchFamily="34" charset="-122"/>
                <a:ea typeface="微软雅黑" panose="020B0503020204020204" pitchFamily="34" charset="-122"/>
              </a:rPr>
              <a:t>添加标题</a:t>
            </a:r>
          </a:p>
        </p:txBody>
      </p:sp>
      <p:sp>
        <p:nvSpPr>
          <p:cNvPr id="36" name="Oval 25"/>
          <p:cNvSpPr>
            <a:spLocks noChangeArrowheads="1"/>
          </p:cNvSpPr>
          <p:nvPr/>
        </p:nvSpPr>
        <p:spPr bwMode="auto">
          <a:xfrm>
            <a:off x="4714346" y="3247833"/>
            <a:ext cx="2319347" cy="2319347"/>
          </a:xfrm>
          <a:prstGeom prst="ellipse">
            <a:avLst/>
          </a:prstGeom>
          <a:solidFill>
            <a:srgbClr val="00BCE7"/>
          </a:solidFill>
          <a:ln w="9525">
            <a:noFill/>
            <a:round/>
            <a:headEnd/>
            <a:tailEnd/>
          </a:ln>
        </p:spPr>
        <p:txBody>
          <a:bodyPr wrap="none" anchor="ctr"/>
          <a:lstStyle/>
          <a:p>
            <a:endParaRPr lang="zh-CN" altLang="en-US" sz="2257">
              <a:ea typeface="方正大黑简体" pitchFamily="2" charset="-122"/>
            </a:endParaRPr>
          </a:p>
        </p:txBody>
      </p:sp>
      <p:sp>
        <p:nvSpPr>
          <p:cNvPr id="37" name="Text Box 31"/>
          <p:cNvSpPr txBox="1">
            <a:spLocks noChangeArrowheads="1"/>
          </p:cNvSpPr>
          <p:nvPr/>
        </p:nvSpPr>
        <p:spPr bwMode="auto">
          <a:xfrm>
            <a:off x="4923386" y="4111864"/>
            <a:ext cx="1895295" cy="585312"/>
          </a:xfrm>
          <a:prstGeom prst="rect">
            <a:avLst/>
          </a:prstGeom>
          <a:noFill/>
          <a:ln w="9525">
            <a:noFill/>
            <a:miter lim="800000"/>
            <a:headEnd/>
            <a:tailEnd/>
          </a:ln>
        </p:spPr>
        <p:txBody>
          <a:bodyPr>
            <a:spAutoFit/>
          </a:bodyPr>
          <a:lstStyle/>
          <a:p>
            <a:pPr algn="ctr" defTabSz="1146749">
              <a:spcBef>
                <a:spcPct val="50000"/>
              </a:spcBef>
            </a:pPr>
            <a:r>
              <a:rPr lang="zh-CN" altLang="en-US" sz="3200" dirty="0">
                <a:solidFill>
                  <a:schemeClr val="bg1"/>
                </a:solidFill>
                <a:latin typeface="微软雅黑" panose="020B0503020204020204" pitchFamily="34" charset="-122"/>
                <a:ea typeface="微软雅黑" panose="020B0503020204020204" pitchFamily="34" charset="-122"/>
              </a:rPr>
              <a:t>添加标题</a:t>
            </a:r>
          </a:p>
        </p:txBody>
      </p:sp>
      <p:sp>
        <p:nvSpPr>
          <p:cNvPr id="38" name="Line 32"/>
          <p:cNvSpPr>
            <a:spLocks noChangeShapeType="1"/>
          </p:cNvSpPr>
          <p:nvPr/>
        </p:nvSpPr>
        <p:spPr bwMode="auto">
          <a:xfrm flipV="1">
            <a:off x="2032665" y="3339412"/>
            <a:ext cx="631101" cy="541513"/>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39" name="Line 33"/>
          <p:cNvSpPr>
            <a:spLocks noChangeShapeType="1"/>
          </p:cNvSpPr>
          <p:nvPr/>
        </p:nvSpPr>
        <p:spPr bwMode="auto">
          <a:xfrm flipV="1">
            <a:off x="4109127" y="2435565"/>
            <a:ext cx="722681" cy="181168"/>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0" name="Line 34"/>
          <p:cNvSpPr>
            <a:spLocks noChangeShapeType="1"/>
          </p:cNvSpPr>
          <p:nvPr/>
        </p:nvSpPr>
        <p:spPr bwMode="auto">
          <a:xfrm>
            <a:off x="5644077" y="2254397"/>
            <a:ext cx="993436" cy="179177"/>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1" name="Line 35"/>
          <p:cNvSpPr>
            <a:spLocks noChangeShapeType="1"/>
          </p:cNvSpPr>
          <p:nvPr/>
        </p:nvSpPr>
        <p:spPr bwMode="auto">
          <a:xfrm>
            <a:off x="8445210" y="2525154"/>
            <a:ext cx="541513" cy="97551"/>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2" name="Line 36"/>
          <p:cNvSpPr>
            <a:spLocks noChangeShapeType="1"/>
          </p:cNvSpPr>
          <p:nvPr/>
        </p:nvSpPr>
        <p:spPr bwMode="auto">
          <a:xfrm>
            <a:off x="9617824" y="3158246"/>
            <a:ext cx="541513" cy="1445361"/>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3" name="Line 37"/>
          <p:cNvSpPr>
            <a:spLocks noChangeShapeType="1"/>
          </p:cNvSpPr>
          <p:nvPr/>
        </p:nvSpPr>
        <p:spPr bwMode="auto">
          <a:xfrm flipH="1">
            <a:off x="9528235" y="5053540"/>
            <a:ext cx="360345" cy="91579"/>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4" name="Line 38"/>
          <p:cNvSpPr>
            <a:spLocks noChangeShapeType="1"/>
          </p:cNvSpPr>
          <p:nvPr/>
        </p:nvSpPr>
        <p:spPr bwMode="auto">
          <a:xfrm flipH="1">
            <a:off x="7360194" y="5776220"/>
            <a:ext cx="451924" cy="91579"/>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5" name="Line 39"/>
          <p:cNvSpPr>
            <a:spLocks noChangeShapeType="1"/>
          </p:cNvSpPr>
          <p:nvPr/>
        </p:nvSpPr>
        <p:spPr bwMode="auto">
          <a:xfrm flipH="1" flipV="1">
            <a:off x="6729093" y="5326286"/>
            <a:ext cx="179177" cy="270756"/>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6" name="Line 40"/>
          <p:cNvSpPr>
            <a:spLocks noChangeShapeType="1"/>
          </p:cNvSpPr>
          <p:nvPr/>
        </p:nvSpPr>
        <p:spPr bwMode="auto">
          <a:xfrm flipH="1">
            <a:off x="4109127" y="4874363"/>
            <a:ext cx="633092" cy="89588"/>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
        <p:nvSpPr>
          <p:cNvPr id="47" name="Line 41"/>
          <p:cNvSpPr>
            <a:spLocks noChangeShapeType="1"/>
          </p:cNvSpPr>
          <p:nvPr/>
        </p:nvSpPr>
        <p:spPr bwMode="auto">
          <a:xfrm flipH="1" flipV="1">
            <a:off x="2211842" y="4422438"/>
            <a:ext cx="362336" cy="270756"/>
          </a:xfrm>
          <a:prstGeom prst="line">
            <a:avLst/>
          </a:prstGeom>
          <a:noFill/>
          <a:ln w="9525">
            <a:solidFill>
              <a:schemeClr val="tx1">
                <a:lumMod val="50000"/>
                <a:lumOff val="50000"/>
              </a:schemeClr>
            </a:solidFill>
            <a:prstDash val="dash"/>
            <a:round/>
            <a:headEnd/>
            <a:tailEnd/>
          </a:ln>
        </p:spPr>
        <p:txBody>
          <a:bodyPr/>
          <a:lstStyle/>
          <a:p>
            <a:endParaRPr lang="zh-CN" altLang="en-US" sz="2257"/>
          </a:p>
        </p:txBody>
      </p:sp>
    </p:spTree>
    <p:extLst>
      <p:ext uri="{BB962C8B-B14F-4D97-AF65-F5344CB8AC3E}">
        <p14:creationId xmlns:p14="http://schemas.microsoft.com/office/powerpoint/2010/main" val="30814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par>
                          <p:cTn id="33" fill="hold">
                            <p:stCondLst>
                              <p:cond delay="500"/>
                            </p:stCondLst>
                            <p:childTnLst>
                              <p:par>
                                <p:cTn id="34" presetID="22" presetClass="entr" presetSubtype="4"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down)">
                                      <p:cBhvr>
                                        <p:cTn id="36" dur="500"/>
                                        <p:tgtEl>
                                          <p:spTgt spid="3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500"/>
                                        <p:tgtEl>
                                          <p:spTgt spid="39"/>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down)">
                                      <p:cBhvr>
                                        <p:cTn id="42" dur="500"/>
                                        <p:tgtEl>
                                          <p:spTgt spid="4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down)">
                                      <p:cBhvr>
                                        <p:cTn id="45" dur="500"/>
                                        <p:tgtEl>
                                          <p:spTgt spid="4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down)">
                                      <p:cBhvr>
                                        <p:cTn id="48" dur="500"/>
                                        <p:tgtEl>
                                          <p:spTgt spid="4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down)">
                                      <p:cBhvr>
                                        <p:cTn id="51" dur="500"/>
                                        <p:tgtEl>
                                          <p:spTgt spid="4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down)">
                                      <p:cBhvr>
                                        <p:cTn id="54" dur="500"/>
                                        <p:tgtEl>
                                          <p:spTgt spid="4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down)">
                                      <p:cBhvr>
                                        <p:cTn id="60" dur="500"/>
                                        <p:tgtEl>
                                          <p:spTgt spid="4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down)">
                                      <p:cBhvr>
                                        <p:cTn id="6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67" name="Freeform 5"/>
          <p:cNvSpPr>
            <a:spLocks/>
          </p:cNvSpPr>
          <p:nvPr/>
        </p:nvSpPr>
        <p:spPr bwMode="auto">
          <a:xfrm>
            <a:off x="4389636" y="3888404"/>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B8232F"/>
          </a:solidFill>
          <a:ln>
            <a:noFill/>
          </a:ln>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5"/>
          <p:cNvSpPr>
            <a:spLocks/>
          </p:cNvSpPr>
          <p:nvPr/>
        </p:nvSpPr>
        <p:spPr bwMode="auto">
          <a:xfrm>
            <a:off x="4389636" y="3394304"/>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F9C20A"/>
          </a:solidFill>
          <a:ln>
            <a:noFill/>
          </a:ln>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5"/>
          <p:cNvSpPr>
            <a:spLocks/>
          </p:cNvSpPr>
          <p:nvPr/>
        </p:nvSpPr>
        <p:spPr bwMode="auto">
          <a:xfrm>
            <a:off x="4389636" y="2905323"/>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006A36"/>
          </a:solidFill>
          <a:ln>
            <a:noFill/>
          </a:ln>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5"/>
          <p:cNvSpPr>
            <a:spLocks/>
          </p:cNvSpPr>
          <p:nvPr/>
        </p:nvSpPr>
        <p:spPr bwMode="auto">
          <a:xfrm>
            <a:off x="4389636" y="2326740"/>
            <a:ext cx="3348643" cy="2049816"/>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rgbClr val="00BCE7"/>
          </a:solidFill>
          <a:ln>
            <a:noFill/>
          </a:ln>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ounded Rectangle 12"/>
          <p:cNvSpPr/>
          <p:nvPr/>
        </p:nvSpPr>
        <p:spPr>
          <a:xfrm>
            <a:off x="8247575" y="2697925"/>
            <a:ext cx="866436" cy="837370"/>
          </a:xfrm>
          <a:prstGeom prst="roundRect">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3" name="Group 18"/>
          <p:cNvGrpSpPr/>
          <p:nvPr/>
        </p:nvGrpSpPr>
        <p:grpSpPr>
          <a:xfrm>
            <a:off x="8383302" y="2822874"/>
            <a:ext cx="594978" cy="590906"/>
            <a:chOff x="1979613" y="3067051"/>
            <a:chExt cx="231775" cy="230188"/>
          </a:xfrm>
          <a:solidFill>
            <a:schemeClr val="bg1"/>
          </a:solidFill>
        </p:grpSpPr>
        <p:sp>
          <p:nvSpPr>
            <p:cNvPr id="74"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Rounded Rectangle 13"/>
          <p:cNvSpPr/>
          <p:nvPr/>
        </p:nvSpPr>
        <p:spPr>
          <a:xfrm>
            <a:off x="8243497" y="4709101"/>
            <a:ext cx="866436" cy="837370"/>
          </a:xfrm>
          <a:prstGeom prst="roundRect">
            <a:avLst/>
          </a:pr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22"/>
          <p:cNvGrpSpPr/>
          <p:nvPr/>
        </p:nvGrpSpPr>
        <p:grpSpPr>
          <a:xfrm>
            <a:off x="8447396" y="4924274"/>
            <a:ext cx="490451" cy="472420"/>
            <a:chOff x="4628836" y="1549401"/>
            <a:chExt cx="215900" cy="207963"/>
          </a:xfrm>
          <a:solidFill>
            <a:schemeClr val="bg1"/>
          </a:solidFill>
        </p:grpSpPr>
        <p:sp>
          <p:nvSpPr>
            <p:cNvPr id="80" name="Freeform 6"/>
            <p:cNvSpPr>
              <a:spLocks noEditPoints="1"/>
            </p:cNvSpPr>
            <p:nvPr/>
          </p:nvSpPr>
          <p:spPr bwMode="auto">
            <a:xfrm>
              <a:off x="4628836"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3" name="Rounded Rectangle 17"/>
          <p:cNvSpPr/>
          <p:nvPr/>
        </p:nvSpPr>
        <p:spPr>
          <a:xfrm>
            <a:off x="3065603" y="4709101"/>
            <a:ext cx="866436" cy="837370"/>
          </a:xfrm>
          <a:prstGeom prst="roundRect">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59"/>
          <p:cNvSpPr>
            <a:spLocks noEditPoints="1"/>
          </p:cNvSpPr>
          <p:nvPr/>
        </p:nvSpPr>
        <p:spPr bwMode="auto">
          <a:xfrm>
            <a:off x="3274050" y="4824919"/>
            <a:ext cx="426354" cy="57177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ounded Rectangle 16"/>
          <p:cNvSpPr/>
          <p:nvPr/>
        </p:nvSpPr>
        <p:spPr>
          <a:xfrm>
            <a:off x="3065603" y="2693527"/>
            <a:ext cx="866436" cy="837370"/>
          </a:xfrm>
          <a:prstGeom prst="roundRect">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7" name="Group 26"/>
          <p:cNvGrpSpPr/>
          <p:nvPr/>
        </p:nvGrpSpPr>
        <p:grpSpPr>
          <a:xfrm>
            <a:off x="3297237" y="2880412"/>
            <a:ext cx="403168" cy="467036"/>
            <a:chOff x="3581400" y="3905251"/>
            <a:chExt cx="160338" cy="185738"/>
          </a:xfrm>
          <a:solidFill>
            <a:schemeClr val="bg1"/>
          </a:solidFill>
        </p:grpSpPr>
        <p:sp>
          <p:nvSpPr>
            <p:cNvPr id="8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5874" tIns="52937" rIns="105874" bIns="52937" numCol="1" anchor="t" anchorCtr="0" compatLnSpc="1">
              <a:prstTxWarp prst="textNoShape">
                <a:avLst/>
              </a:prstTxWarp>
            </a:bodyPr>
            <a:lstStyle/>
            <a:p>
              <a:pPr algn="just">
                <a:lnSpc>
                  <a:spcPct val="120000"/>
                </a:lnSpc>
              </a:pPr>
              <a:endParaRPr lang="en-US" sz="65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2" name="文本框 91"/>
          <p:cNvSpPr txBox="1"/>
          <p:nvPr/>
        </p:nvSpPr>
        <p:spPr>
          <a:xfrm>
            <a:off x="392214"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340101"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9506248" y="269352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9454135" y="470910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261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fade">
                                      <p:cBhvr>
                                        <p:cTn id="11" dur="500"/>
                                        <p:tgtEl>
                                          <p:spTgt spid="9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2" grpId="0"/>
      <p:bldP spid="93" grpId="0"/>
      <p:bldP spid="94" grpId="0"/>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教学策略</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Freeform 9"/>
          <p:cNvSpPr/>
          <p:nvPr/>
        </p:nvSpPr>
        <p:spPr>
          <a:xfrm flipH="1">
            <a:off x="3870484" y="5434080"/>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5" name="Freeform 94"/>
          <p:cNvSpPr>
            <a:spLocks/>
          </p:cNvSpPr>
          <p:nvPr/>
        </p:nvSpPr>
        <p:spPr bwMode="auto">
          <a:xfrm>
            <a:off x="5825220" y="5760925"/>
            <a:ext cx="557245" cy="452735"/>
          </a:xfrm>
          <a:custGeom>
            <a:avLst/>
            <a:gdLst>
              <a:gd name="T0" fmla="*/ 506 w 564"/>
              <a:gd name="T1" fmla="*/ 115 h 458"/>
              <a:gd name="T2" fmla="*/ 507 w 564"/>
              <a:gd name="T3" fmla="*/ 129 h 458"/>
              <a:gd name="T4" fmla="*/ 178 w 564"/>
              <a:gd name="T5" fmla="*/ 458 h 458"/>
              <a:gd name="T6" fmla="*/ 0 w 564"/>
              <a:gd name="T7" fmla="*/ 406 h 458"/>
              <a:gd name="T8" fmla="*/ 28 w 564"/>
              <a:gd name="T9" fmla="*/ 408 h 458"/>
              <a:gd name="T10" fmla="*/ 172 w 564"/>
              <a:gd name="T11" fmla="*/ 359 h 458"/>
              <a:gd name="T12" fmla="*/ 64 w 564"/>
              <a:gd name="T13" fmla="*/ 278 h 458"/>
              <a:gd name="T14" fmla="*/ 85 w 564"/>
              <a:gd name="T15" fmla="*/ 280 h 458"/>
              <a:gd name="T16" fmla="*/ 116 w 564"/>
              <a:gd name="T17" fmla="*/ 276 h 458"/>
              <a:gd name="T18" fmla="*/ 23 w 564"/>
              <a:gd name="T19" fmla="*/ 163 h 458"/>
              <a:gd name="T20" fmla="*/ 23 w 564"/>
              <a:gd name="T21" fmla="*/ 162 h 458"/>
              <a:gd name="T22" fmla="*/ 76 w 564"/>
              <a:gd name="T23" fmla="*/ 176 h 458"/>
              <a:gd name="T24" fmla="*/ 24 w 564"/>
              <a:gd name="T25" fmla="*/ 80 h 458"/>
              <a:gd name="T26" fmla="*/ 40 w 564"/>
              <a:gd name="T27" fmla="*/ 22 h 458"/>
              <a:gd name="T28" fmla="*/ 278 w 564"/>
              <a:gd name="T29" fmla="*/ 142 h 458"/>
              <a:gd name="T30" fmla="*/ 275 w 564"/>
              <a:gd name="T31" fmla="*/ 116 h 458"/>
              <a:gd name="T32" fmla="*/ 391 w 564"/>
              <a:gd name="T33" fmla="*/ 0 h 458"/>
              <a:gd name="T34" fmla="*/ 475 w 564"/>
              <a:gd name="T35" fmla="*/ 37 h 458"/>
              <a:gd name="T36" fmla="*/ 548 w 564"/>
              <a:gd name="T37" fmla="*/ 9 h 458"/>
              <a:gd name="T38" fmla="*/ 498 w 564"/>
              <a:gd name="T39" fmla="*/ 73 h 458"/>
              <a:gd name="T40" fmla="*/ 564 w 564"/>
              <a:gd name="T41" fmla="*/ 55 h 458"/>
              <a:gd name="T42" fmla="*/ 506 w 564"/>
              <a:gd name="T43" fmla="*/ 11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4" h="458">
                <a:moveTo>
                  <a:pt x="506" y="115"/>
                </a:moveTo>
                <a:cubicBezTo>
                  <a:pt x="506" y="120"/>
                  <a:pt x="507" y="124"/>
                  <a:pt x="507" y="129"/>
                </a:cubicBezTo>
                <a:cubicBezTo>
                  <a:pt x="507" y="282"/>
                  <a:pt x="390" y="458"/>
                  <a:pt x="178" y="458"/>
                </a:cubicBezTo>
                <a:cubicBezTo>
                  <a:pt x="112" y="458"/>
                  <a:pt x="52" y="439"/>
                  <a:pt x="0" y="406"/>
                </a:cubicBezTo>
                <a:cubicBezTo>
                  <a:pt x="10" y="408"/>
                  <a:pt x="19" y="408"/>
                  <a:pt x="28" y="408"/>
                </a:cubicBezTo>
                <a:cubicBezTo>
                  <a:pt x="82" y="408"/>
                  <a:pt x="132" y="390"/>
                  <a:pt x="172" y="359"/>
                </a:cubicBezTo>
                <a:cubicBezTo>
                  <a:pt x="121" y="358"/>
                  <a:pt x="78" y="324"/>
                  <a:pt x="64" y="278"/>
                </a:cubicBezTo>
                <a:cubicBezTo>
                  <a:pt x="71" y="280"/>
                  <a:pt x="78" y="280"/>
                  <a:pt x="85" y="280"/>
                </a:cubicBezTo>
                <a:cubicBezTo>
                  <a:pt x="96" y="280"/>
                  <a:pt x="106" y="279"/>
                  <a:pt x="116" y="276"/>
                </a:cubicBezTo>
                <a:cubicBezTo>
                  <a:pt x="63" y="266"/>
                  <a:pt x="23" y="219"/>
                  <a:pt x="23" y="163"/>
                </a:cubicBezTo>
                <a:cubicBezTo>
                  <a:pt x="23" y="162"/>
                  <a:pt x="23" y="162"/>
                  <a:pt x="23" y="162"/>
                </a:cubicBezTo>
                <a:cubicBezTo>
                  <a:pt x="39" y="170"/>
                  <a:pt x="57" y="175"/>
                  <a:pt x="76" y="176"/>
                </a:cubicBezTo>
                <a:cubicBezTo>
                  <a:pt x="44" y="155"/>
                  <a:pt x="24" y="120"/>
                  <a:pt x="24" y="80"/>
                </a:cubicBezTo>
                <a:cubicBezTo>
                  <a:pt x="24" y="59"/>
                  <a:pt x="30" y="39"/>
                  <a:pt x="40" y="22"/>
                </a:cubicBezTo>
                <a:cubicBezTo>
                  <a:pt x="97" y="92"/>
                  <a:pt x="182" y="138"/>
                  <a:pt x="278" y="142"/>
                </a:cubicBezTo>
                <a:cubicBezTo>
                  <a:pt x="276" y="134"/>
                  <a:pt x="275" y="125"/>
                  <a:pt x="275" y="116"/>
                </a:cubicBezTo>
                <a:cubicBezTo>
                  <a:pt x="275" y="52"/>
                  <a:pt x="327" y="0"/>
                  <a:pt x="391" y="0"/>
                </a:cubicBezTo>
                <a:cubicBezTo>
                  <a:pt x="424" y="0"/>
                  <a:pt x="454" y="15"/>
                  <a:pt x="475" y="37"/>
                </a:cubicBezTo>
                <a:cubicBezTo>
                  <a:pt x="501" y="32"/>
                  <a:pt x="526" y="22"/>
                  <a:pt x="548" y="9"/>
                </a:cubicBezTo>
                <a:cubicBezTo>
                  <a:pt x="540" y="36"/>
                  <a:pt x="521" y="59"/>
                  <a:pt x="498" y="73"/>
                </a:cubicBezTo>
                <a:cubicBezTo>
                  <a:pt x="521" y="70"/>
                  <a:pt x="543" y="64"/>
                  <a:pt x="564" y="55"/>
                </a:cubicBezTo>
                <a:cubicBezTo>
                  <a:pt x="548" y="78"/>
                  <a:pt x="529" y="98"/>
                  <a:pt x="506" y="115"/>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6" name="TextBox 49"/>
          <p:cNvSpPr txBox="1"/>
          <p:nvPr/>
        </p:nvSpPr>
        <p:spPr>
          <a:xfrm>
            <a:off x="4242559" y="5802626"/>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8" name="Freeform 14"/>
          <p:cNvSpPr/>
          <p:nvPr/>
        </p:nvSpPr>
        <p:spPr>
          <a:xfrm>
            <a:off x="5565100" y="4164232"/>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grpSp>
        <p:nvGrpSpPr>
          <p:cNvPr id="20" name="Group 41"/>
          <p:cNvGrpSpPr/>
          <p:nvPr/>
        </p:nvGrpSpPr>
        <p:grpSpPr>
          <a:xfrm>
            <a:off x="5702168" y="4555862"/>
            <a:ext cx="782812" cy="323163"/>
            <a:chOff x="1187275" y="2452546"/>
            <a:chExt cx="861093" cy="355479"/>
          </a:xfrm>
          <a:solidFill>
            <a:schemeClr val="bg2"/>
          </a:solidFill>
        </p:grpSpPr>
        <p:sp>
          <p:nvSpPr>
            <p:cNvPr id="23" name="Freeform 102"/>
            <p:cNvSpPr>
              <a:spLocks/>
            </p:cNvSpPr>
            <p:nvPr/>
          </p:nvSpPr>
          <p:spPr bwMode="auto">
            <a:xfrm>
              <a:off x="1838312" y="2595950"/>
              <a:ext cx="30296" cy="119166"/>
            </a:xfrm>
            <a:custGeom>
              <a:avLst/>
              <a:gdLst>
                <a:gd name="T0" fmla="*/ 10 w 19"/>
                <a:gd name="T1" fmla="*/ 0 h 75"/>
                <a:gd name="T2" fmla="*/ 0 w 19"/>
                <a:gd name="T3" fmla="*/ 5 h 75"/>
                <a:gd name="T4" fmla="*/ 0 w 19"/>
                <a:gd name="T5" fmla="*/ 70 h 75"/>
                <a:gd name="T6" fmla="*/ 10 w 19"/>
                <a:gd name="T7" fmla="*/ 75 h 75"/>
                <a:gd name="T8" fmla="*/ 19 w 19"/>
                <a:gd name="T9" fmla="*/ 60 h 75"/>
                <a:gd name="T10" fmla="*/ 19 w 19"/>
                <a:gd name="T11" fmla="*/ 15 h 75"/>
                <a:gd name="T12" fmla="*/ 10 w 1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9" h="75">
                  <a:moveTo>
                    <a:pt x="10" y="0"/>
                  </a:moveTo>
                  <a:cubicBezTo>
                    <a:pt x="7" y="0"/>
                    <a:pt x="6" y="2"/>
                    <a:pt x="0" y="5"/>
                  </a:cubicBezTo>
                  <a:cubicBezTo>
                    <a:pt x="0" y="70"/>
                    <a:pt x="0" y="70"/>
                    <a:pt x="0" y="70"/>
                  </a:cubicBezTo>
                  <a:cubicBezTo>
                    <a:pt x="6" y="73"/>
                    <a:pt x="7" y="75"/>
                    <a:pt x="10" y="75"/>
                  </a:cubicBezTo>
                  <a:cubicBezTo>
                    <a:pt x="15" y="75"/>
                    <a:pt x="19" y="70"/>
                    <a:pt x="19" y="60"/>
                  </a:cubicBezTo>
                  <a:cubicBezTo>
                    <a:pt x="19" y="15"/>
                    <a:pt x="19" y="15"/>
                    <a:pt x="19" y="15"/>
                  </a:cubicBezTo>
                  <a:cubicBezTo>
                    <a:pt x="19" y="5"/>
                    <a:pt x="15"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4" name="Freeform 103"/>
            <p:cNvSpPr>
              <a:spLocks/>
            </p:cNvSpPr>
            <p:nvPr/>
          </p:nvSpPr>
          <p:spPr bwMode="auto">
            <a:xfrm>
              <a:off x="1426280" y="2569019"/>
              <a:ext cx="92236" cy="175046"/>
            </a:xfrm>
            <a:custGeom>
              <a:avLst/>
              <a:gdLst>
                <a:gd name="T0" fmla="*/ 39 w 58"/>
                <a:gd name="T1" fmla="*/ 82 h 110"/>
                <a:gd name="T2" fmla="*/ 24 w 58"/>
                <a:gd name="T3" fmla="*/ 91 h 110"/>
                <a:gd name="T4" fmla="*/ 20 w 58"/>
                <a:gd name="T5" fmla="*/ 87 h 110"/>
                <a:gd name="T6" fmla="*/ 19 w 58"/>
                <a:gd name="T7" fmla="*/ 79 h 110"/>
                <a:gd name="T8" fmla="*/ 19 w 58"/>
                <a:gd name="T9" fmla="*/ 0 h 110"/>
                <a:gd name="T10" fmla="*/ 0 w 58"/>
                <a:gd name="T11" fmla="*/ 0 h 110"/>
                <a:gd name="T12" fmla="*/ 0 w 58"/>
                <a:gd name="T13" fmla="*/ 85 h 110"/>
                <a:gd name="T14" fmla="*/ 1 w 58"/>
                <a:gd name="T15" fmla="*/ 101 h 110"/>
                <a:gd name="T16" fmla="*/ 15 w 58"/>
                <a:gd name="T17" fmla="*/ 109 h 110"/>
                <a:gd name="T18" fmla="*/ 39 w 58"/>
                <a:gd name="T19" fmla="*/ 96 h 110"/>
                <a:gd name="T20" fmla="*/ 39 w 58"/>
                <a:gd name="T21" fmla="*/ 110 h 110"/>
                <a:gd name="T22" fmla="*/ 58 w 58"/>
                <a:gd name="T23" fmla="*/ 110 h 110"/>
                <a:gd name="T24" fmla="*/ 58 w 58"/>
                <a:gd name="T25" fmla="*/ 0 h 110"/>
                <a:gd name="T26" fmla="*/ 39 w 58"/>
                <a:gd name="T27" fmla="*/ 0 h 110"/>
                <a:gd name="T28" fmla="*/ 39 w 58"/>
                <a:gd name="T29" fmla="*/ 8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10">
                  <a:moveTo>
                    <a:pt x="39" y="82"/>
                  </a:moveTo>
                  <a:cubicBezTo>
                    <a:pt x="32" y="88"/>
                    <a:pt x="28" y="91"/>
                    <a:pt x="24" y="91"/>
                  </a:cubicBezTo>
                  <a:cubicBezTo>
                    <a:pt x="22" y="91"/>
                    <a:pt x="20" y="90"/>
                    <a:pt x="20" y="87"/>
                  </a:cubicBezTo>
                  <a:cubicBezTo>
                    <a:pt x="19" y="86"/>
                    <a:pt x="19" y="84"/>
                    <a:pt x="19" y="79"/>
                  </a:cubicBezTo>
                  <a:cubicBezTo>
                    <a:pt x="19" y="0"/>
                    <a:pt x="19" y="0"/>
                    <a:pt x="19" y="0"/>
                  </a:cubicBezTo>
                  <a:cubicBezTo>
                    <a:pt x="0" y="0"/>
                    <a:pt x="0" y="0"/>
                    <a:pt x="0" y="0"/>
                  </a:cubicBezTo>
                  <a:cubicBezTo>
                    <a:pt x="0" y="85"/>
                    <a:pt x="0" y="85"/>
                    <a:pt x="0" y="85"/>
                  </a:cubicBezTo>
                  <a:cubicBezTo>
                    <a:pt x="0" y="93"/>
                    <a:pt x="0" y="98"/>
                    <a:pt x="1" y="101"/>
                  </a:cubicBezTo>
                  <a:cubicBezTo>
                    <a:pt x="3" y="107"/>
                    <a:pt x="9" y="109"/>
                    <a:pt x="15" y="109"/>
                  </a:cubicBezTo>
                  <a:cubicBezTo>
                    <a:pt x="22" y="109"/>
                    <a:pt x="32" y="105"/>
                    <a:pt x="39" y="96"/>
                  </a:cubicBezTo>
                  <a:cubicBezTo>
                    <a:pt x="39" y="110"/>
                    <a:pt x="39" y="110"/>
                    <a:pt x="39" y="110"/>
                  </a:cubicBezTo>
                  <a:cubicBezTo>
                    <a:pt x="58" y="110"/>
                    <a:pt x="58" y="110"/>
                    <a:pt x="58" y="110"/>
                  </a:cubicBezTo>
                  <a:cubicBezTo>
                    <a:pt x="58" y="0"/>
                    <a:pt x="58" y="0"/>
                    <a:pt x="58" y="0"/>
                  </a:cubicBezTo>
                  <a:cubicBezTo>
                    <a:pt x="39" y="0"/>
                    <a:pt x="39" y="0"/>
                    <a:pt x="39" y="0"/>
                  </a:cubicBezTo>
                  <a:lnTo>
                    <a:pt x="39"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6" name="Freeform 104"/>
            <p:cNvSpPr>
              <a:spLocks noEditPoints="1"/>
            </p:cNvSpPr>
            <p:nvPr/>
          </p:nvSpPr>
          <p:spPr bwMode="auto">
            <a:xfrm>
              <a:off x="1313173" y="2567673"/>
              <a:ext cx="92236" cy="175046"/>
            </a:xfrm>
            <a:custGeom>
              <a:avLst/>
              <a:gdLst>
                <a:gd name="T0" fmla="*/ 24 w 58"/>
                <a:gd name="T1" fmla="*/ 0 h 110"/>
                <a:gd name="T2" fmla="*/ 4 w 58"/>
                <a:gd name="T3" fmla="*/ 11 h 110"/>
                <a:gd name="T4" fmla="*/ 0 w 58"/>
                <a:gd name="T5" fmla="*/ 36 h 110"/>
                <a:gd name="T6" fmla="*/ 0 w 58"/>
                <a:gd name="T7" fmla="*/ 74 h 110"/>
                <a:gd name="T8" fmla="*/ 4 w 58"/>
                <a:gd name="T9" fmla="*/ 99 h 110"/>
                <a:gd name="T10" fmla="*/ 25 w 58"/>
                <a:gd name="T11" fmla="*/ 110 h 110"/>
                <a:gd name="T12" fmla="*/ 50 w 58"/>
                <a:gd name="T13" fmla="*/ 99 h 110"/>
                <a:gd name="T14" fmla="*/ 58 w 58"/>
                <a:gd name="T15" fmla="*/ 74 h 110"/>
                <a:gd name="T16" fmla="*/ 58 w 58"/>
                <a:gd name="T17" fmla="*/ 36 h 110"/>
                <a:gd name="T18" fmla="*/ 49 w 58"/>
                <a:gd name="T19" fmla="*/ 11 h 110"/>
                <a:gd name="T20" fmla="*/ 24 w 58"/>
                <a:gd name="T21" fmla="*/ 0 h 110"/>
                <a:gd name="T22" fmla="*/ 38 w 58"/>
                <a:gd name="T23" fmla="*/ 77 h 110"/>
                <a:gd name="T24" fmla="*/ 29 w 58"/>
                <a:gd name="T25" fmla="*/ 92 h 110"/>
                <a:gd name="T26" fmla="*/ 19 w 58"/>
                <a:gd name="T27" fmla="*/ 77 h 110"/>
                <a:gd name="T28" fmla="*/ 19 w 58"/>
                <a:gd name="T29" fmla="*/ 32 h 110"/>
                <a:gd name="T30" fmla="*/ 29 w 58"/>
                <a:gd name="T31" fmla="*/ 17 h 110"/>
                <a:gd name="T32" fmla="*/ 38 w 58"/>
                <a:gd name="T33" fmla="*/ 32 h 110"/>
                <a:gd name="T34" fmla="*/ 38 w 58"/>
                <a:gd name="T35" fmla="*/ 7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10">
                  <a:moveTo>
                    <a:pt x="24" y="0"/>
                  </a:moveTo>
                  <a:cubicBezTo>
                    <a:pt x="15" y="0"/>
                    <a:pt x="9" y="3"/>
                    <a:pt x="4" y="11"/>
                  </a:cubicBezTo>
                  <a:cubicBezTo>
                    <a:pt x="0" y="16"/>
                    <a:pt x="0" y="25"/>
                    <a:pt x="0" y="36"/>
                  </a:cubicBezTo>
                  <a:cubicBezTo>
                    <a:pt x="0" y="74"/>
                    <a:pt x="0" y="74"/>
                    <a:pt x="0" y="74"/>
                  </a:cubicBezTo>
                  <a:cubicBezTo>
                    <a:pt x="0" y="85"/>
                    <a:pt x="0" y="94"/>
                    <a:pt x="4" y="99"/>
                  </a:cubicBezTo>
                  <a:cubicBezTo>
                    <a:pt x="9" y="106"/>
                    <a:pt x="16" y="110"/>
                    <a:pt x="25" y="110"/>
                  </a:cubicBezTo>
                  <a:cubicBezTo>
                    <a:pt x="35" y="110"/>
                    <a:pt x="45" y="106"/>
                    <a:pt x="50" y="99"/>
                  </a:cubicBezTo>
                  <a:cubicBezTo>
                    <a:pt x="54" y="94"/>
                    <a:pt x="58" y="85"/>
                    <a:pt x="58" y="74"/>
                  </a:cubicBezTo>
                  <a:cubicBezTo>
                    <a:pt x="58" y="36"/>
                    <a:pt x="58" y="36"/>
                    <a:pt x="58" y="36"/>
                  </a:cubicBezTo>
                  <a:cubicBezTo>
                    <a:pt x="58" y="25"/>
                    <a:pt x="54" y="16"/>
                    <a:pt x="49" y="11"/>
                  </a:cubicBezTo>
                  <a:cubicBezTo>
                    <a:pt x="44" y="3"/>
                    <a:pt x="34" y="0"/>
                    <a:pt x="24" y="0"/>
                  </a:cubicBezTo>
                  <a:close/>
                  <a:moveTo>
                    <a:pt x="38" y="77"/>
                  </a:moveTo>
                  <a:cubicBezTo>
                    <a:pt x="38" y="87"/>
                    <a:pt x="35" y="92"/>
                    <a:pt x="29" y="92"/>
                  </a:cubicBezTo>
                  <a:cubicBezTo>
                    <a:pt x="22" y="92"/>
                    <a:pt x="19" y="87"/>
                    <a:pt x="19" y="77"/>
                  </a:cubicBezTo>
                  <a:cubicBezTo>
                    <a:pt x="19" y="32"/>
                    <a:pt x="19" y="32"/>
                    <a:pt x="19" y="32"/>
                  </a:cubicBezTo>
                  <a:cubicBezTo>
                    <a:pt x="19" y="22"/>
                    <a:pt x="22" y="17"/>
                    <a:pt x="29" y="17"/>
                  </a:cubicBezTo>
                  <a:cubicBezTo>
                    <a:pt x="35" y="17"/>
                    <a:pt x="38" y="22"/>
                    <a:pt x="38" y="32"/>
                  </a:cubicBezTo>
                  <a:lnTo>
                    <a:pt x="38"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7" name="Freeform 105"/>
            <p:cNvSpPr>
              <a:spLocks/>
            </p:cNvSpPr>
            <p:nvPr/>
          </p:nvSpPr>
          <p:spPr bwMode="auto">
            <a:xfrm>
              <a:off x="1951419" y="2595950"/>
              <a:ext cx="30296" cy="44435"/>
            </a:xfrm>
            <a:custGeom>
              <a:avLst/>
              <a:gdLst>
                <a:gd name="T0" fmla="*/ 9 w 19"/>
                <a:gd name="T1" fmla="*/ 0 h 28"/>
                <a:gd name="T2" fmla="*/ 0 w 19"/>
                <a:gd name="T3" fmla="*/ 15 h 28"/>
                <a:gd name="T4" fmla="*/ 0 w 19"/>
                <a:gd name="T5" fmla="*/ 28 h 28"/>
                <a:gd name="T6" fmla="*/ 19 w 19"/>
                <a:gd name="T7" fmla="*/ 28 h 28"/>
                <a:gd name="T8" fmla="*/ 19 w 19"/>
                <a:gd name="T9" fmla="*/ 15 h 28"/>
                <a:gd name="T10" fmla="*/ 9 w 19"/>
                <a:gd name="T11" fmla="*/ 0 h 28"/>
              </a:gdLst>
              <a:ahLst/>
              <a:cxnLst>
                <a:cxn ang="0">
                  <a:pos x="T0" y="T1"/>
                </a:cxn>
                <a:cxn ang="0">
                  <a:pos x="T2" y="T3"/>
                </a:cxn>
                <a:cxn ang="0">
                  <a:pos x="T4" y="T5"/>
                </a:cxn>
                <a:cxn ang="0">
                  <a:pos x="T6" y="T7"/>
                </a:cxn>
                <a:cxn ang="0">
                  <a:pos x="T8" y="T9"/>
                </a:cxn>
                <a:cxn ang="0">
                  <a:pos x="T10" y="T11"/>
                </a:cxn>
              </a:cxnLst>
              <a:rect l="0" t="0" r="r" b="b"/>
              <a:pathLst>
                <a:path w="19" h="28">
                  <a:moveTo>
                    <a:pt x="9" y="0"/>
                  </a:moveTo>
                  <a:cubicBezTo>
                    <a:pt x="3" y="0"/>
                    <a:pt x="0" y="5"/>
                    <a:pt x="0" y="15"/>
                  </a:cubicBezTo>
                  <a:cubicBezTo>
                    <a:pt x="0" y="28"/>
                    <a:pt x="0" y="28"/>
                    <a:pt x="0" y="28"/>
                  </a:cubicBezTo>
                  <a:cubicBezTo>
                    <a:pt x="19" y="28"/>
                    <a:pt x="19" y="28"/>
                    <a:pt x="19" y="28"/>
                  </a:cubicBezTo>
                  <a:cubicBezTo>
                    <a:pt x="19" y="15"/>
                    <a:pt x="19" y="15"/>
                    <a:pt x="19" y="15"/>
                  </a:cubicBezTo>
                  <a:cubicBezTo>
                    <a:pt x="19" y="5"/>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29" name="Freeform 106"/>
            <p:cNvSpPr>
              <a:spLocks noEditPoints="1"/>
            </p:cNvSpPr>
            <p:nvPr/>
          </p:nvSpPr>
          <p:spPr bwMode="auto">
            <a:xfrm>
              <a:off x="1539387" y="2452546"/>
              <a:ext cx="508981" cy="355479"/>
            </a:xfrm>
            <a:custGeom>
              <a:avLst/>
              <a:gdLst>
                <a:gd name="T0" fmla="*/ 160 w 320"/>
                <a:gd name="T1" fmla="*/ 0 h 223"/>
                <a:gd name="T2" fmla="*/ 6 w 320"/>
                <a:gd name="T3" fmla="*/ 36 h 223"/>
                <a:gd name="T4" fmla="*/ 6 w 320"/>
                <a:gd name="T5" fmla="*/ 187 h 223"/>
                <a:gd name="T6" fmla="*/ 160 w 320"/>
                <a:gd name="T7" fmla="*/ 223 h 223"/>
                <a:gd name="T8" fmla="*/ 314 w 320"/>
                <a:gd name="T9" fmla="*/ 187 h 223"/>
                <a:gd name="T10" fmla="*/ 314 w 320"/>
                <a:gd name="T11" fmla="*/ 36 h 223"/>
                <a:gd name="T12" fmla="*/ 97 w 320"/>
                <a:gd name="T13" fmla="*/ 60 h 223"/>
                <a:gd name="T14" fmla="*/ 71 w 320"/>
                <a:gd name="T15" fmla="*/ 183 h 223"/>
                <a:gd name="T16" fmla="*/ 52 w 320"/>
                <a:gd name="T17" fmla="*/ 60 h 223"/>
                <a:gd name="T18" fmla="*/ 26 w 320"/>
                <a:gd name="T19" fmla="*/ 40 h 223"/>
                <a:gd name="T20" fmla="*/ 97 w 320"/>
                <a:gd name="T21" fmla="*/ 60 h 223"/>
                <a:gd name="T22" fmla="*/ 136 w 320"/>
                <a:gd name="T23" fmla="*/ 183 h 223"/>
                <a:gd name="T24" fmla="*/ 111 w 320"/>
                <a:gd name="T25" fmla="*/ 182 h 223"/>
                <a:gd name="T26" fmla="*/ 97 w 320"/>
                <a:gd name="T27" fmla="*/ 158 h 223"/>
                <a:gd name="T28" fmla="*/ 116 w 320"/>
                <a:gd name="T29" fmla="*/ 73 h 223"/>
                <a:gd name="T30" fmla="*/ 115 w 320"/>
                <a:gd name="T31" fmla="*/ 160 h 223"/>
                <a:gd name="T32" fmla="*/ 136 w 320"/>
                <a:gd name="T33" fmla="*/ 156 h 223"/>
                <a:gd name="T34" fmla="*/ 155 w 320"/>
                <a:gd name="T35" fmla="*/ 73 h 223"/>
                <a:gd name="T36" fmla="*/ 226 w 320"/>
                <a:gd name="T37" fmla="*/ 149 h 223"/>
                <a:gd name="T38" fmla="*/ 207 w 320"/>
                <a:gd name="T39" fmla="*/ 182 h 223"/>
                <a:gd name="T40" fmla="*/ 188 w 320"/>
                <a:gd name="T41" fmla="*/ 183 h 223"/>
                <a:gd name="T42" fmla="*/ 168 w 320"/>
                <a:gd name="T43" fmla="*/ 40 h 223"/>
                <a:gd name="T44" fmla="*/ 188 w 320"/>
                <a:gd name="T45" fmla="*/ 84 h 223"/>
                <a:gd name="T46" fmla="*/ 223 w 320"/>
                <a:gd name="T47" fmla="*/ 85 h 223"/>
                <a:gd name="T48" fmla="*/ 226 w 320"/>
                <a:gd name="T49" fmla="*/ 149 h 223"/>
                <a:gd name="T50" fmla="*/ 259 w 320"/>
                <a:gd name="T51" fmla="*/ 131 h 223"/>
                <a:gd name="T52" fmla="*/ 268 w 320"/>
                <a:gd name="T53" fmla="*/ 165 h 223"/>
                <a:gd name="T54" fmla="*/ 276 w 320"/>
                <a:gd name="T55" fmla="*/ 144 h 223"/>
                <a:gd name="T56" fmla="*/ 298 w 320"/>
                <a:gd name="T57" fmla="*/ 147 h 223"/>
                <a:gd name="T58" fmla="*/ 291 w 320"/>
                <a:gd name="T59" fmla="*/ 171 h 223"/>
                <a:gd name="T60" fmla="*/ 245 w 320"/>
                <a:gd name="T61" fmla="*/ 171 h 223"/>
                <a:gd name="T62" fmla="*/ 239 w 320"/>
                <a:gd name="T63" fmla="*/ 109 h 223"/>
                <a:gd name="T64" fmla="*/ 267 w 320"/>
                <a:gd name="T65" fmla="*/ 73 h 223"/>
                <a:gd name="T66" fmla="*/ 298 w 320"/>
                <a:gd name="T67" fmla="*/ 10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0" h="223">
                  <a:moveTo>
                    <a:pt x="280" y="5"/>
                  </a:moveTo>
                  <a:cubicBezTo>
                    <a:pt x="240" y="0"/>
                    <a:pt x="200" y="0"/>
                    <a:pt x="160" y="0"/>
                  </a:cubicBezTo>
                  <a:cubicBezTo>
                    <a:pt x="120" y="0"/>
                    <a:pt x="80" y="0"/>
                    <a:pt x="41" y="5"/>
                  </a:cubicBezTo>
                  <a:cubicBezTo>
                    <a:pt x="24" y="7"/>
                    <a:pt x="10" y="19"/>
                    <a:pt x="6" y="36"/>
                  </a:cubicBezTo>
                  <a:cubicBezTo>
                    <a:pt x="1" y="60"/>
                    <a:pt x="0" y="87"/>
                    <a:pt x="0" y="112"/>
                  </a:cubicBezTo>
                  <a:cubicBezTo>
                    <a:pt x="0" y="136"/>
                    <a:pt x="0" y="163"/>
                    <a:pt x="6" y="187"/>
                  </a:cubicBezTo>
                  <a:cubicBezTo>
                    <a:pt x="10" y="204"/>
                    <a:pt x="24" y="217"/>
                    <a:pt x="41" y="218"/>
                  </a:cubicBezTo>
                  <a:cubicBezTo>
                    <a:pt x="80" y="223"/>
                    <a:pt x="120" y="223"/>
                    <a:pt x="160" y="223"/>
                  </a:cubicBezTo>
                  <a:cubicBezTo>
                    <a:pt x="200" y="223"/>
                    <a:pt x="240" y="223"/>
                    <a:pt x="280" y="218"/>
                  </a:cubicBezTo>
                  <a:cubicBezTo>
                    <a:pt x="296" y="217"/>
                    <a:pt x="310" y="204"/>
                    <a:pt x="314" y="187"/>
                  </a:cubicBezTo>
                  <a:cubicBezTo>
                    <a:pt x="320" y="163"/>
                    <a:pt x="320" y="136"/>
                    <a:pt x="320" y="112"/>
                  </a:cubicBezTo>
                  <a:cubicBezTo>
                    <a:pt x="320" y="87"/>
                    <a:pt x="320" y="60"/>
                    <a:pt x="314" y="36"/>
                  </a:cubicBezTo>
                  <a:cubicBezTo>
                    <a:pt x="310" y="19"/>
                    <a:pt x="296" y="7"/>
                    <a:pt x="280" y="5"/>
                  </a:cubicBezTo>
                  <a:close/>
                  <a:moveTo>
                    <a:pt x="97" y="60"/>
                  </a:moveTo>
                  <a:cubicBezTo>
                    <a:pt x="71" y="60"/>
                    <a:pt x="71" y="60"/>
                    <a:pt x="71" y="60"/>
                  </a:cubicBezTo>
                  <a:cubicBezTo>
                    <a:pt x="71" y="183"/>
                    <a:pt x="71" y="183"/>
                    <a:pt x="71" y="183"/>
                  </a:cubicBezTo>
                  <a:cubicBezTo>
                    <a:pt x="52" y="183"/>
                    <a:pt x="52" y="183"/>
                    <a:pt x="52" y="183"/>
                  </a:cubicBezTo>
                  <a:cubicBezTo>
                    <a:pt x="52" y="60"/>
                    <a:pt x="52" y="60"/>
                    <a:pt x="52" y="60"/>
                  </a:cubicBezTo>
                  <a:cubicBezTo>
                    <a:pt x="26" y="60"/>
                    <a:pt x="26" y="60"/>
                    <a:pt x="26" y="60"/>
                  </a:cubicBezTo>
                  <a:cubicBezTo>
                    <a:pt x="26" y="40"/>
                    <a:pt x="26" y="40"/>
                    <a:pt x="26" y="40"/>
                  </a:cubicBezTo>
                  <a:cubicBezTo>
                    <a:pt x="97" y="40"/>
                    <a:pt x="97" y="40"/>
                    <a:pt x="97" y="40"/>
                  </a:cubicBezTo>
                  <a:lnTo>
                    <a:pt x="97" y="60"/>
                  </a:lnTo>
                  <a:close/>
                  <a:moveTo>
                    <a:pt x="155" y="183"/>
                  </a:moveTo>
                  <a:cubicBezTo>
                    <a:pt x="136" y="183"/>
                    <a:pt x="136" y="183"/>
                    <a:pt x="136" y="183"/>
                  </a:cubicBezTo>
                  <a:cubicBezTo>
                    <a:pt x="136" y="169"/>
                    <a:pt x="136" y="169"/>
                    <a:pt x="136" y="169"/>
                  </a:cubicBezTo>
                  <a:cubicBezTo>
                    <a:pt x="123" y="178"/>
                    <a:pt x="118" y="182"/>
                    <a:pt x="111" y="182"/>
                  </a:cubicBezTo>
                  <a:cubicBezTo>
                    <a:pt x="105" y="182"/>
                    <a:pt x="101" y="180"/>
                    <a:pt x="99" y="174"/>
                  </a:cubicBezTo>
                  <a:cubicBezTo>
                    <a:pt x="98" y="171"/>
                    <a:pt x="97" y="166"/>
                    <a:pt x="97" y="158"/>
                  </a:cubicBezTo>
                  <a:cubicBezTo>
                    <a:pt x="97" y="73"/>
                    <a:pt x="97" y="73"/>
                    <a:pt x="97" y="73"/>
                  </a:cubicBezTo>
                  <a:cubicBezTo>
                    <a:pt x="116" y="73"/>
                    <a:pt x="116" y="73"/>
                    <a:pt x="116" y="73"/>
                  </a:cubicBezTo>
                  <a:cubicBezTo>
                    <a:pt x="116" y="153"/>
                    <a:pt x="116" y="153"/>
                    <a:pt x="116" y="153"/>
                  </a:cubicBezTo>
                  <a:cubicBezTo>
                    <a:pt x="116" y="157"/>
                    <a:pt x="115" y="159"/>
                    <a:pt x="115" y="160"/>
                  </a:cubicBezTo>
                  <a:cubicBezTo>
                    <a:pt x="116" y="163"/>
                    <a:pt x="119" y="165"/>
                    <a:pt x="122" y="165"/>
                  </a:cubicBezTo>
                  <a:cubicBezTo>
                    <a:pt x="126" y="165"/>
                    <a:pt x="129" y="162"/>
                    <a:pt x="136" y="156"/>
                  </a:cubicBezTo>
                  <a:cubicBezTo>
                    <a:pt x="136" y="73"/>
                    <a:pt x="136" y="73"/>
                    <a:pt x="136" y="73"/>
                  </a:cubicBezTo>
                  <a:cubicBezTo>
                    <a:pt x="155" y="73"/>
                    <a:pt x="155" y="73"/>
                    <a:pt x="155" y="73"/>
                  </a:cubicBezTo>
                  <a:lnTo>
                    <a:pt x="155" y="183"/>
                  </a:lnTo>
                  <a:close/>
                  <a:moveTo>
                    <a:pt x="226" y="149"/>
                  </a:moveTo>
                  <a:cubicBezTo>
                    <a:pt x="226" y="159"/>
                    <a:pt x="224" y="166"/>
                    <a:pt x="223" y="170"/>
                  </a:cubicBezTo>
                  <a:cubicBezTo>
                    <a:pt x="220" y="178"/>
                    <a:pt x="215" y="182"/>
                    <a:pt x="207" y="182"/>
                  </a:cubicBezTo>
                  <a:cubicBezTo>
                    <a:pt x="201" y="182"/>
                    <a:pt x="194" y="178"/>
                    <a:pt x="188" y="170"/>
                  </a:cubicBezTo>
                  <a:cubicBezTo>
                    <a:pt x="188" y="183"/>
                    <a:pt x="188" y="183"/>
                    <a:pt x="188" y="183"/>
                  </a:cubicBezTo>
                  <a:cubicBezTo>
                    <a:pt x="168" y="183"/>
                    <a:pt x="168" y="183"/>
                    <a:pt x="168" y="183"/>
                  </a:cubicBezTo>
                  <a:cubicBezTo>
                    <a:pt x="168" y="40"/>
                    <a:pt x="168" y="40"/>
                    <a:pt x="168" y="40"/>
                  </a:cubicBezTo>
                  <a:cubicBezTo>
                    <a:pt x="188" y="40"/>
                    <a:pt x="188" y="40"/>
                    <a:pt x="188" y="40"/>
                  </a:cubicBezTo>
                  <a:cubicBezTo>
                    <a:pt x="188" y="84"/>
                    <a:pt x="188" y="84"/>
                    <a:pt x="188" y="84"/>
                  </a:cubicBezTo>
                  <a:cubicBezTo>
                    <a:pt x="194" y="77"/>
                    <a:pt x="200" y="73"/>
                    <a:pt x="207" y="73"/>
                  </a:cubicBezTo>
                  <a:cubicBezTo>
                    <a:pt x="214" y="73"/>
                    <a:pt x="221" y="77"/>
                    <a:pt x="223" y="85"/>
                  </a:cubicBezTo>
                  <a:cubicBezTo>
                    <a:pt x="225" y="89"/>
                    <a:pt x="226" y="96"/>
                    <a:pt x="226" y="106"/>
                  </a:cubicBezTo>
                  <a:lnTo>
                    <a:pt x="226" y="149"/>
                  </a:lnTo>
                  <a:close/>
                  <a:moveTo>
                    <a:pt x="298" y="131"/>
                  </a:moveTo>
                  <a:cubicBezTo>
                    <a:pt x="259" y="131"/>
                    <a:pt x="259" y="131"/>
                    <a:pt x="259" y="131"/>
                  </a:cubicBezTo>
                  <a:cubicBezTo>
                    <a:pt x="259" y="150"/>
                    <a:pt x="259" y="150"/>
                    <a:pt x="259" y="150"/>
                  </a:cubicBezTo>
                  <a:cubicBezTo>
                    <a:pt x="259" y="160"/>
                    <a:pt x="261" y="165"/>
                    <a:pt x="268" y="165"/>
                  </a:cubicBezTo>
                  <a:cubicBezTo>
                    <a:pt x="273" y="165"/>
                    <a:pt x="275" y="162"/>
                    <a:pt x="276" y="157"/>
                  </a:cubicBezTo>
                  <a:cubicBezTo>
                    <a:pt x="276" y="156"/>
                    <a:pt x="276" y="150"/>
                    <a:pt x="276" y="144"/>
                  </a:cubicBezTo>
                  <a:cubicBezTo>
                    <a:pt x="298" y="144"/>
                    <a:pt x="298" y="144"/>
                    <a:pt x="298" y="144"/>
                  </a:cubicBezTo>
                  <a:cubicBezTo>
                    <a:pt x="298" y="147"/>
                    <a:pt x="298" y="147"/>
                    <a:pt x="298" y="147"/>
                  </a:cubicBezTo>
                  <a:cubicBezTo>
                    <a:pt x="298" y="153"/>
                    <a:pt x="296" y="157"/>
                    <a:pt x="296" y="159"/>
                  </a:cubicBezTo>
                  <a:cubicBezTo>
                    <a:pt x="296" y="163"/>
                    <a:pt x="294" y="167"/>
                    <a:pt x="291" y="171"/>
                  </a:cubicBezTo>
                  <a:cubicBezTo>
                    <a:pt x="286" y="178"/>
                    <a:pt x="278" y="182"/>
                    <a:pt x="268" y="182"/>
                  </a:cubicBezTo>
                  <a:cubicBezTo>
                    <a:pt x="258" y="182"/>
                    <a:pt x="251" y="178"/>
                    <a:pt x="245" y="171"/>
                  </a:cubicBezTo>
                  <a:cubicBezTo>
                    <a:pt x="241" y="166"/>
                    <a:pt x="239" y="157"/>
                    <a:pt x="239" y="146"/>
                  </a:cubicBezTo>
                  <a:cubicBezTo>
                    <a:pt x="239" y="109"/>
                    <a:pt x="239" y="109"/>
                    <a:pt x="239" y="109"/>
                  </a:cubicBezTo>
                  <a:cubicBezTo>
                    <a:pt x="239" y="98"/>
                    <a:pt x="241" y="89"/>
                    <a:pt x="245" y="84"/>
                  </a:cubicBezTo>
                  <a:cubicBezTo>
                    <a:pt x="250" y="77"/>
                    <a:pt x="258" y="73"/>
                    <a:pt x="267" y="73"/>
                  </a:cubicBezTo>
                  <a:cubicBezTo>
                    <a:pt x="277" y="73"/>
                    <a:pt x="285" y="77"/>
                    <a:pt x="291" y="84"/>
                  </a:cubicBezTo>
                  <a:cubicBezTo>
                    <a:pt x="295" y="89"/>
                    <a:pt x="298" y="98"/>
                    <a:pt x="298" y="109"/>
                  </a:cubicBezTo>
                  <a:lnTo>
                    <a:pt x="298"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0" name="Freeform 107"/>
            <p:cNvSpPr>
              <a:spLocks/>
            </p:cNvSpPr>
            <p:nvPr/>
          </p:nvSpPr>
          <p:spPr bwMode="auto">
            <a:xfrm>
              <a:off x="1187275" y="2507080"/>
              <a:ext cx="119839" cy="236986"/>
            </a:xfrm>
            <a:custGeom>
              <a:avLst/>
              <a:gdLst>
                <a:gd name="T0" fmla="*/ 38 w 75"/>
                <a:gd name="T1" fmla="*/ 57 h 149"/>
                <a:gd name="T2" fmla="*/ 23 w 75"/>
                <a:gd name="T3" fmla="*/ 0 h 149"/>
                <a:gd name="T4" fmla="*/ 0 w 75"/>
                <a:gd name="T5" fmla="*/ 0 h 149"/>
                <a:gd name="T6" fmla="*/ 14 w 75"/>
                <a:gd name="T7" fmla="*/ 41 h 149"/>
                <a:gd name="T8" fmla="*/ 27 w 75"/>
                <a:gd name="T9" fmla="*/ 88 h 149"/>
                <a:gd name="T10" fmla="*/ 27 w 75"/>
                <a:gd name="T11" fmla="*/ 149 h 149"/>
                <a:gd name="T12" fmla="*/ 53 w 75"/>
                <a:gd name="T13" fmla="*/ 149 h 149"/>
                <a:gd name="T14" fmla="*/ 53 w 75"/>
                <a:gd name="T15" fmla="*/ 88 h 149"/>
                <a:gd name="T16" fmla="*/ 75 w 75"/>
                <a:gd name="T17" fmla="*/ 0 h 149"/>
                <a:gd name="T18" fmla="*/ 53 w 75"/>
                <a:gd name="T19" fmla="*/ 0 h 149"/>
                <a:gd name="T20" fmla="*/ 38 w 75"/>
                <a:gd name="T21" fmla="*/ 5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149">
                  <a:moveTo>
                    <a:pt x="38" y="57"/>
                  </a:moveTo>
                  <a:cubicBezTo>
                    <a:pt x="23" y="0"/>
                    <a:pt x="23" y="0"/>
                    <a:pt x="23" y="0"/>
                  </a:cubicBezTo>
                  <a:cubicBezTo>
                    <a:pt x="0" y="0"/>
                    <a:pt x="0" y="0"/>
                    <a:pt x="0" y="0"/>
                  </a:cubicBezTo>
                  <a:cubicBezTo>
                    <a:pt x="4" y="13"/>
                    <a:pt x="9" y="28"/>
                    <a:pt x="14" y="41"/>
                  </a:cubicBezTo>
                  <a:cubicBezTo>
                    <a:pt x="21" y="61"/>
                    <a:pt x="27" y="78"/>
                    <a:pt x="27" y="88"/>
                  </a:cubicBezTo>
                  <a:cubicBezTo>
                    <a:pt x="27" y="149"/>
                    <a:pt x="27" y="149"/>
                    <a:pt x="27" y="149"/>
                  </a:cubicBezTo>
                  <a:cubicBezTo>
                    <a:pt x="53" y="149"/>
                    <a:pt x="53" y="149"/>
                    <a:pt x="53" y="149"/>
                  </a:cubicBezTo>
                  <a:cubicBezTo>
                    <a:pt x="53" y="88"/>
                    <a:pt x="53" y="88"/>
                    <a:pt x="53" y="88"/>
                  </a:cubicBezTo>
                  <a:cubicBezTo>
                    <a:pt x="75" y="0"/>
                    <a:pt x="75" y="0"/>
                    <a:pt x="75" y="0"/>
                  </a:cubicBezTo>
                  <a:cubicBezTo>
                    <a:pt x="53" y="0"/>
                    <a:pt x="53" y="0"/>
                    <a:pt x="53" y="0"/>
                  </a:cubicBezTo>
                  <a:lnTo>
                    <a:pt x="3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grpSp>
      <p:sp>
        <p:nvSpPr>
          <p:cNvPr id="21" name="TextBox 50"/>
          <p:cNvSpPr txBox="1"/>
          <p:nvPr/>
        </p:nvSpPr>
        <p:spPr>
          <a:xfrm>
            <a:off x="6606491" y="4521760"/>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2" name="Freeform 15"/>
          <p:cNvSpPr/>
          <p:nvPr/>
        </p:nvSpPr>
        <p:spPr>
          <a:xfrm>
            <a:off x="5565100" y="1618998"/>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3" name="Freeform 109"/>
          <p:cNvSpPr>
            <a:spLocks noEditPoints="1"/>
          </p:cNvSpPr>
          <p:nvPr/>
        </p:nvSpPr>
        <p:spPr bwMode="auto">
          <a:xfrm>
            <a:off x="5845388" y="1910941"/>
            <a:ext cx="534565" cy="542644"/>
          </a:xfrm>
          <a:custGeom>
            <a:avLst/>
            <a:gdLst>
              <a:gd name="T0" fmla="*/ 326 w 336"/>
              <a:gd name="T1" fmla="*/ 207 h 341"/>
              <a:gd name="T2" fmla="*/ 330 w 336"/>
              <a:gd name="T3" fmla="*/ 173 h 341"/>
              <a:gd name="T4" fmla="*/ 170 w 336"/>
              <a:gd name="T5" fmla="*/ 12 h 341"/>
              <a:gd name="T6" fmla="*/ 142 w 336"/>
              <a:gd name="T7" fmla="*/ 15 h 341"/>
              <a:gd name="T8" fmla="*/ 93 w 336"/>
              <a:gd name="T9" fmla="*/ 0 h 341"/>
              <a:gd name="T10" fmla="*/ 0 w 336"/>
              <a:gd name="T11" fmla="*/ 93 h 341"/>
              <a:gd name="T12" fmla="*/ 13 w 336"/>
              <a:gd name="T13" fmla="*/ 140 h 341"/>
              <a:gd name="T14" fmla="*/ 10 w 336"/>
              <a:gd name="T15" fmla="*/ 173 h 341"/>
              <a:gd name="T16" fmla="*/ 170 w 336"/>
              <a:gd name="T17" fmla="*/ 333 h 341"/>
              <a:gd name="T18" fmla="*/ 199 w 336"/>
              <a:gd name="T19" fmla="*/ 330 h 341"/>
              <a:gd name="T20" fmla="*/ 243 w 336"/>
              <a:gd name="T21" fmla="*/ 341 h 341"/>
              <a:gd name="T22" fmla="*/ 336 w 336"/>
              <a:gd name="T23" fmla="*/ 248 h 341"/>
              <a:gd name="T24" fmla="*/ 326 w 336"/>
              <a:gd name="T25" fmla="*/ 207 h 341"/>
              <a:gd name="T26" fmla="*/ 252 w 336"/>
              <a:gd name="T27" fmla="*/ 249 h 341"/>
              <a:gd name="T28" fmla="*/ 220 w 336"/>
              <a:gd name="T29" fmla="*/ 274 h 341"/>
              <a:gd name="T30" fmla="*/ 169 w 336"/>
              <a:gd name="T31" fmla="*/ 283 h 341"/>
              <a:gd name="T32" fmla="*/ 112 w 336"/>
              <a:gd name="T33" fmla="*/ 271 h 341"/>
              <a:gd name="T34" fmla="*/ 86 w 336"/>
              <a:gd name="T35" fmla="*/ 247 h 341"/>
              <a:gd name="T36" fmla="*/ 75 w 336"/>
              <a:gd name="T37" fmla="*/ 218 h 341"/>
              <a:gd name="T38" fmla="*/ 82 w 336"/>
              <a:gd name="T39" fmla="*/ 203 h 341"/>
              <a:gd name="T40" fmla="*/ 99 w 336"/>
              <a:gd name="T41" fmla="*/ 197 h 341"/>
              <a:gd name="T42" fmla="*/ 113 w 336"/>
              <a:gd name="T43" fmla="*/ 202 h 341"/>
              <a:gd name="T44" fmla="*/ 122 w 336"/>
              <a:gd name="T45" fmla="*/ 215 h 341"/>
              <a:gd name="T46" fmla="*/ 131 w 336"/>
              <a:gd name="T47" fmla="*/ 232 h 341"/>
              <a:gd name="T48" fmla="*/ 145 w 336"/>
              <a:gd name="T49" fmla="*/ 242 h 341"/>
              <a:gd name="T50" fmla="*/ 168 w 336"/>
              <a:gd name="T51" fmla="*/ 246 h 341"/>
              <a:gd name="T52" fmla="*/ 201 w 336"/>
              <a:gd name="T53" fmla="*/ 238 h 341"/>
              <a:gd name="T54" fmla="*/ 212 w 336"/>
              <a:gd name="T55" fmla="*/ 218 h 341"/>
              <a:gd name="T56" fmla="*/ 206 w 336"/>
              <a:gd name="T57" fmla="*/ 203 h 341"/>
              <a:gd name="T58" fmla="*/ 189 w 336"/>
              <a:gd name="T59" fmla="*/ 193 h 341"/>
              <a:gd name="T60" fmla="*/ 160 w 336"/>
              <a:gd name="T61" fmla="*/ 186 h 341"/>
              <a:gd name="T62" fmla="*/ 118 w 336"/>
              <a:gd name="T63" fmla="*/ 173 h 341"/>
              <a:gd name="T64" fmla="*/ 90 w 336"/>
              <a:gd name="T65" fmla="*/ 153 h 341"/>
              <a:gd name="T66" fmla="*/ 80 w 336"/>
              <a:gd name="T67" fmla="*/ 121 h 341"/>
              <a:gd name="T68" fmla="*/ 91 w 336"/>
              <a:gd name="T69" fmla="*/ 89 h 341"/>
              <a:gd name="T70" fmla="*/ 122 w 336"/>
              <a:gd name="T71" fmla="*/ 67 h 341"/>
              <a:gd name="T72" fmla="*/ 169 w 336"/>
              <a:gd name="T73" fmla="*/ 60 h 341"/>
              <a:gd name="T74" fmla="*/ 206 w 336"/>
              <a:gd name="T75" fmla="*/ 65 h 341"/>
              <a:gd name="T76" fmla="*/ 233 w 336"/>
              <a:gd name="T77" fmla="*/ 78 h 341"/>
              <a:gd name="T78" fmla="*/ 248 w 336"/>
              <a:gd name="T79" fmla="*/ 95 h 341"/>
              <a:gd name="T80" fmla="*/ 253 w 336"/>
              <a:gd name="T81" fmla="*/ 114 h 341"/>
              <a:gd name="T82" fmla="*/ 247 w 336"/>
              <a:gd name="T83" fmla="*/ 129 h 341"/>
              <a:gd name="T84" fmla="*/ 230 w 336"/>
              <a:gd name="T85" fmla="*/ 136 h 341"/>
              <a:gd name="T86" fmla="*/ 216 w 336"/>
              <a:gd name="T87" fmla="*/ 132 h 341"/>
              <a:gd name="T88" fmla="*/ 207 w 336"/>
              <a:gd name="T89" fmla="*/ 119 h 341"/>
              <a:gd name="T90" fmla="*/ 192 w 336"/>
              <a:gd name="T91" fmla="*/ 101 h 341"/>
              <a:gd name="T92" fmla="*/ 166 w 336"/>
              <a:gd name="T93" fmla="*/ 95 h 341"/>
              <a:gd name="T94" fmla="*/ 138 w 336"/>
              <a:gd name="T95" fmla="*/ 102 h 341"/>
              <a:gd name="T96" fmla="*/ 128 w 336"/>
              <a:gd name="T97" fmla="*/ 117 h 341"/>
              <a:gd name="T98" fmla="*/ 131 w 336"/>
              <a:gd name="T99" fmla="*/ 127 h 341"/>
              <a:gd name="T100" fmla="*/ 141 w 336"/>
              <a:gd name="T101" fmla="*/ 134 h 341"/>
              <a:gd name="T102" fmla="*/ 154 w 336"/>
              <a:gd name="T103" fmla="*/ 139 h 341"/>
              <a:gd name="T104" fmla="*/ 176 w 336"/>
              <a:gd name="T105" fmla="*/ 144 h 341"/>
              <a:gd name="T106" fmla="*/ 211 w 336"/>
              <a:gd name="T107" fmla="*/ 154 h 341"/>
              <a:gd name="T108" fmla="*/ 239 w 336"/>
              <a:gd name="T109" fmla="*/ 166 h 341"/>
              <a:gd name="T110" fmla="*/ 257 w 336"/>
              <a:gd name="T111" fmla="*/ 185 h 341"/>
              <a:gd name="T112" fmla="*/ 263 w 336"/>
              <a:gd name="T113" fmla="*/ 213 h 341"/>
              <a:gd name="T114" fmla="*/ 252 w 336"/>
              <a:gd name="T115" fmla="*/ 24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6" h="341">
                <a:moveTo>
                  <a:pt x="326" y="207"/>
                </a:moveTo>
                <a:cubicBezTo>
                  <a:pt x="329" y="196"/>
                  <a:pt x="330" y="184"/>
                  <a:pt x="330" y="173"/>
                </a:cubicBezTo>
                <a:cubicBezTo>
                  <a:pt x="330" y="84"/>
                  <a:pt x="258" y="12"/>
                  <a:pt x="170" y="12"/>
                </a:cubicBezTo>
                <a:cubicBezTo>
                  <a:pt x="161" y="12"/>
                  <a:pt x="151" y="13"/>
                  <a:pt x="142" y="15"/>
                </a:cubicBezTo>
                <a:cubicBezTo>
                  <a:pt x="128" y="6"/>
                  <a:pt x="111" y="0"/>
                  <a:pt x="93" y="0"/>
                </a:cubicBezTo>
                <a:cubicBezTo>
                  <a:pt x="42" y="0"/>
                  <a:pt x="0" y="42"/>
                  <a:pt x="0" y="93"/>
                </a:cubicBezTo>
                <a:cubicBezTo>
                  <a:pt x="0" y="110"/>
                  <a:pt x="5" y="126"/>
                  <a:pt x="13" y="140"/>
                </a:cubicBezTo>
                <a:cubicBezTo>
                  <a:pt x="11" y="151"/>
                  <a:pt x="10" y="161"/>
                  <a:pt x="10" y="173"/>
                </a:cubicBezTo>
                <a:cubicBezTo>
                  <a:pt x="10" y="261"/>
                  <a:pt x="81" y="333"/>
                  <a:pt x="170" y="333"/>
                </a:cubicBezTo>
                <a:cubicBezTo>
                  <a:pt x="180" y="333"/>
                  <a:pt x="190" y="332"/>
                  <a:pt x="199" y="330"/>
                </a:cubicBezTo>
                <a:cubicBezTo>
                  <a:pt x="212" y="337"/>
                  <a:pt x="227" y="341"/>
                  <a:pt x="243" y="341"/>
                </a:cubicBezTo>
                <a:cubicBezTo>
                  <a:pt x="295" y="341"/>
                  <a:pt x="336" y="300"/>
                  <a:pt x="336" y="248"/>
                </a:cubicBezTo>
                <a:cubicBezTo>
                  <a:pt x="336" y="233"/>
                  <a:pt x="333" y="219"/>
                  <a:pt x="326" y="207"/>
                </a:cubicBezTo>
                <a:close/>
                <a:moveTo>
                  <a:pt x="252" y="249"/>
                </a:moveTo>
                <a:cubicBezTo>
                  <a:pt x="245" y="260"/>
                  <a:pt x="234" y="268"/>
                  <a:pt x="220" y="274"/>
                </a:cubicBezTo>
                <a:cubicBezTo>
                  <a:pt x="205" y="280"/>
                  <a:pt x="189" y="283"/>
                  <a:pt x="169" y="283"/>
                </a:cubicBezTo>
                <a:cubicBezTo>
                  <a:pt x="146" y="283"/>
                  <a:pt x="127" y="279"/>
                  <a:pt x="112" y="271"/>
                </a:cubicBezTo>
                <a:cubicBezTo>
                  <a:pt x="101" y="265"/>
                  <a:pt x="92" y="257"/>
                  <a:pt x="86" y="247"/>
                </a:cubicBezTo>
                <a:cubicBezTo>
                  <a:pt x="79" y="237"/>
                  <a:pt x="75" y="228"/>
                  <a:pt x="75" y="218"/>
                </a:cubicBezTo>
                <a:cubicBezTo>
                  <a:pt x="75" y="212"/>
                  <a:pt x="78" y="207"/>
                  <a:pt x="82" y="203"/>
                </a:cubicBezTo>
                <a:cubicBezTo>
                  <a:pt x="86" y="199"/>
                  <a:pt x="92" y="197"/>
                  <a:pt x="99" y="197"/>
                </a:cubicBezTo>
                <a:cubicBezTo>
                  <a:pt x="104" y="197"/>
                  <a:pt x="109" y="198"/>
                  <a:pt x="113" y="202"/>
                </a:cubicBezTo>
                <a:cubicBezTo>
                  <a:pt x="117" y="205"/>
                  <a:pt x="120" y="210"/>
                  <a:pt x="122" y="215"/>
                </a:cubicBezTo>
                <a:cubicBezTo>
                  <a:pt x="125" y="222"/>
                  <a:pt x="128" y="227"/>
                  <a:pt x="131" y="232"/>
                </a:cubicBezTo>
                <a:cubicBezTo>
                  <a:pt x="135" y="236"/>
                  <a:pt x="139" y="239"/>
                  <a:pt x="145" y="242"/>
                </a:cubicBezTo>
                <a:cubicBezTo>
                  <a:pt x="151" y="245"/>
                  <a:pt x="159" y="246"/>
                  <a:pt x="168" y="246"/>
                </a:cubicBezTo>
                <a:cubicBezTo>
                  <a:pt x="181" y="246"/>
                  <a:pt x="192" y="244"/>
                  <a:pt x="201" y="238"/>
                </a:cubicBezTo>
                <a:cubicBezTo>
                  <a:pt x="209" y="232"/>
                  <a:pt x="212" y="226"/>
                  <a:pt x="212" y="218"/>
                </a:cubicBezTo>
                <a:cubicBezTo>
                  <a:pt x="212" y="212"/>
                  <a:pt x="210" y="207"/>
                  <a:pt x="206" y="203"/>
                </a:cubicBezTo>
                <a:cubicBezTo>
                  <a:pt x="202" y="199"/>
                  <a:pt x="196" y="196"/>
                  <a:pt x="189" y="193"/>
                </a:cubicBezTo>
                <a:cubicBezTo>
                  <a:pt x="182" y="191"/>
                  <a:pt x="172" y="189"/>
                  <a:pt x="160" y="186"/>
                </a:cubicBezTo>
                <a:cubicBezTo>
                  <a:pt x="143" y="182"/>
                  <a:pt x="129" y="178"/>
                  <a:pt x="118" y="173"/>
                </a:cubicBezTo>
                <a:cubicBezTo>
                  <a:pt x="106" y="169"/>
                  <a:pt x="97" y="162"/>
                  <a:pt x="90" y="153"/>
                </a:cubicBezTo>
                <a:cubicBezTo>
                  <a:pt x="83" y="145"/>
                  <a:pt x="80" y="134"/>
                  <a:pt x="80" y="121"/>
                </a:cubicBezTo>
                <a:cubicBezTo>
                  <a:pt x="80" y="109"/>
                  <a:pt x="83" y="98"/>
                  <a:pt x="91" y="89"/>
                </a:cubicBezTo>
                <a:cubicBezTo>
                  <a:pt x="98" y="79"/>
                  <a:pt x="108" y="72"/>
                  <a:pt x="122" y="67"/>
                </a:cubicBezTo>
                <a:cubicBezTo>
                  <a:pt x="135" y="62"/>
                  <a:pt x="151" y="60"/>
                  <a:pt x="169" y="60"/>
                </a:cubicBezTo>
                <a:cubicBezTo>
                  <a:pt x="183" y="60"/>
                  <a:pt x="196" y="61"/>
                  <a:pt x="206" y="65"/>
                </a:cubicBezTo>
                <a:cubicBezTo>
                  <a:pt x="217" y="68"/>
                  <a:pt x="226" y="72"/>
                  <a:pt x="233" y="78"/>
                </a:cubicBezTo>
                <a:cubicBezTo>
                  <a:pt x="240" y="83"/>
                  <a:pt x="245" y="89"/>
                  <a:pt x="248" y="95"/>
                </a:cubicBezTo>
                <a:cubicBezTo>
                  <a:pt x="252" y="102"/>
                  <a:pt x="253" y="108"/>
                  <a:pt x="253" y="114"/>
                </a:cubicBezTo>
                <a:cubicBezTo>
                  <a:pt x="253" y="119"/>
                  <a:pt x="251" y="125"/>
                  <a:pt x="247" y="129"/>
                </a:cubicBezTo>
                <a:cubicBezTo>
                  <a:pt x="242" y="134"/>
                  <a:pt x="237" y="136"/>
                  <a:pt x="230" y="136"/>
                </a:cubicBezTo>
                <a:cubicBezTo>
                  <a:pt x="224" y="136"/>
                  <a:pt x="220" y="135"/>
                  <a:pt x="216" y="132"/>
                </a:cubicBezTo>
                <a:cubicBezTo>
                  <a:pt x="213" y="129"/>
                  <a:pt x="210" y="125"/>
                  <a:pt x="207" y="119"/>
                </a:cubicBezTo>
                <a:cubicBezTo>
                  <a:pt x="203" y="111"/>
                  <a:pt x="198" y="105"/>
                  <a:pt x="192" y="101"/>
                </a:cubicBezTo>
                <a:cubicBezTo>
                  <a:pt x="187" y="97"/>
                  <a:pt x="178" y="95"/>
                  <a:pt x="166" y="95"/>
                </a:cubicBezTo>
                <a:cubicBezTo>
                  <a:pt x="154" y="95"/>
                  <a:pt x="145" y="97"/>
                  <a:pt x="138" y="102"/>
                </a:cubicBezTo>
                <a:cubicBezTo>
                  <a:pt x="131" y="106"/>
                  <a:pt x="128" y="111"/>
                  <a:pt x="128" y="117"/>
                </a:cubicBezTo>
                <a:cubicBezTo>
                  <a:pt x="128" y="121"/>
                  <a:pt x="129" y="124"/>
                  <a:pt x="131" y="127"/>
                </a:cubicBezTo>
                <a:cubicBezTo>
                  <a:pt x="133" y="129"/>
                  <a:pt x="137" y="132"/>
                  <a:pt x="141" y="134"/>
                </a:cubicBezTo>
                <a:cubicBezTo>
                  <a:pt x="145" y="136"/>
                  <a:pt x="149" y="138"/>
                  <a:pt x="154" y="139"/>
                </a:cubicBezTo>
                <a:cubicBezTo>
                  <a:pt x="158" y="140"/>
                  <a:pt x="166" y="142"/>
                  <a:pt x="176" y="144"/>
                </a:cubicBezTo>
                <a:cubicBezTo>
                  <a:pt x="189" y="147"/>
                  <a:pt x="201" y="150"/>
                  <a:pt x="211" y="154"/>
                </a:cubicBezTo>
                <a:cubicBezTo>
                  <a:pt x="222" y="157"/>
                  <a:pt x="231" y="161"/>
                  <a:pt x="239" y="166"/>
                </a:cubicBezTo>
                <a:cubicBezTo>
                  <a:pt x="246" y="171"/>
                  <a:pt x="252" y="177"/>
                  <a:pt x="257" y="185"/>
                </a:cubicBezTo>
                <a:cubicBezTo>
                  <a:pt x="261" y="193"/>
                  <a:pt x="263" y="202"/>
                  <a:pt x="263" y="213"/>
                </a:cubicBezTo>
                <a:cubicBezTo>
                  <a:pt x="263" y="227"/>
                  <a:pt x="260" y="239"/>
                  <a:pt x="252" y="249"/>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5" name="TextBox 51"/>
          <p:cNvSpPr txBox="1"/>
          <p:nvPr/>
        </p:nvSpPr>
        <p:spPr>
          <a:xfrm>
            <a:off x="6789047" y="1981993"/>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7" name="Freeform 13"/>
          <p:cNvSpPr/>
          <p:nvPr/>
        </p:nvSpPr>
        <p:spPr>
          <a:xfrm flipH="1">
            <a:off x="3874446" y="2891820"/>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8" name="Freeform 95"/>
          <p:cNvSpPr>
            <a:spLocks/>
          </p:cNvSpPr>
          <p:nvPr/>
        </p:nvSpPr>
        <p:spPr bwMode="auto">
          <a:xfrm>
            <a:off x="5972307" y="3207962"/>
            <a:ext cx="221562" cy="478011"/>
          </a:xfrm>
          <a:custGeom>
            <a:avLst/>
            <a:gdLst>
              <a:gd name="T0" fmla="*/ 147 w 153"/>
              <a:gd name="T1" fmla="*/ 165 h 330"/>
              <a:gd name="T2" fmla="*/ 102 w 153"/>
              <a:gd name="T3" fmla="*/ 165 h 330"/>
              <a:gd name="T4" fmla="*/ 102 w 153"/>
              <a:gd name="T5" fmla="*/ 330 h 330"/>
              <a:gd name="T6" fmla="*/ 34 w 153"/>
              <a:gd name="T7" fmla="*/ 330 h 330"/>
              <a:gd name="T8" fmla="*/ 34 w 153"/>
              <a:gd name="T9" fmla="*/ 165 h 330"/>
              <a:gd name="T10" fmla="*/ 0 w 153"/>
              <a:gd name="T11" fmla="*/ 165 h 330"/>
              <a:gd name="T12" fmla="*/ 0 w 153"/>
              <a:gd name="T13" fmla="*/ 108 h 330"/>
              <a:gd name="T14" fmla="*/ 34 w 153"/>
              <a:gd name="T15" fmla="*/ 108 h 330"/>
              <a:gd name="T16" fmla="*/ 34 w 153"/>
              <a:gd name="T17" fmla="*/ 74 h 330"/>
              <a:gd name="T18" fmla="*/ 107 w 153"/>
              <a:gd name="T19" fmla="*/ 0 h 330"/>
              <a:gd name="T20" fmla="*/ 153 w 153"/>
              <a:gd name="T21" fmla="*/ 0 h 330"/>
              <a:gd name="T22" fmla="*/ 153 w 153"/>
              <a:gd name="T23" fmla="*/ 57 h 330"/>
              <a:gd name="T24" fmla="*/ 124 w 153"/>
              <a:gd name="T25" fmla="*/ 57 h 330"/>
              <a:gd name="T26" fmla="*/ 102 w 153"/>
              <a:gd name="T27" fmla="*/ 80 h 330"/>
              <a:gd name="T28" fmla="*/ 102 w 153"/>
              <a:gd name="T29" fmla="*/ 108 h 330"/>
              <a:gd name="T30" fmla="*/ 153 w 153"/>
              <a:gd name="T31" fmla="*/ 108 h 330"/>
              <a:gd name="T32" fmla="*/ 147 w 153"/>
              <a:gd name="T33"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330">
                <a:moveTo>
                  <a:pt x="147" y="165"/>
                </a:moveTo>
                <a:cubicBezTo>
                  <a:pt x="102" y="165"/>
                  <a:pt x="102" y="165"/>
                  <a:pt x="102" y="165"/>
                </a:cubicBezTo>
                <a:cubicBezTo>
                  <a:pt x="102" y="330"/>
                  <a:pt x="102" y="330"/>
                  <a:pt x="102" y="330"/>
                </a:cubicBezTo>
                <a:cubicBezTo>
                  <a:pt x="34" y="330"/>
                  <a:pt x="34" y="330"/>
                  <a:pt x="34" y="330"/>
                </a:cubicBezTo>
                <a:cubicBezTo>
                  <a:pt x="34" y="165"/>
                  <a:pt x="34" y="165"/>
                  <a:pt x="34" y="165"/>
                </a:cubicBezTo>
                <a:cubicBezTo>
                  <a:pt x="0" y="165"/>
                  <a:pt x="0" y="165"/>
                  <a:pt x="0" y="165"/>
                </a:cubicBezTo>
                <a:cubicBezTo>
                  <a:pt x="0" y="108"/>
                  <a:pt x="0" y="108"/>
                  <a:pt x="0" y="108"/>
                </a:cubicBezTo>
                <a:cubicBezTo>
                  <a:pt x="34" y="108"/>
                  <a:pt x="34" y="108"/>
                  <a:pt x="34" y="108"/>
                </a:cubicBezTo>
                <a:cubicBezTo>
                  <a:pt x="34" y="74"/>
                  <a:pt x="34" y="74"/>
                  <a:pt x="34" y="74"/>
                </a:cubicBezTo>
                <a:cubicBezTo>
                  <a:pt x="34" y="28"/>
                  <a:pt x="53" y="0"/>
                  <a:pt x="107" y="0"/>
                </a:cubicBezTo>
                <a:cubicBezTo>
                  <a:pt x="153" y="0"/>
                  <a:pt x="153" y="0"/>
                  <a:pt x="153" y="0"/>
                </a:cubicBezTo>
                <a:cubicBezTo>
                  <a:pt x="153" y="57"/>
                  <a:pt x="153" y="57"/>
                  <a:pt x="153" y="57"/>
                </a:cubicBezTo>
                <a:cubicBezTo>
                  <a:pt x="124" y="57"/>
                  <a:pt x="124" y="57"/>
                  <a:pt x="124" y="57"/>
                </a:cubicBezTo>
                <a:cubicBezTo>
                  <a:pt x="103" y="57"/>
                  <a:pt x="102" y="65"/>
                  <a:pt x="102" y="80"/>
                </a:cubicBezTo>
                <a:cubicBezTo>
                  <a:pt x="102" y="108"/>
                  <a:pt x="102" y="108"/>
                  <a:pt x="102" y="108"/>
                </a:cubicBezTo>
                <a:cubicBezTo>
                  <a:pt x="153" y="108"/>
                  <a:pt x="153" y="108"/>
                  <a:pt x="153" y="108"/>
                </a:cubicBezTo>
                <a:lnTo>
                  <a:pt x="147" y="165"/>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39" name="TextBox 52"/>
          <p:cNvSpPr txBox="1"/>
          <p:nvPr/>
        </p:nvSpPr>
        <p:spPr>
          <a:xfrm>
            <a:off x="4219557" y="3262301"/>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0" name="TextBox 58"/>
          <p:cNvSpPr txBox="1"/>
          <p:nvPr/>
        </p:nvSpPr>
        <p:spPr>
          <a:xfrm>
            <a:off x="6907188" y="3091089"/>
            <a:ext cx="1326004" cy="707886"/>
          </a:xfrm>
          <a:prstGeom prst="rect">
            <a:avLst/>
          </a:prstGeom>
          <a:noFill/>
        </p:spPr>
        <p:txBody>
          <a:bodyPr wrap="none" rtlCol="0">
            <a:spAutoFit/>
          </a:bodyPr>
          <a:lstStyle/>
          <a:p>
            <a:r>
              <a:rPr lang="en-US" sz="4000" b="1" dirty="0">
                <a:solidFill>
                  <a:srgbClr val="006A36"/>
                </a:solidFill>
                <a:latin typeface="Arial" panose="020B0604020202020204" pitchFamily="34" charset="0"/>
                <a:cs typeface="Arial" panose="020B0604020202020204" pitchFamily="34" charset="0"/>
              </a:rPr>
              <a:t>5</a:t>
            </a:r>
            <a:r>
              <a:rPr lang="en-US" sz="4000" b="1" dirty="0" smtClean="0">
                <a:solidFill>
                  <a:srgbClr val="006A36"/>
                </a:solidFill>
                <a:latin typeface="Arial" panose="020B0604020202020204" pitchFamily="34" charset="0"/>
                <a:cs typeface="Arial" panose="020B0604020202020204" pitchFamily="34" charset="0"/>
              </a:rPr>
              <a:t>.6M</a:t>
            </a:r>
            <a:endParaRPr lang="en-GB" sz="4000" b="1" dirty="0">
              <a:solidFill>
                <a:srgbClr val="006A36"/>
              </a:solidFill>
              <a:latin typeface="Arial" panose="020B0604020202020204" pitchFamily="34" charset="0"/>
              <a:cs typeface="Arial" panose="020B0604020202020204" pitchFamily="34" charset="0"/>
            </a:endParaRPr>
          </a:p>
        </p:txBody>
      </p:sp>
      <p:sp>
        <p:nvSpPr>
          <p:cNvPr id="41" name="TextBox 59"/>
          <p:cNvSpPr txBox="1"/>
          <p:nvPr/>
        </p:nvSpPr>
        <p:spPr>
          <a:xfrm>
            <a:off x="6907188" y="5633349"/>
            <a:ext cx="1326004" cy="707886"/>
          </a:xfrm>
          <a:prstGeom prst="rect">
            <a:avLst/>
          </a:prstGeom>
          <a:noFill/>
        </p:spPr>
        <p:txBody>
          <a:bodyPr wrap="none" rtlCol="0">
            <a:spAutoFit/>
          </a:bodyPr>
          <a:lstStyle/>
          <a:p>
            <a:r>
              <a:rPr lang="en-US" sz="4000" b="1" dirty="0" smtClean="0">
                <a:solidFill>
                  <a:srgbClr val="B8232F"/>
                </a:solidFill>
                <a:latin typeface="Arial" panose="020B0604020202020204" pitchFamily="34" charset="0"/>
                <a:cs typeface="Arial" panose="020B0604020202020204" pitchFamily="34" charset="0"/>
              </a:rPr>
              <a:t>2.4M</a:t>
            </a:r>
            <a:endParaRPr lang="en-GB" sz="4000" b="1" dirty="0">
              <a:solidFill>
                <a:srgbClr val="B8232F"/>
              </a:solidFill>
              <a:latin typeface="Arial" panose="020B0604020202020204" pitchFamily="34" charset="0"/>
              <a:cs typeface="Arial" panose="020B0604020202020204" pitchFamily="34" charset="0"/>
            </a:endParaRPr>
          </a:p>
        </p:txBody>
      </p:sp>
      <p:sp>
        <p:nvSpPr>
          <p:cNvPr id="42" name="TextBox 60"/>
          <p:cNvSpPr txBox="1"/>
          <p:nvPr/>
        </p:nvSpPr>
        <p:spPr>
          <a:xfrm>
            <a:off x="4009493" y="4368726"/>
            <a:ext cx="1326004" cy="707886"/>
          </a:xfrm>
          <a:prstGeom prst="rect">
            <a:avLst/>
          </a:prstGeom>
          <a:noFill/>
        </p:spPr>
        <p:txBody>
          <a:bodyPr wrap="none" rtlCol="0">
            <a:spAutoFit/>
          </a:bodyPr>
          <a:lstStyle/>
          <a:p>
            <a:pPr algn="r"/>
            <a:r>
              <a:rPr lang="en-US" sz="4000" b="1" dirty="0" smtClean="0">
                <a:solidFill>
                  <a:srgbClr val="F9C20A"/>
                </a:solidFill>
                <a:latin typeface="Arial" panose="020B0604020202020204" pitchFamily="34" charset="0"/>
                <a:cs typeface="Arial" panose="020B0604020202020204" pitchFamily="34" charset="0"/>
              </a:rPr>
              <a:t>8.6M</a:t>
            </a:r>
            <a:endParaRPr lang="en-GB" sz="4000" b="1" dirty="0">
              <a:solidFill>
                <a:srgbClr val="F9C20A"/>
              </a:solidFill>
              <a:latin typeface="Arial" panose="020B0604020202020204" pitchFamily="34" charset="0"/>
              <a:cs typeface="Arial" panose="020B0604020202020204" pitchFamily="34" charset="0"/>
            </a:endParaRPr>
          </a:p>
        </p:txBody>
      </p:sp>
      <p:sp>
        <p:nvSpPr>
          <p:cNvPr id="43" name="TextBox 61"/>
          <p:cNvSpPr txBox="1"/>
          <p:nvPr/>
        </p:nvSpPr>
        <p:spPr>
          <a:xfrm>
            <a:off x="4009493" y="1812716"/>
            <a:ext cx="1326004" cy="707886"/>
          </a:xfrm>
          <a:prstGeom prst="rect">
            <a:avLst/>
          </a:prstGeom>
          <a:noFill/>
        </p:spPr>
        <p:txBody>
          <a:bodyPr wrap="none" rtlCol="0">
            <a:spAutoFit/>
          </a:bodyPr>
          <a:lstStyle/>
          <a:p>
            <a:pPr algn="r"/>
            <a:r>
              <a:rPr lang="en-US" sz="4000" b="1" dirty="0" smtClean="0">
                <a:solidFill>
                  <a:srgbClr val="00BCE7"/>
                </a:solidFill>
                <a:latin typeface="Arial" panose="020B0604020202020204" pitchFamily="34" charset="0"/>
                <a:cs typeface="Arial" panose="020B0604020202020204" pitchFamily="34" charset="0"/>
              </a:rPr>
              <a:t>3.3M</a:t>
            </a:r>
            <a:endParaRPr lang="en-GB" sz="4000" b="1" dirty="0">
              <a:solidFill>
                <a:srgbClr val="00BCE7"/>
              </a:solidFill>
              <a:latin typeface="Arial" panose="020B0604020202020204" pitchFamily="34" charset="0"/>
              <a:cs typeface="Arial" panose="020B0604020202020204" pitchFamily="34" charset="0"/>
            </a:endParaRPr>
          </a:p>
        </p:txBody>
      </p:sp>
      <p:sp>
        <p:nvSpPr>
          <p:cNvPr id="44" name="文本框 43"/>
          <p:cNvSpPr txBox="1"/>
          <p:nvPr/>
        </p:nvSpPr>
        <p:spPr>
          <a:xfrm>
            <a:off x="8551119" y="181271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8551119" y="436872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320225" y="309131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1320225" y="564732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292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0" grpId="0"/>
      <p:bldP spid="41" grpId="0"/>
      <p:bldP spid="42" grpId="0"/>
      <p:bldP spid="43" grpId="0"/>
      <p:bldP spid="44" grpId="0"/>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pitchFamily="34" charset="-122"/>
              </a:rPr>
              <a:t>PART     </a:t>
            </a:r>
            <a:r>
              <a:rPr lang="en-US" altLang="zh-CN" sz="8800" b="1" dirty="0" smtClean="0">
                <a:solidFill>
                  <a:srgbClr val="F39800"/>
                </a:solidFill>
                <a:latin typeface="Agency FB" panose="020B0503020202020204" pitchFamily="34" charset="0"/>
                <a:ea typeface="微软雅黑" panose="020B0503020204020204" pitchFamily="34" charset="-122"/>
              </a:rPr>
              <a:t>03</a:t>
            </a:r>
            <a:endParaRPr lang="zh-CN" altLang="en-US" sz="8800" b="1" dirty="0">
              <a:solidFill>
                <a:srgbClr val="F39800"/>
              </a:solidFill>
              <a:latin typeface="Agency FB" panose="020B0503020202020204" pitchFamily="34" charset="0"/>
              <a:ea typeface="微软雅黑" panose="020B0503020204020204" pitchFamily="3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教学过程</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extLst>
      <p:ext uri="{BB962C8B-B14F-4D97-AF65-F5344CB8AC3E}">
        <p14:creationId xmlns:p14="http://schemas.microsoft.com/office/powerpoint/2010/main" val="936263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8" name="圆角矩形 17"/>
          <p:cNvSpPr/>
          <p:nvPr/>
        </p:nvSpPr>
        <p:spPr>
          <a:xfrm>
            <a:off x="5296608" y="2498454"/>
            <a:ext cx="5568619" cy="777330"/>
          </a:xfrm>
          <a:prstGeom prst="roundRect">
            <a:avLst/>
          </a:pr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20" name="Freeform 7"/>
          <p:cNvSpPr>
            <a:spLocks/>
          </p:cNvSpPr>
          <p:nvPr/>
        </p:nvSpPr>
        <p:spPr bwMode="auto">
          <a:xfrm>
            <a:off x="5636856" y="2261545"/>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8"/>
          <p:cNvSpPr>
            <a:spLocks/>
          </p:cNvSpPr>
          <p:nvPr/>
        </p:nvSpPr>
        <p:spPr bwMode="auto">
          <a:xfrm>
            <a:off x="5730172" y="2351324"/>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00BCE7"/>
            </a:solidFill>
            <a:prstDash val="solid"/>
          </a:ln>
          <a:effectLst/>
          <a:extLst/>
        </p:spPr>
        <p:txBody>
          <a:bodyPr rtlCol="0" anchor="ctr"/>
          <a:lstStyle/>
          <a:p>
            <a:pPr algn="ctr" fontAlgn="base">
              <a:spcBef>
                <a:spcPct val="0"/>
              </a:spcBef>
              <a:spcAft>
                <a:spcPct val="0"/>
              </a:spcAft>
            </a:pPr>
            <a:endParaRPr lang="zh-CN" altLang="en-US" sz="2400" kern="0">
              <a:solidFill>
                <a:prstClr val="black"/>
              </a:solidFill>
              <a:latin typeface="Calibri"/>
              <a:ea typeface="宋体"/>
            </a:endParaRPr>
          </a:p>
        </p:txBody>
      </p:sp>
      <p:sp>
        <p:nvSpPr>
          <p:cNvPr id="17" name="标题层"/>
          <p:cNvSpPr txBox="1"/>
          <p:nvPr/>
        </p:nvSpPr>
        <p:spPr bwMode="auto">
          <a:xfrm>
            <a:off x="5855160" y="2538305"/>
            <a:ext cx="823624" cy="666786"/>
          </a:xfrm>
          <a:prstGeom prst="rect">
            <a:avLst/>
          </a:prstGeom>
          <a:noFill/>
          <a:effectLst/>
        </p:spPr>
        <p:txBody>
          <a:bodyPr wrap="square">
            <a:spAutoFit/>
          </a:bodyPr>
          <a:lstStyle/>
          <a:p>
            <a:pPr algn="ctr" defTabSz="1219170">
              <a:defRPr/>
            </a:pPr>
            <a:r>
              <a:rPr lang="en-US" altLang="zh-CN" sz="3600" b="1" kern="0" dirty="0">
                <a:solidFill>
                  <a:srgbClr val="00BCE7"/>
                </a:solidFill>
                <a:latin typeface="Agency FB" panose="020B0503020202020204" pitchFamily="34" charset="0"/>
                <a:ea typeface="微软雅黑" pitchFamily="34" charset="-122"/>
                <a:cs typeface="Arial" panose="020B0604020202020204" pitchFamily="34" charset="0"/>
              </a:rPr>
              <a:t>01</a:t>
            </a:r>
            <a:endParaRPr lang="zh-CN" altLang="en-US" sz="3600" b="1" kern="0" dirty="0">
              <a:solidFill>
                <a:srgbClr val="00BCE7"/>
              </a:solidFill>
              <a:latin typeface="Agency FB" panose="020B0503020202020204" pitchFamily="34" charset="0"/>
              <a:ea typeface="微软雅黑" pitchFamily="34" charset="-122"/>
              <a:cs typeface="Arial" panose="020B0604020202020204" pitchFamily="34" charset="0"/>
            </a:endParaRPr>
          </a:p>
        </p:txBody>
      </p:sp>
      <p:sp>
        <p:nvSpPr>
          <p:cNvPr id="15" name="矩形 14"/>
          <p:cNvSpPr/>
          <p:nvPr/>
        </p:nvSpPr>
        <p:spPr>
          <a:xfrm>
            <a:off x="6897087" y="2620379"/>
            <a:ext cx="3968139" cy="502702"/>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r>
              <a:rPr lang="zh-CN" altLang="en-US" sz="1200" dirty="0" smtClean="0">
                <a:solidFill>
                  <a:srgbClr val="FFFFFF"/>
                </a:solidFill>
                <a:latin typeface="微软雅黑 Light" pitchFamily="34" charset="-122"/>
                <a:ea typeface="微软雅黑 Light" pitchFamily="34" charset="-122"/>
              </a:rPr>
              <a:t>。</a:t>
            </a:r>
            <a:endParaRPr lang="zh-CN" altLang="en-US" sz="1200" dirty="0">
              <a:solidFill>
                <a:schemeClr val="bg1"/>
              </a:solidFill>
              <a:latin typeface="微软雅黑" pitchFamily="34" charset="-122"/>
              <a:ea typeface="微软雅黑" pitchFamily="34" charset="-122"/>
            </a:endParaRPr>
          </a:p>
        </p:txBody>
      </p:sp>
      <p:sp>
        <p:nvSpPr>
          <p:cNvPr id="30" name="圆角矩形 29"/>
          <p:cNvSpPr/>
          <p:nvPr/>
        </p:nvSpPr>
        <p:spPr>
          <a:xfrm>
            <a:off x="5296608" y="3757970"/>
            <a:ext cx="5568619" cy="777330"/>
          </a:xfrm>
          <a:prstGeom prst="roundRect">
            <a:avLst/>
          </a:pr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31" name="Freeform 7"/>
          <p:cNvSpPr>
            <a:spLocks/>
          </p:cNvSpPr>
          <p:nvPr/>
        </p:nvSpPr>
        <p:spPr bwMode="auto">
          <a:xfrm>
            <a:off x="5636856" y="3521061"/>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8"/>
          <p:cNvSpPr>
            <a:spLocks/>
          </p:cNvSpPr>
          <p:nvPr/>
        </p:nvSpPr>
        <p:spPr bwMode="auto">
          <a:xfrm>
            <a:off x="5730172" y="3610840"/>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006A36"/>
            </a:solidFill>
            <a:prstDash val="solid"/>
          </a:ln>
          <a:effectLst/>
          <a:extLst/>
        </p:spPr>
        <p:txBody>
          <a:bodyPr rtlCol="0" anchor="ctr"/>
          <a:lstStyle/>
          <a:p>
            <a:pPr algn="ctr"/>
            <a:endParaRPr lang="zh-CN" altLang="en-US" sz="2400" kern="0">
              <a:solidFill>
                <a:prstClr val="black"/>
              </a:solidFill>
              <a:latin typeface="Calibri"/>
              <a:ea typeface="宋体"/>
            </a:endParaRPr>
          </a:p>
        </p:txBody>
      </p:sp>
      <p:sp>
        <p:nvSpPr>
          <p:cNvPr id="29" name="标题层"/>
          <p:cNvSpPr txBox="1"/>
          <p:nvPr/>
        </p:nvSpPr>
        <p:spPr bwMode="auto">
          <a:xfrm>
            <a:off x="5855160" y="3797821"/>
            <a:ext cx="823624" cy="666786"/>
          </a:xfrm>
          <a:prstGeom prst="rect">
            <a:avLst/>
          </a:prstGeom>
          <a:noFill/>
          <a:effectLst/>
        </p:spPr>
        <p:txBody>
          <a:bodyPr wrap="square">
            <a:spAutoFit/>
          </a:bodyPr>
          <a:lstStyle/>
          <a:p>
            <a:pPr algn="ctr" defTabSz="1219170">
              <a:defRPr/>
            </a:pPr>
            <a:r>
              <a:rPr lang="en-US" altLang="zh-CN" sz="3600" b="1" kern="0" dirty="0">
                <a:solidFill>
                  <a:srgbClr val="006A36"/>
                </a:solidFill>
                <a:latin typeface="Agency FB" panose="020B0503020202020204" pitchFamily="34" charset="0"/>
                <a:ea typeface="微软雅黑" pitchFamily="34" charset="-122"/>
                <a:cs typeface="Arial" panose="020B0604020202020204" pitchFamily="34" charset="0"/>
              </a:rPr>
              <a:t>02</a:t>
            </a:r>
            <a:endParaRPr lang="zh-CN" altLang="en-US" sz="3600" b="1" kern="0" dirty="0">
              <a:solidFill>
                <a:srgbClr val="006A36"/>
              </a:solidFill>
              <a:latin typeface="Agency FB" panose="020B0503020202020204" pitchFamily="34" charset="0"/>
              <a:ea typeface="微软雅黑" pitchFamily="34" charset="-122"/>
              <a:cs typeface="Arial" panose="020B0604020202020204" pitchFamily="34" charset="0"/>
            </a:endParaRPr>
          </a:p>
        </p:txBody>
      </p:sp>
      <p:sp>
        <p:nvSpPr>
          <p:cNvPr id="26" name="矩形 25"/>
          <p:cNvSpPr/>
          <p:nvPr/>
        </p:nvSpPr>
        <p:spPr>
          <a:xfrm>
            <a:off x="6897088" y="3879896"/>
            <a:ext cx="3776118" cy="492058"/>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endParaRPr lang="zh-CN" altLang="en-US" sz="1200" dirty="0">
              <a:solidFill>
                <a:schemeClr val="bg1"/>
              </a:solidFill>
              <a:latin typeface="微软雅黑" pitchFamily="34" charset="-122"/>
              <a:ea typeface="微软雅黑" pitchFamily="34" charset="-122"/>
            </a:endParaRPr>
          </a:p>
        </p:txBody>
      </p:sp>
      <p:sp>
        <p:nvSpPr>
          <p:cNvPr id="39" name="圆角矩形 38"/>
          <p:cNvSpPr/>
          <p:nvPr/>
        </p:nvSpPr>
        <p:spPr>
          <a:xfrm>
            <a:off x="5296608" y="5017486"/>
            <a:ext cx="5568619" cy="777330"/>
          </a:xfrm>
          <a:prstGeom prst="roundRect">
            <a:avLst/>
          </a:pr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useBgFill="1">
        <p:nvSpPr>
          <p:cNvPr id="40" name="Freeform 7"/>
          <p:cNvSpPr>
            <a:spLocks/>
          </p:cNvSpPr>
          <p:nvPr/>
        </p:nvSpPr>
        <p:spPr bwMode="auto">
          <a:xfrm>
            <a:off x="5636856" y="4780577"/>
            <a:ext cx="1260232" cy="1251150"/>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8"/>
          <p:cNvSpPr>
            <a:spLocks/>
          </p:cNvSpPr>
          <p:nvPr/>
        </p:nvSpPr>
        <p:spPr bwMode="auto">
          <a:xfrm>
            <a:off x="5730172" y="4870356"/>
            <a:ext cx="1073599" cy="1071594"/>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solidFill>
            <a:srgbClr val="F1ECD8"/>
          </a:solidFill>
          <a:ln w="12700" cap="flat" cmpd="sng" algn="ctr">
            <a:solidFill>
              <a:srgbClr val="F9C20A"/>
            </a:solidFill>
            <a:prstDash val="solid"/>
          </a:ln>
          <a:effectLst/>
          <a:extLst/>
        </p:spPr>
        <p:txBody>
          <a:bodyPr rtlCol="0" anchor="ctr"/>
          <a:lstStyle/>
          <a:p>
            <a:pPr algn="ctr"/>
            <a:endParaRPr lang="zh-CN" altLang="en-US" sz="2400" kern="0">
              <a:solidFill>
                <a:prstClr val="black"/>
              </a:solidFill>
              <a:latin typeface="Calibri"/>
              <a:ea typeface="宋体"/>
            </a:endParaRPr>
          </a:p>
        </p:txBody>
      </p:sp>
      <p:sp>
        <p:nvSpPr>
          <p:cNvPr id="38" name="标题层"/>
          <p:cNvSpPr txBox="1"/>
          <p:nvPr/>
        </p:nvSpPr>
        <p:spPr bwMode="auto">
          <a:xfrm>
            <a:off x="5855160" y="5057337"/>
            <a:ext cx="823624" cy="666786"/>
          </a:xfrm>
          <a:prstGeom prst="rect">
            <a:avLst/>
          </a:prstGeom>
          <a:noFill/>
          <a:effectLst/>
        </p:spPr>
        <p:txBody>
          <a:bodyPr wrap="square">
            <a:spAutoFit/>
          </a:bodyPr>
          <a:lstStyle/>
          <a:p>
            <a:pPr algn="ctr" defTabSz="1219170">
              <a:defRPr/>
            </a:pPr>
            <a:r>
              <a:rPr lang="en-US" altLang="zh-CN" sz="3600" b="1" kern="0" dirty="0">
                <a:solidFill>
                  <a:srgbClr val="F9C20A"/>
                </a:solidFill>
                <a:latin typeface="Agency FB" panose="020B0503020202020204" pitchFamily="34" charset="0"/>
                <a:ea typeface="微软雅黑" pitchFamily="34" charset="-122"/>
                <a:cs typeface="Arial" panose="020B0604020202020204" pitchFamily="34" charset="0"/>
              </a:rPr>
              <a:t>03</a:t>
            </a:r>
            <a:endParaRPr lang="zh-CN" altLang="en-US" sz="3600" b="1" kern="0" dirty="0">
              <a:solidFill>
                <a:srgbClr val="F9C20A"/>
              </a:solidFill>
              <a:latin typeface="Agency FB" panose="020B0503020202020204" pitchFamily="34" charset="0"/>
              <a:ea typeface="微软雅黑" pitchFamily="34" charset="-122"/>
              <a:cs typeface="Arial" panose="020B0604020202020204" pitchFamily="34" charset="0"/>
            </a:endParaRPr>
          </a:p>
        </p:txBody>
      </p:sp>
      <p:sp>
        <p:nvSpPr>
          <p:cNvPr id="36" name="矩形 35"/>
          <p:cNvSpPr/>
          <p:nvPr/>
        </p:nvSpPr>
        <p:spPr>
          <a:xfrm>
            <a:off x="6897088" y="5139412"/>
            <a:ext cx="3776118" cy="492058"/>
          </a:xfrm>
          <a:prstGeom prst="rect">
            <a:avLst/>
          </a:prstGeom>
        </p:spPr>
        <p:txBody>
          <a:bodyPr wrap="square">
            <a:spAutoFit/>
          </a:bodyPr>
          <a:lstStyle/>
          <a:p>
            <a:pPr algn="just">
              <a:lnSpc>
                <a:spcPts val="1600"/>
              </a:lnSpc>
            </a:pPr>
            <a:r>
              <a:rPr lang="zh-CN" altLang="en-US" sz="1200" dirty="0">
                <a:solidFill>
                  <a:srgbClr val="FFFFFF"/>
                </a:solidFill>
                <a:latin typeface="微软雅黑 Light" pitchFamily="34" charset="-122"/>
                <a:ea typeface="微软雅黑 Light" pitchFamily="34" charset="-122"/>
              </a:rPr>
              <a:t>点击输入简要文字内容，文字内容需概括精炼，不用多余的文字修饰，言简意赅的说明分项内容。</a:t>
            </a:r>
            <a:endParaRPr lang="zh-CN" altLang="en-US" sz="1200" dirty="0">
              <a:solidFill>
                <a:schemeClr val="bg1"/>
              </a:solidFill>
              <a:latin typeface="微软雅黑" pitchFamily="34" charset="-122"/>
              <a:ea typeface="微软雅黑" pitchFamily="34" charset="-122"/>
            </a:endParaRPr>
          </a:p>
        </p:txBody>
      </p:sp>
      <p:sp>
        <p:nvSpPr>
          <p:cNvPr id="42" name="圆角矩形 41"/>
          <p:cNvSpPr/>
          <p:nvPr/>
        </p:nvSpPr>
        <p:spPr>
          <a:xfrm>
            <a:off x="1199456" y="2322430"/>
            <a:ext cx="3648405" cy="3648405"/>
          </a:xfrm>
          <a:prstGeom prst="roundRect">
            <a:avLst>
              <a:gd name="adj" fmla="val 9899"/>
            </a:avLst>
          </a:prstGeom>
          <a:blipFill>
            <a:blip r:embed="rId4"/>
            <a:stretch>
              <a:fillRect/>
            </a:stretch>
          </a:blipFill>
          <a:ln w="508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80063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randombar(horizontal)">
                                      <p:cBhvr>
                                        <p:cTn id="1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grpSp>
        <p:nvGrpSpPr>
          <p:cNvPr id="13" name="组合 12"/>
          <p:cNvGrpSpPr/>
          <p:nvPr/>
        </p:nvGrpSpPr>
        <p:grpSpPr>
          <a:xfrm>
            <a:off x="3747949" y="2151514"/>
            <a:ext cx="1999304" cy="1533571"/>
            <a:chOff x="2890838" y="4437063"/>
            <a:chExt cx="279398" cy="214313"/>
          </a:xfrm>
          <a:solidFill>
            <a:srgbClr val="006A36"/>
          </a:solidFill>
        </p:grpSpPr>
        <p:sp>
          <p:nvSpPr>
            <p:cNvPr id="14" name="Freeform 198"/>
            <p:cNvSpPr>
              <a:spLocks/>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9"/>
            <p:cNvSpPr>
              <a:spLocks/>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0"/>
            <p:cNvSpPr>
              <a:spLocks/>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1"/>
            <p:cNvSpPr>
              <a:spLocks/>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2"/>
            <p:cNvSpPr>
              <a:spLocks/>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03"/>
            <p:cNvSpPr>
              <a:spLocks/>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4"/>
            <p:cNvSpPr>
              <a:spLocks/>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6"/>
            <p:cNvSpPr>
              <a:spLocks/>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1093649" y="3231014"/>
            <a:ext cx="1999304" cy="1533571"/>
            <a:chOff x="2890838" y="4437063"/>
            <a:chExt cx="279398" cy="214313"/>
          </a:xfrm>
          <a:solidFill>
            <a:srgbClr val="00BCE7"/>
          </a:solidFill>
        </p:grpSpPr>
        <p:sp>
          <p:nvSpPr>
            <p:cNvPr id="26" name="Freeform 198"/>
            <p:cNvSpPr>
              <a:spLocks/>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99"/>
            <p:cNvSpPr>
              <a:spLocks/>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0"/>
            <p:cNvSpPr>
              <a:spLocks/>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1"/>
            <p:cNvSpPr>
              <a:spLocks/>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2"/>
            <p:cNvSpPr>
              <a:spLocks/>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3"/>
            <p:cNvSpPr>
              <a:spLocks/>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04"/>
            <p:cNvSpPr>
              <a:spLocks/>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6"/>
            <p:cNvSpPr>
              <a:spLocks/>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6224449" y="3708124"/>
            <a:ext cx="1999304" cy="1533571"/>
            <a:chOff x="2890838" y="4437063"/>
            <a:chExt cx="279398" cy="214313"/>
          </a:xfrm>
          <a:solidFill>
            <a:srgbClr val="F9C20A"/>
          </a:solidFill>
        </p:grpSpPr>
        <p:sp>
          <p:nvSpPr>
            <p:cNvPr id="37" name="Freeform 198"/>
            <p:cNvSpPr>
              <a:spLocks/>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9"/>
            <p:cNvSpPr>
              <a:spLocks/>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00"/>
            <p:cNvSpPr>
              <a:spLocks/>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01"/>
            <p:cNvSpPr>
              <a:spLocks/>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02"/>
            <p:cNvSpPr>
              <a:spLocks/>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03"/>
            <p:cNvSpPr>
              <a:spLocks/>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04"/>
            <p:cNvSpPr>
              <a:spLocks/>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06"/>
            <p:cNvSpPr>
              <a:spLocks/>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8998144" y="2189169"/>
            <a:ext cx="1999304" cy="1533571"/>
            <a:chOff x="2890838" y="4437063"/>
            <a:chExt cx="279398" cy="214313"/>
          </a:xfrm>
          <a:solidFill>
            <a:srgbClr val="B8232F"/>
          </a:solidFill>
        </p:grpSpPr>
        <p:sp>
          <p:nvSpPr>
            <p:cNvPr id="46" name="Freeform 198"/>
            <p:cNvSpPr>
              <a:spLocks/>
            </p:cNvSpPr>
            <p:nvPr/>
          </p:nvSpPr>
          <p:spPr bwMode="auto">
            <a:xfrm>
              <a:off x="3071811" y="4437063"/>
              <a:ext cx="31750" cy="28575"/>
            </a:xfrm>
            <a:custGeom>
              <a:avLst/>
              <a:gdLst>
                <a:gd name="T0" fmla="*/ 32 w 33"/>
                <a:gd name="T1" fmla="*/ 30 h 30"/>
                <a:gd name="T2" fmla="*/ 33 w 33"/>
                <a:gd name="T3" fmla="*/ 30 h 30"/>
                <a:gd name="T4" fmla="*/ 16 w 33"/>
                <a:gd name="T5" fmla="*/ 0 h 30"/>
                <a:gd name="T6" fmla="*/ 0 w 33"/>
                <a:gd name="T7" fmla="*/ 30 h 30"/>
                <a:gd name="T8" fmla="*/ 0 w 33"/>
                <a:gd name="T9" fmla="*/ 30 h 30"/>
                <a:gd name="T10" fmla="*/ 16 w 33"/>
                <a:gd name="T11" fmla="*/ 28 h 30"/>
                <a:gd name="T12" fmla="*/ 32 w 33"/>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3" h="30">
                  <a:moveTo>
                    <a:pt x="32" y="30"/>
                  </a:moveTo>
                  <a:cubicBezTo>
                    <a:pt x="33" y="30"/>
                    <a:pt x="33" y="30"/>
                    <a:pt x="33" y="30"/>
                  </a:cubicBezTo>
                  <a:cubicBezTo>
                    <a:pt x="16" y="0"/>
                    <a:pt x="16" y="0"/>
                    <a:pt x="16" y="0"/>
                  </a:cubicBezTo>
                  <a:cubicBezTo>
                    <a:pt x="0" y="30"/>
                    <a:pt x="0" y="30"/>
                    <a:pt x="0" y="30"/>
                  </a:cubicBezTo>
                  <a:cubicBezTo>
                    <a:pt x="0" y="30"/>
                    <a:pt x="0" y="30"/>
                    <a:pt x="0" y="30"/>
                  </a:cubicBezTo>
                  <a:cubicBezTo>
                    <a:pt x="6" y="29"/>
                    <a:pt x="11" y="28"/>
                    <a:pt x="16" y="28"/>
                  </a:cubicBezTo>
                  <a:cubicBezTo>
                    <a:pt x="22" y="28"/>
                    <a:pt x="27" y="29"/>
                    <a:pt x="32"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99"/>
            <p:cNvSpPr>
              <a:spLocks/>
            </p:cNvSpPr>
            <p:nvPr/>
          </p:nvSpPr>
          <p:spPr bwMode="auto">
            <a:xfrm>
              <a:off x="3141661" y="4503738"/>
              <a:ext cx="28575" cy="31750"/>
            </a:xfrm>
            <a:custGeom>
              <a:avLst/>
              <a:gdLst>
                <a:gd name="T0" fmla="*/ 0 w 30"/>
                <a:gd name="T1" fmla="*/ 33 h 33"/>
                <a:gd name="T2" fmla="*/ 0 w 30"/>
                <a:gd name="T3" fmla="*/ 33 h 33"/>
                <a:gd name="T4" fmla="*/ 30 w 30"/>
                <a:gd name="T5" fmla="*/ 17 h 33"/>
                <a:gd name="T6" fmla="*/ 0 w 30"/>
                <a:gd name="T7" fmla="*/ 0 h 33"/>
                <a:gd name="T8" fmla="*/ 0 w 30"/>
                <a:gd name="T9" fmla="*/ 1 h 33"/>
                <a:gd name="T10" fmla="*/ 2 w 30"/>
                <a:gd name="T11" fmla="*/ 17 h 33"/>
                <a:gd name="T12" fmla="*/ 0 w 30"/>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0" h="33">
                  <a:moveTo>
                    <a:pt x="0" y="33"/>
                  </a:moveTo>
                  <a:cubicBezTo>
                    <a:pt x="0" y="33"/>
                    <a:pt x="0" y="33"/>
                    <a:pt x="0" y="33"/>
                  </a:cubicBezTo>
                  <a:cubicBezTo>
                    <a:pt x="30" y="17"/>
                    <a:pt x="30" y="17"/>
                    <a:pt x="30" y="17"/>
                  </a:cubicBezTo>
                  <a:cubicBezTo>
                    <a:pt x="0" y="0"/>
                    <a:pt x="0" y="0"/>
                    <a:pt x="0" y="0"/>
                  </a:cubicBezTo>
                  <a:cubicBezTo>
                    <a:pt x="0" y="1"/>
                    <a:pt x="0" y="1"/>
                    <a:pt x="0" y="1"/>
                  </a:cubicBezTo>
                  <a:cubicBezTo>
                    <a:pt x="1" y="6"/>
                    <a:pt x="2" y="11"/>
                    <a:pt x="2" y="17"/>
                  </a:cubicBezTo>
                  <a:cubicBezTo>
                    <a:pt x="2" y="22"/>
                    <a:pt x="1" y="28"/>
                    <a:pt x="0"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00"/>
            <p:cNvSpPr>
              <a:spLocks/>
            </p:cNvSpPr>
            <p:nvPr/>
          </p:nvSpPr>
          <p:spPr bwMode="auto">
            <a:xfrm>
              <a:off x="3113086" y="4460876"/>
              <a:ext cx="33338" cy="31750"/>
            </a:xfrm>
            <a:custGeom>
              <a:avLst/>
              <a:gdLst>
                <a:gd name="T0" fmla="*/ 22 w 33"/>
                <a:gd name="T1" fmla="*/ 32 h 33"/>
                <a:gd name="T2" fmla="*/ 23 w 33"/>
                <a:gd name="T3" fmla="*/ 33 h 33"/>
                <a:gd name="T4" fmla="*/ 33 w 33"/>
                <a:gd name="T5" fmla="*/ 0 h 33"/>
                <a:gd name="T6" fmla="*/ 0 w 33"/>
                <a:gd name="T7" fmla="*/ 10 h 33"/>
                <a:gd name="T8" fmla="*/ 1 w 33"/>
                <a:gd name="T9" fmla="*/ 11 h 33"/>
                <a:gd name="T10" fmla="*/ 22 w 33"/>
                <a:gd name="T11" fmla="*/ 32 h 33"/>
              </a:gdLst>
              <a:ahLst/>
              <a:cxnLst>
                <a:cxn ang="0">
                  <a:pos x="T0" y="T1"/>
                </a:cxn>
                <a:cxn ang="0">
                  <a:pos x="T2" y="T3"/>
                </a:cxn>
                <a:cxn ang="0">
                  <a:pos x="T4" y="T5"/>
                </a:cxn>
                <a:cxn ang="0">
                  <a:pos x="T6" y="T7"/>
                </a:cxn>
                <a:cxn ang="0">
                  <a:pos x="T8" y="T9"/>
                </a:cxn>
                <a:cxn ang="0">
                  <a:pos x="T10" y="T11"/>
                </a:cxn>
              </a:cxnLst>
              <a:rect l="0" t="0" r="r" b="b"/>
              <a:pathLst>
                <a:path w="33" h="33">
                  <a:moveTo>
                    <a:pt x="22" y="32"/>
                  </a:moveTo>
                  <a:cubicBezTo>
                    <a:pt x="23" y="33"/>
                    <a:pt x="23" y="33"/>
                    <a:pt x="23" y="33"/>
                  </a:cubicBezTo>
                  <a:cubicBezTo>
                    <a:pt x="33" y="0"/>
                    <a:pt x="33" y="0"/>
                    <a:pt x="33" y="0"/>
                  </a:cubicBezTo>
                  <a:cubicBezTo>
                    <a:pt x="0" y="10"/>
                    <a:pt x="0" y="10"/>
                    <a:pt x="0" y="10"/>
                  </a:cubicBezTo>
                  <a:cubicBezTo>
                    <a:pt x="1" y="11"/>
                    <a:pt x="1" y="11"/>
                    <a:pt x="1" y="11"/>
                  </a:cubicBezTo>
                  <a:cubicBezTo>
                    <a:pt x="10" y="16"/>
                    <a:pt x="17" y="23"/>
                    <a:pt x="2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01"/>
            <p:cNvSpPr>
              <a:spLocks/>
            </p:cNvSpPr>
            <p:nvPr/>
          </p:nvSpPr>
          <p:spPr bwMode="auto">
            <a:xfrm>
              <a:off x="3006723" y="4503738"/>
              <a:ext cx="26988" cy="25400"/>
            </a:xfrm>
            <a:custGeom>
              <a:avLst/>
              <a:gdLst>
                <a:gd name="T0" fmla="*/ 25 w 27"/>
                <a:gd name="T1" fmla="*/ 17 h 26"/>
                <a:gd name="T2" fmla="*/ 27 w 27"/>
                <a:gd name="T3" fmla="*/ 0 h 26"/>
                <a:gd name="T4" fmla="*/ 27 w 27"/>
                <a:gd name="T5" fmla="*/ 0 h 26"/>
                <a:gd name="T6" fmla="*/ 0 w 27"/>
                <a:gd name="T7" fmla="*/ 15 h 26"/>
                <a:gd name="T8" fmla="*/ 26 w 27"/>
                <a:gd name="T9" fmla="*/ 26 h 26"/>
                <a:gd name="T10" fmla="*/ 25 w 27"/>
                <a:gd name="T11" fmla="*/ 17 h 26"/>
              </a:gdLst>
              <a:ahLst/>
              <a:cxnLst>
                <a:cxn ang="0">
                  <a:pos x="T0" y="T1"/>
                </a:cxn>
                <a:cxn ang="0">
                  <a:pos x="T2" y="T3"/>
                </a:cxn>
                <a:cxn ang="0">
                  <a:pos x="T4" y="T5"/>
                </a:cxn>
                <a:cxn ang="0">
                  <a:pos x="T6" y="T7"/>
                </a:cxn>
                <a:cxn ang="0">
                  <a:pos x="T8" y="T9"/>
                </a:cxn>
                <a:cxn ang="0">
                  <a:pos x="T10" y="T11"/>
                </a:cxn>
              </a:cxnLst>
              <a:rect l="0" t="0" r="r" b="b"/>
              <a:pathLst>
                <a:path w="27" h="26">
                  <a:moveTo>
                    <a:pt x="25" y="17"/>
                  </a:moveTo>
                  <a:cubicBezTo>
                    <a:pt x="25" y="11"/>
                    <a:pt x="26" y="5"/>
                    <a:pt x="27" y="0"/>
                  </a:cubicBezTo>
                  <a:cubicBezTo>
                    <a:pt x="27" y="0"/>
                    <a:pt x="27" y="0"/>
                    <a:pt x="27" y="0"/>
                  </a:cubicBezTo>
                  <a:cubicBezTo>
                    <a:pt x="0" y="15"/>
                    <a:pt x="0" y="15"/>
                    <a:pt x="0" y="15"/>
                  </a:cubicBezTo>
                  <a:cubicBezTo>
                    <a:pt x="9" y="17"/>
                    <a:pt x="18" y="21"/>
                    <a:pt x="26" y="26"/>
                  </a:cubicBezTo>
                  <a:cubicBezTo>
                    <a:pt x="25" y="23"/>
                    <a:pt x="25" y="20"/>
                    <a:pt x="2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2"/>
            <p:cNvSpPr>
              <a:spLocks/>
            </p:cNvSpPr>
            <p:nvPr/>
          </p:nvSpPr>
          <p:spPr bwMode="auto">
            <a:xfrm>
              <a:off x="3113087" y="4546601"/>
              <a:ext cx="33338" cy="31750"/>
            </a:xfrm>
            <a:custGeom>
              <a:avLst/>
              <a:gdLst>
                <a:gd name="T0" fmla="*/ 33 w 33"/>
                <a:gd name="T1" fmla="*/ 33 h 33"/>
                <a:gd name="T2" fmla="*/ 23 w 33"/>
                <a:gd name="T3" fmla="*/ 0 h 33"/>
                <a:gd name="T4" fmla="*/ 22 w 33"/>
                <a:gd name="T5" fmla="*/ 1 h 33"/>
                <a:gd name="T6" fmla="*/ 1 w 33"/>
                <a:gd name="T7" fmla="*/ 22 h 33"/>
                <a:gd name="T8" fmla="*/ 0 w 33"/>
                <a:gd name="T9" fmla="*/ 24 h 33"/>
                <a:gd name="T10" fmla="*/ 33 w 33"/>
                <a:gd name="T11" fmla="*/ 33 h 33"/>
              </a:gdLst>
              <a:ahLst/>
              <a:cxnLst>
                <a:cxn ang="0">
                  <a:pos x="T0" y="T1"/>
                </a:cxn>
                <a:cxn ang="0">
                  <a:pos x="T2" y="T3"/>
                </a:cxn>
                <a:cxn ang="0">
                  <a:pos x="T4" y="T5"/>
                </a:cxn>
                <a:cxn ang="0">
                  <a:pos x="T6" y="T7"/>
                </a:cxn>
                <a:cxn ang="0">
                  <a:pos x="T8" y="T9"/>
                </a:cxn>
                <a:cxn ang="0">
                  <a:pos x="T10" y="T11"/>
                </a:cxn>
              </a:cxnLst>
              <a:rect l="0" t="0" r="r" b="b"/>
              <a:pathLst>
                <a:path w="33" h="33">
                  <a:moveTo>
                    <a:pt x="33" y="33"/>
                  </a:moveTo>
                  <a:cubicBezTo>
                    <a:pt x="23" y="0"/>
                    <a:pt x="23" y="0"/>
                    <a:pt x="23" y="0"/>
                  </a:cubicBezTo>
                  <a:cubicBezTo>
                    <a:pt x="22" y="1"/>
                    <a:pt x="22" y="1"/>
                    <a:pt x="22" y="1"/>
                  </a:cubicBezTo>
                  <a:cubicBezTo>
                    <a:pt x="17" y="10"/>
                    <a:pt x="10" y="17"/>
                    <a:pt x="1" y="22"/>
                  </a:cubicBezTo>
                  <a:cubicBezTo>
                    <a:pt x="0" y="24"/>
                    <a:pt x="0" y="24"/>
                    <a:pt x="0" y="24"/>
                  </a:cubicBezTo>
                  <a:lnTo>
                    <a:pt x="33"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3"/>
            <p:cNvSpPr>
              <a:spLocks/>
            </p:cNvSpPr>
            <p:nvPr/>
          </p:nvSpPr>
          <p:spPr bwMode="auto">
            <a:xfrm>
              <a:off x="3028949" y="4460877"/>
              <a:ext cx="31750" cy="31750"/>
            </a:xfrm>
            <a:custGeom>
              <a:avLst/>
              <a:gdLst>
                <a:gd name="T0" fmla="*/ 32 w 33"/>
                <a:gd name="T1" fmla="*/ 11 h 33"/>
                <a:gd name="T2" fmla="*/ 33 w 33"/>
                <a:gd name="T3" fmla="*/ 10 h 33"/>
                <a:gd name="T4" fmla="*/ 0 w 33"/>
                <a:gd name="T5" fmla="*/ 0 h 33"/>
                <a:gd name="T6" fmla="*/ 10 w 33"/>
                <a:gd name="T7" fmla="*/ 33 h 33"/>
                <a:gd name="T8" fmla="*/ 10 w 33"/>
                <a:gd name="T9" fmla="*/ 32 h 33"/>
                <a:gd name="T10" fmla="*/ 32 w 33"/>
                <a:gd name="T11" fmla="*/ 11 h 33"/>
              </a:gdLst>
              <a:ahLst/>
              <a:cxnLst>
                <a:cxn ang="0">
                  <a:pos x="T0" y="T1"/>
                </a:cxn>
                <a:cxn ang="0">
                  <a:pos x="T2" y="T3"/>
                </a:cxn>
                <a:cxn ang="0">
                  <a:pos x="T4" y="T5"/>
                </a:cxn>
                <a:cxn ang="0">
                  <a:pos x="T6" y="T7"/>
                </a:cxn>
                <a:cxn ang="0">
                  <a:pos x="T8" y="T9"/>
                </a:cxn>
                <a:cxn ang="0">
                  <a:pos x="T10" y="T11"/>
                </a:cxn>
              </a:cxnLst>
              <a:rect l="0" t="0" r="r" b="b"/>
              <a:pathLst>
                <a:path w="33" h="33">
                  <a:moveTo>
                    <a:pt x="32" y="11"/>
                  </a:moveTo>
                  <a:cubicBezTo>
                    <a:pt x="33" y="10"/>
                    <a:pt x="33" y="10"/>
                    <a:pt x="33" y="10"/>
                  </a:cubicBezTo>
                  <a:cubicBezTo>
                    <a:pt x="0" y="0"/>
                    <a:pt x="0" y="0"/>
                    <a:pt x="0" y="0"/>
                  </a:cubicBezTo>
                  <a:cubicBezTo>
                    <a:pt x="10" y="33"/>
                    <a:pt x="10" y="33"/>
                    <a:pt x="10" y="33"/>
                  </a:cubicBezTo>
                  <a:cubicBezTo>
                    <a:pt x="10" y="32"/>
                    <a:pt x="10" y="32"/>
                    <a:pt x="10" y="32"/>
                  </a:cubicBezTo>
                  <a:cubicBezTo>
                    <a:pt x="16" y="23"/>
                    <a:pt x="23" y="16"/>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04"/>
            <p:cNvSpPr>
              <a:spLocks/>
            </p:cNvSpPr>
            <p:nvPr/>
          </p:nvSpPr>
          <p:spPr bwMode="auto">
            <a:xfrm>
              <a:off x="3044824" y="4478339"/>
              <a:ext cx="84138" cy="79375"/>
            </a:xfrm>
            <a:custGeom>
              <a:avLst/>
              <a:gdLst>
                <a:gd name="T0" fmla="*/ 86 w 86"/>
                <a:gd name="T1" fmla="*/ 43 h 82"/>
                <a:gd name="T2" fmla="*/ 43 w 86"/>
                <a:gd name="T3" fmla="*/ 0 h 82"/>
                <a:gd name="T4" fmla="*/ 0 w 86"/>
                <a:gd name="T5" fmla="*/ 43 h 82"/>
                <a:gd name="T6" fmla="*/ 8 w 86"/>
                <a:gd name="T7" fmla="*/ 66 h 82"/>
                <a:gd name="T8" fmla="*/ 20 w 86"/>
                <a:gd name="T9" fmla="*/ 65 h 82"/>
                <a:gd name="T10" fmla="*/ 60 w 86"/>
                <a:gd name="T11" fmla="*/ 82 h 82"/>
                <a:gd name="T12" fmla="*/ 86 w 86"/>
                <a:gd name="T13" fmla="*/ 43 h 82"/>
              </a:gdLst>
              <a:ahLst/>
              <a:cxnLst>
                <a:cxn ang="0">
                  <a:pos x="T0" y="T1"/>
                </a:cxn>
                <a:cxn ang="0">
                  <a:pos x="T2" y="T3"/>
                </a:cxn>
                <a:cxn ang="0">
                  <a:pos x="T4" y="T5"/>
                </a:cxn>
                <a:cxn ang="0">
                  <a:pos x="T6" y="T7"/>
                </a:cxn>
                <a:cxn ang="0">
                  <a:pos x="T8" y="T9"/>
                </a:cxn>
                <a:cxn ang="0">
                  <a:pos x="T10" y="T11"/>
                </a:cxn>
                <a:cxn ang="0">
                  <a:pos x="T12" y="T13"/>
                </a:cxn>
              </a:cxnLst>
              <a:rect l="0" t="0" r="r" b="b"/>
              <a:pathLst>
                <a:path w="86" h="82">
                  <a:moveTo>
                    <a:pt x="86" y="43"/>
                  </a:moveTo>
                  <a:cubicBezTo>
                    <a:pt x="86" y="19"/>
                    <a:pt x="67" y="0"/>
                    <a:pt x="43" y="0"/>
                  </a:cubicBezTo>
                  <a:cubicBezTo>
                    <a:pt x="20" y="0"/>
                    <a:pt x="0" y="19"/>
                    <a:pt x="0" y="43"/>
                  </a:cubicBezTo>
                  <a:cubicBezTo>
                    <a:pt x="0" y="51"/>
                    <a:pt x="3" y="60"/>
                    <a:pt x="8" y="66"/>
                  </a:cubicBezTo>
                  <a:cubicBezTo>
                    <a:pt x="12" y="65"/>
                    <a:pt x="16" y="65"/>
                    <a:pt x="20" y="65"/>
                  </a:cubicBezTo>
                  <a:cubicBezTo>
                    <a:pt x="36" y="65"/>
                    <a:pt x="50" y="72"/>
                    <a:pt x="60" y="82"/>
                  </a:cubicBezTo>
                  <a:cubicBezTo>
                    <a:pt x="75" y="76"/>
                    <a:pt x="86" y="60"/>
                    <a:pt x="86"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6"/>
            <p:cNvSpPr>
              <a:spLocks/>
            </p:cNvSpPr>
            <p:nvPr/>
          </p:nvSpPr>
          <p:spPr bwMode="auto">
            <a:xfrm>
              <a:off x="2890838" y="4527551"/>
              <a:ext cx="233363" cy="123825"/>
            </a:xfrm>
            <a:custGeom>
              <a:avLst/>
              <a:gdLst>
                <a:gd name="T0" fmla="*/ 179 w 241"/>
                <a:gd name="T1" fmla="*/ 25 h 128"/>
                <a:gd name="T2" fmla="*/ 157 w 241"/>
                <a:gd name="T3" fmla="*/ 31 h 128"/>
                <a:gd name="T4" fmla="*/ 108 w 241"/>
                <a:gd name="T5" fmla="*/ 0 h 128"/>
                <a:gd name="T6" fmla="*/ 58 w 241"/>
                <a:gd name="T7" fmla="*/ 32 h 128"/>
                <a:gd name="T8" fmla="*/ 43 w 241"/>
                <a:gd name="T9" fmla="*/ 26 h 128"/>
                <a:gd name="T10" fmla="*/ 17 w 241"/>
                <a:gd name="T11" fmla="*/ 52 h 128"/>
                <a:gd name="T12" fmla="*/ 18 w 241"/>
                <a:gd name="T13" fmla="*/ 59 h 128"/>
                <a:gd name="T14" fmla="*/ 0 w 241"/>
                <a:gd name="T15" fmla="*/ 91 h 128"/>
                <a:gd name="T16" fmla="*/ 37 w 241"/>
                <a:gd name="T17" fmla="*/ 128 h 128"/>
                <a:gd name="T18" fmla="*/ 37 w 241"/>
                <a:gd name="T19" fmla="*/ 128 h 128"/>
                <a:gd name="T20" fmla="*/ 37 w 241"/>
                <a:gd name="T21" fmla="*/ 128 h 128"/>
                <a:gd name="T22" fmla="*/ 37 w 241"/>
                <a:gd name="T23" fmla="*/ 128 h 128"/>
                <a:gd name="T24" fmla="*/ 38 w 241"/>
                <a:gd name="T25" fmla="*/ 128 h 128"/>
                <a:gd name="T26" fmla="*/ 211 w 241"/>
                <a:gd name="T27" fmla="*/ 128 h 128"/>
                <a:gd name="T28" fmla="*/ 212 w 241"/>
                <a:gd name="T29" fmla="*/ 128 h 128"/>
                <a:gd name="T30" fmla="*/ 241 w 241"/>
                <a:gd name="T31" fmla="*/ 99 h 128"/>
                <a:gd name="T32" fmla="*/ 223 w 241"/>
                <a:gd name="T33" fmla="*/ 72 h 128"/>
                <a:gd name="T34" fmla="*/ 223 w 241"/>
                <a:gd name="T35" fmla="*/ 69 h 128"/>
                <a:gd name="T36" fmla="*/ 179 w 241"/>
                <a:gd name="T37"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28">
                  <a:moveTo>
                    <a:pt x="179" y="25"/>
                  </a:moveTo>
                  <a:cubicBezTo>
                    <a:pt x="171" y="25"/>
                    <a:pt x="164" y="27"/>
                    <a:pt x="157" y="31"/>
                  </a:cubicBezTo>
                  <a:cubicBezTo>
                    <a:pt x="148" y="13"/>
                    <a:pt x="129" y="0"/>
                    <a:pt x="108" y="0"/>
                  </a:cubicBezTo>
                  <a:cubicBezTo>
                    <a:pt x="86" y="0"/>
                    <a:pt x="67" y="13"/>
                    <a:pt x="58" y="32"/>
                  </a:cubicBezTo>
                  <a:cubicBezTo>
                    <a:pt x="54" y="28"/>
                    <a:pt x="49" y="26"/>
                    <a:pt x="43" y="26"/>
                  </a:cubicBezTo>
                  <a:cubicBezTo>
                    <a:pt x="29" y="26"/>
                    <a:pt x="17" y="38"/>
                    <a:pt x="17" y="52"/>
                  </a:cubicBezTo>
                  <a:cubicBezTo>
                    <a:pt x="17" y="54"/>
                    <a:pt x="18" y="57"/>
                    <a:pt x="18" y="59"/>
                  </a:cubicBezTo>
                  <a:cubicBezTo>
                    <a:pt x="8" y="66"/>
                    <a:pt x="0" y="77"/>
                    <a:pt x="0" y="91"/>
                  </a:cubicBezTo>
                  <a:cubicBezTo>
                    <a:pt x="0" y="111"/>
                    <a:pt x="17" y="128"/>
                    <a:pt x="37" y="128"/>
                  </a:cubicBezTo>
                  <a:cubicBezTo>
                    <a:pt x="37" y="128"/>
                    <a:pt x="37" y="128"/>
                    <a:pt x="37" y="128"/>
                  </a:cubicBezTo>
                  <a:cubicBezTo>
                    <a:pt x="37" y="128"/>
                    <a:pt x="37" y="128"/>
                    <a:pt x="37" y="128"/>
                  </a:cubicBezTo>
                  <a:cubicBezTo>
                    <a:pt x="37" y="128"/>
                    <a:pt x="37" y="128"/>
                    <a:pt x="37" y="128"/>
                  </a:cubicBezTo>
                  <a:cubicBezTo>
                    <a:pt x="38" y="128"/>
                    <a:pt x="38" y="128"/>
                    <a:pt x="38" y="128"/>
                  </a:cubicBezTo>
                  <a:cubicBezTo>
                    <a:pt x="211" y="128"/>
                    <a:pt x="211" y="128"/>
                    <a:pt x="211" y="128"/>
                  </a:cubicBezTo>
                  <a:cubicBezTo>
                    <a:pt x="211" y="128"/>
                    <a:pt x="212" y="128"/>
                    <a:pt x="212" y="128"/>
                  </a:cubicBezTo>
                  <a:cubicBezTo>
                    <a:pt x="228" y="128"/>
                    <a:pt x="241" y="115"/>
                    <a:pt x="241" y="99"/>
                  </a:cubicBezTo>
                  <a:cubicBezTo>
                    <a:pt x="241" y="87"/>
                    <a:pt x="234" y="76"/>
                    <a:pt x="223" y="72"/>
                  </a:cubicBezTo>
                  <a:cubicBezTo>
                    <a:pt x="223" y="71"/>
                    <a:pt x="223" y="70"/>
                    <a:pt x="223" y="69"/>
                  </a:cubicBezTo>
                  <a:cubicBezTo>
                    <a:pt x="223" y="45"/>
                    <a:pt x="204" y="25"/>
                    <a:pt x="17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4" name="Freeform 223"/>
          <p:cNvSpPr>
            <a:spLocks/>
          </p:cNvSpPr>
          <p:nvPr/>
        </p:nvSpPr>
        <p:spPr bwMode="auto">
          <a:xfrm>
            <a:off x="9589514" y="3200184"/>
            <a:ext cx="475749" cy="38584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BFBFB"/>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33"/>
          <p:cNvSpPr>
            <a:spLocks noEditPoints="1"/>
          </p:cNvSpPr>
          <p:nvPr/>
        </p:nvSpPr>
        <p:spPr bwMode="auto">
          <a:xfrm>
            <a:off x="4414396" y="3094371"/>
            <a:ext cx="435439" cy="408950"/>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BFBF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6" name="Freeform 14"/>
          <p:cNvSpPr>
            <a:spLocks noChangeAspect="1" noEditPoints="1"/>
          </p:cNvSpPr>
          <p:nvPr/>
        </p:nvSpPr>
        <p:spPr bwMode="auto">
          <a:xfrm>
            <a:off x="6775807" y="4709307"/>
            <a:ext cx="439548" cy="437778"/>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BFBF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7" name="Freeform 26"/>
          <p:cNvSpPr>
            <a:spLocks noEditPoints="1"/>
          </p:cNvSpPr>
          <p:nvPr/>
        </p:nvSpPr>
        <p:spPr bwMode="auto">
          <a:xfrm>
            <a:off x="1702760" y="4214568"/>
            <a:ext cx="372139" cy="39098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BFBF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8" name="文本框 57"/>
          <p:cNvSpPr txBox="1"/>
          <p:nvPr/>
        </p:nvSpPr>
        <p:spPr>
          <a:xfrm>
            <a:off x="753851" y="506876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3385325" y="399212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5747253" y="546957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8724059" y="401484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6297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37"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1000"/>
                                        <p:tgtEl>
                                          <p:spTgt spid="24"/>
                                        </p:tgtEl>
                                      </p:cBhvr>
                                    </p:animEffect>
                                    <p:anim calcmode="lin" valueType="num">
                                      <p:cBhvr>
                                        <p:cTn id="11" dur="1000" fill="hold"/>
                                        <p:tgtEl>
                                          <p:spTgt spid="24"/>
                                        </p:tgtEl>
                                        <p:attrNameLst>
                                          <p:attrName>ppt_x</p:attrName>
                                        </p:attrNameLst>
                                      </p:cBhvr>
                                      <p:tavLst>
                                        <p:tav tm="0">
                                          <p:val>
                                            <p:strVal val="#ppt_x"/>
                                          </p:val>
                                        </p:tav>
                                        <p:tav tm="100000">
                                          <p:val>
                                            <p:strVal val="#ppt_x"/>
                                          </p:val>
                                        </p:tav>
                                      </p:tavLst>
                                    </p:anim>
                                    <p:anim calcmode="lin" valueType="num">
                                      <p:cBhvr>
                                        <p:cTn id="12" dur="900" decel="100000" fill="hold"/>
                                        <p:tgtEl>
                                          <p:spTgt spid="24"/>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14" presetID="37" presetClass="entr" presetSubtype="0" fill="hold" nodeType="withEffect">
                                  <p:stCondLst>
                                    <p:cond delay="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5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900" decel="100000" fill="hold"/>
                                        <p:tgtEl>
                                          <p:spTgt spid="36"/>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75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900" decel="100000" fill="hold"/>
                                        <p:tgtEl>
                                          <p:spTgt spid="4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par>
                          <p:cTn id="32" fill="hold">
                            <p:stCondLst>
                              <p:cond delay="1750"/>
                            </p:stCondLst>
                            <p:childTnLst>
                              <p:par>
                                <p:cTn id="33" presetID="10"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childTnLst>
                          </p:cTn>
                        </p:par>
                        <p:par>
                          <p:cTn id="45" fill="hold">
                            <p:stCondLst>
                              <p:cond delay="2250"/>
                            </p:stCondLst>
                            <p:childTnLst>
                              <p:par>
                                <p:cTn id="46" presetID="10" presetClass="entr" presetSubtype="0"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500"/>
                                        <p:tgtEl>
                                          <p:spTgt spid="60"/>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4" grpId="0" animBg="1"/>
      <p:bldP spid="55" grpId="0" animBg="1"/>
      <p:bldP spid="56" grpId="0" animBg="1"/>
      <p:bldP spid="57" grpId="0" animBg="1"/>
      <p:bldP spid="58" grpId="0"/>
      <p:bldP spid="59" grpId="0"/>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任意多边形 12"/>
          <p:cNvSpPr/>
          <p:nvPr/>
        </p:nvSpPr>
        <p:spPr>
          <a:xfrm>
            <a:off x="1074742" y="3766507"/>
            <a:ext cx="9999658" cy="773992"/>
          </a:xfrm>
          <a:custGeom>
            <a:avLst/>
            <a:gdLst>
              <a:gd name="connsiteX0" fmla="*/ 0 w 2924270"/>
              <a:gd name="connsiteY0" fmla="*/ 9053 h 226344"/>
              <a:gd name="connsiteX1" fmla="*/ 497941 w 2924270"/>
              <a:gd name="connsiteY1" fmla="*/ 217283 h 226344"/>
              <a:gd name="connsiteX2" fmla="*/ 968721 w 2924270"/>
              <a:gd name="connsiteY2" fmla="*/ 9053 h 226344"/>
              <a:gd name="connsiteX3" fmla="*/ 1448555 w 2924270"/>
              <a:gd name="connsiteY3" fmla="*/ 226337 h 226344"/>
              <a:gd name="connsiteX4" fmla="*/ 1937442 w 2924270"/>
              <a:gd name="connsiteY4" fmla="*/ 0 h 226344"/>
              <a:gd name="connsiteX5" fmla="*/ 2426329 w 2924270"/>
              <a:gd name="connsiteY5" fmla="*/ 226337 h 226344"/>
              <a:gd name="connsiteX6" fmla="*/ 2924270 w 2924270"/>
              <a:gd name="connsiteY6" fmla="*/ 0 h 226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24270" h="226344">
                <a:moveTo>
                  <a:pt x="0" y="9053"/>
                </a:moveTo>
                <a:cubicBezTo>
                  <a:pt x="168244" y="113168"/>
                  <a:pt x="336488" y="217283"/>
                  <a:pt x="497941" y="217283"/>
                </a:cubicBezTo>
                <a:cubicBezTo>
                  <a:pt x="659394" y="217283"/>
                  <a:pt x="810285" y="7544"/>
                  <a:pt x="968721" y="9053"/>
                </a:cubicBezTo>
                <a:cubicBezTo>
                  <a:pt x="1127157" y="10562"/>
                  <a:pt x="1287102" y="227846"/>
                  <a:pt x="1448555" y="226337"/>
                </a:cubicBezTo>
                <a:cubicBezTo>
                  <a:pt x="1610008" y="224828"/>
                  <a:pt x="1774480" y="0"/>
                  <a:pt x="1937442" y="0"/>
                </a:cubicBezTo>
                <a:cubicBezTo>
                  <a:pt x="2100404" y="0"/>
                  <a:pt x="2261858" y="226337"/>
                  <a:pt x="2426329" y="226337"/>
                </a:cubicBezTo>
                <a:cubicBezTo>
                  <a:pt x="2590800" y="226337"/>
                  <a:pt x="2757535" y="113168"/>
                  <a:pt x="2924270" y="0"/>
                </a:cubicBezTo>
              </a:path>
            </a:pathLst>
          </a:custGeom>
          <a:noFill/>
          <a:ln w="19050">
            <a:solidFill>
              <a:schemeClr val="bg1">
                <a:lumMod val="75000"/>
              </a:schemeClr>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1992821" y="2630514"/>
            <a:ext cx="1363533" cy="1363533"/>
          </a:xfrm>
          <a:prstGeom prst="ellipse">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a:off x="2105633" y="3013852"/>
            <a:ext cx="1078027" cy="618286"/>
          </a:xfrm>
          <a:prstGeom prst="rect">
            <a:avLst/>
          </a:prstGeom>
        </p:spPr>
        <p:txBody>
          <a:bodyPr wrap="square">
            <a:spAutoFit/>
          </a:bodyPr>
          <a:lstStyle/>
          <a:p>
            <a:pPr algn="ctr"/>
            <a:r>
              <a:rPr lang="en-US" altLang="zh-CN" sz="2800" b="1" dirty="0">
                <a:solidFill>
                  <a:prstClr val="white"/>
                </a:solidFill>
                <a:latin typeface="Agency FB" panose="020B0503020202020204" pitchFamily="34" charset="0"/>
                <a:ea typeface="微软雅黑" panose="020B0503020204020204" pitchFamily="34" charset="-122"/>
              </a:rPr>
              <a:t>2010</a:t>
            </a:r>
            <a:endParaRPr lang="zh-CN" altLang="en-US" sz="2800" b="1" dirty="0">
              <a:solidFill>
                <a:prstClr val="white"/>
              </a:solidFill>
              <a:latin typeface="Agency FB" panose="020B0503020202020204" pitchFamily="34" charset="0"/>
              <a:ea typeface="微软雅黑" panose="020B0503020204020204" pitchFamily="34" charset="-122"/>
            </a:endParaRPr>
          </a:p>
        </p:txBody>
      </p:sp>
      <p:sp>
        <p:nvSpPr>
          <p:cNvPr id="18" name="椭圆 17"/>
          <p:cNvSpPr/>
          <p:nvPr/>
        </p:nvSpPr>
        <p:spPr>
          <a:xfrm>
            <a:off x="3690790" y="4303158"/>
            <a:ext cx="1363533" cy="1363533"/>
          </a:xfrm>
          <a:prstGeom prst="ellipse">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矩形 19"/>
          <p:cNvSpPr/>
          <p:nvPr/>
        </p:nvSpPr>
        <p:spPr>
          <a:xfrm>
            <a:off x="3833542" y="4718952"/>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pitchFamily="34" charset="-122"/>
              </a:rPr>
              <a:t>2012</a:t>
            </a:r>
            <a:endParaRPr lang="zh-CN" altLang="en-US" sz="2800" b="1" dirty="0">
              <a:solidFill>
                <a:prstClr val="white"/>
              </a:solidFill>
              <a:latin typeface="Agency FB" panose="020B0503020202020204" pitchFamily="34" charset="0"/>
              <a:ea typeface="微软雅黑" panose="020B0503020204020204" pitchFamily="34" charset="-122"/>
            </a:endParaRPr>
          </a:p>
        </p:txBody>
      </p:sp>
      <p:sp>
        <p:nvSpPr>
          <p:cNvPr id="23" name="椭圆 22"/>
          <p:cNvSpPr/>
          <p:nvPr/>
        </p:nvSpPr>
        <p:spPr>
          <a:xfrm>
            <a:off x="6988605" y="4303158"/>
            <a:ext cx="1363533" cy="1363533"/>
          </a:xfrm>
          <a:prstGeom prst="ellipse">
            <a:avLst/>
          </a:prstGeom>
          <a:solidFill>
            <a:srgbClr val="FAB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7131357" y="4675781"/>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pitchFamily="34" charset="-122"/>
              </a:rPr>
              <a:t>2016</a:t>
            </a:r>
            <a:endParaRPr lang="zh-CN" altLang="en-US" sz="2800" b="1" dirty="0">
              <a:solidFill>
                <a:prstClr val="white"/>
              </a:solidFill>
              <a:latin typeface="Agency FB" panose="020B0503020202020204" pitchFamily="34" charset="0"/>
              <a:ea typeface="微软雅黑" panose="020B0503020204020204" pitchFamily="34" charset="-122"/>
            </a:endParaRPr>
          </a:p>
        </p:txBody>
      </p:sp>
      <p:sp>
        <p:nvSpPr>
          <p:cNvPr id="27" name="椭圆 26"/>
          <p:cNvSpPr/>
          <p:nvPr/>
        </p:nvSpPr>
        <p:spPr>
          <a:xfrm>
            <a:off x="8824968" y="2630514"/>
            <a:ext cx="1363533" cy="1363533"/>
          </a:xfrm>
          <a:prstGeom prst="ellipse">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28"/>
          <p:cNvSpPr/>
          <p:nvPr/>
        </p:nvSpPr>
        <p:spPr>
          <a:xfrm>
            <a:off x="8979450" y="3012939"/>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pitchFamily="34" charset="-122"/>
              </a:rPr>
              <a:t>2018</a:t>
            </a:r>
            <a:endParaRPr lang="zh-CN" altLang="en-US" sz="2800" b="1" dirty="0">
              <a:solidFill>
                <a:prstClr val="white"/>
              </a:solidFill>
              <a:latin typeface="Agency FB" panose="020B0503020202020204" pitchFamily="34" charset="0"/>
              <a:ea typeface="微软雅黑" panose="020B0503020204020204" pitchFamily="34" charset="-122"/>
            </a:endParaRPr>
          </a:p>
        </p:txBody>
      </p:sp>
      <p:sp>
        <p:nvSpPr>
          <p:cNvPr id="31" name="椭圆 30"/>
          <p:cNvSpPr/>
          <p:nvPr/>
        </p:nvSpPr>
        <p:spPr>
          <a:xfrm>
            <a:off x="5408895" y="2630514"/>
            <a:ext cx="1363533" cy="1363533"/>
          </a:xfrm>
          <a:prstGeom prst="ellipse">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p:cNvSpPr/>
          <p:nvPr/>
        </p:nvSpPr>
        <p:spPr>
          <a:xfrm>
            <a:off x="5551647" y="3011991"/>
            <a:ext cx="1078027" cy="523220"/>
          </a:xfrm>
          <a:prstGeom prst="rect">
            <a:avLst/>
          </a:prstGeom>
        </p:spPr>
        <p:txBody>
          <a:bodyPr wrap="square">
            <a:spAutoFit/>
          </a:bodyPr>
          <a:lstStyle/>
          <a:p>
            <a:pPr algn="ctr"/>
            <a:r>
              <a:rPr lang="en-US" altLang="zh-CN" sz="2800" b="1" dirty="0" smtClean="0">
                <a:solidFill>
                  <a:prstClr val="white"/>
                </a:solidFill>
                <a:latin typeface="Agency FB" panose="020B0503020202020204" pitchFamily="34" charset="0"/>
                <a:ea typeface="微软雅黑" panose="020B0503020204020204" pitchFamily="34" charset="-122"/>
              </a:rPr>
              <a:t>2014</a:t>
            </a:r>
            <a:endParaRPr lang="zh-CN" altLang="en-US" sz="2800" b="1" dirty="0">
              <a:solidFill>
                <a:prstClr val="white"/>
              </a:solidFill>
              <a:latin typeface="Agency FB" panose="020B0503020202020204" pitchFamily="34" charset="0"/>
              <a:ea typeface="微软雅黑" panose="020B0503020204020204" pitchFamily="34" charset="-122"/>
            </a:endParaRPr>
          </a:p>
        </p:txBody>
      </p:sp>
      <p:sp>
        <p:nvSpPr>
          <p:cNvPr id="33" name="文本框 32"/>
          <p:cNvSpPr txBox="1"/>
          <p:nvPr/>
        </p:nvSpPr>
        <p:spPr>
          <a:xfrm>
            <a:off x="1666231" y="175010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4954125" y="1750107"/>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3102983" y="584514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500819" y="584514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337183" y="1758010"/>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735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33" grpId="0"/>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教学过程</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12"/>
          <p:cNvSpPr/>
          <p:nvPr/>
        </p:nvSpPr>
        <p:spPr>
          <a:xfrm flipH="1">
            <a:off x="1070572" y="2581956"/>
            <a:ext cx="4049161" cy="1575847"/>
          </a:xfrm>
          <a:prstGeom prst="rect">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flipH="1">
            <a:off x="7085872" y="2552371"/>
            <a:ext cx="4049161" cy="1575847"/>
          </a:xfrm>
          <a:prstGeom prst="rect">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337355" y="1931259"/>
            <a:ext cx="1988355" cy="1988355"/>
          </a:xfrm>
          <a:prstGeom prst="ellipse">
            <a:avLst/>
          </a:prstGeom>
          <a:blipFill>
            <a:blip r:embed="rId4"/>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352654" y="1931259"/>
            <a:ext cx="1988355" cy="1988355"/>
          </a:xfrm>
          <a:prstGeom prst="ellipse">
            <a:avLst/>
          </a:prstGeom>
          <a:blipFill>
            <a:blip r:embed="rId5"/>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0"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229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Vertical)">
                                      <p:cBhvr>
                                        <p:cTn id="10" dur="500"/>
                                        <p:tgtEl>
                                          <p:spTgt spid="13"/>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par>
                          <p:cTn id="21" fill="hold">
                            <p:stCondLst>
                              <p:cond delay="2000"/>
                            </p:stCondLst>
                            <p:childTnLst>
                              <p:par>
                                <p:cTn id="22" presetID="16" presetClass="entr" presetSubtype="37"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arn(outVertical)">
                                      <p:cBhvr>
                                        <p:cTn id="24" dur="500"/>
                                        <p:tgtEl>
                                          <p:spTgt spid="20"/>
                                        </p:tgtEl>
                                      </p:cBhvr>
                                    </p:animEffect>
                                  </p:childTnLst>
                                </p:cTn>
                              </p:par>
                            </p:childTnLst>
                          </p:cTn>
                        </p:par>
                        <p:par>
                          <p:cTn id="25" fill="hold">
                            <p:stCondLst>
                              <p:cond delay="2500"/>
                            </p:stCondLst>
                            <p:childTnLst>
                              <p:par>
                                <p:cTn id="26" presetID="16" presetClass="entr" presetSubtype="37"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outVertical)">
                                      <p:cBhvr>
                                        <p:cTn id="28" dur="500"/>
                                        <p:tgtEl>
                                          <p:spTgt spid="14"/>
                                        </p:tgtEl>
                                      </p:cBhvr>
                                    </p:animEffect>
                                  </p:childTnLst>
                                </p:cTn>
                              </p:par>
                            </p:childTnLst>
                          </p:cTn>
                        </p:par>
                        <p:par>
                          <p:cTn id="29" fill="hold">
                            <p:stCondLst>
                              <p:cond delay="3000"/>
                            </p:stCondLst>
                            <p:childTnLst>
                              <p:par>
                                <p:cTn id="30" presetID="47"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par>
                          <p:cTn id="39" fill="hold">
                            <p:stCondLst>
                              <p:cond delay="4500"/>
                            </p:stCondLst>
                            <p:childTnLst>
                              <p:par>
                                <p:cTn id="40" presetID="16" presetClass="entr" presetSubtype="37"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outVertical)">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18" grpId="0" animBg="1"/>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pitchFamily="34" charset="-122"/>
              </a:rPr>
              <a:t>PART     </a:t>
            </a:r>
            <a:r>
              <a:rPr lang="en-US" altLang="zh-CN" sz="8800" b="1" dirty="0" smtClean="0">
                <a:solidFill>
                  <a:srgbClr val="F39800"/>
                </a:solidFill>
                <a:latin typeface="Agency FB" panose="020B0503020202020204" pitchFamily="34" charset="0"/>
                <a:ea typeface="微软雅黑" panose="020B0503020204020204" pitchFamily="34" charset="-122"/>
              </a:rPr>
              <a:t>04</a:t>
            </a:r>
            <a:endParaRPr lang="zh-CN" altLang="en-US" sz="8800" b="1" dirty="0">
              <a:solidFill>
                <a:srgbClr val="F39800"/>
              </a:solidFill>
              <a:latin typeface="Agency FB" panose="020B0503020202020204" pitchFamily="34" charset="0"/>
              <a:ea typeface="微软雅黑" panose="020B0503020204020204" pitchFamily="3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教学反思</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extLst>
      <p:ext uri="{BB962C8B-B14F-4D97-AF65-F5344CB8AC3E}">
        <p14:creationId xmlns:p14="http://schemas.microsoft.com/office/powerpoint/2010/main" val="196023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688" y="3233058"/>
            <a:ext cx="4872462" cy="2284169"/>
          </a:xfrm>
          <a:prstGeom prst="rect">
            <a:avLst/>
          </a:prstGeom>
        </p:spPr>
      </p:pic>
      <p:sp>
        <p:nvSpPr>
          <p:cNvPr id="8" name="矩形 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flipH="1">
            <a:off x="978998" y="2237977"/>
            <a:ext cx="3781866" cy="707886"/>
          </a:xfrm>
          <a:prstGeom prst="rect">
            <a:avLst/>
          </a:prstGeom>
          <a:ln>
            <a:noFill/>
          </a:ln>
        </p:spPr>
        <p:txBody>
          <a:bodyPr wrap="square">
            <a:spAutoFit/>
          </a:bodyPr>
          <a:lstStyle/>
          <a:p>
            <a:pPr algn="ctr"/>
            <a:r>
              <a:rPr lang="en-US" altLang="zh-CN" sz="4000" b="1" dirty="0" smtClean="0">
                <a:solidFill>
                  <a:srgbClr val="7A6A56"/>
                </a:solidFill>
                <a:latin typeface="Franklin Gothic Demi" panose="020B0703020102020204" pitchFamily="34" charset="0"/>
                <a:ea typeface="微软雅黑" panose="020B0503020204020204" pitchFamily="34" charset="-122"/>
                <a:cs typeface="BrowalliaUPC" panose="020B0604020202020204" pitchFamily="34" charset="-34"/>
              </a:rPr>
              <a:t>CONTENTS</a:t>
            </a:r>
            <a:endParaRPr lang="en-US" altLang="zh-CN" sz="4000" b="1" dirty="0">
              <a:solidFill>
                <a:srgbClr val="7A6A56"/>
              </a:solidFill>
              <a:latin typeface="Franklin Gothic Demi" panose="020B0703020102020204" pitchFamily="34" charset="0"/>
              <a:ea typeface="微软雅黑" panose="020B0503020204020204" pitchFamily="34" charset="-122"/>
              <a:cs typeface="BrowalliaUPC" panose="020B0604020202020204" pitchFamily="34" charset="-34"/>
            </a:endParaRPr>
          </a:p>
        </p:txBody>
      </p:sp>
      <p:sp>
        <p:nvSpPr>
          <p:cNvPr id="9" name="文本框 8"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1671526" y="701072"/>
            <a:ext cx="2396810" cy="1415772"/>
          </a:xfrm>
          <a:prstGeom prst="rect">
            <a:avLst/>
          </a:prstGeom>
          <a:noFill/>
        </p:spPr>
        <p:txBody>
          <a:bodyPr wrap="none" rtlCol="0">
            <a:spAutoFit/>
          </a:bodyPr>
          <a:lstStyle/>
          <a:p>
            <a:pPr defTabSz="1218804">
              <a:defRPr/>
            </a:pPr>
            <a:r>
              <a:rPr lang="zh-CN" altLang="en-US" sz="3200" b="1" kern="0" dirty="0" smtClean="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smtClean="0">
              <a:solidFill>
                <a:schemeClr val="tx1">
                  <a:lumMod val="85000"/>
                  <a:lumOff val="15000"/>
                </a:schemeClr>
              </a:solidFill>
              <a:latin typeface="幼圆" panose="02010509060101010101" pitchFamily="49" charset="-122"/>
              <a:ea typeface="幼圆" panose="02010509060101010101" pitchFamily="49" charset="-122"/>
            </a:endParaRPr>
          </a:p>
          <a:p>
            <a:r>
              <a:rPr lang="zh-CN" altLang="en-US" sz="5400" b="1" dirty="0" smtClean="0">
                <a:solidFill>
                  <a:srgbClr val="F39800"/>
                </a:solidFill>
                <a:latin typeface="微软雅黑" panose="020B0503020204020204" pitchFamily="34" charset="-122"/>
                <a:ea typeface="微软雅黑" panose="020B0503020204020204" pitchFamily="34" charset="-122"/>
                <a:cs typeface="Kartika" panose="02020503030404060203" pitchFamily="18" charset="0"/>
              </a:rPr>
              <a:t>目    录</a:t>
            </a:r>
            <a:endParaRPr lang="en-US" altLang="zh-CN" sz="5400" b="1" dirty="0">
              <a:solidFill>
                <a:srgbClr val="F39800"/>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10" name="文本框 9"/>
          <p:cNvSpPr txBox="1"/>
          <p:nvPr/>
        </p:nvSpPr>
        <p:spPr>
          <a:xfrm flipH="1">
            <a:off x="8007091" y="1216596"/>
            <a:ext cx="2855983"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教学分析</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6" name="文本框 15"/>
          <p:cNvSpPr txBox="1"/>
          <p:nvPr/>
        </p:nvSpPr>
        <p:spPr>
          <a:xfrm flipH="1">
            <a:off x="7709544" y="2463908"/>
            <a:ext cx="3452154"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教学策略</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7" name="文本框 16"/>
          <p:cNvSpPr txBox="1"/>
          <p:nvPr/>
        </p:nvSpPr>
        <p:spPr>
          <a:xfrm flipH="1">
            <a:off x="7796341" y="3744668"/>
            <a:ext cx="3416462"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教学过程</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8" name="文本框 17"/>
          <p:cNvSpPr txBox="1"/>
          <p:nvPr/>
        </p:nvSpPr>
        <p:spPr>
          <a:xfrm flipH="1">
            <a:off x="7850423" y="4961944"/>
            <a:ext cx="3257436" cy="646331"/>
          </a:xfrm>
          <a:prstGeom prst="rect">
            <a:avLst/>
          </a:prstGeom>
          <a:noFill/>
        </p:spPr>
        <p:txBody>
          <a:bodyPr wrap="square" rtlCol="0">
            <a:spAutoFit/>
          </a:bodyPr>
          <a:lstStyle/>
          <a:p>
            <a:pPr algn="ctr"/>
            <a:r>
              <a:rPr lang="zh-CN" altLang="en-US" sz="3600" b="1" dirty="0" smtClean="0">
                <a:solidFill>
                  <a:schemeClr val="tx1">
                    <a:lumMod val="75000"/>
                    <a:lumOff val="25000"/>
                  </a:schemeClr>
                </a:solidFill>
                <a:latin typeface="幼圆" panose="02010509060101010101" pitchFamily="49" charset="-122"/>
                <a:ea typeface="幼圆" panose="02010509060101010101" pitchFamily="49" charset="-122"/>
              </a:rPr>
              <a:t>教学反思</a:t>
            </a:r>
            <a:endParaRPr lang="zh-CN" altLang="en-US" sz="36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20" name="Sev04"/>
          <p:cNvSpPr/>
          <p:nvPr/>
        </p:nvSpPr>
        <p:spPr>
          <a:xfrm>
            <a:off x="7205442" y="4985768"/>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1" name="Freeform 52"/>
          <p:cNvSpPr>
            <a:spLocks noEditPoints="1"/>
          </p:cNvSpPr>
          <p:nvPr/>
        </p:nvSpPr>
        <p:spPr bwMode="auto">
          <a:xfrm>
            <a:off x="7397795" y="5165965"/>
            <a:ext cx="320498" cy="34481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
        <p:nvSpPr>
          <p:cNvPr id="23" name="Sev01"/>
          <p:cNvSpPr/>
          <p:nvPr/>
        </p:nvSpPr>
        <p:spPr>
          <a:xfrm>
            <a:off x="7205440" y="1199220"/>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4" name="Freeform 42"/>
          <p:cNvSpPr>
            <a:spLocks noEditPoints="1"/>
          </p:cNvSpPr>
          <p:nvPr/>
        </p:nvSpPr>
        <p:spPr bwMode="auto">
          <a:xfrm>
            <a:off x="7383425" y="1401520"/>
            <a:ext cx="349232" cy="300605"/>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
        <p:nvSpPr>
          <p:cNvPr id="26" name="Sev03"/>
          <p:cNvSpPr/>
          <p:nvPr/>
        </p:nvSpPr>
        <p:spPr>
          <a:xfrm>
            <a:off x="7205442" y="3722118"/>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7" name="Freeform 178"/>
          <p:cNvSpPr>
            <a:spLocks noEditPoints="1"/>
          </p:cNvSpPr>
          <p:nvPr/>
        </p:nvSpPr>
        <p:spPr bwMode="auto">
          <a:xfrm>
            <a:off x="7383427" y="3943206"/>
            <a:ext cx="349232" cy="26303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
        <p:nvSpPr>
          <p:cNvPr id="29" name="Sev02"/>
          <p:cNvSpPr/>
          <p:nvPr/>
        </p:nvSpPr>
        <p:spPr>
          <a:xfrm>
            <a:off x="7205442" y="2458469"/>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sp>
        <p:nvSpPr>
          <p:cNvPr id="30" name="Freeform 86"/>
          <p:cNvSpPr>
            <a:spLocks noEditPoints="1"/>
          </p:cNvSpPr>
          <p:nvPr/>
        </p:nvSpPr>
        <p:spPr bwMode="auto">
          <a:xfrm>
            <a:off x="7438464" y="2609874"/>
            <a:ext cx="239161" cy="40239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Tree>
    <p:extLst>
      <p:ext uri="{BB962C8B-B14F-4D97-AF65-F5344CB8AC3E}">
        <p14:creationId xmlns:p14="http://schemas.microsoft.com/office/powerpoint/2010/main" val="370249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11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750" fill="hold"/>
                                        <p:tgtEl>
                                          <p:spTgt spid="8"/>
                                        </p:tgtEl>
                                        <p:attrNameLst>
                                          <p:attrName>ppt_w</p:attrName>
                                        </p:attrNameLst>
                                      </p:cBhvr>
                                      <p:tavLst>
                                        <p:tav tm="0">
                                          <p:val>
                                            <p:fltVal val="0"/>
                                          </p:val>
                                        </p:tav>
                                        <p:tav tm="100000">
                                          <p:val>
                                            <p:strVal val="#ppt_w"/>
                                          </p:val>
                                        </p:tav>
                                      </p:tavLst>
                                    </p:anim>
                                    <p:anim calcmode="lin" valueType="num">
                                      <p:cBhvr>
                                        <p:cTn id="15" dur="750" fill="hold"/>
                                        <p:tgtEl>
                                          <p:spTgt spid="8"/>
                                        </p:tgtEl>
                                        <p:attrNameLst>
                                          <p:attrName>ppt_h</p:attrName>
                                        </p:attrNameLst>
                                      </p:cBhvr>
                                      <p:tavLst>
                                        <p:tav tm="0">
                                          <p:val>
                                            <p:fltVal val="0"/>
                                          </p:val>
                                        </p:tav>
                                        <p:tav tm="100000">
                                          <p:val>
                                            <p:strVal val="#ppt_h"/>
                                          </p:val>
                                        </p:tav>
                                      </p:tavLst>
                                    </p:anim>
                                    <p:animEffect transition="in" filter="fade">
                                      <p:cBhvr>
                                        <p:cTn id="16" dur="750"/>
                                        <p:tgtEl>
                                          <p:spTgt spid="8"/>
                                        </p:tgtEl>
                                      </p:cBhvr>
                                    </p:animEffect>
                                  </p:childTnLst>
                                </p:cTn>
                              </p:par>
                            </p:childTnLst>
                          </p:cTn>
                        </p:par>
                        <p:par>
                          <p:cTn id="17" fill="hold">
                            <p:stCondLst>
                              <p:cond delay="185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Rounded Rectangle 12"/>
          <p:cNvSpPr/>
          <p:nvPr/>
        </p:nvSpPr>
        <p:spPr>
          <a:xfrm rot="1594084">
            <a:off x="1392387" y="2931635"/>
            <a:ext cx="1726905" cy="27432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15" name="Folded Corner 3"/>
          <p:cNvSpPr/>
          <p:nvPr/>
        </p:nvSpPr>
        <p:spPr>
          <a:xfrm rot="1594084">
            <a:off x="932354" y="3063271"/>
            <a:ext cx="1726905" cy="1850951"/>
          </a:xfrm>
          <a:prstGeom prst="foldedCorner">
            <a:avLst/>
          </a:pr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4"/>
          <p:cNvSpPr/>
          <p:nvPr/>
        </p:nvSpPr>
        <p:spPr>
          <a:xfrm rot="1594084">
            <a:off x="1241434" y="3923723"/>
            <a:ext cx="788999"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18" name="Rounded Rectangle 13"/>
          <p:cNvSpPr/>
          <p:nvPr/>
        </p:nvSpPr>
        <p:spPr>
          <a:xfrm rot="21334779">
            <a:off x="2985231" y="3887688"/>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0" name="Folded Corner 14"/>
          <p:cNvSpPr/>
          <p:nvPr/>
        </p:nvSpPr>
        <p:spPr>
          <a:xfrm rot="21334779">
            <a:off x="3064508" y="4124876"/>
            <a:ext cx="1726905" cy="1850951"/>
          </a:xfrm>
          <a:prstGeom prst="foldedCorner">
            <a:avLst/>
          </a:pr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8"/>
          <p:cNvSpPr/>
          <p:nvPr/>
        </p:nvSpPr>
        <p:spPr>
          <a:xfrm rot="21334779">
            <a:off x="3581045" y="5022013"/>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24" name="Rounded Rectangle 19"/>
          <p:cNvSpPr/>
          <p:nvPr/>
        </p:nvSpPr>
        <p:spPr>
          <a:xfrm rot="415641">
            <a:off x="5141788" y="2463639"/>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6" name="Folded Corner 24"/>
          <p:cNvSpPr/>
          <p:nvPr/>
        </p:nvSpPr>
        <p:spPr>
          <a:xfrm rot="415641">
            <a:off x="5017736" y="2696377"/>
            <a:ext cx="1726905" cy="1850951"/>
          </a:xfrm>
          <a:prstGeom prst="foldedCorner">
            <a:avLst/>
          </a:pr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rot="415641">
            <a:off x="5463611" y="359196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sp>
        <p:nvSpPr>
          <p:cNvPr id="30" name="Rounded Rectangle 27"/>
          <p:cNvSpPr/>
          <p:nvPr/>
        </p:nvSpPr>
        <p:spPr>
          <a:xfrm rot="21167627">
            <a:off x="7066334" y="3121057"/>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1" name="Folded Corner 28"/>
          <p:cNvSpPr/>
          <p:nvPr/>
        </p:nvSpPr>
        <p:spPr>
          <a:xfrm rot="21167627">
            <a:off x="7195360" y="3353179"/>
            <a:ext cx="1726905" cy="1850951"/>
          </a:xfrm>
          <a:prstGeom prst="foldedCorner">
            <a:avLst/>
          </a:pr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0"/>
          <p:cNvSpPr/>
          <p:nvPr/>
        </p:nvSpPr>
        <p:spPr>
          <a:xfrm rot="21167627">
            <a:off x="7729186" y="4248556"/>
            <a:ext cx="748923"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sp>
        <p:nvSpPr>
          <p:cNvPr id="35" name="Rounded Rectangle 31"/>
          <p:cNvSpPr/>
          <p:nvPr/>
        </p:nvSpPr>
        <p:spPr>
          <a:xfrm rot="340464">
            <a:off x="9324997" y="2573873"/>
            <a:ext cx="1726905" cy="274320"/>
          </a:xfrm>
          <a:prstGeom prst="round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6" name="Folded Corner 32"/>
          <p:cNvSpPr/>
          <p:nvPr/>
        </p:nvSpPr>
        <p:spPr>
          <a:xfrm rot="340464">
            <a:off x="9223301" y="2809081"/>
            <a:ext cx="1726905" cy="1850951"/>
          </a:xfrm>
          <a:prstGeom prst="foldedCorner">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4"/>
          <p:cNvSpPr/>
          <p:nvPr/>
        </p:nvSpPr>
        <p:spPr>
          <a:xfrm rot="340464">
            <a:off x="9656907" y="3705529"/>
            <a:ext cx="788999"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sp>
        <p:nvSpPr>
          <p:cNvPr id="38" name="文本框 3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1037421" y="3703649"/>
            <a:ext cx="1415772" cy="461665"/>
          </a:xfrm>
          <a:prstGeom prst="rect">
            <a:avLst/>
          </a:prstGeom>
          <a:noFill/>
          <a:effectLst/>
        </p:spPr>
        <p:txBody>
          <a:bodyPr wrap="none" rtlCol="0">
            <a:spAutoFit/>
          </a:bodyPr>
          <a:lstStyle/>
          <a:p>
            <a:pPr defTabSz="1218804">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
        <p:nvSpPr>
          <p:cNvPr id="39" name="文本框 3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5144253" y="3243458"/>
            <a:ext cx="1415772" cy="461665"/>
          </a:xfrm>
          <a:prstGeom prst="rect">
            <a:avLst/>
          </a:prstGeom>
          <a:noFill/>
          <a:effectLst/>
        </p:spPr>
        <p:txBody>
          <a:bodyPr wrap="none" rtlCol="0">
            <a:spAutoFit/>
          </a:bodyPr>
          <a:lstStyle/>
          <a:p>
            <a:pPr defTabSz="1218804">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
        <p:nvSpPr>
          <p:cNvPr id="40" name="文本框 3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3143902" y="4669526"/>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41" name="文本框 4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7285105" y="3944075"/>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42" name="文本框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9378867" y="3354206"/>
            <a:ext cx="1415772" cy="461665"/>
          </a:xfrm>
          <a:prstGeom prst="rect">
            <a:avLst/>
          </a:prstGeom>
          <a:noFill/>
          <a:effectLst/>
        </p:spPr>
        <p:txBody>
          <a:bodyPr wrap="none" rtlCol="0">
            <a:spAutoFit/>
          </a:bodyPr>
          <a:lstStyle/>
          <a:p>
            <a:pPr defTabSz="1218804">
              <a:defRPr/>
            </a:pPr>
            <a:r>
              <a:rPr lang="zh-CN" altLang="en-US" sz="2400" kern="0" dirty="0">
                <a:solidFill>
                  <a:srgbClr val="FEFEFE"/>
                </a:solidFill>
                <a:latin typeface="微软雅黑" panose="020B0503020204020204" pitchFamily="34" charset="-122"/>
                <a:ea typeface="微软雅黑" panose="020B0503020204020204" pitchFamily="34" charset="-122"/>
              </a:rPr>
              <a:t>输入标题</a:t>
            </a:r>
          </a:p>
        </p:txBody>
      </p:sp>
    </p:spTree>
    <p:extLst>
      <p:ext uri="{BB962C8B-B14F-4D97-AF65-F5344CB8AC3E}">
        <p14:creationId xmlns:p14="http://schemas.microsoft.com/office/powerpoint/2010/main" val="88068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3"/>
          <p:cNvSpPr>
            <a:spLocks noChangeArrowheads="1"/>
          </p:cNvSpPr>
          <p:nvPr/>
        </p:nvSpPr>
        <p:spPr bwMode="auto">
          <a:xfrm>
            <a:off x="779738" y="1989848"/>
            <a:ext cx="2481543" cy="733451"/>
          </a:xfrm>
          <a:prstGeom prst="rect">
            <a:avLst/>
          </a:prstGeom>
          <a:solidFill>
            <a:srgbClr val="00BCE7"/>
          </a:solidFill>
          <a:ln>
            <a:noFill/>
          </a:ln>
        </p:spPr>
        <p:txBody>
          <a:bodyPr anchor="ctr"/>
          <a:lstStyle/>
          <a:p>
            <a:pPr algn="ctr" eaLnBrk="1" hangingPunct="1">
              <a:buFont typeface="Arial" charset="0"/>
              <a:buNone/>
            </a:pP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14" name="矩形 4"/>
          <p:cNvSpPr>
            <a:spLocks noChangeArrowheads="1"/>
          </p:cNvSpPr>
          <p:nvPr/>
        </p:nvSpPr>
        <p:spPr bwMode="auto">
          <a:xfrm>
            <a:off x="779738" y="2828745"/>
            <a:ext cx="2481543" cy="3376681"/>
          </a:xfrm>
          <a:prstGeom prst="rect">
            <a:avLst/>
          </a:prstGeom>
          <a:blipFill dpi="0" rotWithShape="1">
            <a:blip r:embed="rId4"/>
            <a:srcRect/>
            <a:stretch>
              <a:fillRect/>
            </a:stretch>
          </a:blipFill>
          <a:ln>
            <a:noFill/>
          </a:ln>
          <a:extLst/>
        </p:spPr>
        <p:txBody>
          <a:bodyPr anchor="ctr"/>
          <a:lstStyle/>
          <a:p>
            <a:pPr algn="ctr" eaLnBrk="1" hangingPunct="1">
              <a:buFont typeface="Arial"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15" name="矩形 5"/>
          <p:cNvSpPr>
            <a:spLocks noChangeArrowheads="1"/>
          </p:cNvSpPr>
          <p:nvPr/>
        </p:nvSpPr>
        <p:spPr bwMode="auto">
          <a:xfrm>
            <a:off x="6211483" y="1989848"/>
            <a:ext cx="2481543" cy="733451"/>
          </a:xfrm>
          <a:prstGeom prst="rect">
            <a:avLst/>
          </a:prstGeom>
          <a:solidFill>
            <a:srgbClr val="F9C20A"/>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16" name="矩形 6"/>
          <p:cNvSpPr>
            <a:spLocks noChangeArrowheads="1"/>
          </p:cNvSpPr>
          <p:nvPr/>
        </p:nvSpPr>
        <p:spPr bwMode="auto">
          <a:xfrm>
            <a:off x="6211483" y="2828745"/>
            <a:ext cx="2481543" cy="3376681"/>
          </a:xfrm>
          <a:prstGeom prst="rect">
            <a:avLst/>
          </a:prstGeom>
          <a:blipFill dpi="0" rotWithShape="1">
            <a:blip r:embed="rId5"/>
            <a:srcRect/>
            <a:stretch>
              <a:fillRect/>
            </a:stretch>
          </a:blipFill>
          <a:ln>
            <a:noFill/>
          </a:ln>
          <a:extLst/>
        </p:spPr>
        <p:txBody>
          <a:bodyPr anchor="ctr"/>
          <a:lstStyle/>
          <a:p>
            <a:pPr algn="ctr" eaLnBrk="1" hangingPunct="1">
              <a:buFont typeface="Arial"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17" name="矩形 7"/>
          <p:cNvSpPr>
            <a:spLocks noChangeArrowheads="1"/>
          </p:cNvSpPr>
          <p:nvPr/>
        </p:nvSpPr>
        <p:spPr bwMode="auto">
          <a:xfrm>
            <a:off x="3466171" y="5475854"/>
            <a:ext cx="2481542" cy="733451"/>
          </a:xfrm>
          <a:prstGeom prst="rect">
            <a:avLst/>
          </a:prstGeom>
          <a:solidFill>
            <a:srgbClr val="006A36"/>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18" name="矩形 8"/>
          <p:cNvSpPr>
            <a:spLocks noChangeArrowheads="1"/>
          </p:cNvSpPr>
          <p:nvPr/>
        </p:nvSpPr>
        <p:spPr bwMode="auto">
          <a:xfrm>
            <a:off x="3466171" y="2026533"/>
            <a:ext cx="2481542" cy="3376681"/>
          </a:xfrm>
          <a:prstGeom prst="rect">
            <a:avLst/>
          </a:prstGeom>
          <a:blipFill dpi="0" rotWithShape="1">
            <a:blip r:embed="rId6"/>
            <a:srcRect/>
            <a:stretch>
              <a:fillRect/>
            </a:stretch>
          </a:blipFill>
          <a:ln>
            <a:noFill/>
          </a:ln>
          <a:extLst/>
        </p:spPr>
        <p:txBody>
          <a:bodyPr anchor="ctr"/>
          <a:lstStyle/>
          <a:p>
            <a:pPr algn="ctr" eaLnBrk="1" hangingPunct="1">
              <a:buFont typeface="Arial"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20" name="矩形 9"/>
          <p:cNvSpPr>
            <a:spLocks noChangeArrowheads="1"/>
          </p:cNvSpPr>
          <p:nvPr/>
        </p:nvSpPr>
        <p:spPr bwMode="auto">
          <a:xfrm>
            <a:off x="8927356" y="5475854"/>
            <a:ext cx="2481542" cy="733451"/>
          </a:xfrm>
          <a:prstGeom prst="rect">
            <a:avLst/>
          </a:prstGeom>
          <a:solidFill>
            <a:srgbClr val="B8232F"/>
          </a:solidFill>
          <a:ln>
            <a:noFill/>
          </a:ln>
        </p:spPr>
        <p:txBody>
          <a:bodyPr anchor="ctr"/>
          <a:lstStyle/>
          <a:p>
            <a:pPr algn="ctr"/>
            <a:r>
              <a:rPr lang="zh-CN" altLang="en-US" sz="2800" dirty="0" smtClean="0">
                <a:solidFill>
                  <a:srgbClr val="FFFFFF"/>
                </a:solidFill>
                <a:latin typeface="微软雅黑" panose="020B0503020204020204" pitchFamily="34" charset="-122"/>
                <a:ea typeface="微软雅黑" panose="020B0503020204020204" pitchFamily="34" charset="-122"/>
              </a:rPr>
              <a:t>输入标题</a:t>
            </a:r>
            <a:endParaRPr lang="zh-CN" altLang="en-US" sz="2800" dirty="0">
              <a:solidFill>
                <a:srgbClr val="FFFFFF"/>
              </a:solidFill>
              <a:latin typeface="微软雅黑" panose="020B0503020204020204" pitchFamily="34" charset="-122"/>
              <a:ea typeface="微软雅黑" panose="020B0503020204020204" pitchFamily="34" charset="-122"/>
            </a:endParaRPr>
          </a:p>
        </p:txBody>
      </p:sp>
      <p:sp>
        <p:nvSpPr>
          <p:cNvPr id="21" name="矩形 10"/>
          <p:cNvSpPr>
            <a:spLocks noChangeArrowheads="1"/>
          </p:cNvSpPr>
          <p:nvPr/>
        </p:nvSpPr>
        <p:spPr bwMode="auto">
          <a:xfrm>
            <a:off x="8927356" y="2026533"/>
            <a:ext cx="2481542" cy="3376681"/>
          </a:xfrm>
          <a:prstGeom prst="rect">
            <a:avLst/>
          </a:prstGeom>
          <a:blipFill dpi="0" rotWithShape="1">
            <a:blip r:embed="rId7"/>
            <a:srcRect/>
            <a:stretch>
              <a:fillRect/>
            </a:stretch>
          </a:blipFill>
          <a:ln>
            <a:noFill/>
          </a:ln>
          <a:extLst/>
        </p:spPr>
        <p:txBody>
          <a:bodyPr anchor="ctr"/>
          <a:lstStyle/>
          <a:p>
            <a:pPr algn="ctr" eaLnBrk="1" hangingPunct="1">
              <a:buFont typeface="Arial"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84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ppt_x"/>
                                          </p:val>
                                        </p:tav>
                                        <p:tav tm="100000">
                                          <p:val>
                                            <p:strVal val="#ppt_x"/>
                                          </p:val>
                                        </p:tav>
                                      </p:tavLst>
                                    </p:anim>
                                    <p:anim calcmode="lin" valueType="num">
                                      <p:cBhvr additive="base">
                                        <p:cTn id="11" dur="500" fill="hold"/>
                                        <p:tgtEl>
                                          <p:spTgt spid="14"/>
                                        </p:tgtEl>
                                        <p:attrNameLst>
                                          <p:attrName>ppt_y</p:attrName>
                                        </p:attrNameLst>
                                      </p:cBhvr>
                                      <p:tavLst>
                                        <p:tav tm="0">
                                          <p:val>
                                            <p:strVal val="1+#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1"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17" grpId="0" animBg="1"/>
      <p:bldP spid="18"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a:solidFill>
                  <a:schemeClr val="bg1"/>
                </a:solidFill>
                <a:latin typeface="幼圆" panose="02010509060101010101" pitchFamily="49" charset="-122"/>
                <a:ea typeface="幼圆" panose="02010509060101010101" pitchFamily="49" charset="-122"/>
              </a:rPr>
              <a:t>教学反思</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任意多边形 13"/>
          <p:cNvSpPr/>
          <p:nvPr/>
        </p:nvSpPr>
        <p:spPr>
          <a:xfrm>
            <a:off x="3841614" y="22075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p:cNvSpPr/>
          <p:nvPr/>
        </p:nvSpPr>
        <p:spPr>
          <a:xfrm>
            <a:off x="4660506" y="2389039"/>
            <a:ext cx="582138" cy="769441"/>
          </a:xfrm>
          <a:prstGeom prst="rect">
            <a:avLst/>
          </a:prstGeom>
        </p:spPr>
        <p:txBody>
          <a:bodyPr wrap="square">
            <a:spAutoFit/>
          </a:bodyPr>
          <a:lstStyle/>
          <a:p>
            <a:pPr algn="ctr"/>
            <a:r>
              <a:rPr lang="en-US" altLang="zh-CN" sz="4400" b="1" dirty="0">
                <a:solidFill>
                  <a:prstClr val="white"/>
                </a:solidFill>
                <a:latin typeface="Agency FB" panose="020B0503020202020204" pitchFamily="34" charset="0"/>
                <a:ea typeface="微软雅黑" panose="020B0503020204020204" pitchFamily="34" charset="-122"/>
              </a:rPr>
              <a:t>01</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17" name="任意多边形 16"/>
          <p:cNvSpPr/>
          <p:nvPr/>
        </p:nvSpPr>
        <p:spPr>
          <a:xfrm flipH="1">
            <a:off x="6130463" y="2207575"/>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6634894" y="238903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02</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21" name="任意多边形 20"/>
          <p:cNvSpPr/>
          <p:nvPr/>
        </p:nvSpPr>
        <p:spPr>
          <a:xfrm>
            <a:off x="4132684" y="37425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矩形 22"/>
          <p:cNvSpPr/>
          <p:nvPr/>
        </p:nvSpPr>
        <p:spPr>
          <a:xfrm>
            <a:off x="4734047" y="3856710"/>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03</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26" name="任意多边形 25"/>
          <p:cNvSpPr/>
          <p:nvPr/>
        </p:nvSpPr>
        <p:spPr>
          <a:xfrm flipH="1">
            <a:off x="6126014" y="3742583"/>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a:off x="6573687" y="3839124"/>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04</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30" name="任意多边形 29"/>
          <p:cNvSpPr/>
          <p:nvPr/>
        </p:nvSpPr>
        <p:spPr>
          <a:xfrm>
            <a:off x="4253256" y="50898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4897316" y="5198863"/>
            <a:ext cx="852992"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05</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33" name="任意多边形 32"/>
          <p:cNvSpPr/>
          <p:nvPr/>
        </p:nvSpPr>
        <p:spPr>
          <a:xfrm flipH="1">
            <a:off x="6124171" y="508982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 fmla="*/ 501385 w 501385"/>
              <a:gd name="connsiteY0" fmla="*/ 352425 h 352425"/>
              <a:gd name="connsiteX1" fmla="*/ 501385 w 501385"/>
              <a:gd name="connsiteY1" fmla="*/ 16668 h 352425"/>
              <a:gd name="connsiteX2" fmla="*/ 475191 w 501385"/>
              <a:gd name="connsiteY2" fmla="*/ 0 h 352425"/>
              <a:gd name="connsiteX3" fmla="*/ 65616 w 501385"/>
              <a:gd name="connsiteY3" fmla="*/ 0 h 352425"/>
              <a:gd name="connsiteX4" fmla="*/ 65616 w 501385"/>
              <a:gd name="connsiteY4" fmla="*/ 278606 h 352425"/>
              <a:gd name="connsiteX5" fmla="*/ 344222 w 501385"/>
              <a:gd name="connsiteY5" fmla="*/ 278606 h 352425"/>
              <a:gd name="connsiteX6" fmla="*/ 501385 w 501385"/>
              <a:gd name="connsiteY6" fmla="*/ 352425 h 352425"/>
              <a:gd name="connsiteX0" fmla="*/ 543835 w 543835"/>
              <a:gd name="connsiteY0" fmla="*/ 352425 h 352425"/>
              <a:gd name="connsiteX1" fmla="*/ 543835 w 543835"/>
              <a:gd name="connsiteY1" fmla="*/ 16668 h 352425"/>
              <a:gd name="connsiteX2" fmla="*/ 517641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425 h 352425"/>
              <a:gd name="connsiteX1" fmla="*/ 543835 w 543835"/>
              <a:gd name="connsiteY1" fmla="*/ 16668 h 352425"/>
              <a:gd name="connsiteX2" fmla="*/ 486684 w 543835"/>
              <a:gd name="connsiteY2" fmla="*/ 0 h 352425"/>
              <a:gd name="connsiteX3" fmla="*/ 108066 w 543835"/>
              <a:gd name="connsiteY3" fmla="*/ 0 h 352425"/>
              <a:gd name="connsiteX4" fmla="*/ 108066 w 543835"/>
              <a:gd name="connsiteY4" fmla="*/ 278606 h 352425"/>
              <a:gd name="connsiteX5" fmla="*/ 386672 w 543835"/>
              <a:gd name="connsiteY5" fmla="*/ 278606 h 352425"/>
              <a:gd name="connsiteX6" fmla="*/ 543835 w 543835"/>
              <a:gd name="connsiteY6" fmla="*/ 352425 h 352425"/>
              <a:gd name="connsiteX0" fmla="*/ 543835 w 543835"/>
              <a:gd name="connsiteY0" fmla="*/ 352793 h 352793"/>
              <a:gd name="connsiteX1" fmla="*/ 543835 w 543835"/>
              <a:gd name="connsiteY1" fmla="*/ 17036 h 352793"/>
              <a:gd name="connsiteX2" fmla="*/ 486684 w 543835"/>
              <a:gd name="connsiteY2" fmla="*/ 368 h 352793"/>
              <a:gd name="connsiteX3" fmla="*/ 108066 w 543835"/>
              <a:gd name="connsiteY3" fmla="*/ 368 h 352793"/>
              <a:gd name="connsiteX4" fmla="*/ 108066 w 543835"/>
              <a:gd name="connsiteY4" fmla="*/ 278974 h 352793"/>
              <a:gd name="connsiteX5" fmla="*/ 386672 w 543835"/>
              <a:gd name="connsiteY5" fmla="*/ 278974 h 352793"/>
              <a:gd name="connsiteX6" fmla="*/ 543835 w 543835"/>
              <a:gd name="connsiteY6" fmla="*/ 352793 h 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矩形 34"/>
          <p:cNvSpPr/>
          <p:nvPr/>
        </p:nvSpPr>
        <p:spPr>
          <a:xfrm>
            <a:off x="6419012" y="5183958"/>
            <a:ext cx="915541" cy="769441"/>
          </a:xfrm>
          <a:prstGeom prst="rect">
            <a:avLst/>
          </a:prstGeom>
        </p:spPr>
        <p:txBody>
          <a:bodyPr wrap="square">
            <a:spAutoFit/>
          </a:bodyPr>
          <a:lstStyle/>
          <a:p>
            <a:pPr algn="ctr"/>
            <a:r>
              <a:rPr lang="en-US" altLang="zh-CN" sz="4400" b="1" dirty="0" smtClean="0">
                <a:solidFill>
                  <a:prstClr val="white"/>
                </a:solidFill>
                <a:latin typeface="Agency FB" panose="020B0503020202020204" pitchFamily="34" charset="0"/>
                <a:ea typeface="微软雅黑" panose="020B0503020204020204" pitchFamily="34" charset="-122"/>
              </a:rPr>
              <a:t>06</a:t>
            </a:r>
            <a:endParaRPr lang="zh-CN" altLang="en-US" sz="4400" b="1" dirty="0">
              <a:solidFill>
                <a:prstClr val="white"/>
              </a:solidFill>
              <a:latin typeface="Agency FB" panose="020B0503020202020204" pitchFamily="34" charset="0"/>
              <a:ea typeface="微软雅黑" panose="020B0503020204020204" pitchFamily="34" charset="-122"/>
            </a:endParaRPr>
          </a:p>
        </p:txBody>
      </p:sp>
      <p:sp>
        <p:nvSpPr>
          <p:cNvPr id="36" name="文本框 35"/>
          <p:cNvSpPr txBox="1"/>
          <p:nvPr/>
        </p:nvSpPr>
        <p:spPr>
          <a:xfrm>
            <a:off x="683619" y="214281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1195381" y="374705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39840" y="518395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105960" y="2296680"/>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720477" y="373872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233586" y="504745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573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P spid="37" grpId="0"/>
      <p:bldP spid="38" grpId="0"/>
      <p:bldP spid="39"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1" name="矩形 10"/>
          <p:cNvSpPr/>
          <p:nvPr/>
        </p:nvSpPr>
        <p:spPr>
          <a:xfrm>
            <a:off x="0" y="4839127"/>
            <a:ext cx="12192000" cy="2018873"/>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759" y="2516381"/>
            <a:ext cx="7691719" cy="3076688"/>
          </a:xfrm>
          <a:prstGeom prst="rect">
            <a:avLst/>
          </a:prstGeom>
        </p:spPr>
      </p:pic>
      <p:sp>
        <p:nvSpPr>
          <p:cNvPr id="13" name="文本框 12"/>
          <p:cNvSpPr txBox="1"/>
          <p:nvPr/>
        </p:nvSpPr>
        <p:spPr>
          <a:xfrm>
            <a:off x="6964733" y="1089401"/>
            <a:ext cx="5054589" cy="1754326"/>
          </a:xfrm>
          <a:prstGeom prst="rect">
            <a:avLst/>
          </a:prstGeom>
          <a:noFill/>
          <a:effectLst/>
        </p:spPr>
        <p:txBody>
          <a:bodyPr wrap="none" rtlCol="0">
            <a:spAutoFit/>
          </a:bodyPr>
          <a:lstStyle/>
          <a:p>
            <a:r>
              <a:rPr lang="zh-CN" altLang="en-US" sz="5400" b="1" dirty="0" smtClean="0">
                <a:solidFill>
                  <a:srgbClr val="00B6B4"/>
                </a:solidFill>
                <a:latin typeface="幼圆" panose="02010509060101010101" pitchFamily="49" charset="-122"/>
                <a:ea typeface="幼圆" panose="02010509060101010101" pitchFamily="49" charset="-122"/>
              </a:rPr>
              <a:t>   </a:t>
            </a:r>
            <a:r>
              <a:rPr lang="zh-CN" altLang="en-US" sz="5400" b="1" dirty="0" smtClean="0">
                <a:solidFill>
                  <a:schemeClr val="bg1">
                    <a:lumMod val="50000"/>
                  </a:schemeClr>
                </a:solidFill>
                <a:latin typeface="幼圆" panose="02010509060101010101" pitchFamily="49" charset="-122"/>
                <a:ea typeface="幼圆" panose="02010509060101010101" pitchFamily="49" charset="-122"/>
              </a:rPr>
              <a:t>感谢在座</a:t>
            </a:r>
            <a:endParaRPr lang="en-US" altLang="zh-CN" sz="5400" b="1" dirty="0" smtClean="0">
              <a:solidFill>
                <a:schemeClr val="bg1">
                  <a:lumMod val="50000"/>
                </a:schemeClr>
              </a:solidFill>
              <a:latin typeface="幼圆" panose="02010509060101010101" pitchFamily="49" charset="-122"/>
              <a:ea typeface="幼圆" panose="02010509060101010101" pitchFamily="49" charset="-122"/>
            </a:endParaRPr>
          </a:p>
          <a:p>
            <a:r>
              <a:rPr lang="zh-CN" altLang="en-US" sz="5400" b="1" dirty="0" smtClean="0">
                <a:solidFill>
                  <a:schemeClr val="bg1">
                    <a:lumMod val="50000"/>
                  </a:schemeClr>
                </a:solidFill>
                <a:latin typeface="幼圆" panose="02010509060101010101" pitchFamily="49" charset="-122"/>
                <a:ea typeface="幼圆" panose="02010509060101010101" pitchFamily="49" charset="-122"/>
              </a:rPr>
              <a:t>各位的聆听观看</a:t>
            </a:r>
            <a:endParaRPr lang="zh-CN" altLang="en-US" sz="4800" b="1" dirty="0">
              <a:solidFill>
                <a:schemeClr val="bg1">
                  <a:lumMod val="50000"/>
                </a:schemeClr>
              </a:solidFill>
              <a:latin typeface="幼圆" panose="02010509060101010101" pitchFamily="49" charset="-122"/>
              <a:ea typeface="幼圆" panose="02010509060101010101" pitchFamily="49" charset="-122"/>
            </a:endParaRPr>
          </a:p>
        </p:txBody>
      </p:sp>
      <p:sp>
        <p:nvSpPr>
          <p:cNvPr id="14" name="文本框 13"/>
          <p:cNvSpPr txBox="1"/>
          <p:nvPr/>
        </p:nvSpPr>
        <p:spPr>
          <a:xfrm>
            <a:off x="7335279" y="3358140"/>
            <a:ext cx="4373313" cy="800219"/>
          </a:xfrm>
          <a:prstGeom prst="rect">
            <a:avLst/>
          </a:prstGeom>
          <a:noFill/>
        </p:spPr>
        <p:txBody>
          <a:bodyPr wrap="none" rtlCol="0">
            <a:spAutoFit/>
          </a:bodyPr>
          <a:lstStyle/>
          <a:p>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汇报人：</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     </a:t>
            </a:r>
            <a:r>
              <a:rPr lang="zh-CN" altLang="en-US"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指导老师：</a:t>
            </a:r>
            <a:r>
              <a:rPr lang="en-US" altLang="zh-CN" b="1" dirty="0" smtClean="0">
                <a:solidFill>
                  <a:schemeClr val="tx1">
                    <a:lumMod val="50000"/>
                    <a:lumOff val="50000"/>
                  </a:schemeClr>
                </a:solidFill>
                <a:latin typeface="幼圆" panose="02010509060101010101" pitchFamily="49" charset="-122"/>
                <a:ea typeface="幼圆" panose="02010509060101010101" pitchFamily="49" charset="-122"/>
                <a:cs typeface="Kartika" panose="02020503030404060203" pitchFamily="18" charset="0"/>
              </a:rPr>
              <a:t>×××</a:t>
            </a:r>
          </a:p>
          <a:p>
            <a:r>
              <a:rPr lang="en-US" altLang="zh-CN"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   </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cxnSp>
        <p:nvCxnSpPr>
          <p:cNvPr id="15" name="直接连接符 14" descr="e7d195523061f1c0deeec63e560781cfd59afb0ea006f2a87ABB68BF51EA6619813959095094C18C62A12F549504892A4AAA8C1554C6663626E05CA27F281A14E6983772AFC3FB97135759321DEA3D7047B2D20B121D4E05A6D0F227958A32026FEBB3ABD36322023181A2FF8EA235E789B1C6FF9A70CDD2C90B48B40EB7806F7806DF616AB3CE63"/>
          <p:cNvCxnSpPr/>
          <p:nvPr/>
        </p:nvCxnSpPr>
        <p:spPr>
          <a:xfrm rot="5400000">
            <a:off x="9495279" y="965783"/>
            <a:ext cx="0" cy="4320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5"/>
          <p:cNvSpPr txBox="1">
            <a:spLocks noChangeArrowheads="1"/>
          </p:cNvSpPr>
          <p:nvPr/>
        </p:nvSpPr>
        <p:spPr bwMode="auto">
          <a:xfrm>
            <a:off x="1122408" y="6012227"/>
            <a:ext cx="56044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800" b="1" dirty="0" smtClean="0">
                <a:solidFill>
                  <a:schemeClr val="bg1"/>
                </a:solidFill>
                <a:latin typeface="微软雅黑" panose="020B0503020204020204" charset="-122"/>
                <a:ea typeface="创艺简细圆" pitchFamily="2" charset="-122"/>
              </a:rPr>
              <a:t>适用于教育教学教师培训课件</a:t>
            </a:r>
            <a:r>
              <a:rPr lang="en-US" altLang="zh-CN" sz="2800" b="1" dirty="0" smtClean="0">
                <a:solidFill>
                  <a:schemeClr val="bg1"/>
                </a:solidFill>
                <a:latin typeface="微软雅黑" panose="020B0503020204020204" charset="-122"/>
                <a:ea typeface="创艺简细圆" pitchFamily="2" charset="-122"/>
              </a:rPr>
              <a:t>       </a:t>
            </a:r>
            <a:endParaRPr lang="zh-CN" altLang="en-US" sz="2800" b="1" dirty="0">
              <a:solidFill>
                <a:schemeClr val="bg1"/>
              </a:solidFill>
              <a:latin typeface="微软雅黑" panose="020B0503020204020204" charset="-122"/>
              <a:ea typeface="创艺简细圆" pitchFamily="2" charset="-122"/>
            </a:endParaRPr>
          </a:p>
        </p:txBody>
      </p:sp>
    </p:spTree>
    <p:extLst>
      <p:ext uri="{BB962C8B-B14F-4D97-AF65-F5344CB8AC3E}">
        <p14:creationId xmlns:p14="http://schemas.microsoft.com/office/powerpoint/2010/main" val="55292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outVertical)">
                                      <p:cBhvr>
                                        <p:cTn id="11" dur="500"/>
                                        <p:tgtEl>
                                          <p:spTgt spid="1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ppt_w</p:attrName>
                                        </p:attrNameLst>
                                      </p:cBhvr>
                                      <p:tavLst>
                                        <p:tav tm="0">
                                          <p:val>
                                            <p:fltVal val="0"/>
                                          </p:val>
                                        </p:tav>
                                        <p:tav tm="100000">
                                          <p:val>
                                            <p:strVal val="#ppt_w"/>
                                          </p:val>
                                        </p:tav>
                                      </p:tavLst>
                                    </p:anim>
                                    <p:anim calcmode="lin" valueType="num">
                                      <p:cBhvr>
                                        <p:cTn id="16" dur="750" fill="hold"/>
                                        <p:tgtEl>
                                          <p:spTgt spid="14"/>
                                        </p:tgtEl>
                                        <p:attrNameLst>
                                          <p:attrName>ppt_h</p:attrName>
                                        </p:attrNameLst>
                                      </p:cBhvr>
                                      <p:tavLst>
                                        <p:tav tm="0">
                                          <p:val>
                                            <p:fltVal val="0"/>
                                          </p:val>
                                        </p:tav>
                                        <p:tav tm="100000">
                                          <p:val>
                                            <p:strVal val="#ppt_h"/>
                                          </p:val>
                                        </p:tav>
                                      </p:tavLst>
                                    </p:anim>
                                    <p:animEffect transition="in" filter="fade">
                                      <p:cBhvr>
                                        <p:cTn id="17"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57714" y="2074877"/>
            <a:ext cx="4118435"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pitchFamily="34" charset="-122"/>
              </a:rPr>
              <a:t>PART     01</a:t>
            </a:r>
            <a:endParaRPr lang="zh-CN" altLang="en-US" sz="8800" b="1" dirty="0">
              <a:solidFill>
                <a:srgbClr val="F39800"/>
              </a:solidFill>
              <a:latin typeface="Agency FB" panose="020B0503020202020204" pitchFamily="34" charset="0"/>
              <a:ea typeface="微软雅黑" panose="020B0503020204020204" pitchFamily="3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教学分析</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extLst>
      <p:ext uri="{BB962C8B-B14F-4D97-AF65-F5344CB8AC3E}">
        <p14:creationId xmlns:p14="http://schemas.microsoft.com/office/powerpoint/2010/main" val="129882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grpSp>
        <p:nvGrpSpPr>
          <p:cNvPr id="14" name="Group 12"/>
          <p:cNvGrpSpPr/>
          <p:nvPr userDrawn="1"/>
        </p:nvGrpSpPr>
        <p:grpSpPr>
          <a:xfrm>
            <a:off x="4343650" y="2425940"/>
            <a:ext cx="2297774" cy="1718102"/>
            <a:chOff x="4657725" y="946151"/>
            <a:chExt cx="2441575" cy="1825625"/>
          </a:xfrm>
          <a:solidFill>
            <a:srgbClr val="00BCE7"/>
          </a:solidFill>
        </p:grpSpPr>
        <p:sp>
          <p:nvSpPr>
            <p:cNvPr id="32"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3"/>
          <p:cNvGrpSpPr/>
          <p:nvPr userDrawn="1"/>
        </p:nvGrpSpPr>
        <p:grpSpPr>
          <a:xfrm>
            <a:off x="4343650" y="3659985"/>
            <a:ext cx="1718102" cy="2269389"/>
            <a:chOff x="4657725" y="2257426"/>
            <a:chExt cx="1825625" cy="2411413"/>
          </a:xfrm>
          <a:solidFill>
            <a:srgbClr val="B8232F"/>
          </a:solidFill>
        </p:grpSpPr>
        <p:sp>
          <p:nvSpPr>
            <p:cNvPr id="30"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4"/>
          <p:cNvGrpSpPr/>
          <p:nvPr userDrawn="1"/>
        </p:nvGrpSpPr>
        <p:grpSpPr>
          <a:xfrm>
            <a:off x="5562755" y="4211271"/>
            <a:ext cx="2284329" cy="1718102"/>
            <a:chOff x="5953125" y="2843213"/>
            <a:chExt cx="2427288" cy="1825625"/>
          </a:xfrm>
          <a:solidFill>
            <a:srgbClr val="F9C20A"/>
          </a:solidFill>
        </p:grpSpPr>
        <p:sp>
          <p:nvSpPr>
            <p:cNvPr id="27"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5"/>
          <p:cNvGrpSpPr/>
          <p:nvPr userDrawn="1"/>
        </p:nvGrpSpPr>
        <p:grpSpPr>
          <a:xfrm>
            <a:off x="6128982" y="2425940"/>
            <a:ext cx="1718102" cy="2312714"/>
            <a:chOff x="6554788" y="946151"/>
            <a:chExt cx="1825625" cy="2457450"/>
          </a:xfrm>
          <a:solidFill>
            <a:srgbClr val="006A36"/>
          </a:solidFill>
        </p:grpSpPr>
        <p:sp>
          <p:nvSpPr>
            <p:cNvPr id="24"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grpFill/>
            <a:ln>
              <a:noFill/>
            </a:ln>
          </p:spPr>
          <p:txBody>
            <a:bodyPr vert="horz" wrap="square" lIns="52932" tIns="26467" rIns="52932" bIns="26467" numCol="1" anchor="t" anchorCtr="0" compatLnSpc="1">
              <a:prstTxWarp prst="textNoShape">
                <a:avLst/>
              </a:prstTxWarp>
            </a:bodyPr>
            <a:lstStyle/>
            <a:p>
              <a:pPr algn="just">
                <a:lnSpc>
                  <a:spcPct val="120000"/>
                </a:lnSpc>
              </a:pPr>
              <a:endParaRPr lang="en-US" sz="164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6"/>
          <p:cNvSpPr txBox="1"/>
          <p:nvPr userDrawn="1"/>
        </p:nvSpPr>
        <p:spPr>
          <a:xfrm rot="18920653">
            <a:off x="4607353" y="2846994"/>
            <a:ext cx="765701" cy="318614"/>
          </a:xfrm>
          <a:prstGeom prst="rect">
            <a:avLst/>
          </a:prstGeom>
          <a:noFill/>
        </p:spPr>
        <p:txBody>
          <a:bodyPr wrap="none" rtlCol="0" anchor="ctr">
            <a:prstTxWarp prst="textArchUp">
              <a:avLst/>
            </a:prstTxWarp>
            <a:spAutoFit/>
          </a:bodyPr>
          <a:lstStyle/>
          <a:p>
            <a:pPr algn="just">
              <a:lnSpc>
                <a:spcPct val="120000"/>
              </a:lnSpc>
            </a:pPr>
            <a:r>
              <a:rPr lang="zh-CN" altLang="en-US"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7"/>
          <p:cNvSpPr txBox="1"/>
          <p:nvPr userDrawn="1"/>
        </p:nvSpPr>
        <p:spPr>
          <a:xfrm rot="2904439">
            <a:off x="6794812" y="2926241"/>
            <a:ext cx="951755" cy="318614"/>
          </a:xfrm>
          <a:prstGeom prst="rect">
            <a:avLst/>
          </a:prstGeom>
          <a:noFill/>
        </p:spPr>
        <p:txBody>
          <a:bodyPr wrap="none" rtlCol="0" anchor="ctr">
            <a:prstTxWarp prst="textArchUp">
              <a:avLst/>
            </a:prstTxWarp>
            <a:spAutoFit/>
          </a:bodyPr>
          <a:lstStyle/>
          <a:p>
            <a:pPr algn="just">
              <a:lnSpc>
                <a:spcPct val="120000"/>
              </a:lnSpc>
            </a:pPr>
            <a:r>
              <a:rPr lang="zh-CN" altLang="en-US"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18"/>
          <p:cNvSpPr txBox="1"/>
          <p:nvPr userDrawn="1"/>
        </p:nvSpPr>
        <p:spPr>
          <a:xfrm rot="3328205">
            <a:off x="4443213" y="5114293"/>
            <a:ext cx="901073" cy="318614"/>
          </a:xfrm>
          <a:prstGeom prst="rect">
            <a:avLst/>
          </a:prstGeom>
          <a:noFill/>
        </p:spPr>
        <p:txBody>
          <a:bodyPr wrap="none" rtlCol="0" anchor="ctr">
            <a:prstTxWarp prst="textArchDown">
              <a:avLst/>
            </a:prstTxWarp>
            <a:spAutoFit/>
          </a:bodyPr>
          <a:lstStyle/>
          <a:p>
            <a:pPr algn="just">
              <a:lnSpc>
                <a:spcPct val="120000"/>
              </a:lnSpc>
            </a:pPr>
            <a:r>
              <a:rPr lang="zh-CN" altLang="en-US"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9"/>
          <p:cNvSpPr txBox="1"/>
          <p:nvPr userDrawn="1"/>
        </p:nvSpPr>
        <p:spPr>
          <a:xfrm rot="18872992">
            <a:off x="6661100" y="5175796"/>
            <a:ext cx="1013963" cy="318614"/>
          </a:xfrm>
          <a:prstGeom prst="rect">
            <a:avLst/>
          </a:prstGeom>
          <a:noFill/>
        </p:spPr>
        <p:txBody>
          <a:bodyPr wrap="none" rtlCol="0" anchor="ctr">
            <a:prstTxWarp prst="textArchDown">
              <a:avLst/>
            </a:prstTxWarp>
            <a:spAutoFit/>
          </a:bodyPr>
          <a:lstStyle/>
          <a:p>
            <a:pPr algn="just">
              <a:lnSpc>
                <a:spcPct val="120000"/>
              </a:lnSpc>
            </a:pPr>
            <a:r>
              <a:rPr lang="zh-CN" altLang="en-US"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64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947242" y="2643423"/>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47242" y="48776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842392" y="2654049"/>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842392" y="4867906"/>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88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175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任意多边形 12"/>
          <p:cNvSpPr/>
          <p:nvPr/>
        </p:nvSpPr>
        <p:spPr>
          <a:xfrm>
            <a:off x="3736866" y="3005034"/>
            <a:ext cx="2076450" cy="2599149"/>
          </a:xfrm>
          <a:custGeom>
            <a:avLst/>
            <a:gdLst>
              <a:gd name="connsiteX0" fmla="*/ 2066925 w 2076450"/>
              <a:gd name="connsiteY0" fmla="*/ 2505075 h 2505075"/>
              <a:gd name="connsiteX1" fmla="*/ 1724025 w 2076450"/>
              <a:gd name="connsiteY1" fmla="*/ 2505075 h 2505075"/>
              <a:gd name="connsiteX2" fmla="*/ 1724025 w 2076450"/>
              <a:gd name="connsiteY2" fmla="*/ 1476375 h 2505075"/>
              <a:gd name="connsiteX3" fmla="*/ 1266825 w 2076450"/>
              <a:gd name="connsiteY3" fmla="*/ 1476375 h 2505075"/>
              <a:gd name="connsiteX4" fmla="*/ 400050 w 2076450"/>
              <a:gd name="connsiteY4" fmla="*/ 571500 h 2505075"/>
              <a:gd name="connsiteX5" fmla="*/ 0 w 2076450"/>
              <a:gd name="connsiteY5" fmla="*/ 571500 h 2505075"/>
              <a:gd name="connsiteX6" fmla="*/ 571500 w 2076450"/>
              <a:gd name="connsiteY6" fmla="*/ 0 h 2505075"/>
              <a:gd name="connsiteX7" fmla="*/ 1114425 w 2076450"/>
              <a:gd name="connsiteY7" fmla="*/ 542925 h 2505075"/>
              <a:gd name="connsiteX8" fmla="*/ 752475 w 2076450"/>
              <a:gd name="connsiteY8" fmla="*/ 542925 h 2505075"/>
              <a:gd name="connsiteX9" fmla="*/ 1638300 w 2076450"/>
              <a:gd name="connsiteY9" fmla="*/ 1104900 h 2505075"/>
              <a:gd name="connsiteX10" fmla="*/ 2076450 w 2076450"/>
              <a:gd name="connsiteY10" fmla="*/ 1428750 h 2505075"/>
              <a:gd name="connsiteX11" fmla="*/ 2066925 w 2076450"/>
              <a:gd name="connsiteY11" fmla="*/ 2505075 h 2505075"/>
              <a:gd name="connsiteX0" fmla="*/ 2066925 w 2076450"/>
              <a:gd name="connsiteY0" fmla="*/ 2505075 h 2547408"/>
              <a:gd name="connsiteX1" fmla="*/ 1724025 w 2076450"/>
              <a:gd name="connsiteY1" fmla="*/ 2505075 h 2547408"/>
              <a:gd name="connsiteX2" fmla="*/ 1724025 w 2076450"/>
              <a:gd name="connsiteY2" fmla="*/ 1476375 h 2547408"/>
              <a:gd name="connsiteX3" fmla="*/ 1266825 w 2076450"/>
              <a:gd name="connsiteY3" fmla="*/ 1476375 h 2547408"/>
              <a:gd name="connsiteX4" fmla="*/ 400050 w 2076450"/>
              <a:gd name="connsiteY4" fmla="*/ 571500 h 2547408"/>
              <a:gd name="connsiteX5" fmla="*/ 0 w 2076450"/>
              <a:gd name="connsiteY5" fmla="*/ 571500 h 2547408"/>
              <a:gd name="connsiteX6" fmla="*/ 571500 w 2076450"/>
              <a:gd name="connsiteY6" fmla="*/ 0 h 2547408"/>
              <a:gd name="connsiteX7" fmla="*/ 1114425 w 2076450"/>
              <a:gd name="connsiteY7" fmla="*/ 542925 h 2547408"/>
              <a:gd name="connsiteX8" fmla="*/ 752475 w 2076450"/>
              <a:gd name="connsiteY8" fmla="*/ 542925 h 2547408"/>
              <a:gd name="connsiteX9" fmla="*/ 1638300 w 2076450"/>
              <a:gd name="connsiteY9" fmla="*/ 1104900 h 2547408"/>
              <a:gd name="connsiteX10" fmla="*/ 2076450 w 2076450"/>
              <a:gd name="connsiteY10" fmla="*/ 1428750 h 2547408"/>
              <a:gd name="connsiteX11" fmla="*/ 2066925 w 2076450"/>
              <a:gd name="connsiteY11" fmla="*/ 2505075 h 2547408"/>
              <a:gd name="connsiteX0" fmla="*/ 2066925 w 2076450"/>
              <a:gd name="connsiteY0" fmla="*/ 2505075 h 2583817"/>
              <a:gd name="connsiteX1" fmla="*/ 1724025 w 2076450"/>
              <a:gd name="connsiteY1" fmla="*/ 2505075 h 2583817"/>
              <a:gd name="connsiteX2" fmla="*/ 1724025 w 2076450"/>
              <a:gd name="connsiteY2" fmla="*/ 1476375 h 2583817"/>
              <a:gd name="connsiteX3" fmla="*/ 1266825 w 2076450"/>
              <a:gd name="connsiteY3" fmla="*/ 1476375 h 2583817"/>
              <a:gd name="connsiteX4" fmla="*/ 400050 w 2076450"/>
              <a:gd name="connsiteY4" fmla="*/ 571500 h 2583817"/>
              <a:gd name="connsiteX5" fmla="*/ 0 w 2076450"/>
              <a:gd name="connsiteY5" fmla="*/ 571500 h 2583817"/>
              <a:gd name="connsiteX6" fmla="*/ 571500 w 2076450"/>
              <a:gd name="connsiteY6" fmla="*/ 0 h 2583817"/>
              <a:gd name="connsiteX7" fmla="*/ 1114425 w 2076450"/>
              <a:gd name="connsiteY7" fmla="*/ 542925 h 2583817"/>
              <a:gd name="connsiteX8" fmla="*/ 752475 w 2076450"/>
              <a:gd name="connsiteY8" fmla="*/ 542925 h 2583817"/>
              <a:gd name="connsiteX9" fmla="*/ 1638300 w 2076450"/>
              <a:gd name="connsiteY9" fmla="*/ 1104900 h 2583817"/>
              <a:gd name="connsiteX10" fmla="*/ 2076450 w 2076450"/>
              <a:gd name="connsiteY10" fmla="*/ 1428750 h 2583817"/>
              <a:gd name="connsiteX11" fmla="*/ 2066925 w 2076450"/>
              <a:gd name="connsiteY11" fmla="*/ 2505075 h 2583817"/>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6450" h="2599149">
                <a:moveTo>
                  <a:pt x="2066925" y="2505075"/>
                </a:moveTo>
                <a:cubicBezTo>
                  <a:pt x="2047875" y="2600325"/>
                  <a:pt x="1809750" y="2657475"/>
                  <a:pt x="1724025" y="2505075"/>
                </a:cubicBezTo>
                <a:lnTo>
                  <a:pt x="1724025" y="1476375"/>
                </a:lnTo>
                <a:lnTo>
                  <a:pt x="1266825" y="1476375"/>
                </a:lnTo>
                <a:cubicBezTo>
                  <a:pt x="873125" y="1489075"/>
                  <a:pt x="365125" y="1006475"/>
                  <a:pt x="400050" y="571500"/>
                </a:cubicBezTo>
                <a:lnTo>
                  <a:pt x="0" y="571500"/>
                </a:lnTo>
                <a:lnTo>
                  <a:pt x="571500" y="0"/>
                </a:lnTo>
                <a:lnTo>
                  <a:pt x="1114425" y="542925"/>
                </a:lnTo>
                <a:lnTo>
                  <a:pt x="752475" y="542925"/>
                </a:lnTo>
                <a:cubicBezTo>
                  <a:pt x="942975" y="1158875"/>
                  <a:pt x="1333500" y="1098550"/>
                  <a:pt x="1638300" y="1104900"/>
                </a:cubicBezTo>
                <a:cubicBezTo>
                  <a:pt x="1879600" y="1117600"/>
                  <a:pt x="2073275" y="1244600"/>
                  <a:pt x="2076450" y="1428750"/>
                </a:cubicBezTo>
                <a:lnTo>
                  <a:pt x="2066925" y="2505075"/>
                </a:ln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a:off x="4437794" y="1957284"/>
            <a:ext cx="1724025" cy="3648089"/>
          </a:xfrm>
          <a:custGeom>
            <a:avLst/>
            <a:gdLst>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610028"/>
              <a:gd name="connsiteX1" fmla="*/ 1362075 w 1724025"/>
              <a:gd name="connsiteY1" fmla="*/ 1847850 h 3610028"/>
              <a:gd name="connsiteX2" fmla="*/ 1238250 w 1724025"/>
              <a:gd name="connsiteY2" fmla="*/ 1533525 h 3610028"/>
              <a:gd name="connsiteX3" fmla="*/ 266700 w 1724025"/>
              <a:gd name="connsiteY3" fmla="*/ 561975 h 3610028"/>
              <a:gd name="connsiteX4" fmla="*/ 0 w 1724025"/>
              <a:gd name="connsiteY4" fmla="*/ 828675 h 3610028"/>
              <a:gd name="connsiteX5" fmla="*/ 0 w 1724025"/>
              <a:gd name="connsiteY5" fmla="*/ 0 h 3610028"/>
              <a:gd name="connsiteX6" fmla="*/ 809625 w 1724025"/>
              <a:gd name="connsiteY6" fmla="*/ 0 h 3610028"/>
              <a:gd name="connsiteX7" fmla="*/ 533400 w 1724025"/>
              <a:gd name="connsiteY7" fmla="*/ 276225 h 3610028"/>
              <a:gd name="connsiteX8" fmla="*/ 1381125 w 1724025"/>
              <a:gd name="connsiteY8" fmla="*/ 1123950 h 3610028"/>
              <a:gd name="connsiteX9" fmla="*/ 1724025 w 1724025"/>
              <a:gd name="connsiteY9" fmla="*/ 1676400 h 3610028"/>
              <a:gd name="connsiteX10" fmla="*/ 1724025 w 1724025"/>
              <a:gd name="connsiteY10" fmla="*/ 3543300 h 3610028"/>
              <a:gd name="connsiteX11" fmla="*/ 1362075 w 1724025"/>
              <a:gd name="connsiteY11" fmla="*/ 3552825 h 3610028"/>
              <a:gd name="connsiteX0" fmla="*/ 1362075 w 1724025"/>
              <a:gd name="connsiteY0" fmla="*/ 3552825 h 3648089"/>
              <a:gd name="connsiteX1" fmla="*/ 1362075 w 1724025"/>
              <a:gd name="connsiteY1" fmla="*/ 1847850 h 3648089"/>
              <a:gd name="connsiteX2" fmla="*/ 1238250 w 1724025"/>
              <a:gd name="connsiteY2" fmla="*/ 1533525 h 3648089"/>
              <a:gd name="connsiteX3" fmla="*/ 266700 w 1724025"/>
              <a:gd name="connsiteY3" fmla="*/ 561975 h 3648089"/>
              <a:gd name="connsiteX4" fmla="*/ 0 w 1724025"/>
              <a:gd name="connsiteY4" fmla="*/ 828675 h 3648089"/>
              <a:gd name="connsiteX5" fmla="*/ 0 w 1724025"/>
              <a:gd name="connsiteY5" fmla="*/ 0 h 3648089"/>
              <a:gd name="connsiteX6" fmla="*/ 809625 w 1724025"/>
              <a:gd name="connsiteY6" fmla="*/ 0 h 3648089"/>
              <a:gd name="connsiteX7" fmla="*/ 533400 w 1724025"/>
              <a:gd name="connsiteY7" fmla="*/ 276225 h 3648089"/>
              <a:gd name="connsiteX8" fmla="*/ 1381125 w 1724025"/>
              <a:gd name="connsiteY8" fmla="*/ 1123950 h 3648089"/>
              <a:gd name="connsiteX9" fmla="*/ 1724025 w 1724025"/>
              <a:gd name="connsiteY9" fmla="*/ 1676400 h 3648089"/>
              <a:gd name="connsiteX10" fmla="*/ 1724025 w 1724025"/>
              <a:gd name="connsiteY10" fmla="*/ 3543300 h 3648089"/>
              <a:gd name="connsiteX11" fmla="*/ 1362075 w 1724025"/>
              <a:gd name="connsiteY11" fmla="*/ 3552825 h 36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025" h="3648089">
                <a:moveTo>
                  <a:pt x="1362075" y="3552825"/>
                </a:moveTo>
                <a:lnTo>
                  <a:pt x="1362075" y="1847850"/>
                </a:lnTo>
                <a:cubicBezTo>
                  <a:pt x="1358900" y="1743075"/>
                  <a:pt x="1327150" y="1628775"/>
                  <a:pt x="1238250" y="1533525"/>
                </a:cubicBezTo>
                <a:lnTo>
                  <a:pt x="266700" y="561975"/>
                </a:lnTo>
                <a:lnTo>
                  <a:pt x="0" y="828675"/>
                </a:lnTo>
                <a:lnTo>
                  <a:pt x="0" y="0"/>
                </a:lnTo>
                <a:lnTo>
                  <a:pt x="809625" y="0"/>
                </a:lnTo>
                <a:lnTo>
                  <a:pt x="533400" y="276225"/>
                </a:lnTo>
                <a:lnTo>
                  <a:pt x="1381125" y="1123950"/>
                </a:lnTo>
                <a:cubicBezTo>
                  <a:pt x="1524000" y="1289050"/>
                  <a:pt x="1724025" y="1530350"/>
                  <a:pt x="1724025" y="1676400"/>
                </a:cubicBezTo>
                <a:lnTo>
                  <a:pt x="1724025" y="3543300"/>
                </a:lnTo>
                <a:cubicBezTo>
                  <a:pt x="1717675" y="3689350"/>
                  <a:pt x="1368425" y="3673475"/>
                  <a:pt x="1362075" y="3552825"/>
                </a:cubicBezTo>
                <a:close/>
              </a:path>
            </a:pathLst>
          </a:cu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任意多边形 14"/>
          <p:cNvSpPr/>
          <p:nvPr/>
        </p:nvSpPr>
        <p:spPr>
          <a:xfrm>
            <a:off x="5801361" y="1662009"/>
            <a:ext cx="1114425" cy="3934177"/>
          </a:xfrm>
          <a:custGeom>
            <a:avLst/>
            <a:gdLst>
              <a:gd name="connsiteX0" fmla="*/ 742950 w 1114425"/>
              <a:gd name="connsiteY0" fmla="*/ 3838575 h 3838575"/>
              <a:gd name="connsiteX1" fmla="*/ 742950 w 1114425"/>
              <a:gd name="connsiteY1" fmla="*/ 552450 h 3838575"/>
              <a:gd name="connsiteX2" fmla="*/ 1114425 w 1114425"/>
              <a:gd name="connsiteY2" fmla="*/ 552450 h 3838575"/>
              <a:gd name="connsiteX3" fmla="*/ 561975 w 1114425"/>
              <a:gd name="connsiteY3" fmla="*/ 0 h 3838575"/>
              <a:gd name="connsiteX4" fmla="*/ 0 w 1114425"/>
              <a:gd name="connsiteY4" fmla="*/ 561975 h 3838575"/>
              <a:gd name="connsiteX5" fmla="*/ 361950 w 1114425"/>
              <a:gd name="connsiteY5" fmla="*/ 561975 h 3838575"/>
              <a:gd name="connsiteX6" fmla="*/ 361950 w 1114425"/>
              <a:gd name="connsiteY6" fmla="*/ 3829050 h 3838575"/>
              <a:gd name="connsiteX7" fmla="*/ 742950 w 1114425"/>
              <a:gd name="connsiteY7" fmla="*/ 3838575 h 3838575"/>
              <a:gd name="connsiteX0" fmla="*/ 742950 w 1114425"/>
              <a:gd name="connsiteY0" fmla="*/ 3838575 h 3898952"/>
              <a:gd name="connsiteX1" fmla="*/ 742950 w 1114425"/>
              <a:gd name="connsiteY1" fmla="*/ 552450 h 3898952"/>
              <a:gd name="connsiteX2" fmla="*/ 1114425 w 1114425"/>
              <a:gd name="connsiteY2" fmla="*/ 552450 h 3898952"/>
              <a:gd name="connsiteX3" fmla="*/ 561975 w 1114425"/>
              <a:gd name="connsiteY3" fmla="*/ 0 h 3898952"/>
              <a:gd name="connsiteX4" fmla="*/ 0 w 1114425"/>
              <a:gd name="connsiteY4" fmla="*/ 561975 h 3898952"/>
              <a:gd name="connsiteX5" fmla="*/ 361950 w 1114425"/>
              <a:gd name="connsiteY5" fmla="*/ 561975 h 3898952"/>
              <a:gd name="connsiteX6" fmla="*/ 361950 w 1114425"/>
              <a:gd name="connsiteY6" fmla="*/ 3829050 h 3898952"/>
              <a:gd name="connsiteX7" fmla="*/ 742950 w 1114425"/>
              <a:gd name="connsiteY7" fmla="*/ 3838575 h 3898952"/>
              <a:gd name="connsiteX0" fmla="*/ 742950 w 1114425"/>
              <a:gd name="connsiteY0" fmla="*/ 3838575 h 3934177"/>
              <a:gd name="connsiteX1" fmla="*/ 742950 w 1114425"/>
              <a:gd name="connsiteY1" fmla="*/ 552450 h 3934177"/>
              <a:gd name="connsiteX2" fmla="*/ 1114425 w 1114425"/>
              <a:gd name="connsiteY2" fmla="*/ 552450 h 3934177"/>
              <a:gd name="connsiteX3" fmla="*/ 561975 w 1114425"/>
              <a:gd name="connsiteY3" fmla="*/ 0 h 3934177"/>
              <a:gd name="connsiteX4" fmla="*/ 0 w 1114425"/>
              <a:gd name="connsiteY4" fmla="*/ 561975 h 3934177"/>
              <a:gd name="connsiteX5" fmla="*/ 361950 w 1114425"/>
              <a:gd name="connsiteY5" fmla="*/ 561975 h 3934177"/>
              <a:gd name="connsiteX6" fmla="*/ 361950 w 1114425"/>
              <a:gd name="connsiteY6" fmla="*/ 3829050 h 3934177"/>
              <a:gd name="connsiteX7" fmla="*/ 742950 w 1114425"/>
              <a:gd name="connsiteY7" fmla="*/ 3838575 h 393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25" h="3934177">
                <a:moveTo>
                  <a:pt x="742950" y="3838575"/>
                </a:moveTo>
                <a:lnTo>
                  <a:pt x="742950" y="552450"/>
                </a:lnTo>
                <a:lnTo>
                  <a:pt x="1114425" y="552450"/>
                </a:lnTo>
                <a:lnTo>
                  <a:pt x="561975" y="0"/>
                </a:lnTo>
                <a:lnTo>
                  <a:pt x="0" y="561975"/>
                </a:lnTo>
                <a:lnTo>
                  <a:pt x="361950" y="561975"/>
                </a:lnTo>
                <a:lnTo>
                  <a:pt x="361950" y="3829050"/>
                </a:lnTo>
                <a:cubicBezTo>
                  <a:pt x="346075" y="3956050"/>
                  <a:pt x="739775" y="3978275"/>
                  <a:pt x="742950" y="3838575"/>
                </a:cubicBezTo>
                <a:close/>
              </a:path>
            </a:pathLst>
          </a:custGeom>
          <a:solidFill>
            <a:srgbClr val="F9C2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a:off x="6539263" y="3582500"/>
            <a:ext cx="1931402" cy="2002048"/>
          </a:xfrm>
          <a:custGeom>
            <a:avLst/>
            <a:gdLst>
              <a:gd name="connsiteX0" fmla="*/ 351692 w 1914211"/>
              <a:gd name="connsiteY0" fmla="*/ 1934308 h 1939332"/>
              <a:gd name="connsiteX1" fmla="*/ 351692 w 1914211"/>
              <a:gd name="connsiteY1" fmla="*/ 854110 h 1939332"/>
              <a:gd name="connsiteX2" fmla="*/ 467248 w 1914211"/>
              <a:gd name="connsiteY2" fmla="*/ 758651 h 1939332"/>
              <a:gd name="connsiteX3" fmla="*/ 1351503 w 1914211"/>
              <a:gd name="connsiteY3" fmla="*/ 758651 h 1939332"/>
              <a:gd name="connsiteX4" fmla="*/ 1351503 w 1914211"/>
              <a:gd name="connsiteY4" fmla="*/ 1130440 h 1939332"/>
              <a:gd name="connsiteX5" fmla="*/ 1914211 w 1914211"/>
              <a:gd name="connsiteY5" fmla="*/ 557684 h 1939332"/>
              <a:gd name="connsiteX6" fmla="*/ 1356527 w 1914211"/>
              <a:gd name="connsiteY6" fmla="*/ 0 h 1939332"/>
              <a:gd name="connsiteX7" fmla="*/ 1356527 w 1914211"/>
              <a:gd name="connsiteY7" fmla="*/ 371789 h 1939332"/>
              <a:gd name="connsiteX8" fmla="*/ 437103 w 1914211"/>
              <a:gd name="connsiteY8" fmla="*/ 371789 h 1939332"/>
              <a:gd name="connsiteX9" fmla="*/ 0 w 1914211"/>
              <a:gd name="connsiteY9" fmla="*/ 668216 h 1939332"/>
              <a:gd name="connsiteX10" fmla="*/ 0 w 1914211"/>
              <a:gd name="connsiteY10" fmla="*/ 1939332 h 1939332"/>
              <a:gd name="connsiteX11" fmla="*/ 351692 w 1914211"/>
              <a:gd name="connsiteY11" fmla="*/ 1934308 h 1939332"/>
              <a:gd name="connsiteX0" fmla="*/ 351692 w 1914211"/>
              <a:gd name="connsiteY0" fmla="*/ 1934308 h 1965043"/>
              <a:gd name="connsiteX1" fmla="*/ 351692 w 1914211"/>
              <a:gd name="connsiteY1" fmla="*/ 854110 h 1965043"/>
              <a:gd name="connsiteX2" fmla="*/ 467248 w 1914211"/>
              <a:gd name="connsiteY2" fmla="*/ 758651 h 1965043"/>
              <a:gd name="connsiteX3" fmla="*/ 1351503 w 1914211"/>
              <a:gd name="connsiteY3" fmla="*/ 758651 h 1965043"/>
              <a:gd name="connsiteX4" fmla="*/ 1351503 w 1914211"/>
              <a:gd name="connsiteY4" fmla="*/ 1130440 h 1965043"/>
              <a:gd name="connsiteX5" fmla="*/ 1914211 w 1914211"/>
              <a:gd name="connsiteY5" fmla="*/ 557684 h 1965043"/>
              <a:gd name="connsiteX6" fmla="*/ 1356527 w 1914211"/>
              <a:gd name="connsiteY6" fmla="*/ 0 h 1965043"/>
              <a:gd name="connsiteX7" fmla="*/ 1356527 w 1914211"/>
              <a:gd name="connsiteY7" fmla="*/ 371789 h 1965043"/>
              <a:gd name="connsiteX8" fmla="*/ 437103 w 1914211"/>
              <a:gd name="connsiteY8" fmla="*/ 371789 h 1965043"/>
              <a:gd name="connsiteX9" fmla="*/ 0 w 1914211"/>
              <a:gd name="connsiteY9" fmla="*/ 668216 h 1965043"/>
              <a:gd name="connsiteX10" fmla="*/ 0 w 1914211"/>
              <a:gd name="connsiteY10" fmla="*/ 1939332 h 1965043"/>
              <a:gd name="connsiteX11" fmla="*/ 351692 w 1914211"/>
              <a:gd name="connsiteY11" fmla="*/ 1934308 h 1965043"/>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4211" h="2002048">
                <a:moveTo>
                  <a:pt x="351692" y="1934308"/>
                </a:moveTo>
                <a:lnTo>
                  <a:pt x="351692" y="854110"/>
                </a:lnTo>
                <a:cubicBezTo>
                  <a:pt x="350017" y="792145"/>
                  <a:pt x="383511" y="760326"/>
                  <a:pt x="467248" y="758651"/>
                </a:cubicBezTo>
                <a:lnTo>
                  <a:pt x="1351503" y="758651"/>
                </a:lnTo>
                <a:lnTo>
                  <a:pt x="1351503" y="1130440"/>
                </a:lnTo>
                <a:lnTo>
                  <a:pt x="1914211" y="557684"/>
                </a:lnTo>
                <a:lnTo>
                  <a:pt x="1356527" y="0"/>
                </a:lnTo>
                <a:lnTo>
                  <a:pt x="1356527" y="371789"/>
                </a:lnTo>
                <a:lnTo>
                  <a:pt x="437103" y="371789"/>
                </a:lnTo>
                <a:cubicBezTo>
                  <a:pt x="216039" y="385187"/>
                  <a:pt x="0" y="544286"/>
                  <a:pt x="0" y="668216"/>
                </a:cubicBezTo>
                <a:lnTo>
                  <a:pt x="0" y="1939332"/>
                </a:lnTo>
                <a:cubicBezTo>
                  <a:pt x="6699" y="2043165"/>
                  <a:pt x="355041" y="2001297"/>
                  <a:pt x="351692" y="1934308"/>
                </a:cubicBez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7" name="组合 16"/>
          <p:cNvGrpSpPr/>
          <p:nvPr/>
        </p:nvGrpSpPr>
        <p:grpSpPr>
          <a:xfrm>
            <a:off x="5445141" y="5516808"/>
            <a:ext cx="1457011" cy="1115908"/>
            <a:chOff x="5445141" y="5516808"/>
            <a:chExt cx="1457011" cy="1115908"/>
          </a:xfrm>
        </p:grpSpPr>
        <p:sp>
          <p:nvSpPr>
            <p:cNvPr id="18" name="任意多边形 17"/>
            <p:cNvSpPr/>
            <p:nvPr/>
          </p:nvSpPr>
          <p:spPr>
            <a:xfrm>
              <a:off x="5445141" y="5516808"/>
              <a:ext cx="1457011" cy="103874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任意多边形 19"/>
            <p:cNvSpPr/>
            <p:nvPr/>
          </p:nvSpPr>
          <p:spPr>
            <a:xfrm>
              <a:off x="5826708" y="6138028"/>
              <a:ext cx="693876" cy="49468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20"/>
          <p:cNvSpPr txBox="1"/>
          <p:nvPr/>
        </p:nvSpPr>
        <p:spPr>
          <a:xfrm>
            <a:off x="8748818" y="3781328"/>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815663" y="1871125"/>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532633" y="3781328"/>
            <a:ext cx="2339102" cy="1323439"/>
          </a:xfrm>
          <a:prstGeom prst="rect">
            <a:avLst/>
          </a:prstGeom>
          <a:noFill/>
          <a:effectLst/>
        </p:spPr>
        <p:txBody>
          <a:bodyPr wrap="none" rtlCol="0">
            <a:spAutoFit/>
          </a:bodyPr>
          <a:lstStyle/>
          <a:p>
            <a:r>
              <a:rPr lang="zh-CN" altLang="en-US" sz="1600"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176883" y="1957284"/>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512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37"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anim calcmode="lin" valueType="num">
                                      <p:cBhvr>
                                        <p:cTn id="11" dur="1000" fill="hold"/>
                                        <p:tgtEl>
                                          <p:spTgt spid="17"/>
                                        </p:tgtEl>
                                        <p:attrNameLst>
                                          <p:attrName>ppt_x</p:attrName>
                                        </p:attrNameLst>
                                      </p:cBhvr>
                                      <p:tavLst>
                                        <p:tav tm="0">
                                          <p:val>
                                            <p:strVal val="#ppt_x"/>
                                          </p:val>
                                        </p:tav>
                                        <p:tav tm="100000">
                                          <p:val>
                                            <p:strVal val="#ppt_x"/>
                                          </p:val>
                                        </p:tav>
                                      </p:tavLst>
                                    </p:anim>
                                    <p:anim calcmode="lin" valueType="num">
                                      <p:cBhvr>
                                        <p:cTn id="12" dur="900" decel="100000" fill="hold"/>
                                        <p:tgtEl>
                                          <p:spTgt spid="17"/>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par>
                                <p:cTn id="18" presetID="22" presetClass="entr" presetSubtype="4" fill="hold" grpId="0" nodeType="withEffect">
                                  <p:stCondLst>
                                    <p:cond delay="25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par>
                                <p:cTn id="21" presetID="22" presetClass="entr" presetSubtype="4"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grpId="0" nodeType="withEffect">
                                  <p:stCondLst>
                                    <p:cond delay="75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P spid="21" grpId="0"/>
      <p:bldP spid="23" grpId="0"/>
      <p:bldP spid="24"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Freeform 22"/>
          <p:cNvSpPr>
            <a:spLocks noEditPoints="1"/>
          </p:cNvSpPr>
          <p:nvPr/>
        </p:nvSpPr>
        <p:spPr bwMode="auto">
          <a:xfrm>
            <a:off x="2451782" y="1455842"/>
            <a:ext cx="2423013" cy="2412216"/>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00B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22"/>
          <p:cNvSpPr>
            <a:spLocks noEditPoints="1"/>
          </p:cNvSpPr>
          <p:nvPr/>
        </p:nvSpPr>
        <p:spPr bwMode="auto">
          <a:xfrm>
            <a:off x="6186181" y="1869978"/>
            <a:ext cx="2214776" cy="2204907"/>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F9C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Freeform 22"/>
          <p:cNvSpPr>
            <a:spLocks noEditPoints="1"/>
          </p:cNvSpPr>
          <p:nvPr/>
        </p:nvSpPr>
        <p:spPr bwMode="auto">
          <a:xfrm>
            <a:off x="3894962" y="2587954"/>
            <a:ext cx="3173844" cy="3159701"/>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006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组合 15"/>
          <p:cNvGrpSpPr/>
          <p:nvPr/>
        </p:nvGrpSpPr>
        <p:grpSpPr>
          <a:xfrm>
            <a:off x="4680586" y="5039181"/>
            <a:ext cx="1194702" cy="1818819"/>
            <a:chOff x="4681579" y="5027387"/>
            <a:chExt cx="1194702" cy="1818819"/>
          </a:xfrm>
        </p:grpSpPr>
        <p:sp>
          <p:nvSpPr>
            <p:cNvPr id="17" name="任意多边形 16"/>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 fmla="*/ 445288 w 1188588"/>
                <a:gd name="connsiteY0" fmla="*/ 1023792 h 1023792"/>
                <a:gd name="connsiteX1" fmla="*/ 4917 w 1188588"/>
                <a:gd name="connsiteY1" fmla="*/ 468420 h 1023792"/>
                <a:gd name="connsiteX2" fmla="*/ 201261 w 1188588"/>
                <a:gd name="connsiteY2" fmla="*/ 328175 h 1023792"/>
                <a:gd name="connsiteX3" fmla="*/ 307847 w 1188588"/>
                <a:gd name="connsiteY3" fmla="*/ 437566 h 1023792"/>
                <a:gd name="connsiteX4" fmla="*/ 310652 w 1188588"/>
                <a:gd name="connsiteY4" fmla="*/ 84148 h 1023792"/>
                <a:gd name="connsiteX5" fmla="*/ 490166 w 1188588"/>
                <a:gd name="connsiteY5" fmla="*/ 84148 h 1023792"/>
                <a:gd name="connsiteX6" fmla="*/ 490166 w 1188588"/>
                <a:gd name="connsiteY6" fmla="*/ 218783 h 1023792"/>
                <a:gd name="connsiteX7" fmla="*/ 521020 w 1188588"/>
                <a:gd name="connsiteY7" fmla="*/ 218783 h 1023792"/>
                <a:gd name="connsiteX8" fmla="*/ 521020 w 1188588"/>
                <a:gd name="connsiteY8" fmla="*/ 67318 h 1023792"/>
                <a:gd name="connsiteX9" fmla="*/ 711754 w 1188588"/>
                <a:gd name="connsiteY9" fmla="*/ 67318 h 1023792"/>
                <a:gd name="connsiteX10" fmla="*/ 722973 w 1188588"/>
                <a:gd name="connsiteY10" fmla="*/ 218783 h 1023792"/>
                <a:gd name="connsiteX11" fmla="*/ 742608 w 1188588"/>
                <a:gd name="connsiteY11" fmla="*/ 215978 h 1023792"/>
                <a:gd name="connsiteX12" fmla="*/ 742608 w 1188588"/>
                <a:gd name="connsiteY12" fmla="*/ 0 h 1023792"/>
                <a:gd name="connsiteX13" fmla="*/ 944561 w 1188588"/>
                <a:gd name="connsiteY13" fmla="*/ 0 h 1023792"/>
                <a:gd name="connsiteX14" fmla="*/ 944561 w 1188588"/>
                <a:gd name="connsiteY14" fmla="*/ 210369 h 1023792"/>
                <a:gd name="connsiteX15" fmla="*/ 995050 w 1188588"/>
                <a:gd name="connsiteY15" fmla="*/ 207564 h 1023792"/>
                <a:gd name="connsiteX16" fmla="*/ 995050 w 1188588"/>
                <a:gd name="connsiteY16" fmla="*/ 84148 h 1023792"/>
                <a:gd name="connsiteX17" fmla="*/ 1140905 w 1188588"/>
                <a:gd name="connsiteY17" fmla="*/ 84148 h 1023792"/>
                <a:gd name="connsiteX18" fmla="*/ 1154929 w 1188588"/>
                <a:gd name="connsiteY18" fmla="*/ 409517 h 1023792"/>
                <a:gd name="connsiteX19" fmla="*/ 1182978 w 1188588"/>
                <a:gd name="connsiteY19" fmla="*/ 429151 h 1023792"/>
                <a:gd name="connsiteX20" fmla="*/ 1188588 w 1188588"/>
                <a:gd name="connsiteY20" fmla="*/ 768545 h 1023792"/>
                <a:gd name="connsiteX21" fmla="*/ 1014684 w 1188588"/>
                <a:gd name="connsiteY21" fmla="*/ 973303 h 1023792"/>
                <a:gd name="connsiteX22" fmla="*/ 1014684 w 1188588"/>
                <a:gd name="connsiteY22" fmla="*/ 1015377 h 1023792"/>
                <a:gd name="connsiteX23" fmla="*/ 445288 w 1188588"/>
                <a:gd name="connsiteY23" fmla="*/ 1023792 h 1023792"/>
                <a:gd name="connsiteX0" fmla="*/ 445357 w 1188657"/>
                <a:gd name="connsiteY0" fmla="*/ 1023792 h 1023792"/>
                <a:gd name="connsiteX1" fmla="*/ 4986 w 1188657"/>
                <a:gd name="connsiteY1" fmla="*/ 468420 h 1023792"/>
                <a:gd name="connsiteX2" fmla="*/ 201330 w 1188657"/>
                <a:gd name="connsiteY2" fmla="*/ 328175 h 1023792"/>
                <a:gd name="connsiteX3" fmla="*/ 307916 w 1188657"/>
                <a:gd name="connsiteY3" fmla="*/ 437566 h 1023792"/>
                <a:gd name="connsiteX4" fmla="*/ 310721 w 1188657"/>
                <a:gd name="connsiteY4" fmla="*/ 84148 h 1023792"/>
                <a:gd name="connsiteX5" fmla="*/ 490235 w 1188657"/>
                <a:gd name="connsiteY5" fmla="*/ 84148 h 1023792"/>
                <a:gd name="connsiteX6" fmla="*/ 490235 w 1188657"/>
                <a:gd name="connsiteY6" fmla="*/ 218783 h 1023792"/>
                <a:gd name="connsiteX7" fmla="*/ 521089 w 1188657"/>
                <a:gd name="connsiteY7" fmla="*/ 218783 h 1023792"/>
                <a:gd name="connsiteX8" fmla="*/ 521089 w 1188657"/>
                <a:gd name="connsiteY8" fmla="*/ 67318 h 1023792"/>
                <a:gd name="connsiteX9" fmla="*/ 711823 w 1188657"/>
                <a:gd name="connsiteY9" fmla="*/ 67318 h 1023792"/>
                <a:gd name="connsiteX10" fmla="*/ 723042 w 1188657"/>
                <a:gd name="connsiteY10" fmla="*/ 218783 h 1023792"/>
                <a:gd name="connsiteX11" fmla="*/ 742677 w 1188657"/>
                <a:gd name="connsiteY11" fmla="*/ 215978 h 1023792"/>
                <a:gd name="connsiteX12" fmla="*/ 742677 w 1188657"/>
                <a:gd name="connsiteY12" fmla="*/ 0 h 1023792"/>
                <a:gd name="connsiteX13" fmla="*/ 944630 w 1188657"/>
                <a:gd name="connsiteY13" fmla="*/ 0 h 1023792"/>
                <a:gd name="connsiteX14" fmla="*/ 944630 w 1188657"/>
                <a:gd name="connsiteY14" fmla="*/ 210369 h 1023792"/>
                <a:gd name="connsiteX15" fmla="*/ 995119 w 1188657"/>
                <a:gd name="connsiteY15" fmla="*/ 207564 h 1023792"/>
                <a:gd name="connsiteX16" fmla="*/ 995119 w 1188657"/>
                <a:gd name="connsiteY16" fmla="*/ 84148 h 1023792"/>
                <a:gd name="connsiteX17" fmla="*/ 1140974 w 1188657"/>
                <a:gd name="connsiteY17" fmla="*/ 84148 h 1023792"/>
                <a:gd name="connsiteX18" fmla="*/ 1154998 w 1188657"/>
                <a:gd name="connsiteY18" fmla="*/ 409517 h 1023792"/>
                <a:gd name="connsiteX19" fmla="*/ 1183047 w 1188657"/>
                <a:gd name="connsiteY19" fmla="*/ 429151 h 1023792"/>
                <a:gd name="connsiteX20" fmla="*/ 1188657 w 1188657"/>
                <a:gd name="connsiteY20" fmla="*/ 768545 h 1023792"/>
                <a:gd name="connsiteX21" fmla="*/ 1014753 w 1188657"/>
                <a:gd name="connsiteY21" fmla="*/ 973303 h 1023792"/>
                <a:gd name="connsiteX22" fmla="*/ 1014753 w 1188657"/>
                <a:gd name="connsiteY22" fmla="*/ 1015377 h 1023792"/>
                <a:gd name="connsiteX23" fmla="*/ 445357 w 1188657"/>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37938 h 1037938"/>
                <a:gd name="connsiteX1" fmla="*/ 11031 w 1194702"/>
                <a:gd name="connsiteY1" fmla="*/ 482566 h 1037938"/>
                <a:gd name="connsiteX2" fmla="*/ 207375 w 1194702"/>
                <a:gd name="connsiteY2" fmla="*/ 342321 h 1037938"/>
                <a:gd name="connsiteX3" fmla="*/ 313961 w 1194702"/>
                <a:gd name="connsiteY3" fmla="*/ 451712 h 1037938"/>
                <a:gd name="connsiteX4" fmla="*/ 316766 w 1194702"/>
                <a:gd name="connsiteY4" fmla="*/ 98294 h 1037938"/>
                <a:gd name="connsiteX5" fmla="*/ 496280 w 1194702"/>
                <a:gd name="connsiteY5" fmla="*/ 98294 h 1037938"/>
                <a:gd name="connsiteX6" fmla="*/ 496280 w 1194702"/>
                <a:gd name="connsiteY6" fmla="*/ 232929 h 1037938"/>
                <a:gd name="connsiteX7" fmla="*/ 527134 w 1194702"/>
                <a:gd name="connsiteY7" fmla="*/ 232929 h 1037938"/>
                <a:gd name="connsiteX8" fmla="*/ 527134 w 1194702"/>
                <a:gd name="connsiteY8" fmla="*/ 81464 h 1037938"/>
                <a:gd name="connsiteX9" fmla="*/ 717868 w 1194702"/>
                <a:gd name="connsiteY9" fmla="*/ 81464 h 1037938"/>
                <a:gd name="connsiteX10" fmla="*/ 729087 w 1194702"/>
                <a:gd name="connsiteY10" fmla="*/ 232929 h 1037938"/>
                <a:gd name="connsiteX11" fmla="*/ 748722 w 1194702"/>
                <a:gd name="connsiteY11" fmla="*/ 230124 h 1037938"/>
                <a:gd name="connsiteX12" fmla="*/ 748722 w 1194702"/>
                <a:gd name="connsiteY12" fmla="*/ 14146 h 1037938"/>
                <a:gd name="connsiteX13" fmla="*/ 950675 w 1194702"/>
                <a:gd name="connsiteY13" fmla="*/ 14146 h 1037938"/>
                <a:gd name="connsiteX14" fmla="*/ 950675 w 1194702"/>
                <a:gd name="connsiteY14" fmla="*/ 224515 h 1037938"/>
                <a:gd name="connsiteX15" fmla="*/ 1001164 w 1194702"/>
                <a:gd name="connsiteY15" fmla="*/ 221710 h 1037938"/>
                <a:gd name="connsiteX16" fmla="*/ 1001164 w 1194702"/>
                <a:gd name="connsiteY16" fmla="*/ 98294 h 1037938"/>
                <a:gd name="connsiteX17" fmla="*/ 1147019 w 1194702"/>
                <a:gd name="connsiteY17" fmla="*/ 98294 h 1037938"/>
                <a:gd name="connsiteX18" fmla="*/ 1161043 w 1194702"/>
                <a:gd name="connsiteY18" fmla="*/ 423663 h 1037938"/>
                <a:gd name="connsiteX19" fmla="*/ 1189092 w 1194702"/>
                <a:gd name="connsiteY19" fmla="*/ 443297 h 1037938"/>
                <a:gd name="connsiteX20" fmla="*/ 1194702 w 1194702"/>
                <a:gd name="connsiteY20" fmla="*/ 782691 h 1037938"/>
                <a:gd name="connsiteX21" fmla="*/ 1020798 w 1194702"/>
                <a:gd name="connsiteY21" fmla="*/ 987449 h 1037938"/>
                <a:gd name="connsiteX22" fmla="*/ 1020798 w 1194702"/>
                <a:gd name="connsiteY22" fmla="*/ 1029523 h 1037938"/>
                <a:gd name="connsiteX23" fmla="*/ 451402 w 1194702"/>
                <a:gd name="connsiteY23" fmla="*/ 1037938 h 1037938"/>
                <a:gd name="connsiteX0" fmla="*/ 451402 w 1194702"/>
                <a:gd name="connsiteY0" fmla="*/ 1064930 h 1064930"/>
                <a:gd name="connsiteX1" fmla="*/ 11031 w 1194702"/>
                <a:gd name="connsiteY1" fmla="*/ 509558 h 1064930"/>
                <a:gd name="connsiteX2" fmla="*/ 207375 w 1194702"/>
                <a:gd name="connsiteY2" fmla="*/ 369313 h 1064930"/>
                <a:gd name="connsiteX3" fmla="*/ 313961 w 1194702"/>
                <a:gd name="connsiteY3" fmla="*/ 478704 h 1064930"/>
                <a:gd name="connsiteX4" fmla="*/ 316766 w 1194702"/>
                <a:gd name="connsiteY4" fmla="*/ 125286 h 1064930"/>
                <a:gd name="connsiteX5" fmla="*/ 496280 w 1194702"/>
                <a:gd name="connsiteY5" fmla="*/ 125286 h 1064930"/>
                <a:gd name="connsiteX6" fmla="*/ 496280 w 1194702"/>
                <a:gd name="connsiteY6" fmla="*/ 259921 h 1064930"/>
                <a:gd name="connsiteX7" fmla="*/ 527134 w 1194702"/>
                <a:gd name="connsiteY7" fmla="*/ 259921 h 1064930"/>
                <a:gd name="connsiteX8" fmla="*/ 527134 w 1194702"/>
                <a:gd name="connsiteY8" fmla="*/ 108456 h 1064930"/>
                <a:gd name="connsiteX9" fmla="*/ 717868 w 1194702"/>
                <a:gd name="connsiteY9" fmla="*/ 108456 h 1064930"/>
                <a:gd name="connsiteX10" fmla="*/ 729087 w 1194702"/>
                <a:gd name="connsiteY10" fmla="*/ 259921 h 1064930"/>
                <a:gd name="connsiteX11" fmla="*/ 748722 w 1194702"/>
                <a:gd name="connsiteY11" fmla="*/ 257116 h 1064930"/>
                <a:gd name="connsiteX12" fmla="*/ 748722 w 1194702"/>
                <a:gd name="connsiteY12" fmla="*/ 41138 h 1064930"/>
                <a:gd name="connsiteX13" fmla="*/ 950675 w 1194702"/>
                <a:gd name="connsiteY13" fmla="*/ 41138 h 1064930"/>
                <a:gd name="connsiteX14" fmla="*/ 950675 w 1194702"/>
                <a:gd name="connsiteY14" fmla="*/ 251507 h 1064930"/>
                <a:gd name="connsiteX15" fmla="*/ 1001164 w 1194702"/>
                <a:gd name="connsiteY15" fmla="*/ 248702 h 1064930"/>
                <a:gd name="connsiteX16" fmla="*/ 1001164 w 1194702"/>
                <a:gd name="connsiteY16" fmla="*/ 125286 h 1064930"/>
                <a:gd name="connsiteX17" fmla="*/ 1147019 w 1194702"/>
                <a:gd name="connsiteY17" fmla="*/ 125286 h 1064930"/>
                <a:gd name="connsiteX18" fmla="*/ 1161043 w 1194702"/>
                <a:gd name="connsiteY18" fmla="*/ 450655 h 1064930"/>
                <a:gd name="connsiteX19" fmla="*/ 1189092 w 1194702"/>
                <a:gd name="connsiteY19" fmla="*/ 470289 h 1064930"/>
                <a:gd name="connsiteX20" fmla="*/ 1194702 w 1194702"/>
                <a:gd name="connsiteY20" fmla="*/ 809683 h 1064930"/>
                <a:gd name="connsiteX21" fmla="*/ 1020798 w 1194702"/>
                <a:gd name="connsiteY21" fmla="*/ 1014441 h 1064930"/>
                <a:gd name="connsiteX22" fmla="*/ 1020798 w 1194702"/>
                <a:gd name="connsiteY22" fmla="*/ 1056515 h 1064930"/>
                <a:gd name="connsiteX23" fmla="*/ 451402 w 1194702"/>
                <a:gd name="connsiteY23" fmla="*/ 1064930 h 1064930"/>
                <a:gd name="connsiteX0" fmla="*/ 451402 w 1194702"/>
                <a:gd name="connsiteY0" fmla="*/ 1110486 h 1110486"/>
                <a:gd name="connsiteX1" fmla="*/ 11031 w 1194702"/>
                <a:gd name="connsiteY1" fmla="*/ 555114 h 1110486"/>
                <a:gd name="connsiteX2" fmla="*/ 207375 w 1194702"/>
                <a:gd name="connsiteY2" fmla="*/ 414869 h 1110486"/>
                <a:gd name="connsiteX3" fmla="*/ 313961 w 1194702"/>
                <a:gd name="connsiteY3" fmla="*/ 524260 h 1110486"/>
                <a:gd name="connsiteX4" fmla="*/ 316766 w 1194702"/>
                <a:gd name="connsiteY4" fmla="*/ 170842 h 1110486"/>
                <a:gd name="connsiteX5" fmla="*/ 496280 w 1194702"/>
                <a:gd name="connsiteY5" fmla="*/ 170842 h 1110486"/>
                <a:gd name="connsiteX6" fmla="*/ 496280 w 1194702"/>
                <a:gd name="connsiteY6" fmla="*/ 305477 h 1110486"/>
                <a:gd name="connsiteX7" fmla="*/ 527134 w 1194702"/>
                <a:gd name="connsiteY7" fmla="*/ 305477 h 1110486"/>
                <a:gd name="connsiteX8" fmla="*/ 527134 w 1194702"/>
                <a:gd name="connsiteY8" fmla="*/ 154012 h 1110486"/>
                <a:gd name="connsiteX9" fmla="*/ 717868 w 1194702"/>
                <a:gd name="connsiteY9" fmla="*/ 154012 h 1110486"/>
                <a:gd name="connsiteX10" fmla="*/ 729087 w 1194702"/>
                <a:gd name="connsiteY10" fmla="*/ 305477 h 1110486"/>
                <a:gd name="connsiteX11" fmla="*/ 748722 w 1194702"/>
                <a:gd name="connsiteY11" fmla="*/ 302672 h 1110486"/>
                <a:gd name="connsiteX12" fmla="*/ 748722 w 1194702"/>
                <a:gd name="connsiteY12" fmla="*/ 86694 h 1110486"/>
                <a:gd name="connsiteX13" fmla="*/ 950675 w 1194702"/>
                <a:gd name="connsiteY13" fmla="*/ 86694 h 1110486"/>
                <a:gd name="connsiteX14" fmla="*/ 950675 w 1194702"/>
                <a:gd name="connsiteY14" fmla="*/ 297063 h 1110486"/>
                <a:gd name="connsiteX15" fmla="*/ 1001164 w 1194702"/>
                <a:gd name="connsiteY15" fmla="*/ 294258 h 1110486"/>
                <a:gd name="connsiteX16" fmla="*/ 1001164 w 1194702"/>
                <a:gd name="connsiteY16" fmla="*/ 170842 h 1110486"/>
                <a:gd name="connsiteX17" fmla="*/ 1147019 w 1194702"/>
                <a:gd name="connsiteY17" fmla="*/ 170842 h 1110486"/>
                <a:gd name="connsiteX18" fmla="*/ 1161043 w 1194702"/>
                <a:gd name="connsiteY18" fmla="*/ 496211 h 1110486"/>
                <a:gd name="connsiteX19" fmla="*/ 1189092 w 1194702"/>
                <a:gd name="connsiteY19" fmla="*/ 515845 h 1110486"/>
                <a:gd name="connsiteX20" fmla="*/ 1194702 w 1194702"/>
                <a:gd name="connsiteY20" fmla="*/ 855239 h 1110486"/>
                <a:gd name="connsiteX21" fmla="*/ 1020798 w 1194702"/>
                <a:gd name="connsiteY21" fmla="*/ 1059997 h 1110486"/>
                <a:gd name="connsiteX22" fmla="*/ 1020798 w 1194702"/>
                <a:gd name="connsiteY22" fmla="*/ 1102071 h 1110486"/>
                <a:gd name="connsiteX23" fmla="*/ 451402 w 1194702"/>
                <a:gd name="connsiteY23" fmla="*/ 1110486 h 1110486"/>
                <a:gd name="connsiteX0" fmla="*/ 451402 w 1194702"/>
                <a:gd name="connsiteY0" fmla="*/ 1124506 h 1124506"/>
                <a:gd name="connsiteX1" fmla="*/ 11031 w 1194702"/>
                <a:gd name="connsiteY1" fmla="*/ 569134 h 1124506"/>
                <a:gd name="connsiteX2" fmla="*/ 207375 w 1194702"/>
                <a:gd name="connsiteY2" fmla="*/ 428889 h 1124506"/>
                <a:gd name="connsiteX3" fmla="*/ 313961 w 1194702"/>
                <a:gd name="connsiteY3" fmla="*/ 538280 h 1124506"/>
                <a:gd name="connsiteX4" fmla="*/ 316766 w 1194702"/>
                <a:gd name="connsiteY4" fmla="*/ 184862 h 1124506"/>
                <a:gd name="connsiteX5" fmla="*/ 496280 w 1194702"/>
                <a:gd name="connsiteY5" fmla="*/ 184862 h 1124506"/>
                <a:gd name="connsiteX6" fmla="*/ 496280 w 1194702"/>
                <a:gd name="connsiteY6" fmla="*/ 319497 h 1124506"/>
                <a:gd name="connsiteX7" fmla="*/ 527134 w 1194702"/>
                <a:gd name="connsiteY7" fmla="*/ 319497 h 1124506"/>
                <a:gd name="connsiteX8" fmla="*/ 527134 w 1194702"/>
                <a:gd name="connsiteY8" fmla="*/ 168032 h 1124506"/>
                <a:gd name="connsiteX9" fmla="*/ 723478 w 1194702"/>
                <a:gd name="connsiteY9" fmla="*/ 137178 h 1124506"/>
                <a:gd name="connsiteX10" fmla="*/ 729087 w 1194702"/>
                <a:gd name="connsiteY10" fmla="*/ 319497 h 1124506"/>
                <a:gd name="connsiteX11" fmla="*/ 748722 w 1194702"/>
                <a:gd name="connsiteY11" fmla="*/ 316692 h 1124506"/>
                <a:gd name="connsiteX12" fmla="*/ 748722 w 1194702"/>
                <a:gd name="connsiteY12" fmla="*/ 100714 h 1124506"/>
                <a:gd name="connsiteX13" fmla="*/ 950675 w 1194702"/>
                <a:gd name="connsiteY13" fmla="*/ 100714 h 1124506"/>
                <a:gd name="connsiteX14" fmla="*/ 950675 w 1194702"/>
                <a:gd name="connsiteY14" fmla="*/ 311083 h 1124506"/>
                <a:gd name="connsiteX15" fmla="*/ 1001164 w 1194702"/>
                <a:gd name="connsiteY15" fmla="*/ 308278 h 1124506"/>
                <a:gd name="connsiteX16" fmla="*/ 1001164 w 1194702"/>
                <a:gd name="connsiteY16" fmla="*/ 184862 h 1124506"/>
                <a:gd name="connsiteX17" fmla="*/ 1147019 w 1194702"/>
                <a:gd name="connsiteY17" fmla="*/ 184862 h 1124506"/>
                <a:gd name="connsiteX18" fmla="*/ 1161043 w 1194702"/>
                <a:gd name="connsiteY18" fmla="*/ 510231 h 1124506"/>
                <a:gd name="connsiteX19" fmla="*/ 1189092 w 1194702"/>
                <a:gd name="connsiteY19" fmla="*/ 529865 h 1124506"/>
                <a:gd name="connsiteX20" fmla="*/ 1194702 w 1194702"/>
                <a:gd name="connsiteY20" fmla="*/ 869259 h 1124506"/>
                <a:gd name="connsiteX21" fmla="*/ 1020798 w 1194702"/>
                <a:gd name="connsiteY21" fmla="*/ 1074017 h 1124506"/>
                <a:gd name="connsiteX22" fmla="*/ 1020798 w 1194702"/>
                <a:gd name="connsiteY22" fmla="*/ 1116091 h 1124506"/>
                <a:gd name="connsiteX23" fmla="*/ 451402 w 1194702"/>
                <a:gd name="connsiteY23" fmla="*/ 1124506 h 1124506"/>
                <a:gd name="connsiteX0" fmla="*/ 451402 w 1194702"/>
                <a:gd name="connsiteY0" fmla="*/ 1141340 h 1141340"/>
                <a:gd name="connsiteX1" fmla="*/ 11031 w 1194702"/>
                <a:gd name="connsiteY1" fmla="*/ 585968 h 1141340"/>
                <a:gd name="connsiteX2" fmla="*/ 207375 w 1194702"/>
                <a:gd name="connsiteY2" fmla="*/ 445723 h 1141340"/>
                <a:gd name="connsiteX3" fmla="*/ 313961 w 1194702"/>
                <a:gd name="connsiteY3" fmla="*/ 555114 h 1141340"/>
                <a:gd name="connsiteX4" fmla="*/ 316766 w 1194702"/>
                <a:gd name="connsiteY4" fmla="*/ 201696 h 1141340"/>
                <a:gd name="connsiteX5" fmla="*/ 496280 w 1194702"/>
                <a:gd name="connsiteY5" fmla="*/ 201696 h 1141340"/>
                <a:gd name="connsiteX6" fmla="*/ 496280 w 1194702"/>
                <a:gd name="connsiteY6" fmla="*/ 336331 h 1141340"/>
                <a:gd name="connsiteX7" fmla="*/ 527134 w 1194702"/>
                <a:gd name="connsiteY7" fmla="*/ 336331 h 1141340"/>
                <a:gd name="connsiteX8" fmla="*/ 524329 w 1194702"/>
                <a:gd name="connsiteY8" fmla="*/ 154012 h 1141340"/>
                <a:gd name="connsiteX9" fmla="*/ 723478 w 1194702"/>
                <a:gd name="connsiteY9" fmla="*/ 154012 h 1141340"/>
                <a:gd name="connsiteX10" fmla="*/ 729087 w 1194702"/>
                <a:gd name="connsiteY10" fmla="*/ 336331 h 1141340"/>
                <a:gd name="connsiteX11" fmla="*/ 748722 w 1194702"/>
                <a:gd name="connsiteY11" fmla="*/ 333526 h 1141340"/>
                <a:gd name="connsiteX12" fmla="*/ 748722 w 1194702"/>
                <a:gd name="connsiteY12" fmla="*/ 117548 h 1141340"/>
                <a:gd name="connsiteX13" fmla="*/ 950675 w 1194702"/>
                <a:gd name="connsiteY13" fmla="*/ 117548 h 1141340"/>
                <a:gd name="connsiteX14" fmla="*/ 950675 w 1194702"/>
                <a:gd name="connsiteY14" fmla="*/ 327917 h 1141340"/>
                <a:gd name="connsiteX15" fmla="*/ 1001164 w 1194702"/>
                <a:gd name="connsiteY15" fmla="*/ 325112 h 1141340"/>
                <a:gd name="connsiteX16" fmla="*/ 1001164 w 1194702"/>
                <a:gd name="connsiteY16" fmla="*/ 201696 h 1141340"/>
                <a:gd name="connsiteX17" fmla="*/ 1147019 w 1194702"/>
                <a:gd name="connsiteY17" fmla="*/ 201696 h 1141340"/>
                <a:gd name="connsiteX18" fmla="*/ 1161043 w 1194702"/>
                <a:gd name="connsiteY18" fmla="*/ 527065 h 1141340"/>
                <a:gd name="connsiteX19" fmla="*/ 1189092 w 1194702"/>
                <a:gd name="connsiteY19" fmla="*/ 546699 h 1141340"/>
                <a:gd name="connsiteX20" fmla="*/ 1194702 w 1194702"/>
                <a:gd name="connsiteY20" fmla="*/ 886093 h 1141340"/>
                <a:gd name="connsiteX21" fmla="*/ 1020798 w 1194702"/>
                <a:gd name="connsiteY21" fmla="*/ 1090851 h 1141340"/>
                <a:gd name="connsiteX22" fmla="*/ 1020798 w 1194702"/>
                <a:gd name="connsiteY22" fmla="*/ 1132925 h 1141340"/>
                <a:gd name="connsiteX23" fmla="*/ 451402 w 1194702"/>
                <a:gd name="connsiteY23" fmla="*/ 1141340 h 1141340"/>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矩形 19"/>
            <p:cNvSpPr/>
            <p:nvPr/>
          </p:nvSpPr>
          <p:spPr>
            <a:xfrm>
              <a:off x="5009566" y="6291408"/>
              <a:ext cx="835861" cy="554798"/>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 name="组合 20"/>
          <p:cNvGrpSpPr/>
          <p:nvPr/>
        </p:nvGrpSpPr>
        <p:grpSpPr>
          <a:xfrm>
            <a:off x="6788906" y="3336705"/>
            <a:ext cx="1037640" cy="3521294"/>
            <a:chOff x="4681579" y="5027387"/>
            <a:chExt cx="1194702" cy="4054295"/>
          </a:xfrm>
        </p:grpSpPr>
        <p:sp>
          <p:nvSpPr>
            <p:cNvPr id="23" name="任意多边形 22"/>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 fmla="*/ 445288 w 1188588"/>
                <a:gd name="connsiteY0" fmla="*/ 1023792 h 1023792"/>
                <a:gd name="connsiteX1" fmla="*/ 4917 w 1188588"/>
                <a:gd name="connsiteY1" fmla="*/ 468420 h 1023792"/>
                <a:gd name="connsiteX2" fmla="*/ 201261 w 1188588"/>
                <a:gd name="connsiteY2" fmla="*/ 328175 h 1023792"/>
                <a:gd name="connsiteX3" fmla="*/ 307847 w 1188588"/>
                <a:gd name="connsiteY3" fmla="*/ 437566 h 1023792"/>
                <a:gd name="connsiteX4" fmla="*/ 310652 w 1188588"/>
                <a:gd name="connsiteY4" fmla="*/ 84148 h 1023792"/>
                <a:gd name="connsiteX5" fmla="*/ 490166 w 1188588"/>
                <a:gd name="connsiteY5" fmla="*/ 84148 h 1023792"/>
                <a:gd name="connsiteX6" fmla="*/ 490166 w 1188588"/>
                <a:gd name="connsiteY6" fmla="*/ 218783 h 1023792"/>
                <a:gd name="connsiteX7" fmla="*/ 521020 w 1188588"/>
                <a:gd name="connsiteY7" fmla="*/ 218783 h 1023792"/>
                <a:gd name="connsiteX8" fmla="*/ 521020 w 1188588"/>
                <a:gd name="connsiteY8" fmla="*/ 67318 h 1023792"/>
                <a:gd name="connsiteX9" fmla="*/ 711754 w 1188588"/>
                <a:gd name="connsiteY9" fmla="*/ 67318 h 1023792"/>
                <a:gd name="connsiteX10" fmla="*/ 722973 w 1188588"/>
                <a:gd name="connsiteY10" fmla="*/ 218783 h 1023792"/>
                <a:gd name="connsiteX11" fmla="*/ 742608 w 1188588"/>
                <a:gd name="connsiteY11" fmla="*/ 215978 h 1023792"/>
                <a:gd name="connsiteX12" fmla="*/ 742608 w 1188588"/>
                <a:gd name="connsiteY12" fmla="*/ 0 h 1023792"/>
                <a:gd name="connsiteX13" fmla="*/ 944561 w 1188588"/>
                <a:gd name="connsiteY13" fmla="*/ 0 h 1023792"/>
                <a:gd name="connsiteX14" fmla="*/ 944561 w 1188588"/>
                <a:gd name="connsiteY14" fmla="*/ 210369 h 1023792"/>
                <a:gd name="connsiteX15" fmla="*/ 995050 w 1188588"/>
                <a:gd name="connsiteY15" fmla="*/ 207564 h 1023792"/>
                <a:gd name="connsiteX16" fmla="*/ 995050 w 1188588"/>
                <a:gd name="connsiteY16" fmla="*/ 84148 h 1023792"/>
                <a:gd name="connsiteX17" fmla="*/ 1140905 w 1188588"/>
                <a:gd name="connsiteY17" fmla="*/ 84148 h 1023792"/>
                <a:gd name="connsiteX18" fmla="*/ 1154929 w 1188588"/>
                <a:gd name="connsiteY18" fmla="*/ 409517 h 1023792"/>
                <a:gd name="connsiteX19" fmla="*/ 1182978 w 1188588"/>
                <a:gd name="connsiteY19" fmla="*/ 429151 h 1023792"/>
                <a:gd name="connsiteX20" fmla="*/ 1188588 w 1188588"/>
                <a:gd name="connsiteY20" fmla="*/ 768545 h 1023792"/>
                <a:gd name="connsiteX21" fmla="*/ 1014684 w 1188588"/>
                <a:gd name="connsiteY21" fmla="*/ 973303 h 1023792"/>
                <a:gd name="connsiteX22" fmla="*/ 1014684 w 1188588"/>
                <a:gd name="connsiteY22" fmla="*/ 1015377 h 1023792"/>
                <a:gd name="connsiteX23" fmla="*/ 445288 w 1188588"/>
                <a:gd name="connsiteY23" fmla="*/ 1023792 h 1023792"/>
                <a:gd name="connsiteX0" fmla="*/ 445357 w 1188657"/>
                <a:gd name="connsiteY0" fmla="*/ 1023792 h 1023792"/>
                <a:gd name="connsiteX1" fmla="*/ 4986 w 1188657"/>
                <a:gd name="connsiteY1" fmla="*/ 468420 h 1023792"/>
                <a:gd name="connsiteX2" fmla="*/ 201330 w 1188657"/>
                <a:gd name="connsiteY2" fmla="*/ 328175 h 1023792"/>
                <a:gd name="connsiteX3" fmla="*/ 307916 w 1188657"/>
                <a:gd name="connsiteY3" fmla="*/ 437566 h 1023792"/>
                <a:gd name="connsiteX4" fmla="*/ 310721 w 1188657"/>
                <a:gd name="connsiteY4" fmla="*/ 84148 h 1023792"/>
                <a:gd name="connsiteX5" fmla="*/ 490235 w 1188657"/>
                <a:gd name="connsiteY5" fmla="*/ 84148 h 1023792"/>
                <a:gd name="connsiteX6" fmla="*/ 490235 w 1188657"/>
                <a:gd name="connsiteY6" fmla="*/ 218783 h 1023792"/>
                <a:gd name="connsiteX7" fmla="*/ 521089 w 1188657"/>
                <a:gd name="connsiteY7" fmla="*/ 218783 h 1023792"/>
                <a:gd name="connsiteX8" fmla="*/ 521089 w 1188657"/>
                <a:gd name="connsiteY8" fmla="*/ 67318 h 1023792"/>
                <a:gd name="connsiteX9" fmla="*/ 711823 w 1188657"/>
                <a:gd name="connsiteY9" fmla="*/ 67318 h 1023792"/>
                <a:gd name="connsiteX10" fmla="*/ 723042 w 1188657"/>
                <a:gd name="connsiteY10" fmla="*/ 218783 h 1023792"/>
                <a:gd name="connsiteX11" fmla="*/ 742677 w 1188657"/>
                <a:gd name="connsiteY11" fmla="*/ 215978 h 1023792"/>
                <a:gd name="connsiteX12" fmla="*/ 742677 w 1188657"/>
                <a:gd name="connsiteY12" fmla="*/ 0 h 1023792"/>
                <a:gd name="connsiteX13" fmla="*/ 944630 w 1188657"/>
                <a:gd name="connsiteY13" fmla="*/ 0 h 1023792"/>
                <a:gd name="connsiteX14" fmla="*/ 944630 w 1188657"/>
                <a:gd name="connsiteY14" fmla="*/ 210369 h 1023792"/>
                <a:gd name="connsiteX15" fmla="*/ 995119 w 1188657"/>
                <a:gd name="connsiteY15" fmla="*/ 207564 h 1023792"/>
                <a:gd name="connsiteX16" fmla="*/ 995119 w 1188657"/>
                <a:gd name="connsiteY16" fmla="*/ 84148 h 1023792"/>
                <a:gd name="connsiteX17" fmla="*/ 1140974 w 1188657"/>
                <a:gd name="connsiteY17" fmla="*/ 84148 h 1023792"/>
                <a:gd name="connsiteX18" fmla="*/ 1154998 w 1188657"/>
                <a:gd name="connsiteY18" fmla="*/ 409517 h 1023792"/>
                <a:gd name="connsiteX19" fmla="*/ 1183047 w 1188657"/>
                <a:gd name="connsiteY19" fmla="*/ 429151 h 1023792"/>
                <a:gd name="connsiteX20" fmla="*/ 1188657 w 1188657"/>
                <a:gd name="connsiteY20" fmla="*/ 768545 h 1023792"/>
                <a:gd name="connsiteX21" fmla="*/ 1014753 w 1188657"/>
                <a:gd name="connsiteY21" fmla="*/ 973303 h 1023792"/>
                <a:gd name="connsiteX22" fmla="*/ 1014753 w 1188657"/>
                <a:gd name="connsiteY22" fmla="*/ 1015377 h 1023792"/>
                <a:gd name="connsiteX23" fmla="*/ 445357 w 1188657"/>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37938 h 1037938"/>
                <a:gd name="connsiteX1" fmla="*/ 11031 w 1194702"/>
                <a:gd name="connsiteY1" fmla="*/ 482566 h 1037938"/>
                <a:gd name="connsiteX2" fmla="*/ 207375 w 1194702"/>
                <a:gd name="connsiteY2" fmla="*/ 342321 h 1037938"/>
                <a:gd name="connsiteX3" fmla="*/ 313961 w 1194702"/>
                <a:gd name="connsiteY3" fmla="*/ 451712 h 1037938"/>
                <a:gd name="connsiteX4" fmla="*/ 316766 w 1194702"/>
                <a:gd name="connsiteY4" fmla="*/ 98294 h 1037938"/>
                <a:gd name="connsiteX5" fmla="*/ 496280 w 1194702"/>
                <a:gd name="connsiteY5" fmla="*/ 98294 h 1037938"/>
                <a:gd name="connsiteX6" fmla="*/ 496280 w 1194702"/>
                <a:gd name="connsiteY6" fmla="*/ 232929 h 1037938"/>
                <a:gd name="connsiteX7" fmla="*/ 527134 w 1194702"/>
                <a:gd name="connsiteY7" fmla="*/ 232929 h 1037938"/>
                <a:gd name="connsiteX8" fmla="*/ 527134 w 1194702"/>
                <a:gd name="connsiteY8" fmla="*/ 81464 h 1037938"/>
                <a:gd name="connsiteX9" fmla="*/ 717868 w 1194702"/>
                <a:gd name="connsiteY9" fmla="*/ 81464 h 1037938"/>
                <a:gd name="connsiteX10" fmla="*/ 729087 w 1194702"/>
                <a:gd name="connsiteY10" fmla="*/ 232929 h 1037938"/>
                <a:gd name="connsiteX11" fmla="*/ 748722 w 1194702"/>
                <a:gd name="connsiteY11" fmla="*/ 230124 h 1037938"/>
                <a:gd name="connsiteX12" fmla="*/ 748722 w 1194702"/>
                <a:gd name="connsiteY12" fmla="*/ 14146 h 1037938"/>
                <a:gd name="connsiteX13" fmla="*/ 950675 w 1194702"/>
                <a:gd name="connsiteY13" fmla="*/ 14146 h 1037938"/>
                <a:gd name="connsiteX14" fmla="*/ 950675 w 1194702"/>
                <a:gd name="connsiteY14" fmla="*/ 224515 h 1037938"/>
                <a:gd name="connsiteX15" fmla="*/ 1001164 w 1194702"/>
                <a:gd name="connsiteY15" fmla="*/ 221710 h 1037938"/>
                <a:gd name="connsiteX16" fmla="*/ 1001164 w 1194702"/>
                <a:gd name="connsiteY16" fmla="*/ 98294 h 1037938"/>
                <a:gd name="connsiteX17" fmla="*/ 1147019 w 1194702"/>
                <a:gd name="connsiteY17" fmla="*/ 98294 h 1037938"/>
                <a:gd name="connsiteX18" fmla="*/ 1161043 w 1194702"/>
                <a:gd name="connsiteY18" fmla="*/ 423663 h 1037938"/>
                <a:gd name="connsiteX19" fmla="*/ 1189092 w 1194702"/>
                <a:gd name="connsiteY19" fmla="*/ 443297 h 1037938"/>
                <a:gd name="connsiteX20" fmla="*/ 1194702 w 1194702"/>
                <a:gd name="connsiteY20" fmla="*/ 782691 h 1037938"/>
                <a:gd name="connsiteX21" fmla="*/ 1020798 w 1194702"/>
                <a:gd name="connsiteY21" fmla="*/ 987449 h 1037938"/>
                <a:gd name="connsiteX22" fmla="*/ 1020798 w 1194702"/>
                <a:gd name="connsiteY22" fmla="*/ 1029523 h 1037938"/>
                <a:gd name="connsiteX23" fmla="*/ 451402 w 1194702"/>
                <a:gd name="connsiteY23" fmla="*/ 1037938 h 1037938"/>
                <a:gd name="connsiteX0" fmla="*/ 451402 w 1194702"/>
                <a:gd name="connsiteY0" fmla="*/ 1064930 h 1064930"/>
                <a:gd name="connsiteX1" fmla="*/ 11031 w 1194702"/>
                <a:gd name="connsiteY1" fmla="*/ 509558 h 1064930"/>
                <a:gd name="connsiteX2" fmla="*/ 207375 w 1194702"/>
                <a:gd name="connsiteY2" fmla="*/ 369313 h 1064930"/>
                <a:gd name="connsiteX3" fmla="*/ 313961 w 1194702"/>
                <a:gd name="connsiteY3" fmla="*/ 478704 h 1064930"/>
                <a:gd name="connsiteX4" fmla="*/ 316766 w 1194702"/>
                <a:gd name="connsiteY4" fmla="*/ 125286 h 1064930"/>
                <a:gd name="connsiteX5" fmla="*/ 496280 w 1194702"/>
                <a:gd name="connsiteY5" fmla="*/ 125286 h 1064930"/>
                <a:gd name="connsiteX6" fmla="*/ 496280 w 1194702"/>
                <a:gd name="connsiteY6" fmla="*/ 259921 h 1064930"/>
                <a:gd name="connsiteX7" fmla="*/ 527134 w 1194702"/>
                <a:gd name="connsiteY7" fmla="*/ 259921 h 1064930"/>
                <a:gd name="connsiteX8" fmla="*/ 527134 w 1194702"/>
                <a:gd name="connsiteY8" fmla="*/ 108456 h 1064930"/>
                <a:gd name="connsiteX9" fmla="*/ 717868 w 1194702"/>
                <a:gd name="connsiteY9" fmla="*/ 108456 h 1064930"/>
                <a:gd name="connsiteX10" fmla="*/ 729087 w 1194702"/>
                <a:gd name="connsiteY10" fmla="*/ 259921 h 1064930"/>
                <a:gd name="connsiteX11" fmla="*/ 748722 w 1194702"/>
                <a:gd name="connsiteY11" fmla="*/ 257116 h 1064930"/>
                <a:gd name="connsiteX12" fmla="*/ 748722 w 1194702"/>
                <a:gd name="connsiteY12" fmla="*/ 41138 h 1064930"/>
                <a:gd name="connsiteX13" fmla="*/ 950675 w 1194702"/>
                <a:gd name="connsiteY13" fmla="*/ 41138 h 1064930"/>
                <a:gd name="connsiteX14" fmla="*/ 950675 w 1194702"/>
                <a:gd name="connsiteY14" fmla="*/ 251507 h 1064930"/>
                <a:gd name="connsiteX15" fmla="*/ 1001164 w 1194702"/>
                <a:gd name="connsiteY15" fmla="*/ 248702 h 1064930"/>
                <a:gd name="connsiteX16" fmla="*/ 1001164 w 1194702"/>
                <a:gd name="connsiteY16" fmla="*/ 125286 h 1064930"/>
                <a:gd name="connsiteX17" fmla="*/ 1147019 w 1194702"/>
                <a:gd name="connsiteY17" fmla="*/ 125286 h 1064930"/>
                <a:gd name="connsiteX18" fmla="*/ 1161043 w 1194702"/>
                <a:gd name="connsiteY18" fmla="*/ 450655 h 1064930"/>
                <a:gd name="connsiteX19" fmla="*/ 1189092 w 1194702"/>
                <a:gd name="connsiteY19" fmla="*/ 470289 h 1064930"/>
                <a:gd name="connsiteX20" fmla="*/ 1194702 w 1194702"/>
                <a:gd name="connsiteY20" fmla="*/ 809683 h 1064930"/>
                <a:gd name="connsiteX21" fmla="*/ 1020798 w 1194702"/>
                <a:gd name="connsiteY21" fmla="*/ 1014441 h 1064930"/>
                <a:gd name="connsiteX22" fmla="*/ 1020798 w 1194702"/>
                <a:gd name="connsiteY22" fmla="*/ 1056515 h 1064930"/>
                <a:gd name="connsiteX23" fmla="*/ 451402 w 1194702"/>
                <a:gd name="connsiteY23" fmla="*/ 1064930 h 1064930"/>
                <a:gd name="connsiteX0" fmla="*/ 451402 w 1194702"/>
                <a:gd name="connsiteY0" fmla="*/ 1110486 h 1110486"/>
                <a:gd name="connsiteX1" fmla="*/ 11031 w 1194702"/>
                <a:gd name="connsiteY1" fmla="*/ 555114 h 1110486"/>
                <a:gd name="connsiteX2" fmla="*/ 207375 w 1194702"/>
                <a:gd name="connsiteY2" fmla="*/ 414869 h 1110486"/>
                <a:gd name="connsiteX3" fmla="*/ 313961 w 1194702"/>
                <a:gd name="connsiteY3" fmla="*/ 524260 h 1110486"/>
                <a:gd name="connsiteX4" fmla="*/ 316766 w 1194702"/>
                <a:gd name="connsiteY4" fmla="*/ 170842 h 1110486"/>
                <a:gd name="connsiteX5" fmla="*/ 496280 w 1194702"/>
                <a:gd name="connsiteY5" fmla="*/ 170842 h 1110486"/>
                <a:gd name="connsiteX6" fmla="*/ 496280 w 1194702"/>
                <a:gd name="connsiteY6" fmla="*/ 305477 h 1110486"/>
                <a:gd name="connsiteX7" fmla="*/ 527134 w 1194702"/>
                <a:gd name="connsiteY7" fmla="*/ 305477 h 1110486"/>
                <a:gd name="connsiteX8" fmla="*/ 527134 w 1194702"/>
                <a:gd name="connsiteY8" fmla="*/ 154012 h 1110486"/>
                <a:gd name="connsiteX9" fmla="*/ 717868 w 1194702"/>
                <a:gd name="connsiteY9" fmla="*/ 154012 h 1110486"/>
                <a:gd name="connsiteX10" fmla="*/ 729087 w 1194702"/>
                <a:gd name="connsiteY10" fmla="*/ 305477 h 1110486"/>
                <a:gd name="connsiteX11" fmla="*/ 748722 w 1194702"/>
                <a:gd name="connsiteY11" fmla="*/ 302672 h 1110486"/>
                <a:gd name="connsiteX12" fmla="*/ 748722 w 1194702"/>
                <a:gd name="connsiteY12" fmla="*/ 86694 h 1110486"/>
                <a:gd name="connsiteX13" fmla="*/ 950675 w 1194702"/>
                <a:gd name="connsiteY13" fmla="*/ 86694 h 1110486"/>
                <a:gd name="connsiteX14" fmla="*/ 950675 w 1194702"/>
                <a:gd name="connsiteY14" fmla="*/ 297063 h 1110486"/>
                <a:gd name="connsiteX15" fmla="*/ 1001164 w 1194702"/>
                <a:gd name="connsiteY15" fmla="*/ 294258 h 1110486"/>
                <a:gd name="connsiteX16" fmla="*/ 1001164 w 1194702"/>
                <a:gd name="connsiteY16" fmla="*/ 170842 h 1110486"/>
                <a:gd name="connsiteX17" fmla="*/ 1147019 w 1194702"/>
                <a:gd name="connsiteY17" fmla="*/ 170842 h 1110486"/>
                <a:gd name="connsiteX18" fmla="*/ 1161043 w 1194702"/>
                <a:gd name="connsiteY18" fmla="*/ 496211 h 1110486"/>
                <a:gd name="connsiteX19" fmla="*/ 1189092 w 1194702"/>
                <a:gd name="connsiteY19" fmla="*/ 515845 h 1110486"/>
                <a:gd name="connsiteX20" fmla="*/ 1194702 w 1194702"/>
                <a:gd name="connsiteY20" fmla="*/ 855239 h 1110486"/>
                <a:gd name="connsiteX21" fmla="*/ 1020798 w 1194702"/>
                <a:gd name="connsiteY21" fmla="*/ 1059997 h 1110486"/>
                <a:gd name="connsiteX22" fmla="*/ 1020798 w 1194702"/>
                <a:gd name="connsiteY22" fmla="*/ 1102071 h 1110486"/>
                <a:gd name="connsiteX23" fmla="*/ 451402 w 1194702"/>
                <a:gd name="connsiteY23" fmla="*/ 1110486 h 1110486"/>
                <a:gd name="connsiteX0" fmla="*/ 451402 w 1194702"/>
                <a:gd name="connsiteY0" fmla="*/ 1124506 h 1124506"/>
                <a:gd name="connsiteX1" fmla="*/ 11031 w 1194702"/>
                <a:gd name="connsiteY1" fmla="*/ 569134 h 1124506"/>
                <a:gd name="connsiteX2" fmla="*/ 207375 w 1194702"/>
                <a:gd name="connsiteY2" fmla="*/ 428889 h 1124506"/>
                <a:gd name="connsiteX3" fmla="*/ 313961 w 1194702"/>
                <a:gd name="connsiteY3" fmla="*/ 538280 h 1124506"/>
                <a:gd name="connsiteX4" fmla="*/ 316766 w 1194702"/>
                <a:gd name="connsiteY4" fmla="*/ 184862 h 1124506"/>
                <a:gd name="connsiteX5" fmla="*/ 496280 w 1194702"/>
                <a:gd name="connsiteY5" fmla="*/ 184862 h 1124506"/>
                <a:gd name="connsiteX6" fmla="*/ 496280 w 1194702"/>
                <a:gd name="connsiteY6" fmla="*/ 319497 h 1124506"/>
                <a:gd name="connsiteX7" fmla="*/ 527134 w 1194702"/>
                <a:gd name="connsiteY7" fmla="*/ 319497 h 1124506"/>
                <a:gd name="connsiteX8" fmla="*/ 527134 w 1194702"/>
                <a:gd name="connsiteY8" fmla="*/ 168032 h 1124506"/>
                <a:gd name="connsiteX9" fmla="*/ 723478 w 1194702"/>
                <a:gd name="connsiteY9" fmla="*/ 137178 h 1124506"/>
                <a:gd name="connsiteX10" fmla="*/ 729087 w 1194702"/>
                <a:gd name="connsiteY10" fmla="*/ 319497 h 1124506"/>
                <a:gd name="connsiteX11" fmla="*/ 748722 w 1194702"/>
                <a:gd name="connsiteY11" fmla="*/ 316692 h 1124506"/>
                <a:gd name="connsiteX12" fmla="*/ 748722 w 1194702"/>
                <a:gd name="connsiteY12" fmla="*/ 100714 h 1124506"/>
                <a:gd name="connsiteX13" fmla="*/ 950675 w 1194702"/>
                <a:gd name="connsiteY13" fmla="*/ 100714 h 1124506"/>
                <a:gd name="connsiteX14" fmla="*/ 950675 w 1194702"/>
                <a:gd name="connsiteY14" fmla="*/ 311083 h 1124506"/>
                <a:gd name="connsiteX15" fmla="*/ 1001164 w 1194702"/>
                <a:gd name="connsiteY15" fmla="*/ 308278 h 1124506"/>
                <a:gd name="connsiteX16" fmla="*/ 1001164 w 1194702"/>
                <a:gd name="connsiteY16" fmla="*/ 184862 h 1124506"/>
                <a:gd name="connsiteX17" fmla="*/ 1147019 w 1194702"/>
                <a:gd name="connsiteY17" fmla="*/ 184862 h 1124506"/>
                <a:gd name="connsiteX18" fmla="*/ 1161043 w 1194702"/>
                <a:gd name="connsiteY18" fmla="*/ 510231 h 1124506"/>
                <a:gd name="connsiteX19" fmla="*/ 1189092 w 1194702"/>
                <a:gd name="connsiteY19" fmla="*/ 529865 h 1124506"/>
                <a:gd name="connsiteX20" fmla="*/ 1194702 w 1194702"/>
                <a:gd name="connsiteY20" fmla="*/ 869259 h 1124506"/>
                <a:gd name="connsiteX21" fmla="*/ 1020798 w 1194702"/>
                <a:gd name="connsiteY21" fmla="*/ 1074017 h 1124506"/>
                <a:gd name="connsiteX22" fmla="*/ 1020798 w 1194702"/>
                <a:gd name="connsiteY22" fmla="*/ 1116091 h 1124506"/>
                <a:gd name="connsiteX23" fmla="*/ 451402 w 1194702"/>
                <a:gd name="connsiteY23" fmla="*/ 1124506 h 1124506"/>
                <a:gd name="connsiteX0" fmla="*/ 451402 w 1194702"/>
                <a:gd name="connsiteY0" fmla="*/ 1141340 h 1141340"/>
                <a:gd name="connsiteX1" fmla="*/ 11031 w 1194702"/>
                <a:gd name="connsiteY1" fmla="*/ 585968 h 1141340"/>
                <a:gd name="connsiteX2" fmla="*/ 207375 w 1194702"/>
                <a:gd name="connsiteY2" fmla="*/ 445723 h 1141340"/>
                <a:gd name="connsiteX3" fmla="*/ 313961 w 1194702"/>
                <a:gd name="connsiteY3" fmla="*/ 555114 h 1141340"/>
                <a:gd name="connsiteX4" fmla="*/ 316766 w 1194702"/>
                <a:gd name="connsiteY4" fmla="*/ 201696 h 1141340"/>
                <a:gd name="connsiteX5" fmla="*/ 496280 w 1194702"/>
                <a:gd name="connsiteY5" fmla="*/ 201696 h 1141340"/>
                <a:gd name="connsiteX6" fmla="*/ 496280 w 1194702"/>
                <a:gd name="connsiteY6" fmla="*/ 336331 h 1141340"/>
                <a:gd name="connsiteX7" fmla="*/ 527134 w 1194702"/>
                <a:gd name="connsiteY7" fmla="*/ 336331 h 1141340"/>
                <a:gd name="connsiteX8" fmla="*/ 524329 w 1194702"/>
                <a:gd name="connsiteY8" fmla="*/ 154012 h 1141340"/>
                <a:gd name="connsiteX9" fmla="*/ 723478 w 1194702"/>
                <a:gd name="connsiteY9" fmla="*/ 154012 h 1141340"/>
                <a:gd name="connsiteX10" fmla="*/ 729087 w 1194702"/>
                <a:gd name="connsiteY10" fmla="*/ 336331 h 1141340"/>
                <a:gd name="connsiteX11" fmla="*/ 748722 w 1194702"/>
                <a:gd name="connsiteY11" fmla="*/ 333526 h 1141340"/>
                <a:gd name="connsiteX12" fmla="*/ 748722 w 1194702"/>
                <a:gd name="connsiteY12" fmla="*/ 117548 h 1141340"/>
                <a:gd name="connsiteX13" fmla="*/ 950675 w 1194702"/>
                <a:gd name="connsiteY13" fmla="*/ 117548 h 1141340"/>
                <a:gd name="connsiteX14" fmla="*/ 950675 w 1194702"/>
                <a:gd name="connsiteY14" fmla="*/ 327917 h 1141340"/>
                <a:gd name="connsiteX15" fmla="*/ 1001164 w 1194702"/>
                <a:gd name="connsiteY15" fmla="*/ 325112 h 1141340"/>
                <a:gd name="connsiteX16" fmla="*/ 1001164 w 1194702"/>
                <a:gd name="connsiteY16" fmla="*/ 201696 h 1141340"/>
                <a:gd name="connsiteX17" fmla="*/ 1147019 w 1194702"/>
                <a:gd name="connsiteY17" fmla="*/ 201696 h 1141340"/>
                <a:gd name="connsiteX18" fmla="*/ 1161043 w 1194702"/>
                <a:gd name="connsiteY18" fmla="*/ 527065 h 1141340"/>
                <a:gd name="connsiteX19" fmla="*/ 1189092 w 1194702"/>
                <a:gd name="connsiteY19" fmla="*/ 546699 h 1141340"/>
                <a:gd name="connsiteX20" fmla="*/ 1194702 w 1194702"/>
                <a:gd name="connsiteY20" fmla="*/ 886093 h 1141340"/>
                <a:gd name="connsiteX21" fmla="*/ 1020798 w 1194702"/>
                <a:gd name="connsiteY21" fmla="*/ 1090851 h 1141340"/>
                <a:gd name="connsiteX22" fmla="*/ 1020798 w 1194702"/>
                <a:gd name="connsiteY22" fmla="*/ 1132925 h 1141340"/>
                <a:gd name="connsiteX23" fmla="*/ 451402 w 1194702"/>
                <a:gd name="connsiteY23" fmla="*/ 1141340 h 1141340"/>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矩形 25"/>
            <p:cNvSpPr/>
            <p:nvPr/>
          </p:nvSpPr>
          <p:spPr>
            <a:xfrm>
              <a:off x="5009566" y="6291408"/>
              <a:ext cx="835861" cy="2790274"/>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7" name="Freeform 22"/>
          <p:cNvSpPr>
            <a:spLocks noEditPoints="1"/>
          </p:cNvSpPr>
          <p:nvPr/>
        </p:nvSpPr>
        <p:spPr bwMode="auto">
          <a:xfrm>
            <a:off x="8217688" y="2585749"/>
            <a:ext cx="1572343" cy="1565337"/>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solidFill>
            <a:srgbClr val="B823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9" name="组合 28"/>
          <p:cNvGrpSpPr/>
          <p:nvPr/>
        </p:nvGrpSpPr>
        <p:grpSpPr>
          <a:xfrm>
            <a:off x="8387901" y="3545257"/>
            <a:ext cx="949496" cy="3312741"/>
            <a:chOff x="4681579" y="5027387"/>
            <a:chExt cx="1194702" cy="4168255"/>
          </a:xfrm>
        </p:grpSpPr>
        <p:sp>
          <p:nvSpPr>
            <p:cNvPr id="30" name="任意多边形 29"/>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 fmla="*/ 445288 w 1188588"/>
                <a:gd name="connsiteY0" fmla="*/ 1023792 h 1023792"/>
                <a:gd name="connsiteX1" fmla="*/ 4917 w 1188588"/>
                <a:gd name="connsiteY1" fmla="*/ 468420 h 1023792"/>
                <a:gd name="connsiteX2" fmla="*/ 201261 w 1188588"/>
                <a:gd name="connsiteY2" fmla="*/ 328175 h 1023792"/>
                <a:gd name="connsiteX3" fmla="*/ 307847 w 1188588"/>
                <a:gd name="connsiteY3" fmla="*/ 437566 h 1023792"/>
                <a:gd name="connsiteX4" fmla="*/ 310652 w 1188588"/>
                <a:gd name="connsiteY4" fmla="*/ 84148 h 1023792"/>
                <a:gd name="connsiteX5" fmla="*/ 490166 w 1188588"/>
                <a:gd name="connsiteY5" fmla="*/ 84148 h 1023792"/>
                <a:gd name="connsiteX6" fmla="*/ 490166 w 1188588"/>
                <a:gd name="connsiteY6" fmla="*/ 218783 h 1023792"/>
                <a:gd name="connsiteX7" fmla="*/ 521020 w 1188588"/>
                <a:gd name="connsiteY7" fmla="*/ 218783 h 1023792"/>
                <a:gd name="connsiteX8" fmla="*/ 521020 w 1188588"/>
                <a:gd name="connsiteY8" fmla="*/ 67318 h 1023792"/>
                <a:gd name="connsiteX9" fmla="*/ 711754 w 1188588"/>
                <a:gd name="connsiteY9" fmla="*/ 67318 h 1023792"/>
                <a:gd name="connsiteX10" fmla="*/ 722973 w 1188588"/>
                <a:gd name="connsiteY10" fmla="*/ 218783 h 1023792"/>
                <a:gd name="connsiteX11" fmla="*/ 742608 w 1188588"/>
                <a:gd name="connsiteY11" fmla="*/ 215978 h 1023792"/>
                <a:gd name="connsiteX12" fmla="*/ 742608 w 1188588"/>
                <a:gd name="connsiteY12" fmla="*/ 0 h 1023792"/>
                <a:gd name="connsiteX13" fmla="*/ 944561 w 1188588"/>
                <a:gd name="connsiteY13" fmla="*/ 0 h 1023792"/>
                <a:gd name="connsiteX14" fmla="*/ 944561 w 1188588"/>
                <a:gd name="connsiteY14" fmla="*/ 210369 h 1023792"/>
                <a:gd name="connsiteX15" fmla="*/ 995050 w 1188588"/>
                <a:gd name="connsiteY15" fmla="*/ 207564 h 1023792"/>
                <a:gd name="connsiteX16" fmla="*/ 995050 w 1188588"/>
                <a:gd name="connsiteY16" fmla="*/ 84148 h 1023792"/>
                <a:gd name="connsiteX17" fmla="*/ 1140905 w 1188588"/>
                <a:gd name="connsiteY17" fmla="*/ 84148 h 1023792"/>
                <a:gd name="connsiteX18" fmla="*/ 1154929 w 1188588"/>
                <a:gd name="connsiteY18" fmla="*/ 409517 h 1023792"/>
                <a:gd name="connsiteX19" fmla="*/ 1182978 w 1188588"/>
                <a:gd name="connsiteY19" fmla="*/ 429151 h 1023792"/>
                <a:gd name="connsiteX20" fmla="*/ 1188588 w 1188588"/>
                <a:gd name="connsiteY20" fmla="*/ 768545 h 1023792"/>
                <a:gd name="connsiteX21" fmla="*/ 1014684 w 1188588"/>
                <a:gd name="connsiteY21" fmla="*/ 973303 h 1023792"/>
                <a:gd name="connsiteX22" fmla="*/ 1014684 w 1188588"/>
                <a:gd name="connsiteY22" fmla="*/ 1015377 h 1023792"/>
                <a:gd name="connsiteX23" fmla="*/ 445288 w 1188588"/>
                <a:gd name="connsiteY23" fmla="*/ 1023792 h 1023792"/>
                <a:gd name="connsiteX0" fmla="*/ 445357 w 1188657"/>
                <a:gd name="connsiteY0" fmla="*/ 1023792 h 1023792"/>
                <a:gd name="connsiteX1" fmla="*/ 4986 w 1188657"/>
                <a:gd name="connsiteY1" fmla="*/ 468420 h 1023792"/>
                <a:gd name="connsiteX2" fmla="*/ 201330 w 1188657"/>
                <a:gd name="connsiteY2" fmla="*/ 328175 h 1023792"/>
                <a:gd name="connsiteX3" fmla="*/ 307916 w 1188657"/>
                <a:gd name="connsiteY3" fmla="*/ 437566 h 1023792"/>
                <a:gd name="connsiteX4" fmla="*/ 310721 w 1188657"/>
                <a:gd name="connsiteY4" fmla="*/ 84148 h 1023792"/>
                <a:gd name="connsiteX5" fmla="*/ 490235 w 1188657"/>
                <a:gd name="connsiteY5" fmla="*/ 84148 h 1023792"/>
                <a:gd name="connsiteX6" fmla="*/ 490235 w 1188657"/>
                <a:gd name="connsiteY6" fmla="*/ 218783 h 1023792"/>
                <a:gd name="connsiteX7" fmla="*/ 521089 w 1188657"/>
                <a:gd name="connsiteY7" fmla="*/ 218783 h 1023792"/>
                <a:gd name="connsiteX8" fmla="*/ 521089 w 1188657"/>
                <a:gd name="connsiteY8" fmla="*/ 67318 h 1023792"/>
                <a:gd name="connsiteX9" fmla="*/ 711823 w 1188657"/>
                <a:gd name="connsiteY9" fmla="*/ 67318 h 1023792"/>
                <a:gd name="connsiteX10" fmla="*/ 723042 w 1188657"/>
                <a:gd name="connsiteY10" fmla="*/ 218783 h 1023792"/>
                <a:gd name="connsiteX11" fmla="*/ 742677 w 1188657"/>
                <a:gd name="connsiteY11" fmla="*/ 215978 h 1023792"/>
                <a:gd name="connsiteX12" fmla="*/ 742677 w 1188657"/>
                <a:gd name="connsiteY12" fmla="*/ 0 h 1023792"/>
                <a:gd name="connsiteX13" fmla="*/ 944630 w 1188657"/>
                <a:gd name="connsiteY13" fmla="*/ 0 h 1023792"/>
                <a:gd name="connsiteX14" fmla="*/ 944630 w 1188657"/>
                <a:gd name="connsiteY14" fmla="*/ 210369 h 1023792"/>
                <a:gd name="connsiteX15" fmla="*/ 995119 w 1188657"/>
                <a:gd name="connsiteY15" fmla="*/ 207564 h 1023792"/>
                <a:gd name="connsiteX16" fmla="*/ 995119 w 1188657"/>
                <a:gd name="connsiteY16" fmla="*/ 84148 h 1023792"/>
                <a:gd name="connsiteX17" fmla="*/ 1140974 w 1188657"/>
                <a:gd name="connsiteY17" fmla="*/ 84148 h 1023792"/>
                <a:gd name="connsiteX18" fmla="*/ 1154998 w 1188657"/>
                <a:gd name="connsiteY18" fmla="*/ 409517 h 1023792"/>
                <a:gd name="connsiteX19" fmla="*/ 1183047 w 1188657"/>
                <a:gd name="connsiteY19" fmla="*/ 429151 h 1023792"/>
                <a:gd name="connsiteX20" fmla="*/ 1188657 w 1188657"/>
                <a:gd name="connsiteY20" fmla="*/ 768545 h 1023792"/>
                <a:gd name="connsiteX21" fmla="*/ 1014753 w 1188657"/>
                <a:gd name="connsiteY21" fmla="*/ 973303 h 1023792"/>
                <a:gd name="connsiteX22" fmla="*/ 1014753 w 1188657"/>
                <a:gd name="connsiteY22" fmla="*/ 1015377 h 1023792"/>
                <a:gd name="connsiteX23" fmla="*/ 445357 w 1188657"/>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37938 h 1037938"/>
                <a:gd name="connsiteX1" fmla="*/ 11031 w 1194702"/>
                <a:gd name="connsiteY1" fmla="*/ 482566 h 1037938"/>
                <a:gd name="connsiteX2" fmla="*/ 207375 w 1194702"/>
                <a:gd name="connsiteY2" fmla="*/ 342321 h 1037938"/>
                <a:gd name="connsiteX3" fmla="*/ 313961 w 1194702"/>
                <a:gd name="connsiteY3" fmla="*/ 451712 h 1037938"/>
                <a:gd name="connsiteX4" fmla="*/ 316766 w 1194702"/>
                <a:gd name="connsiteY4" fmla="*/ 98294 h 1037938"/>
                <a:gd name="connsiteX5" fmla="*/ 496280 w 1194702"/>
                <a:gd name="connsiteY5" fmla="*/ 98294 h 1037938"/>
                <a:gd name="connsiteX6" fmla="*/ 496280 w 1194702"/>
                <a:gd name="connsiteY6" fmla="*/ 232929 h 1037938"/>
                <a:gd name="connsiteX7" fmla="*/ 527134 w 1194702"/>
                <a:gd name="connsiteY7" fmla="*/ 232929 h 1037938"/>
                <a:gd name="connsiteX8" fmla="*/ 527134 w 1194702"/>
                <a:gd name="connsiteY8" fmla="*/ 81464 h 1037938"/>
                <a:gd name="connsiteX9" fmla="*/ 717868 w 1194702"/>
                <a:gd name="connsiteY9" fmla="*/ 81464 h 1037938"/>
                <a:gd name="connsiteX10" fmla="*/ 729087 w 1194702"/>
                <a:gd name="connsiteY10" fmla="*/ 232929 h 1037938"/>
                <a:gd name="connsiteX11" fmla="*/ 748722 w 1194702"/>
                <a:gd name="connsiteY11" fmla="*/ 230124 h 1037938"/>
                <a:gd name="connsiteX12" fmla="*/ 748722 w 1194702"/>
                <a:gd name="connsiteY12" fmla="*/ 14146 h 1037938"/>
                <a:gd name="connsiteX13" fmla="*/ 950675 w 1194702"/>
                <a:gd name="connsiteY13" fmla="*/ 14146 h 1037938"/>
                <a:gd name="connsiteX14" fmla="*/ 950675 w 1194702"/>
                <a:gd name="connsiteY14" fmla="*/ 224515 h 1037938"/>
                <a:gd name="connsiteX15" fmla="*/ 1001164 w 1194702"/>
                <a:gd name="connsiteY15" fmla="*/ 221710 h 1037938"/>
                <a:gd name="connsiteX16" fmla="*/ 1001164 w 1194702"/>
                <a:gd name="connsiteY16" fmla="*/ 98294 h 1037938"/>
                <a:gd name="connsiteX17" fmla="*/ 1147019 w 1194702"/>
                <a:gd name="connsiteY17" fmla="*/ 98294 h 1037938"/>
                <a:gd name="connsiteX18" fmla="*/ 1161043 w 1194702"/>
                <a:gd name="connsiteY18" fmla="*/ 423663 h 1037938"/>
                <a:gd name="connsiteX19" fmla="*/ 1189092 w 1194702"/>
                <a:gd name="connsiteY19" fmla="*/ 443297 h 1037938"/>
                <a:gd name="connsiteX20" fmla="*/ 1194702 w 1194702"/>
                <a:gd name="connsiteY20" fmla="*/ 782691 h 1037938"/>
                <a:gd name="connsiteX21" fmla="*/ 1020798 w 1194702"/>
                <a:gd name="connsiteY21" fmla="*/ 987449 h 1037938"/>
                <a:gd name="connsiteX22" fmla="*/ 1020798 w 1194702"/>
                <a:gd name="connsiteY22" fmla="*/ 1029523 h 1037938"/>
                <a:gd name="connsiteX23" fmla="*/ 451402 w 1194702"/>
                <a:gd name="connsiteY23" fmla="*/ 1037938 h 1037938"/>
                <a:gd name="connsiteX0" fmla="*/ 451402 w 1194702"/>
                <a:gd name="connsiteY0" fmla="*/ 1064930 h 1064930"/>
                <a:gd name="connsiteX1" fmla="*/ 11031 w 1194702"/>
                <a:gd name="connsiteY1" fmla="*/ 509558 h 1064930"/>
                <a:gd name="connsiteX2" fmla="*/ 207375 w 1194702"/>
                <a:gd name="connsiteY2" fmla="*/ 369313 h 1064930"/>
                <a:gd name="connsiteX3" fmla="*/ 313961 w 1194702"/>
                <a:gd name="connsiteY3" fmla="*/ 478704 h 1064930"/>
                <a:gd name="connsiteX4" fmla="*/ 316766 w 1194702"/>
                <a:gd name="connsiteY4" fmla="*/ 125286 h 1064930"/>
                <a:gd name="connsiteX5" fmla="*/ 496280 w 1194702"/>
                <a:gd name="connsiteY5" fmla="*/ 125286 h 1064930"/>
                <a:gd name="connsiteX6" fmla="*/ 496280 w 1194702"/>
                <a:gd name="connsiteY6" fmla="*/ 259921 h 1064930"/>
                <a:gd name="connsiteX7" fmla="*/ 527134 w 1194702"/>
                <a:gd name="connsiteY7" fmla="*/ 259921 h 1064930"/>
                <a:gd name="connsiteX8" fmla="*/ 527134 w 1194702"/>
                <a:gd name="connsiteY8" fmla="*/ 108456 h 1064930"/>
                <a:gd name="connsiteX9" fmla="*/ 717868 w 1194702"/>
                <a:gd name="connsiteY9" fmla="*/ 108456 h 1064930"/>
                <a:gd name="connsiteX10" fmla="*/ 729087 w 1194702"/>
                <a:gd name="connsiteY10" fmla="*/ 259921 h 1064930"/>
                <a:gd name="connsiteX11" fmla="*/ 748722 w 1194702"/>
                <a:gd name="connsiteY11" fmla="*/ 257116 h 1064930"/>
                <a:gd name="connsiteX12" fmla="*/ 748722 w 1194702"/>
                <a:gd name="connsiteY12" fmla="*/ 41138 h 1064930"/>
                <a:gd name="connsiteX13" fmla="*/ 950675 w 1194702"/>
                <a:gd name="connsiteY13" fmla="*/ 41138 h 1064930"/>
                <a:gd name="connsiteX14" fmla="*/ 950675 w 1194702"/>
                <a:gd name="connsiteY14" fmla="*/ 251507 h 1064930"/>
                <a:gd name="connsiteX15" fmla="*/ 1001164 w 1194702"/>
                <a:gd name="connsiteY15" fmla="*/ 248702 h 1064930"/>
                <a:gd name="connsiteX16" fmla="*/ 1001164 w 1194702"/>
                <a:gd name="connsiteY16" fmla="*/ 125286 h 1064930"/>
                <a:gd name="connsiteX17" fmla="*/ 1147019 w 1194702"/>
                <a:gd name="connsiteY17" fmla="*/ 125286 h 1064930"/>
                <a:gd name="connsiteX18" fmla="*/ 1161043 w 1194702"/>
                <a:gd name="connsiteY18" fmla="*/ 450655 h 1064930"/>
                <a:gd name="connsiteX19" fmla="*/ 1189092 w 1194702"/>
                <a:gd name="connsiteY19" fmla="*/ 470289 h 1064930"/>
                <a:gd name="connsiteX20" fmla="*/ 1194702 w 1194702"/>
                <a:gd name="connsiteY20" fmla="*/ 809683 h 1064930"/>
                <a:gd name="connsiteX21" fmla="*/ 1020798 w 1194702"/>
                <a:gd name="connsiteY21" fmla="*/ 1014441 h 1064930"/>
                <a:gd name="connsiteX22" fmla="*/ 1020798 w 1194702"/>
                <a:gd name="connsiteY22" fmla="*/ 1056515 h 1064930"/>
                <a:gd name="connsiteX23" fmla="*/ 451402 w 1194702"/>
                <a:gd name="connsiteY23" fmla="*/ 1064930 h 1064930"/>
                <a:gd name="connsiteX0" fmla="*/ 451402 w 1194702"/>
                <a:gd name="connsiteY0" fmla="*/ 1110486 h 1110486"/>
                <a:gd name="connsiteX1" fmla="*/ 11031 w 1194702"/>
                <a:gd name="connsiteY1" fmla="*/ 555114 h 1110486"/>
                <a:gd name="connsiteX2" fmla="*/ 207375 w 1194702"/>
                <a:gd name="connsiteY2" fmla="*/ 414869 h 1110486"/>
                <a:gd name="connsiteX3" fmla="*/ 313961 w 1194702"/>
                <a:gd name="connsiteY3" fmla="*/ 524260 h 1110486"/>
                <a:gd name="connsiteX4" fmla="*/ 316766 w 1194702"/>
                <a:gd name="connsiteY4" fmla="*/ 170842 h 1110486"/>
                <a:gd name="connsiteX5" fmla="*/ 496280 w 1194702"/>
                <a:gd name="connsiteY5" fmla="*/ 170842 h 1110486"/>
                <a:gd name="connsiteX6" fmla="*/ 496280 w 1194702"/>
                <a:gd name="connsiteY6" fmla="*/ 305477 h 1110486"/>
                <a:gd name="connsiteX7" fmla="*/ 527134 w 1194702"/>
                <a:gd name="connsiteY7" fmla="*/ 305477 h 1110486"/>
                <a:gd name="connsiteX8" fmla="*/ 527134 w 1194702"/>
                <a:gd name="connsiteY8" fmla="*/ 154012 h 1110486"/>
                <a:gd name="connsiteX9" fmla="*/ 717868 w 1194702"/>
                <a:gd name="connsiteY9" fmla="*/ 154012 h 1110486"/>
                <a:gd name="connsiteX10" fmla="*/ 729087 w 1194702"/>
                <a:gd name="connsiteY10" fmla="*/ 305477 h 1110486"/>
                <a:gd name="connsiteX11" fmla="*/ 748722 w 1194702"/>
                <a:gd name="connsiteY11" fmla="*/ 302672 h 1110486"/>
                <a:gd name="connsiteX12" fmla="*/ 748722 w 1194702"/>
                <a:gd name="connsiteY12" fmla="*/ 86694 h 1110486"/>
                <a:gd name="connsiteX13" fmla="*/ 950675 w 1194702"/>
                <a:gd name="connsiteY13" fmla="*/ 86694 h 1110486"/>
                <a:gd name="connsiteX14" fmla="*/ 950675 w 1194702"/>
                <a:gd name="connsiteY14" fmla="*/ 297063 h 1110486"/>
                <a:gd name="connsiteX15" fmla="*/ 1001164 w 1194702"/>
                <a:gd name="connsiteY15" fmla="*/ 294258 h 1110486"/>
                <a:gd name="connsiteX16" fmla="*/ 1001164 w 1194702"/>
                <a:gd name="connsiteY16" fmla="*/ 170842 h 1110486"/>
                <a:gd name="connsiteX17" fmla="*/ 1147019 w 1194702"/>
                <a:gd name="connsiteY17" fmla="*/ 170842 h 1110486"/>
                <a:gd name="connsiteX18" fmla="*/ 1161043 w 1194702"/>
                <a:gd name="connsiteY18" fmla="*/ 496211 h 1110486"/>
                <a:gd name="connsiteX19" fmla="*/ 1189092 w 1194702"/>
                <a:gd name="connsiteY19" fmla="*/ 515845 h 1110486"/>
                <a:gd name="connsiteX20" fmla="*/ 1194702 w 1194702"/>
                <a:gd name="connsiteY20" fmla="*/ 855239 h 1110486"/>
                <a:gd name="connsiteX21" fmla="*/ 1020798 w 1194702"/>
                <a:gd name="connsiteY21" fmla="*/ 1059997 h 1110486"/>
                <a:gd name="connsiteX22" fmla="*/ 1020798 w 1194702"/>
                <a:gd name="connsiteY22" fmla="*/ 1102071 h 1110486"/>
                <a:gd name="connsiteX23" fmla="*/ 451402 w 1194702"/>
                <a:gd name="connsiteY23" fmla="*/ 1110486 h 1110486"/>
                <a:gd name="connsiteX0" fmla="*/ 451402 w 1194702"/>
                <a:gd name="connsiteY0" fmla="*/ 1124506 h 1124506"/>
                <a:gd name="connsiteX1" fmla="*/ 11031 w 1194702"/>
                <a:gd name="connsiteY1" fmla="*/ 569134 h 1124506"/>
                <a:gd name="connsiteX2" fmla="*/ 207375 w 1194702"/>
                <a:gd name="connsiteY2" fmla="*/ 428889 h 1124506"/>
                <a:gd name="connsiteX3" fmla="*/ 313961 w 1194702"/>
                <a:gd name="connsiteY3" fmla="*/ 538280 h 1124506"/>
                <a:gd name="connsiteX4" fmla="*/ 316766 w 1194702"/>
                <a:gd name="connsiteY4" fmla="*/ 184862 h 1124506"/>
                <a:gd name="connsiteX5" fmla="*/ 496280 w 1194702"/>
                <a:gd name="connsiteY5" fmla="*/ 184862 h 1124506"/>
                <a:gd name="connsiteX6" fmla="*/ 496280 w 1194702"/>
                <a:gd name="connsiteY6" fmla="*/ 319497 h 1124506"/>
                <a:gd name="connsiteX7" fmla="*/ 527134 w 1194702"/>
                <a:gd name="connsiteY7" fmla="*/ 319497 h 1124506"/>
                <a:gd name="connsiteX8" fmla="*/ 527134 w 1194702"/>
                <a:gd name="connsiteY8" fmla="*/ 168032 h 1124506"/>
                <a:gd name="connsiteX9" fmla="*/ 723478 w 1194702"/>
                <a:gd name="connsiteY9" fmla="*/ 137178 h 1124506"/>
                <a:gd name="connsiteX10" fmla="*/ 729087 w 1194702"/>
                <a:gd name="connsiteY10" fmla="*/ 319497 h 1124506"/>
                <a:gd name="connsiteX11" fmla="*/ 748722 w 1194702"/>
                <a:gd name="connsiteY11" fmla="*/ 316692 h 1124506"/>
                <a:gd name="connsiteX12" fmla="*/ 748722 w 1194702"/>
                <a:gd name="connsiteY12" fmla="*/ 100714 h 1124506"/>
                <a:gd name="connsiteX13" fmla="*/ 950675 w 1194702"/>
                <a:gd name="connsiteY13" fmla="*/ 100714 h 1124506"/>
                <a:gd name="connsiteX14" fmla="*/ 950675 w 1194702"/>
                <a:gd name="connsiteY14" fmla="*/ 311083 h 1124506"/>
                <a:gd name="connsiteX15" fmla="*/ 1001164 w 1194702"/>
                <a:gd name="connsiteY15" fmla="*/ 308278 h 1124506"/>
                <a:gd name="connsiteX16" fmla="*/ 1001164 w 1194702"/>
                <a:gd name="connsiteY16" fmla="*/ 184862 h 1124506"/>
                <a:gd name="connsiteX17" fmla="*/ 1147019 w 1194702"/>
                <a:gd name="connsiteY17" fmla="*/ 184862 h 1124506"/>
                <a:gd name="connsiteX18" fmla="*/ 1161043 w 1194702"/>
                <a:gd name="connsiteY18" fmla="*/ 510231 h 1124506"/>
                <a:gd name="connsiteX19" fmla="*/ 1189092 w 1194702"/>
                <a:gd name="connsiteY19" fmla="*/ 529865 h 1124506"/>
                <a:gd name="connsiteX20" fmla="*/ 1194702 w 1194702"/>
                <a:gd name="connsiteY20" fmla="*/ 869259 h 1124506"/>
                <a:gd name="connsiteX21" fmla="*/ 1020798 w 1194702"/>
                <a:gd name="connsiteY21" fmla="*/ 1074017 h 1124506"/>
                <a:gd name="connsiteX22" fmla="*/ 1020798 w 1194702"/>
                <a:gd name="connsiteY22" fmla="*/ 1116091 h 1124506"/>
                <a:gd name="connsiteX23" fmla="*/ 451402 w 1194702"/>
                <a:gd name="connsiteY23" fmla="*/ 1124506 h 1124506"/>
                <a:gd name="connsiteX0" fmla="*/ 451402 w 1194702"/>
                <a:gd name="connsiteY0" fmla="*/ 1141340 h 1141340"/>
                <a:gd name="connsiteX1" fmla="*/ 11031 w 1194702"/>
                <a:gd name="connsiteY1" fmla="*/ 585968 h 1141340"/>
                <a:gd name="connsiteX2" fmla="*/ 207375 w 1194702"/>
                <a:gd name="connsiteY2" fmla="*/ 445723 h 1141340"/>
                <a:gd name="connsiteX3" fmla="*/ 313961 w 1194702"/>
                <a:gd name="connsiteY3" fmla="*/ 555114 h 1141340"/>
                <a:gd name="connsiteX4" fmla="*/ 316766 w 1194702"/>
                <a:gd name="connsiteY4" fmla="*/ 201696 h 1141340"/>
                <a:gd name="connsiteX5" fmla="*/ 496280 w 1194702"/>
                <a:gd name="connsiteY5" fmla="*/ 201696 h 1141340"/>
                <a:gd name="connsiteX6" fmla="*/ 496280 w 1194702"/>
                <a:gd name="connsiteY6" fmla="*/ 336331 h 1141340"/>
                <a:gd name="connsiteX7" fmla="*/ 527134 w 1194702"/>
                <a:gd name="connsiteY7" fmla="*/ 336331 h 1141340"/>
                <a:gd name="connsiteX8" fmla="*/ 524329 w 1194702"/>
                <a:gd name="connsiteY8" fmla="*/ 154012 h 1141340"/>
                <a:gd name="connsiteX9" fmla="*/ 723478 w 1194702"/>
                <a:gd name="connsiteY9" fmla="*/ 154012 h 1141340"/>
                <a:gd name="connsiteX10" fmla="*/ 729087 w 1194702"/>
                <a:gd name="connsiteY10" fmla="*/ 336331 h 1141340"/>
                <a:gd name="connsiteX11" fmla="*/ 748722 w 1194702"/>
                <a:gd name="connsiteY11" fmla="*/ 333526 h 1141340"/>
                <a:gd name="connsiteX12" fmla="*/ 748722 w 1194702"/>
                <a:gd name="connsiteY12" fmla="*/ 117548 h 1141340"/>
                <a:gd name="connsiteX13" fmla="*/ 950675 w 1194702"/>
                <a:gd name="connsiteY13" fmla="*/ 117548 h 1141340"/>
                <a:gd name="connsiteX14" fmla="*/ 950675 w 1194702"/>
                <a:gd name="connsiteY14" fmla="*/ 327917 h 1141340"/>
                <a:gd name="connsiteX15" fmla="*/ 1001164 w 1194702"/>
                <a:gd name="connsiteY15" fmla="*/ 325112 h 1141340"/>
                <a:gd name="connsiteX16" fmla="*/ 1001164 w 1194702"/>
                <a:gd name="connsiteY16" fmla="*/ 201696 h 1141340"/>
                <a:gd name="connsiteX17" fmla="*/ 1147019 w 1194702"/>
                <a:gd name="connsiteY17" fmla="*/ 201696 h 1141340"/>
                <a:gd name="connsiteX18" fmla="*/ 1161043 w 1194702"/>
                <a:gd name="connsiteY18" fmla="*/ 527065 h 1141340"/>
                <a:gd name="connsiteX19" fmla="*/ 1189092 w 1194702"/>
                <a:gd name="connsiteY19" fmla="*/ 546699 h 1141340"/>
                <a:gd name="connsiteX20" fmla="*/ 1194702 w 1194702"/>
                <a:gd name="connsiteY20" fmla="*/ 886093 h 1141340"/>
                <a:gd name="connsiteX21" fmla="*/ 1020798 w 1194702"/>
                <a:gd name="connsiteY21" fmla="*/ 1090851 h 1141340"/>
                <a:gd name="connsiteX22" fmla="*/ 1020798 w 1194702"/>
                <a:gd name="connsiteY22" fmla="*/ 1132925 h 1141340"/>
                <a:gd name="connsiteX23" fmla="*/ 451402 w 1194702"/>
                <a:gd name="connsiteY23" fmla="*/ 1141340 h 1141340"/>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矩形 31"/>
            <p:cNvSpPr/>
            <p:nvPr/>
          </p:nvSpPr>
          <p:spPr>
            <a:xfrm>
              <a:off x="5009565" y="6291407"/>
              <a:ext cx="835861" cy="2904235"/>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p:nvPr/>
        </p:nvGrpSpPr>
        <p:grpSpPr>
          <a:xfrm>
            <a:off x="2809235" y="3087009"/>
            <a:ext cx="1194702" cy="3770991"/>
            <a:chOff x="4681579" y="5027387"/>
            <a:chExt cx="1194702" cy="3770991"/>
          </a:xfrm>
        </p:grpSpPr>
        <p:sp>
          <p:nvSpPr>
            <p:cNvPr id="35" name="任意多边形 34"/>
            <p:cNvSpPr/>
            <p:nvPr/>
          </p:nvSpPr>
          <p:spPr>
            <a:xfrm>
              <a:off x="4681579" y="5027387"/>
              <a:ext cx="1194702" cy="1104142"/>
            </a:xfrm>
            <a:custGeom>
              <a:avLst/>
              <a:gdLst>
                <a:gd name="connsiteX0" fmla="*/ 440371 w 1183671"/>
                <a:gd name="connsiteY0" fmla="*/ 1023792 h 1023792"/>
                <a:gd name="connsiteX1" fmla="*/ 0 w 1183671"/>
                <a:gd name="connsiteY1" fmla="*/ 468420 h 1023792"/>
                <a:gd name="connsiteX2" fmla="*/ 196344 w 1183671"/>
                <a:gd name="connsiteY2" fmla="*/ 328175 h 1023792"/>
                <a:gd name="connsiteX3" fmla="*/ 302930 w 1183671"/>
                <a:gd name="connsiteY3" fmla="*/ 437566 h 1023792"/>
                <a:gd name="connsiteX4" fmla="*/ 305735 w 1183671"/>
                <a:gd name="connsiteY4" fmla="*/ 84148 h 1023792"/>
                <a:gd name="connsiteX5" fmla="*/ 485249 w 1183671"/>
                <a:gd name="connsiteY5" fmla="*/ 84148 h 1023792"/>
                <a:gd name="connsiteX6" fmla="*/ 485249 w 1183671"/>
                <a:gd name="connsiteY6" fmla="*/ 218783 h 1023792"/>
                <a:gd name="connsiteX7" fmla="*/ 516103 w 1183671"/>
                <a:gd name="connsiteY7" fmla="*/ 218783 h 1023792"/>
                <a:gd name="connsiteX8" fmla="*/ 516103 w 1183671"/>
                <a:gd name="connsiteY8" fmla="*/ 67318 h 1023792"/>
                <a:gd name="connsiteX9" fmla="*/ 706837 w 1183671"/>
                <a:gd name="connsiteY9" fmla="*/ 67318 h 1023792"/>
                <a:gd name="connsiteX10" fmla="*/ 718056 w 1183671"/>
                <a:gd name="connsiteY10" fmla="*/ 218783 h 1023792"/>
                <a:gd name="connsiteX11" fmla="*/ 737691 w 1183671"/>
                <a:gd name="connsiteY11" fmla="*/ 215978 h 1023792"/>
                <a:gd name="connsiteX12" fmla="*/ 737691 w 1183671"/>
                <a:gd name="connsiteY12" fmla="*/ 0 h 1023792"/>
                <a:gd name="connsiteX13" fmla="*/ 939644 w 1183671"/>
                <a:gd name="connsiteY13" fmla="*/ 0 h 1023792"/>
                <a:gd name="connsiteX14" fmla="*/ 939644 w 1183671"/>
                <a:gd name="connsiteY14" fmla="*/ 210369 h 1023792"/>
                <a:gd name="connsiteX15" fmla="*/ 990133 w 1183671"/>
                <a:gd name="connsiteY15" fmla="*/ 207564 h 1023792"/>
                <a:gd name="connsiteX16" fmla="*/ 990133 w 1183671"/>
                <a:gd name="connsiteY16" fmla="*/ 84148 h 1023792"/>
                <a:gd name="connsiteX17" fmla="*/ 1135988 w 1183671"/>
                <a:gd name="connsiteY17" fmla="*/ 84148 h 1023792"/>
                <a:gd name="connsiteX18" fmla="*/ 1150012 w 1183671"/>
                <a:gd name="connsiteY18" fmla="*/ 409517 h 1023792"/>
                <a:gd name="connsiteX19" fmla="*/ 1178061 w 1183671"/>
                <a:gd name="connsiteY19" fmla="*/ 429151 h 1023792"/>
                <a:gd name="connsiteX20" fmla="*/ 1183671 w 1183671"/>
                <a:gd name="connsiteY20" fmla="*/ 768545 h 1023792"/>
                <a:gd name="connsiteX21" fmla="*/ 1009767 w 1183671"/>
                <a:gd name="connsiteY21" fmla="*/ 973303 h 1023792"/>
                <a:gd name="connsiteX22" fmla="*/ 1009767 w 1183671"/>
                <a:gd name="connsiteY22" fmla="*/ 1015377 h 1023792"/>
                <a:gd name="connsiteX23" fmla="*/ 440371 w 1183671"/>
                <a:gd name="connsiteY23" fmla="*/ 1023792 h 1023792"/>
                <a:gd name="connsiteX0" fmla="*/ 445288 w 1188588"/>
                <a:gd name="connsiteY0" fmla="*/ 1023792 h 1023792"/>
                <a:gd name="connsiteX1" fmla="*/ 4917 w 1188588"/>
                <a:gd name="connsiteY1" fmla="*/ 468420 h 1023792"/>
                <a:gd name="connsiteX2" fmla="*/ 201261 w 1188588"/>
                <a:gd name="connsiteY2" fmla="*/ 328175 h 1023792"/>
                <a:gd name="connsiteX3" fmla="*/ 307847 w 1188588"/>
                <a:gd name="connsiteY3" fmla="*/ 437566 h 1023792"/>
                <a:gd name="connsiteX4" fmla="*/ 310652 w 1188588"/>
                <a:gd name="connsiteY4" fmla="*/ 84148 h 1023792"/>
                <a:gd name="connsiteX5" fmla="*/ 490166 w 1188588"/>
                <a:gd name="connsiteY5" fmla="*/ 84148 h 1023792"/>
                <a:gd name="connsiteX6" fmla="*/ 490166 w 1188588"/>
                <a:gd name="connsiteY6" fmla="*/ 218783 h 1023792"/>
                <a:gd name="connsiteX7" fmla="*/ 521020 w 1188588"/>
                <a:gd name="connsiteY7" fmla="*/ 218783 h 1023792"/>
                <a:gd name="connsiteX8" fmla="*/ 521020 w 1188588"/>
                <a:gd name="connsiteY8" fmla="*/ 67318 h 1023792"/>
                <a:gd name="connsiteX9" fmla="*/ 711754 w 1188588"/>
                <a:gd name="connsiteY9" fmla="*/ 67318 h 1023792"/>
                <a:gd name="connsiteX10" fmla="*/ 722973 w 1188588"/>
                <a:gd name="connsiteY10" fmla="*/ 218783 h 1023792"/>
                <a:gd name="connsiteX11" fmla="*/ 742608 w 1188588"/>
                <a:gd name="connsiteY11" fmla="*/ 215978 h 1023792"/>
                <a:gd name="connsiteX12" fmla="*/ 742608 w 1188588"/>
                <a:gd name="connsiteY12" fmla="*/ 0 h 1023792"/>
                <a:gd name="connsiteX13" fmla="*/ 944561 w 1188588"/>
                <a:gd name="connsiteY13" fmla="*/ 0 h 1023792"/>
                <a:gd name="connsiteX14" fmla="*/ 944561 w 1188588"/>
                <a:gd name="connsiteY14" fmla="*/ 210369 h 1023792"/>
                <a:gd name="connsiteX15" fmla="*/ 995050 w 1188588"/>
                <a:gd name="connsiteY15" fmla="*/ 207564 h 1023792"/>
                <a:gd name="connsiteX16" fmla="*/ 995050 w 1188588"/>
                <a:gd name="connsiteY16" fmla="*/ 84148 h 1023792"/>
                <a:gd name="connsiteX17" fmla="*/ 1140905 w 1188588"/>
                <a:gd name="connsiteY17" fmla="*/ 84148 h 1023792"/>
                <a:gd name="connsiteX18" fmla="*/ 1154929 w 1188588"/>
                <a:gd name="connsiteY18" fmla="*/ 409517 h 1023792"/>
                <a:gd name="connsiteX19" fmla="*/ 1182978 w 1188588"/>
                <a:gd name="connsiteY19" fmla="*/ 429151 h 1023792"/>
                <a:gd name="connsiteX20" fmla="*/ 1188588 w 1188588"/>
                <a:gd name="connsiteY20" fmla="*/ 768545 h 1023792"/>
                <a:gd name="connsiteX21" fmla="*/ 1014684 w 1188588"/>
                <a:gd name="connsiteY21" fmla="*/ 973303 h 1023792"/>
                <a:gd name="connsiteX22" fmla="*/ 1014684 w 1188588"/>
                <a:gd name="connsiteY22" fmla="*/ 1015377 h 1023792"/>
                <a:gd name="connsiteX23" fmla="*/ 445288 w 1188588"/>
                <a:gd name="connsiteY23" fmla="*/ 1023792 h 1023792"/>
                <a:gd name="connsiteX0" fmla="*/ 445357 w 1188657"/>
                <a:gd name="connsiteY0" fmla="*/ 1023792 h 1023792"/>
                <a:gd name="connsiteX1" fmla="*/ 4986 w 1188657"/>
                <a:gd name="connsiteY1" fmla="*/ 468420 h 1023792"/>
                <a:gd name="connsiteX2" fmla="*/ 201330 w 1188657"/>
                <a:gd name="connsiteY2" fmla="*/ 328175 h 1023792"/>
                <a:gd name="connsiteX3" fmla="*/ 307916 w 1188657"/>
                <a:gd name="connsiteY3" fmla="*/ 437566 h 1023792"/>
                <a:gd name="connsiteX4" fmla="*/ 310721 w 1188657"/>
                <a:gd name="connsiteY4" fmla="*/ 84148 h 1023792"/>
                <a:gd name="connsiteX5" fmla="*/ 490235 w 1188657"/>
                <a:gd name="connsiteY5" fmla="*/ 84148 h 1023792"/>
                <a:gd name="connsiteX6" fmla="*/ 490235 w 1188657"/>
                <a:gd name="connsiteY6" fmla="*/ 218783 h 1023792"/>
                <a:gd name="connsiteX7" fmla="*/ 521089 w 1188657"/>
                <a:gd name="connsiteY7" fmla="*/ 218783 h 1023792"/>
                <a:gd name="connsiteX8" fmla="*/ 521089 w 1188657"/>
                <a:gd name="connsiteY8" fmla="*/ 67318 h 1023792"/>
                <a:gd name="connsiteX9" fmla="*/ 711823 w 1188657"/>
                <a:gd name="connsiteY9" fmla="*/ 67318 h 1023792"/>
                <a:gd name="connsiteX10" fmla="*/ 723042 w 1188657"/>
                <a:gd name="connsiteY10" fmla="*/ 218783 h 1023792"/>
                <a:gd name="connsiteX11" fmla="*/ 742677 w 1188657"/>
                <a:gd name="connsiteY11" fmla="*/ 215978 h 1023792"/>
                <a:gd name="connsiteX12" fmla="*/ 742677 w 1188657"/>
                <a:gd name="connsiteY12" fmla="*/ 0 h 1023792"/>
                <a:gd name="connsiteX13" fmla="*/ 944630 w 1188657"/>
                <a:gd name="connsiteY13" fmla="*/ 0 h 1023792"/>
                <a:gd name="connsiteX14" fmla="*/ 944630 w 1188657"/>
                <a:gd name="connsiteY14" fmla="*/ 210369 h 1023792"/>
                <a:gd name="connsiteX15" fmla="*/ 995119 w 1188657"/>
                <a:gd name="connsiteY15" fmla="*/ 207564 h 1023792"/>
                <a:gd name="connsiteX16" fmla="*/ 995119 w 1188657"/>
                <a:gd name="connsiteY16" fmla="*/ 84148 h 1023792"/>
                <a:gd name="connsiteX17" fmla="*/ 1140974 w 1188657"/>
                <a:gd name="connsiteY17" fmla="*/ 84148 h 1023792"/>
                <a:gd name="connsiteX18" fmla="*/ 1154998 w 1188657"/>
                <a:gd name="connsiteY18" fmla="*/ 409517 h 1023792"/>
                <a:gd name="connsiteX19" fmla="*/ 1183047 w 1188657"/>
                <a:gd name="connsiteY19" fmla="*/ 429151 h 1023792"/>
                <a:gd name="connsiteX20" fmla="*/ 1188657 w 1188657"/>
                <a:gd name="connsiteY20" fmla="*/ 768545 h 1023792"/>
                <a:gd name="connsiteX21" fmla="*/ 1014753 w 1188657"/>
                <a:gd name="connsiteY21" fmla="*/ 973303 h 1023792"/>
                <a:gd name="connsiteX22" fmla="*/ 1014753 w 1188657"/>
                <a:gd name="connsiteY22" fmla="*/ 1015377 h 1023792"/>
                <a:gd name="connsiteX23" fmla="*/ 445357 w 1188657"/>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23792 h 1023792"/>
                <a:gd name="connsiteX1" fmla="*/ 11031 w 1194702"/>
                <a:gd name="connsiteY1" fmla="*/ 468420 h 1023792"/>
                <a:gd name="connsiteX2" fmla="*/ 207375 w 1194702"/>
                <a:gd name="connsiteY2" fmla="*/ 328175 h 1023792"/>
                <a:gd name="connsiteX3" fmla="*/ 313961 w 1194702"/>
                <a:gd name="connsiteY3" fmla="*/ 437566 h 1023792"/>
                <a:gd name="connsiteX4" fmla="*/ 316766 w 1194702"/>
                <a:gd name="connsiteY4" fmla="*/ 84148 h 1023792"/>
                <a:gd name="connsiteX5" fmla="*/ 496280 w 1194702"/>
                <a:gd name="connsiteY5" fmla="*/ 84148 h 1023792"/>
                <a:gd name="connsiteX6" fmla="*/ 496280 w 1194702"/>
                <a:gd name="connsiteY6" fmla="*/ 218783 h 1023792"/>
                <a:gd name="connsiteX7" fmla="*/ 527134 w 1194702"/>
                <a:gd name="connsiteY7" fmla="*/ 218783 h 1023792"/>
                <a:gd name="connsiteX8" fmla="*/ 527134 w 1194702"/>
                <a:gd name="connsiteY8" fmla="*/ 67318 h 1023792"/>
                <a:gd name="connsiteX9" fmla="*/ 717868 w 1194702"/>
                <a:gd name="connsiteY9" fmla="*/ 67318 h 1023792"/>
                <a:gd name="connsiteX10" fmla="*/ 729087 w 1194702"/>
                <a:gd name="connsiteY10" fmla="*/ 218783 h 1023792"/>
                <a:gd name="connsiteX11" fmla="*/ 748722 w 1194702"/>
                <a:gd name="connsiteY11" fmla="*/ 215978 h 1023792"/>
                <a:gd name="connsiteX12" fmla="*/ 748722 w 1194702"/>
                <a:gd name="connsiteY12" fmla="*/ 0 h 1023792"/>
                <a:gd name="connsiteX13" fmla="*/ 950675 w 1194702"/>
                <a:gd name="connsiteY13" fmla="*/ 0 h 1023792"/>
                <a:gd name="connsiteX14" fmla="*/ 950675 w 1194702"/>
                <a:gd name="connsiteY14" fmla="*/ 210369 h 1023792"/>
                <a:gd name="connsiteX15" fmla="*/ 1001164 w 1194702"/>
                <a:gd name="connsiteY15" fmla="*/ 207564 h 1023792"/>
                <a:gd name="connsiteX16" fmla="*/ 1001164 w 1194702"/>
                <a:gd name="connsiteY16" fmla="*/ 84148 h 1023792"/>
                <a:gd name="connsiteX17" fmla="*/ 1147019 w 1194702"/>
                <a:gd name="connsiteY17" fmla="*/ 84148 h 1023792"/>
                <a:gd name="connsiteX18" fmla="*/ 1161043 w 1194702"/>
                <a:gd name="connsiteY18" fmla="*/ 409517 h 1023792"/>
                <a:gd name="connsiteX19" fmla="*/ 1189092 w 1194702"/>
                <a:gd name="connsiteY19" fmla="*/ 429151 h 1023792"/>
                <a:gd name="connsiteX20" fmla="*/ 1194702 w 1194702"/>
                <a:gd name="connsiteY20" fmla="*/ 768545 h 1023792"/>
                <a:gd name="connsiteX21" fmla="*/ 1020798 w 1194702"/>
                <a:gd name="connsiteY21" fmla="*/ 973303 h 1023792"/>
                <a:gd name="connsiteX22" fmla="*/ 1020798 w 1194702"/>
                <a:gd name="connsiteY22" fmla="*/ 1015377 h 1023792"/>
                <a:gd name="connsiteX23" fmla="*/ 451402 w 1194702"/>
                <a:gd name="connsiteY23" fmla="*/ 1023792 h 1023792"/>
                <a:gd name="connsiteX0" fmla="*/ 451402 w 1194702"/>
                <a:gd name="connsiteY0" fmla="*/ 1037938 h 1037938"/>
                <a:gd name="connsiteX1" fmla="*/ 11031 w 1194702"/>
                <a:gd name="connsiteY1" fmla="*/ 482566 h 1037938"/>
                <a:gd name="connsiteX2" fmla="*/ 207375 w 1194702"/>
                <a:gd name="connsiteY2" fmla="*/ 342321 h 1037938"/>
                <a:gd name="connsiteX3" fmla="*/ 313961 w 1194702"/>
                <a:gd name="connsiteY3" fmla="*/ 451712 h 1037938"/>
                <a:gd name="connsiteX4" fmla="*/ 316766 w 1194702"/>
                <a:gd name="connsiteY4" fmla="*/ 98294 h 1037938"/>
                <a:gd name="connsiteX5" fmla="*/ 496280 w 1194702"/>
                <a:gd name="connsiteY5" fmla="*/ 98294 h 1037938"/>
                <a:gd name="connsiteX6" fmla="*/ 496280 w 1194702"/>
                <a:gd name="connsiteY6" fmla="*/ 232929 h 1037938"/>
                <a:gd name="connsiteX7" fmla="*/ 527134 w 1194702"/>
                <a:gd name="connsiteY7" fmla="*/ 232929 h 1037938"/>
                <a:gd name="connsiteX8" fmla="*/ 527134 w 1194702"/>
                <a:gd name="connsiteY8" fmla="*/ 81464 h 1037938"/>
                <a:gd name="connsiteX9" fmla="*/ 717868 w 1194702"/>
                <a:gd name="connsiteY9" fmla="*/ 81464 h 1037938"/>
                <a:gd name="connsiteX10" fmla="*/ 729087 w 1194702"/>
                <a:gd name="connsiteY10" fmla="*/ 232929 h 1037938"/>
                <a:gd name="connsiteX11" fmla="*/ 748722 w 1194702"/>
                <a:gd name="connsiteY11" fmla="*/ 230124 h 1037938"/>
                <a:gd name="connsiteX12" fmla="*/ 748722 w 1194702"/>
                <a:gd name="connsiteY12" fmla="*/ 14146 h 1037938"/>
                <a:gd name="connsiteX13" fmla="*/ 950675 w 1194702"/>
                <a:gd name="connsiteY13" fmla="*/ 14146 h 1037938"/>
                <a:gd name="connsiteX14" fmla="*/ 950675 w 1194702"/>
                <a:gd name="connsiteY14" fmla="*/ 224515 h 1037938"/>
                <a:gd name="connsiteX15" fmla="*/ 1001164 w 1194702"/>
                <a:gd name="connsiteY15" fmla="*/ 221710 h 1037938"/>
                <a:gd name="connsiteX16" fmla="*/ 1001164 w 1194702"/>
                <a:gd name="connsiteY16" fmla="*/ 98294 h 1037938"/>
                <a:gd name="connsiteX17" fmla="*/ 1147019 w 1194702"/>
                <a:gd name="connsiteY17" fmla="*/ 98294 h 1037938"/>
                <a:gd name="connsiteX18" fmla="*/ 1161043 w 1194702"/>
                <a:gd name="connsiteY18" fmla="*/ 423663 h 1037938"/>
                <a:gd name="connsiteX19" fmla="*/ 1189092 w 1194702"/>
                <a:gd name="connsiteY19" fmla="*/ 443297 h 1037938"/>
                <a:gd name="connsiteX20" fmla="*/ 1194702 w 1194702"/>
                <a:gd name="connsiteY20" fmla="*/ 782691 h 1037938"/>
                <a:gd name="connsiteX21" fmla="*/ 1020798 w 1194702"/>
                <a:gd name="connsiteY21" fmla="*/ 987449 h 1037938"/>
                <a:gd name="connsiteX22" fmla="*/ 1020798 w 1194702"/>
                <a:gd name="connsiteY22" fmla="*/ 1029523 h 1037938"/>
                <a:gd name="connsiteX23" fmla="*/ 451402 w 1194702"/>
                <a:gd name="connsiteY23" fmla="*/ 1037938 h 1037938"/>
                <a:gd name="connsiteX0" fmla="*/ 451402 w 1194702"/>
                <a:gd name="connsiteY0" fmla="*/ 1064930 h 1064930"/>
                <a:gd name="connsiteX1" fmla="*/ 11031 w 1194702"/>
                <a:gd name="connsiteY1" fmla="*/ 509558 h 1064930"/>
                <a:gd name="connsiteX2" fmla="*/ 207375 w 1194702"/>
                <a:gd name="connsiteY2" fmla="*/ 369313 h 1064930"/>
                <a:gd name="connsiteX3" fmla="*/ 313961 w 1194702"/>
                <a:gd name="connsiteY3" fmla="*/ 478704 h 1064930"/>
                <a:gd name="connsiteX4" fmla="*/ 316766 w 1194702"/>
                <a:gd name="connsiteY4" fmla="*/ 125286 h 1064930"/>
                <a:gd name="connsiteX5" fmla="*/ 496280 w 1194702"/>
                <a:gd name="connsiteY5" fmla="*/ 125286 h 1064930"/>
                <a:gd name="connsiteX6" fmla="*/ 496280 w 1194702"/>
                <a:gd name="connsiteY6" fmla="*/ 259921 h 1064930"/>
                <a:gd name="connsiteX7" fmla="*/ 527134 w 1194702"/>
                <a:gd name="connsiteY7" fmla="*/ 259921 h 1064930"/>
                <a:gd name="connsiteX8" fmla="*/ 527134 w 1194702"/>
                <a:gd name="connsiteY8" fmla="*/ 108456 h 1064930"/>
                <a:gd name="connsiteX9" fmla="*/ 717868 w 1194702"/>
                <a:gd name="connsiteY9" fmla="*/ 108456 h 1064930"/>
                <a:gd name="connsiteX10" fmla="*/ 729087 w 1194702"/>
                <a:gd name="connsiteY10" fmla="*/ 259921 h 1064930"/>
                <a:gd name="connsiteX11" fmla="*/ 748722 w 1194702"/>
                <a:gd name="connsiteY11" fmla="*/ 257116 h 1064930"/>
                <a:gd name="connsiteX12" fmla="*/ 748722 w 1194702"/>
                <a:gd name="connsiteY12" fmla="*/ 41138 h 1064930"/>
                <a:gd name="connsiteX13" fmla="*/ 950675 w 1194702"/>
                <a:gd name="connsiteY13" fmla="*/ 41138 h 1064930"/>
                <a:gd name="connsiteX14" fmla="*/ 950675 w 1194702"/>
                <a:gd name="connsiteY14" fmla="*/ 251507 h 1064930"/>
                <a:gd name="connsiteX15" fmla="*/ 1001164 w 1194702"/>
                <a:gd name="connsiteY15" fmla="*/ 248702 h 1064930"/>
                <a:gd name="connsiteX16" fmla="*/ 1001164 w 1194702"/>
                <a:gd name="connsiteY16" fmla="*/ 125286 h 1064930"/>
                <a:gd name="connsiteX17" fmla="*/ 1147019 w 1194702"/>
                <a:gd name="connsiteY17" fmla="*/ 125286 h 1064930"/>
                <a:gd name="connsiteX18" fmla="*/ 1161043 w 1194702"/>
                <a:gd name="connsiteY18" fmla="*/ 450655 h 1064930"/>
                <a:gd name="connsiteX19" fmla="*/ 1189092 w 1194702"/>
                <a:gd name="connsiteY19" fmla="*/ 470289 h 1064930"/>
                <a:gd name="connsiteX20" fmla="*/ 1194702 w 1194702"/>
                <a:gd name="connsiteY20" fmla="*/ 809683 h 1064930"/>
                <a:gd name="connsiteX21" fmla="*/ 1020798 w 1194702"/>
                <a:gd name="connsiteY21" fmla="*/ 1014441 h 1064930"/>
                <a:gd name="connsiteX22" fmla="*/ 1020798 w 1194702"/>
                <a:gd name="connsiteY22" fmla="*/ 1056515 h 1064930"/>
                <a:gd name="connsiteX23" fmla="*/ 451402 w 1194702"/>
                <a:gd name="connsiteY23" fmla="*/ 1064930 h 1064930"/>
                <a:gd name="connsiteX0" fmla="*/ 451402 w 1194702"/>
                <a:gd name="connsiteY0" fmla="*/ 1110486 h 1110486"/>
                <a:gd name="connsiteX1" fmla="*/ 11031 w 1194702"/>
                <a:gd name="connsiteY1" fmla="*/ 555114 h 1110486"/>
                <a:gd name="connsiteX2" fmla="*/ 207375 w 1194702"/>
                <a:gd name="connsiteY2" fmla="*/ 414869 h 1110486"/>
                <a:gd name="connsiteX3" fmla="*/ 313961 w 1194702"/>
                <a:gd name="connsiteY3" fmla="*/ 524260 h 1110486"/>
                <a:gd name="connsiteX4" fmla="*/ 316766 w 1194702"/>
                <a:gd name="connsiteY4" fmla="*/ 170842 h 1110486"/>
                <a:gd name="connsiteX5" fmla="*/ 496280 w 1194702"/>
                <a:gd name="connsiteY5" fmla="*/ 170842 h 1110486"/>
                <a:gd name="connsiteX6" fmla="*/ 496280 w 1194702"/>
                <a:gd name="connsiteY6" fmla="*/ 305477 h 1110486"/>
                <a:gd name="connsiteX7" fmla="*/ 527134 w 1194702"/>
                <a:gd name="connsiteY7" fmla="*/ 305477 h 1110486"/>
                <a:gd name="connsiteX8" fmla="*/ 527134 w 1194702"/>
                <a:gd name="connsiteY8" fmla="*/ 154012 h 1110486"/>
                <a:gd name="connsiteX9" fmla="*/ 717868 w 1194702"/>
                <a:gd name="connsiteY9" fmla="*/ 154012 h 1110486"/>
                <a:gd name="connsiteX10" fmla="*/ 729087 w 1194702"/>
                <a:gd name="connsiteY10" fmla="*/ 305477 h 1110486"/>
                <a:gd name="connsiteX11" fmla="*/ 748722 w 1194702"/>
                <a:gd name="connsiteY11" fmla="*/ 302672 h 1110486"/>
                <a:gd name="connsiteX12" fmla="*/ 748722 w 1194702"/>
                <a:gd name="connsiteY12" fmla="*/ 86694 h 1110486"/>
                <a:gd name="connsiteX13" fmla="*/ 950675 w 1194702"/>
                <a:gd name="connsiteY13" fmla="*/ 86694 h 1110486"/>
                <a:gd name="connsiteX14" fmla="*/ 950675 w 1194702"/>
                <a:gd name="connsiteY14" fmla="*/ 297063 h 1110486"/>
                <a:gd name="connsiteX15" fmla="*/ 1001164 w 1194702"/>
                <a:gd name="connsiteY15" fmla="*/ 294258 h 1110486"/>
                <a:gd name="connsiteX16" fmla="*/ 1001164 w 1194702"/>
                <a:gd name="connsiteY16" fmla="*/ 170842 h 1110486"/>
                <a:gd name="connsiteX17" fmla="*/ 1147019 w 1194702"/>
                <a:gd name="connsiteY17" fmla="*/ 170842 h 1110486"/>
                <a:gd name="connsiteX18" fmla="*/ 1161043 w 1194702"/>
                <a:gd name="connsiteY18" fmla="*/ 496211 h 1110486"/>
                <a:gd name="connsiteX19" fmla="*/ 1189092 w 1194702"/>
                <a:gd name="connsiteY19" fmla="*/ 515845 h 1110486"/>
                <a:gd name="connsiteX20" fmla="*/ 1194702 w 1194702"/>
                <a:gd name="connsiteY20" fmla="*/ 855239 h 1110486"/>
                <a:gd name="connsiteX21" fmla="*/ 1020798 w 1194702"/>
                <a:gd name="connsiteY21" fmla="*/ 1059997 h 1110486"/>
                <a:gd name="connsiteX22" fmla="*/ 1020798 w 1194702"/>
                <a:gd name="connsiteY22" fmla="*/ 1102071 h 1110486"/>
                <a:gd name="connsiteX23" fmla="*/ 451402 w 1194702"/>
                <a:gd name="connsiteY23" fmla="*/ 1110486 h 1110486"/>
                <a:gd name="connsiteX0" fmla="*/ 451402 w 1194702"/>
                <a:gd name="connsiteY0" fmla="*/ 1124506 h 1124506"/>
                <a:gd name="connsiteX1" fmla="*/ 11031 w 1194702"/>
                <a:gd name="connsiteY1" fmla="*/ 569134 h 1124506"/>
                <a:gd name="connsiteX2" fmla="*/ 207375 w 1194702"/>
                <a:gd name="connsiteY2" fmla="*/ 428889 h 1124506"/>
                <a:gd name="connsiteX3" fmla="*/ 313961 w 1194702"/>
                <a:gd name="connsiteY3" fmla="*/ 538280 h 1124506"/>
                <a:gd name="connsiteX4" fmla="*/ 316766 w 1194702"/>
                <a:gd name="connsiteY4" fmla="*/ 184862 h 1124506"/>
                <a:gd name="connsiteX5" fmla="*/ 496280 w 1194702"/>
                <a:gd name="connsiteY5" fmla="*/ 184862 h 1124506"/>
                <a:gd name="connsiteX6" fmla="*/ 496280 w 1194702"/>
                <a:gd name="connsiteY6" fmla="*/ 319497 h 1124506"/>
                <a:gd name="connsiteX7" fmla="*/ 527134 w 1194702"/>
                <a:gd name="connsiteY7" fmla="*/ 319497 h 1124506"/>
                <a:gd name="connsiteX8" fmla="*/ 527134 w 1194702"/>
                <a:gd name="connsiteY8" fmla="*/ 168032 h 1124506"/>
                <a:gd name="connsiteX9" fmla="*/ 723478 w 1194702"/>
                <a:gd name="connsiteY9" fmla="*/ 137178 h 1124506"/>
                <a:gd name="connsiteX10" fmla="*/ 729087 w 1194702"/>
                <a:gd name="connsiteY10" fmla="*/ 319497 h 1124506"/>
                <a:gd name="connsiteX11" fmla="*/ 748722 w 1194702"/>
                <a:gd name="connsiteY11" fmla="*/ 316692 h 1124506"/>
                <a:gd name="connsiteX12" fmla="*/ 748722 w 1194702"/>
                <a:gd name="connsiteY12" fmla="*/ 100714 h 1124506"/>
                <a:gd name="connsiteX13" fmla="*/ 950675 w 1194702"/>
                <a:gd name="connsiteY13" fmla="*/ 100714 h 1124506"/>
                <a:gd name="connsiteX14" fmla="*/ 950675 w 1194702"/>
                <a:gd name="connsiteY14" fmla="*/ 311083 h 1124506"/>
                <a:gd name="connsiteX15" fmla="*/ 1001164 w 1194702"/>
                <a:gd name="connsiteY15" fmla="*/ 308278 h 1124506"/>
                <a:gd name="connsiteX16" fmla="*/ 1001164 w 1194702"/>
                <a:gd name="connsiteY16" fmla="*/ 184862 h 1124506"/>
                <a:gd name="connsiteX17" fmla="*/ 1147019 w 1194702"/>
                <a:gd name="connsiteY17" fmla="*/ 184862 h 1124506"/>
                <a:gd name="connsiteX18" fmla="*/ 1161043 w 1194702"/>
                <a:gd name="connsiteY18" fmla="*/ 510231 h 1124506"/>
                <a:gd name="connsiteX19" fmla="*/ 1189092 w 1194702"/>
                <a:gd name="connsiteY19" fmla="*/ 529865 h 1124506"/>
                <a:gd name="connsiteX20" fmla="*/ 1194702 w 1194702"/>
                <a:gd name="connsiteY20" fmla="*/ 869259 h 1124506"/>
                <a:gd name="connsiteX21" fmla="*/ 1020798 w 1194702"/>
                <a:gd name="connsiteY21" fmla="*/ 1074017 h 1124506"/>
                <a:gd name="connsiteX22" fmla="*/ 1020798 w 1194702"/>
                <a:gd name="connsiteY22" fmla="*/ 1116091 h 1124506"/>
                <a:gd name="connsiteX23" fmla="*/ 451402 w 1194702"/>
                <a:gd name="connsiteY23" fmla="*/ 1124506 h 1124506"/>
                <a:gd name="connsiteX0" fmla="*/ 451402 w 1194702"/>
                <a:gd name="connsiteY0" fmla="*/ 1141340 h 1141340"/>
                <a:gd name="connsiteX1" fmla="*/ 11031 w 1194702"/>
                <a:gd name="connsiteY1" fmla="*/ 585968 h 1141340"/>
                <a:gd name="connsiteX2" fmla="*/ 207375 w 1194702"/>
                <a:gd name="connsiteY2" fmla="*/ 445723 h 1141340"/>
                <a:gd name="connsiteX3" fmla="*/ 313961 w 1194702"/>
                <a:gd name="connsiteY3" fmla="*/ 555114 h 1141340"/>
                <a:gd name="connsiteX4" fmla="*/ 316766 w 1194702"/>
                <a:gd name="connsiteY4" fmla="*/ 201696 h 1141340"/>
                <a:gd name="connsiteX5" fmla="*/ 496280 w 1194702"/>
                <a:gd name="connsiteY5" fmla="*/ 201696 h 1141340"/>
                <a:gd name="connsiteX6" fmla="*/ 496280 w 1194702"/>
                <a:gd name="connsiteY6" fmla="*/ 336331 h 1141340"/>
                <a:gd name="connsiteX7" fmla="*/ 527134 w 1194702"/>
                <a:gd name="connsiteY7" fmla="*/ 336331 h 1141340"/>
                <a:gd name="connsiteX8" fmla="*/ 524329 w 1194702"/>
                <a:gd name="connsiteY8" fmla="*/ 154012 h 1141340"/>
                <a:gd name="connsiteX9" fmla="*/ 723478 w 1194702"/>
                <a:gd name="connsiteY9" fmla="*/ 154012 h 1141340"/>
                <a:gd name="connsiteX10" fmla="*/ 729087 w 1194702"/>
                <a:gd name="connsiteY10" fmla="*/ 336331 h 1141340"/>
                <a:gd name="connsiteX11" fmla="*/ 748722 w 1194702"/>
                <a:gd name="connsiteY11" fmla="*/ 333526 h 1141340"/>
                <a:gd name="connsiteX12" fmla="*/ 748722 w 1194702"/>
                <a:gd name="connsiteY12" fmla="*/ 117548 h 1141340"/>
                <a:gd name="connsiteX13" fmla="*/ 950675 w 1194702"/>
                <a:gd name="connsiteY13" fmla="*/ 117548 h 1141340"/>
                <a:gd name="connsiteX14" fmla="*/ 950675 w 1194702"/>
                <a:gd name="connsiteY14" fmla="*/ 327917 h 1141340"/>
                <a:gd name="connsiteX15" fmla="*/ 1001164 w 1194702"/>
                <a:gd name="connsiteY15" fmla="*/ 325112 h 1141340"/>
                <a:gd name="connsiteX16" fmla="*/ 1001164 w 1194702"/>
                <a:gd name="connsiteY16" fmla="*/ 201696 h 1141340"/>
                <a:gd name="connsiteX17" fmla="*/ 1147019 w 1194702"/>
                <a:gd name="connsiteY17" fmla="*/ 201696 h 1141340"/>
                <a:gd name="connsiteX18" fmla="*/ 1161043 w 1194702"/>
                <a:gd name="connsiteY18" fmla="*/ 527065 h 1141340"/>
                <a:gd name="connsiteX19" fmla="*/ 1189092 w 1194702"/>
                <a:gd name="connsiteY19" fmla="*/ 546699 h 1141340"/>
                <a:gd name="connsiteX20" fmla="*/ 1194702 w 1194702"/>
                <a:gd name="connsiteY20" fmla="*/ 886093 h 1141340"/>
                <a:gd name="connsiteX21" fmla="*/ 1020798 w 1194702"/>
                <a:gd name="connsiteY21" fmla="*/ 1090851 h 1141340"/>
                <a:gd name="connsiteX22" fmla="*/ 1020798 w 1194702"/>
                <a:gd name="connsiteY22" fmla="*/ 1132925 h 1141340"/>
                <a:gd name="connsiteX23" fmla="*/ 451402 w 1194702"/>
                <a:gd name="connsiteY23" fmla="*/ 1141340 h 1141340"/>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 name="connsiteX0" fmla="*/ 451402 w 1194702"/>
                <a:gd name="connsiteY0" fmla="*/ 1104142 h 1104142"/>
                <a:gd name="connsiteX1" fmla="*/ 11031 w 1194702"/>
                <a:gd name="connsiteY1" fmla="*/ 548770 h 1104142"/>
                <a:gd name="connsiteX2" fmla="*/ 207375 w 1194702"/>
                <a:gd name="connsiteY2" fmla="*/ 408525 h 1104142"/>
                <a:gd name="connsiteX3" fmla="*/ 313961 w 1194702"/>
                <a:gd name="connsiteY3" fmla="*/ 517916 h 1104142"/>
                <a:gd name="connsiteX4" fmla="*/ 316766 w 1194702"/>
                <a:gd name="connsiteY4" fmla="*/ 164498 h 1104142"/>
                <a:gd name="connsiteX5" fmla="*/ 496280 w 1194702"/>
                <a:gd name="connsiteY5" fmla="*/ 164498 h 1104142"/>
                <a:gd name="connsiteX6" fmla="*/ 496280 w 1194702"/>
                <a:gd name="connsiteY6" fmla="*/ 299133 h 1104142"/>
                <a:gd name="connsiteX7" fmla="*/ 527134 w 1194702"/>
                <a:gd name="connsiteY7" fmla="*/ 299133 h 1104142"/>
                <a:gd name="connsiteX8" fmla="*/ 524329 w 1194702"/>
                <a:gd name="connsiteY8" fmla="*/ 116814 h 1104142"/>
                <a:gd name="connsiteX9" fmla="*/ 723478 w 1194702"/>
                <a:gd name="connsiteY9" fmla="*/ 116814 h 1104142"/>
                <a:gd name="connsiteX10" fmla="*/ 729087 w 1194702"/>
                <a:gd name="connsiteY10" fmla="*/ 299133 h 1104142"/>
                <a:gd name="connsiteX11" fmla="*/ 748722 w 1194702"/>
                <a:gd name="connsiteY11" fmla="*/ 296328 h 1104142"/>
                <a:gd name="connsiteX12" fmla="*/ 748722 w 1194702"/>
                <a:gd name="connsiteY12" fmla="*/ 80350 h 1104142"/>
                <a:gd name="connsiteX13" fmla="*/ 950675 w 1194702"/>
                <a:gd name="connsiteY13" fmla="*/ 80350 h 1104142"/>
                <a:gd name="connsiteX14" fmla="*/ 950675 w 1194702"/>
                <a:gd name="connsiteY14" fmla="*/ 290719 h 1104142"/>
                <a:gd name="connsiteX15" fmla="*/ 1001164 w 1194702"/>
                <a:gd name="connsiteY15" fmla="*/ 287914 h 1104142"/>
                <a:gd name="connsiteX16" fmla="*/ 1001164 w 1194702"/>
                <a:gd name="connsiteY16" fmla="*/ 164498 h 1104142"/>
                <a:gd name="connsiteX17" fmla="*/ 1147019 w 1194702"/>
                <a:gd name="connsiteY17" fmla="*/ 164498 h 1104142"/>
                <a:gd name="connsiteX18" fmla="*/ 1161043 w 1194702"/>
                <a:gd name="connsiteY18" fmla="*/ 489867 h 1104142"/>
                <a:gd name="connsiteX19" fmla="*/ 1189092 w 1194702"/>
                <a:gd name="connsiteY19" fmla="*/ 509501 h 1104142"/>
                <a:gd name="connsiteX20" fmla="*/ 1194702 w 1194702"/>
                <a:gd name="connsiteY20" fmla="*/ 848895 h 1104142"/>
                <a:gd name="connsiteX21" fmla="*/ 1020798 w 1194702"/>
                <a:gd name="connsiteY21" fmla="*/ 1053653 h 1104142"/>
                <a:gd name="connsiteX22" fmla="*/ 1020798 w 1194702"/>
                <a:gd name="connsiteY22" fmla="*/ 1095727 h 1104142"/>
                <a:gd name="connsiteX23" fmla="*/ 451402 w 1194702"/>
                <a:gd name="connsiteY23" fmla="*/ 1104142 h 1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94702" h="1104142">
                  <a:moveTo>
                    <a:pt x="451402" y="1104142"/>
                  </a:moveTo>
                  <a:cubicBezTo>
                    <a:pt x="287783" y="958287"/>
                    <a:pt x="157821" y="733894"/>
                    <a:pt x="11031" y="548770"/>
                  </a:cubicBezTo>
                  <a:cubicBezTo>
                    <a:pt x="-46937" y="471168"/>
                    <a:pt x="139122" y="340272"/>
                    <a:pt x="207375" y="408525"/>
                  </a:cubicBezTo>
                  <a:lnTo>
                    <a:pt x="313961" y="517916"/>
                  </a:lnTo>
                  <a:lnTo>
                    <a:pt x="316766" y="164498"/>
                  </a:lnTo>
                  <a:cubicBezTo>
                    <a:pt x="312091" y="15838"/>
                    <a:pt x="500955" y="52301"/>
                    <a:pt x="496280" y="164498"/>
                  </a:cubicBezTo>
                  <a:lnTo>
                    <a:pt x="496280" y="299133"/>
                  </a:lnTo>
                  <a:lnTo>
                    <a:pt x="527134" y="299133"/>
                  </a:lnTo>
                  <a:lnTo>
                    <a:pt x="524329" y="116814"/>
                  </a:lnTo>
                  <a:cubicBezTo>
                    <a:pt x="523394" y="-31846"/>
                    <a:pt x="721608" y="-45870"/>
                    <a:pt x="723478" y="116814"/>
                  </a:cubicBezTo>
                  <a:lnTo>
                    <a:pt x="729087" y="299133"/>
                  </a:lnTo>
                  <a:lnTo>
                    <a:pt x="748722" y="296328"/>
                  </a:lnTo>
                  <a:lnTo>
                    <a:pt x="748722" y="80350"/>
                  </a:lnTo>
                  <a:cubicBezTo>
                    <a:pt x="745918" y="-12212"/>
                    <a:pt x="950675" y="-37456"/>
                    <a:pt x="950675" y="80350"/>
                  </a:cubicBezTo>
                  <a:lnTo>
                    <a:pt x="950675" y="290719"/>
                  </a:lnTo>
                  <a:lnTo>
                    <a:pt x="1001164" y="287914"/>
                  </a:lnTo>
                  <a:lnTo>
                    <a:pt x="1001164" y="164498"/>
                  </a:lnTo>
                  <a:cubicBezTo>
                    <a:pt x="1002098" y="85960"/>
                    <a:pt x="1143280" y="94375"/>
                    <a:pt x="1147019" y="164498"/>
                  </a:cubicBezTo>
                  <a:lnTo>
                    <a:pt x="1161043" y="489867"/>
                  </a:lnTo>
                  <a:lnTo>
                    <a:pt x="1189092" y="509501"/>
                  </a:lnTo>
                  <a:lnTo>
                    <a:pt x="1194702" y="848895"/>
                  </a:lnTo>
                  <a:cubicBezTo>
                    <a:pt x="1187223" y="950807"/>
                    <a:pt x="1087181" y="1010644"/>
                    <a:pt x="1020798" y="1053653"/>
                  </a:cubicBezTo>
                  <a:lnTo>
                    <a:pt x="1020798" y="1095727"/>
                  </a:lnTo>
                  <a:lnTo>
                    <a:pt x="451402" y="1104142"/>
                  </a:lnTo>
                  <a:close/>
                </a:path>
              </a:pathLst>
            </a:custGeom>
            <a:solidFill>
              <a:srgbClr val="F0A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5062859" y="6131529"/>
              <a:ext cx="718056" cy="15988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矩形 36"/>
            <p:cNvSpPr/>
            <p:nvPr/>
          </p:nvSpPr>
          <p:spPr>
            <a:xfrm>
              <a:off x="5009566" y="6291408"/>
              <a:ext cx="835861" cy="2506970"/>
            </a:xfrm>
            <a:prstGeom prst="rect">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8" name="文本框 37"/>
          <p:cNvSpPr txBox="1"/>
          <p:nvPr/>
        </p:nvSpPr>
        <p:spPr>
          <a:xfrm>
            <a:off x="2849603" y="2314262"/>
            <a:ext cx="1627369" cy="523220"/>
          </a:xfrm>
          <a:prstGeom prst="rect">
            <a:avLst/>
          </a:prstGeom>
          <a:noFill/>
          <a:effectLst/>
        </p:spPr>
        <p:txBody>
          <a:bodyPr wrap="none" rtlCol="0">
            <a:spAutoFit/>
          </a:bodyPr>
          <a:lstStyle/>
          <a:p>
            <a:r>
              <a:rPr lang="zh-CN" altLang="en-US" sz="2800" b="1" dirty="0" smtClean="0">
                <a:solidFill>
                  <a:srgbClr val="00BCE7"/>
                </a:solidFill>
                <a:latin typeface="幼圆" panose="02010509060101010101" pitchFamily="49" charset="-122"/>
                <a:ea typeface="幼圆" panose="02010509060101010101" pitchFamily="49" charset="-122"/>
              </a:rPr>
              <a:t>添加标题</a:t>
            </a:r>
            <a:endParaRPr lang="zh-CN" altLang="en-US" sz="2800" b="1" dirty="0">
              <a:solidFill>
                <a:srgbClr val="00BCE7"/>
              </a:solidFill>
              <a:latin typeface="幼圆" panose="02010509060101010101" pitchFamily="49" charset="-122"/>
              <a:ea typeface="幼圆" panose="02010509060101010101" pitchFamily="49" charset="-122"/>
            </a:endParaRPr>
          </a:p>
        </p:txBody>
      </p:sp>
      <p:sp>
        <p:nvSpPr>
          <p:cNvPr id="39" name="文本框 38"/>
          <p:cNvSpPr txBox="1"/>
          <p:nvPr/>
        </p:nvSpPr>
        <p:spPr>
          <a:xfrm>
            <a:off x="4485076" y="3743121"/>
            <a:ext cx="2037737" cy="646331"/>
          </a:xfrm>
          <a:prstGeom prst="rect">
            <a:avLst/>
          </a:prstGeom>
          <a:noFill/>
          <a:effectLst/>
        </p:spPr>
        <p:txBody>
          <a:bodyPr wrap="none" rtlCol="0">
            <a:spAutoFit/>
          </a:bodyPr>
          <a:lstStyle/>
          <a:p>
            <a:r>
              <a:rPr lang="zh-CN" altLang="en-US" sz="3600" b="1" dirty="0" smtClean="0">
                <a:solidFill>
                  <a:srgbClr val="006A36"/>
                </a:solidFill>
                <a:latin typeface="幼圆" panose="02010509060101010101" pitchFamily="49" charset="-122"/>
                <a:ea typeface="幼圆" panose="02010509060101010101" pitchFamily="49" charset="-122"/>
              </a:rPr>
              <a:t>添加标题</a:t>
            </a:r>
            <a:endParaRPr lang="zh-CN" altLang="en-US" sz="3600" b="1" dirty="0">
              <a:solidFill>
                <a:srgbClr val="006A36"/>
              </a:solidFill>
              <a:latin typeface="幼圆" panose="02010509060101010101" pitchFamily="49" charset="-122"/>
              <a:ea typeface="幼圆" panose="02010509060101010101" pitchFamily="49" charset="-122"/>
            </a:endParaRPr>
          </a:p>
        </p:txBody>
      </p:sp>
      <p:sp>
        <p:nvSpPr>
          <p:cNvPr id="40" name="文本框 39"/>
          <p:cNvSpPr txBox="1"/>
          <p:nvPr/>
        </p:nvSpPr>
        <p:spPr>
          <a:xfrm>
            <a:off x="6600915" y="2654235"/>
            <a:ext cx="1422184" cy="461665"/>
          </a:xfrm>
          <a:prstGeom prst="rect">
            <a:avLst/>
          </a:prstGeom>
          <a:noFill/>
          <a:effectLst/>
        </p:spPr>
        <p:txBody>
          <a:bodyPr wrap="none" rtlCol="0">
            <a:spAutoFit/>
          </a:bodyPr>
          <a:lstStyle/>
          <a:p>
            <a:r>
              <a:rPr lang="zh-CN" altLang="en-US" sz="2400" b="1" dirty="0" smtClean="0">
                <a:solidFill>
                  <a:srgbClr val="F9C20A"/>
                </a:solidFill>
                <a:latin typeface="幼圆" panose="02010509060101010101" pitchFamily="49" charset="-122"/>
                <a:ea typeface="幼圆" panose="02010509060101010101" pitchFamily="49" charset="-122"/>
              </a:rPr>
              <a:t>添加标题</a:t>
            </a:r>
            <a:endParaRPr lang="zh-CN" altLang="en-US" sz="2400" b="1" dirty="0">
              <a:solidFill>
                <a:srgbClr val="F9C20A"/>
              </a:solidFill>
              <a:latin typeface="幼圆" panose="02010509060101010101" pitchFamily="49" charset="-122"/>
              <a:ea typeface="幼圆" panose="02010509060101010101" pitchFamily="49" charset="-122"/>
            </a:endParaRPr>
          </a:p>
        </p:txBody>
      </p:sp>
      <p:sp>
        <p:nvSpPr>
          <p:cNvPr id="41" name="文本框 40"/>
          <p:cNvSpPr txBox="1"/>
          <p:nvPr/>
        </p:nvSpPr>
        <p:spPr>
          <a:xfrm>
            <a:off x="8524223" y="2973062"/>
            <a:ext cx="958917" cy="461665"/>
          </a:xfrm>
          <a:prstGeom prst="rect">
            <a:avLst/>
          </a:prstGeom>
          <a:noFill/>
          <a:effectLst/>
        </p:spPr>
        <p:txBody>
          <a:bodyPr wrap="none" rtlCol="0">
            <a:spAutoFit/>
          </a:bodyPr>
          <a:lstStyle/>
          <a:p>
            <a:r>
              <a:rPr lang="zh-CN" altLang="en-US" sz="2400" b="1" dirty="0" smtClean="0">
                <a:solidFill>
                  <a:srgbClr val="B8232F"/>
                </a:solidFill>
                <a:latin typeface="幼圆" panose="02010509060101010101" pitchFamily="49" charset="-122"/>
                <a:ea typeface="幼圆" panose="02010509060101010101" pitchFamily="49" charset="-122"/>
              </a:rPr>
              <a:t>标 题</a:t>
            </a:r>
            <a:endParaRPr lang="zh-CN" altLang="en-US" sz="2400" b="1" dirty="0">
              <a:solidFill>
                <a:srgbClr val="B8232F"/>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234157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 presetClass="entr" presetSubtype="4" decel="25333"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750" fill="hold"/>
                                        <p:tgtEl>
                                          <p:spTgt spid="33"/>
                                        </p:tgtEl>
                                        <p:attrNameLst>
                                          <p:attrName>ppt_x</p:attrName>
                                        </p:attrNameLst>
                                      </p:cBhvr>
                                      <p:tavLst>
                                        <p:tav tm="0">
                                          <p:val>
                                            <p:strVal val="#ppt_x"/>
                                          </p:val>
                                        </p:tav>
                                        <p:tav tm="100000">
                                          <p:val>
                                            <p:strVal val="#ppt_x"/>
                                          </p:val>
                                        </p:tav>
                                      </p:tavLst>
                                    </p:anim>
                                    <p:anim calcmode="lin" valueType="num">
                                      <p:cBhvr additive="base">
                                        <p:cTn id="11" dur="750" fill="hold"/>
                                        <p:tgtEl>
                                          <p:spTgt spid="33"/>
                                        </p:tgtEl>
                                        <p:attrNameLst>
                                          <p:attrName>ppt_y</p:attrName>
                                        </p:attrNameLst>
                                      </p:cBhvr>
                                      <p:tavLst>
                                        <p:tav tm="0">
                                          <p:val>
                                            <p:strVal val="1+#ppt_h/2"/>
                                          </p:val>
                                        </p:tav>
                                        <p:tav tm="100000">
                                          <p:val>
                                            <p:strVal val="#ppt_y"/>
                                          </p:val>
                                        </p:tav>
                                      </p:tavLst>
                                    </p:anim>
                                  </p:childTnLst>
                                </p:cTn>
                              </p:par>
                              <p:par>
                                <p:cTn id="12" presetID="2" presetClass="entr" presetSubtype="4" decel="25333"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ppt_x"/>
                                          </p:val>
                                        </p:tav>
                                        <p:tav tm="100000">
                                          <p:val>
                                            <p:strVal val="#ppt_x"/>
                                          </p:val>
                                        </p:tav>
                                      </p:tavLst>
                                    </p:anim>
                                    <p:anim calcmode="lin" valueType="num">
                                      <p:cBhvr additive="base">
                                        <p:cTn id="15" dur="75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decel="25333"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750" fill="hold"/>
                                        <p:tgtEl>
                                          <p:spTgt spid="21"/>
                                        </p:tgtEl>
                                        <p:attrNameLst>
                                          <p:attrName>ppt_x</p:attrName>
                                        </p:attrNameLst>
                                      </p:cBhvr>
                                      <p:tavLst>
                                        <p:tav tm="0">
                                          <p:val>
                                            <p:strVal val="#ppt_x"/>
                                          </p:val>
                                        </p:tav>
                                        <p:tav tm="100000">
                                          <p:val>
                                            <p:strVal val="#ppt_x"/>
                                          </p:val>
                                        </p:tav>
                                      </p:tavLst>
                                    </p:anim>
                                    <p:anim calcmode="lin" valueType="num">
                                      <p:cBhvr additive="base">
                                        <p:cTn id="19" dur="750" fill="hold"/>
                                        <p:tgtEl>
                                          <p:spTgt spid="21"/>
                                        </p:tgtEl>
                                        <p:attrNameLst>
                                          <p:attrName>ppt_y</p:attrName>
                                        </p:attrNameLst>
                                      </p:cBhvr>
                                      <p:tavLst>
                                        <p:tav tm="0">
                                          <p:val>
                                            <p:strVal val="1+#ppt_h/2"/>
                                          </p:val>
                                        </p:tav>
                                        <p:tav tm="100000">
                                          <p:val>
                                            <p:strVal val="#ppt_y"/>
                                          </p:val>
                                        </p:tav>
                                      </p:tavLst>
                                    </p:anim>
                                  </p:childTnLst>
                                </p:cTn>
                              </p:par>
                              <p:par>
                                <p:cTn id="20" presetID="2" presetClass="entr" presetSubtype="4" decel="25333"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750" fill="hold"/>
                                        <p:tgtEl>
                                          <p:spTgt spid="29"/>
                                        </p:tgtEl>
                                        <p:attrNameLst>
                                          <p:attrName>ppt_x</p:attrName>
                                        </p:attrNameLst>
                                      </p:cBhvr>
                                      <p:tavLst>
                                        <p:tav tm="0">
                                          <p:val>
                                            <p:strVal val="#ppt_x"/>
                                          </p:val>
                                        </p:tav>
                                        <p:tav tm="100000">
                                          <p:val>
                                            <p:strVal val="#ppt_x"/>
                                          </p:val>
                                        </p:tav>
                                      </p:tavLst>
                                    </p:anim>
                                    <p:anim calcmode="lin" valueType="num">
                                      <p:cBhvr additive="base">
                                        <p:cTn id="23" dur="750" fill="hold"/>
                                        <p:tgtEl>
                                          <p:spTgt spid="29"/>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 calcmode="lin" valueType="num">
                                      <p:cBhvr>
                                        <p:cTn id="26" dur="2000" fill="hold"/>
                                        <p:tgtEl>
                                          <p:spTgt spid="13"/>
                                        </p:tgtEl>
                                        <p:attrNameLst>
                                          <p:attrName>ppt_w</p:attrName>
                                        </p:attrNameLst>
                                      </p:cBhvr>
                                      <p:tavLst>
                                        <p:tav tm="0">
                                          <p:val>
                                            <p:fltVal val="0"/>
                                          </p:val>
                                        </p:tav>
                                        <p:tav tm="100000">
                                          <p:val>
                                            <p:strVal val="#ppt_w"/>
                                          </p:val>
                                        </p:tav>
                                      </p:tavLst>
                                    </p:anim>
                                    <p:anim calcmode="lin" valueType="num">
                                      <p:cBhvr>
                                        <p:cTn id="27" dur="2000" fill="hold"/>
                                        <p:tgtEl>
                                          <p:spTgt spid="13"/>
                                        </p:tgtEl>
                                        <p:attrNameLst>
                                          <p:attrName>ppt_h</p:attrName>
                                        </p:attrNameLst>
                                      </p:cBhvr>
                                      <p:tavLst>
                                        <p:tav tm="0">
                                          <p:val>
                                            <p:fltVal val="0"/>
                                          </p:val>
                                        </p:tav>
                                        <p:tav tm="100000">
                                          <p:val>
                                            <p:strVal val="#ppt_h"/>
                                          </p:val>
                                        </p:tav>
                                      </p:tavLst>
                                    </p:anim>
                                    <p:animEffect transition="in" filter="fade">
                                      <p:cBhvr>
                                        <p:cTn id="28" dur="2000"/>
                                        <p:tgtEl>
                                          <p:spTgt spid="13"/>
                                        </p:tgtEl>
                                      </p:cBhvr>
                                    </p:animEffect>
                                  </p:childTnLst>
                                </p:cTn>
                              </p:par>
                              <p:par>
                                <p:cTn id="29" presetID="8" presetClass="emph" presetSubtype="0" fill="hold" grpId="1" nodeType="withEffect">
                                  <p:stCondLst>
                                    <p:cond delay="750"/>
                                  </p:stCondLst>
                                  <p:childTnLst>
                                    <p:animRot by="21600000">
                                      <p:cBhvr>
                                        <p:cTn id="30" dur="6500" fill="hold"/>
                                        <p:tgtEl>
                                          <p:spTgt spid="13"/>
                                        </p:tgtEl>
                                        <p:attrNameLst>
                                          <p:attrName>r</p:attrName>
                                        </p:attrNameLst>
                                      </p:cBhvr>
                                    </p:animRot>
                                  </p:childTnLst>
                                </p:cTn>
                              </p:par>
                              <p:par>
                                <p:cTn id="31" presetID="53" presetClass="entr" presetSubtype="16" fill="hold" grpId="0" nodeType="withEffect">
                                  <p:stCondLst>
                                    <p:cond delay="10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2000" fill="hold"/>
                                        <p:tgtEl>
                                          <p:spTgt spid="15"/>
                                        </p:tgtEl>
                                        <p:attrNameLst>
                                          <p:attrName>ppt_w</p:attrName>
                                        </p:attrNameLst>
                                      </p:cBhvr>
                                      <p:tavLst>
                                        <p:tav tm="0">
                                          <p:val>
                                            <p:fltVal val="0"/>
                                          </p:val>
                                        </p:tav>
                                        <p:tav tm="100000">
                                          <p:val>
                                            <p:strVal val="#ppt_w"/>
                                          </p:val>
                                        </p:tav>
                                      </p:tavLst>
                                    </p:anim>
                                    <p:anim calcmode="lin" valueType="num">
                                      <p:cBhvr>
                                        <p:cTn id="34" dur="2000" fill="hold"/>
                                        <p:tgtEl>
                                          <p:spTgt spid="15"/>
                                        </p:tgtEl>
                                        <p:attrNameLst>
                                          <p:attrName>ppt_h</p:attrName>
                                        </p:attrNameLst>
                                      </p:cBhvr>
                                      <p:tavLst>
                                        <p:tav tm="0">
                                          <p:val>
                                            <p:fltVal val="0"/>
                                          </p:val>
                                        </p:tav>
                                        <p:tav tm="100000">
                                          <p:val>
                                            <p:strVal val="#ppt_h"/>
                                          </p:val>
                                        </p:tav>
                                      </p:tavLst>
                                    </p:anim>
                                    <p:animEffect transition="in" filter="fade">
                                      <p:cBhvr>
                                        <p:cTn id="35" dur="2000"/>
                                        <p:tgtEl>
                                          <p:spTgt spid="15"/>
                                        </p:tgtEl>
                                      </p:cBhvr>
                                    </p:animEffect>
                                  </p:childTnLst>
                                </p:cTn>
                              </p:par>
                              <p:par>
                                <p:cTn id="36" presetID="8" presetClass="emph" presetSubtype="0" fill="hold" grpId="1" nodeType="withEffect">
                                  <p:stCondLst>
                                    <p:cond delay="1000"/>
                                  </p:stCondLst>
                                  <p:childTnLst>
                                    <p:animRot by="21600000">
                                      <p:cBhvr>
                                        <p:cTn id="37" dur="6500" fill="hold"/>
                                        <p:tgtEl>
                                          <p:spTgt spid="15"/>
                                        </p:tgtEl>
                                        <p:attrNameLst>
                                          <p:attrName>r</p:attrName>
                                        </p:attrNameLst>
                                      </p:cBhvr>
                                    </p:animRot>
                                  </p:childTnLst>
                                </p:cTn>
                              </p:par>
                              <p:par>
                                <p:cTn id="38" presetID="53" presetClass="entr" presetSubtype="16" fill="hold" grpId="0" nodeType="withEffect">
                                  <p:stCondLst>
                                    <p:cond delay="1250"/>
                                  </p:stCondLst>
                                  <p:childTnLst>
                                    <p:set>
                                      <p:cBhvr>
                                        <p:cTn id="39" dur="1" fill="hold">
                                          <p:stCondLst>
                                            <p:cond delay="0"/>
                                          </p:stCondLst>
                                        </p:cTn>
                                        <p:tgtEl>
                                          <p:spTgt spid="14"/>
                                        </p:tgtEl>
                                        <p:attrNameLst>
                                          <p:attrName>style.visibility</p:attrName>
                                        </p:attrNameLst>
                                      </p:cBhvr>
                                      <p:to>
                                        <p:strVal val="visible"/>
                                      </p:to>
                                    </p:set>
                                    <p:anim calcmode="lin" valueType="num">
                                      <p:cBhvr>
                                        <p:cTn id="40" dur="2000" fill="hold"/>
                                        <p:tgtEl>
                                          <p:spTgt spid="14"/>
                                        </p:tgtEl>
                                        <p:attrNameLst>
                                          <p:attrName>ppt_w</p:attrName>
                                        </p:attrNameLst>
                                      </p:cBhvr>
                                      <p:tavLst>
                                        <p:tav tm="0">
                                          <p:val>
                                            <p:fltVal val="0"/>
                                          </p:val>
                                        </p:tav>
                                        <p:tav tm="100000">
                                          <p:val>
                                            <p:strVal val="#ppt_w"/>
                                          </p:val>
                                        </p:tav>
                                      </p:tavLst>
                                    </p:anim>
                                    <p:anim calcmode="lin" valueType="num">
                                      <p:cBhvr>
                                        <p:cTn id="41" dur="2000" fill="hold"/>
                                        <p:tgtEl>
                                          <p:spTgt spid="14"/>
                                        </p:tgtEl>
                                        <p:attrNameLst>
                                          <p:attrName>ppt_h</p:attrName>
                                        </p:attrNameLst>
                                      </p:cBhvr>
                                      <p:tavLst>
                                        <p:tav tm="0">
                                          <p:val>
                                            <p:fltVal val="0"/>
                                          </p:val>
                                        </p:tav>
                                        <p:tav tm="100000">
                                          <p:val>
                                            <p:strVal val="#ppt_h"/>
                                          </p:val>
                                        </p:tav>
                                      </p:tavLst>
                                    </p:anim>
                                    <p:animEffect transition="in" filter="fade">
                                      <p:cBhvr>
                                        <p:cTn id="42" dur="2000"/>
                                        <p:tgtEl>
                                          <p:spTgt spid="14"/>
                                        </p:tgtEl>
                                      </p:cBhvr>
                                    </p:animEffect>
                                  </p:childTnLst>
                                </p:cTn>
                              </p:par>
                              <p:par>
                                <p:cTn id="43" presetID="8" presetClass="emph" presetSubtype="0" fill="hold" grpId="1" nodeType="withEffect">
                                  <p:stCondLst>
                                    <p:cond delay="1250"/>
                                  </p:stCondLst>
                                  <p:childTnLst>
                                    <p:animRot by="21600000">
                                      <p:cBhvr>
                                        <p:cTn id="44" dur="6500" fill="hold"/>
                                        <p:tgtEl>
                                          <p:spTgt spid="14"/>
                                        </p:tgtEl>
                                        <p:attrNameLst>
                                          <p:attrName>r</p:attrName>
                                        </p:attrNameLst>
                                      </p:cBhvr>
                                    </p:animRot>
                                  </p:childTnLst>
                                </p:cTn>
                              </p:par>
                              <p:par>
                                <p:cTn id="45" presetID="53" presetClass="entr" presetSubtype="16" fill="hold" grpId="0" nodeType="withEffect">
                                  <p:stCondLst>
                                    <p:cond delay="1500"/>
                                  </p:stCondLst>
                                  <p:childTnLst>
                                    <p:set>
                                      <p:cBhvr>
                                        <p:cTn id="46" dur="1" fill="hold">
                                          <p:stCondLst>
                                            <p:cond delay="0"/>
                                          </p:stCondLst>
                                        </p:cTn>
                                        <p:tgtEl>
                                          <p:spTgt spid="27"/>
                                        </p:tgtEl>
                                        <p:attrNameLst>
                                          <p:attrName>style.visibility</p:attrName>
                                        </p:attrNameLst>
                                      </p:cBhvr>
                                      <p:to>
                                        <p:strVal val="visible"/>
                                      </p:to>
                                    </p:set>
                                    <p:anim calcmode="lin" valueType="num">
                                      <p:cBhvr>
                                        <p:cTn id="47" dur="2000" fill="hold"/>
                                        <p:tgtEl>
                                          <p:spTgt spid="27"/>
                                        </p:tgtEl>
                                        <p:attrNameLst>
                                          <p:attrName>ppt_w</p:attrName>
                                        </p:attrNameLst>
                                      </p:cBhvr>
                                      <p:tavLst>
                                        <p:tav tm="0">
                                          <p:val>
                                            <p:fltVal val="0"/>
                                          </p:val>
                                        </p:tav>
                                        <p:tav tm="100000">
                                          <p:val>
                                            <p:strVal val="#ppt_w"/>
                                          </p:val>
                                        </p:tav>
                                      </p:tavLst>
                                    </p:anim>
                                    <p:anim calcmode="lin" valueType="num">
                                      <p:cBhvr>
                                        <p:cTn id="48" dur="2000" fill="hold"/>
                                        <p:tgtEl>
                                          <p:spTgt spid="27"/>
                                        </p:tgtEl>
                                        <p:attrNameLst>
                                          <p:attrName>ppt_h</p:attrName>
                                        </p:attrNameLst>
                                      </p:cBhvr>
                                      <p:tavLst>
                                        <p:tav tm="0">
                                          <p:val>
                                            <p:fltVal val="0"/>
                                          </p:val>
                                        </p:tav>
                                        <p:tav tm="100000">
                                          <p:val>
                                            <p:strVal val="#ppt_h"/>
                                          </p:val>
                                        </p:tav>
                                      </p:tavLst>
                                    </p:anim>
                                    <p:animEffect transition="in" filter="fade">
                                      <p:cBhvr>
                                        <p:cTn id="49" dur="2000"/>
                                        <p:tgtEl>
                                          <p:spTgt spid="27"/>
                                        </p:tgtEl>
                                      </p:cBhvr>
                                    </p:animEffect>
                                  </p:childTnLst>
                                </p:cTn>
                              </p:par>
                              <p:par>
                                <p:cTn id="50" presetID="8" presetClass="emph" presetSubtype="0" fill="hold" grpId="1" nodeType="withEffect">
                                  <p:stCondLst>
                                    <p:cond delay="1500"/>
                                  </p:stCondLst>
                                  <p:childTnLst>
                                    <p:animRot by="21600000">
                                      <p:cBhvr>
                                        <p:cTn id="51" dur="6500" fill="hold"/>
                                        <p:tgtEl>
                                          <p:spTgt spid="27"/>
                                        </p:tgtEl>
                                        <p:attrNameLst>
                                          <p:attrName>r</p:attrName>
                                        </p:attrNameLst>
                                      </p:cBhvr>
                                    </p:animRot>
                                  </p:childTnLst>
                                </p:cTn>
                              </p:par>
                              <p:par>
                                <p:cTn id="52" presetID="10" presetClass="entr" presetSubtype="0" fill="hold" grpId="0" nodeType="withEffect">
                                  <p:stCondLst>
                                    <p:cond delay="350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37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40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par>
                                <p:cTn id="61" presetID="10" presetClass="entr" presetSubtype="0" fill="hold" grpId="0" nodeType="withEffect">
                                  <p:stCondLst>
                                    <p:cond delay="425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3" grpId="1" animBg="1"/>
      <p:bldP spid="14" grpId="0" animBg="1"/>
      <p:bldP spid="14" grpId="1" animBg="1"/>
      <p:bldP spid="15" grpId="0" animBg="1"/>
      <p:bldP spid="15" grpId="1" animBg="1"/>
      <p:bldP spid="27" grpId="0" animBg="1"/>
      <p:bldP spid="27" grpId="1" animBg="1"/>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3" name="矩形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1075981" y="2356408"/>
            <a:ext cx="2898258" cy="3606345"/>
          </a:xfrm>
          <a:prstGeom prst="rect">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4074822" y="2356407"/>
            <a:ext cx="2313209" cy="1757952"/>
          </a:xfrm>
          <a:prstGeom prst="rect">
            <a:avLst/>
          </a:prstGeom>
          <a:blipFill>
            <a:blip r:embed="rId5"/>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6481281" y="4204801"/>
            <a:ext cx="2313209" cy="1757952"/>
          </a:xfrm>
          <a:prstGeom prst="rect">
            <a:avLst/>
          </a:prstGeom>
          <a:blipFill>
            <a:blip r:embed="rId6"/>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p:nvPr/>
        </p:nvSpPr>
        <p:spPr>
          <a:xfrm>
            <a:off x="8887740" y="2356407"/>
            <a:ext cx="2313209" cy="1757952"/>
          </a:xfrm>
          <a:prstGeom prst="rect">
            <a:avLst/>
          </a:prstGeom>
          <a:blipFill>
            <a:blip r:embed="rId7"/>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74822" y="4204801"/>
            <a:ext cx="2313209" cy="1757952"/>
          </a:xfrm>
          <a:prstGeom prst="rect">
            <a:avLst/>
          </a:pr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214676" y="4696178"/>
            <a:ext cx="2159566" cy="1046440"/>
          </a:xfrm>
          <a:prstGeom prst="rect">
            <a:avLst/>
          </a:prstGeom>
          <a:noFill/>
          <a:effectLst/>
        </p:spPr>
        <p:txBody>
          <a:bodyPr wrap="none" rtlCol="0">
            <a:spAutoFit/>
          </a:bodyPr>
          <a:lstStyle/>
          <a:p>
            <a:r>
              <a:rPr lang="zh-CN" altLang="en-US"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b="1"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p:txBody>
      </p:sp>
      <p:sp>
        <p:nvSpPr>
          <p:cNvPr id="23" name="矩形 22"/>
          <p:cNvSpPr/>
          <p:nvPr/>
        </p:nvSpPr>
        <p:spPr>
          <a:xfrm>
            <a:off x="6481281" y="2356407"/>
            <a:ext cx="2313209" cy="1757952"/>
          </a:xfrm>
          <a:prstGeom prst="rect">
            <a:avLst/>
          </a:prstGeom>
          <a:solidFill>
            <a:srgbClr val="006A3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573330" y="2931287"/>
            <a:ext cx="2159566" cy="1046440"/>
          </a:xfrm>
          <a:prstGeom prst="rect">
            <a:avLst/>
          </a:prstGeom>
          <a:noFill/>
          <a:effectLst/>
        </p:spPr>
        <p:txBody>
          <a:bodyPr wrap="none" rtlCol="0">
            <a:spAutoFit/>
          </a:bodyPr>
          <a:lstStyle/>
          <a:p>
            <a:r>
              <a:rPr lang="zh-CN" altLang="en-US" b="1" dirty="0">
                <a:solidFill>
                  <a:srgbClr val="FFFFFF"/>
                </a:solidFill>
                <a:latin typeface="Microsoft YaHei" panose="020B0503020204020204" pitchFamily="34" charset="-122"/>
                <a:ea typeface="Microsoft YaHei" panose="020B0503020204020204" pitchFamily="34" charset="-122"/>
              </a:rPr>
              <a:t>单击此处输入标题</a:t>
            </a:r>
            <a:endParaRPr lang="en-US" altLang="zh-CN" b="1" dirty="0">
              <a:solidFill>
                <a:srgbClr val="FFFFFF"/>
              </a:solidFill>
              <a:latin typeface="Microsoft YaHei" panose="020B0503020204020204" pitchFamily="34" charset="-122"/>
              <a:ea typeface="Microsoft YaHei" panose="020B0503020204020204" pitchFamily="34" charset="-122"/>
            </a:endParaRPr>
          </a:p>
          <a:p>
            <a:r>
              <a:rPr lang="zh-CN" altLang="en-US" sz="1100" dirty="0">
                <a:solidFill>
                  <a:srgbClr val="FFFFFF"/>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rgbClr val="FFFFFF"/>
              </a:solidFill>
              <a:latin typeface="Microsoft YaHei" panose="020B0503020204020204" pitchFamily="34" charset="-122"/>
              <a:ea typeface="Microsoft YaHei" panose="020B0503020204020204" pitchFamily="34" charset="-122"/>
            </a:endParaRPr>
          </a:p>
          <a:p>
            <a:r>
              <a:rPr lang="zh-CN" altLang="en-US" sz="1100" dirty="0">
                <a:solidFill>
                  <a:srgbClr val="FFFFFF"/>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rgbClr val="FFFFFF"/>
              </a:solidFill>
              <a:latin typeface="Microsoft YaHei" panose="020B0503020204020204" pitchFamily="34" charset="-122"/>
              <a:ea typeface="Microsoft YaHei" panose="020B0503020204020204" pitchFamily="34" charset="-122"/>
            </a:endParaRPr>
          </a:p>
          <a:p>
            <a:endParaRPr lang="en-US" altLang="zh-CN" sz="1100" dirty="0">
              <a:solidFill>
                <a:srgbClr val="FFFFFF"/>
              </a:solidFill>
              <a:latin typeface="Microsoft YaHei" panose="020B0503020204020204" pitchFamily="34" charset="-122"/>
              <a:ea typeface="Microsoft YaHei" panose="020B0503020204020204" pitchFamily="34" charset="-122"/>
            </a:endParaRPr>
          </a:p>
          <a:p>
            <a:endParaRPr lang="en-US" altLang="zh-CN" sz="1100" dirty="0">
              <a:solidFill>
                <a:srgbClr val="FFFFFF"/>
              </a:solidFill>
              <a:latin typeface="Microsoft YaHei" panose="020B0503020204020204" pitchFamily="34" charset="-122"/>
              <a:ea typeface="Microsoft YaHei" panose="020B0503020204020204" pitchFamily="34" charset="-122"/>
            </a:endParaRPr>
          </a:p>
        </p:txBody>
      </p:sp>
      <p:sp>
        <p:nvSpPr>
          <p:cNvPr id="27" name="矩形 26"/>
          <p:cNvSpPr/>
          <p:nvPr/>
        </p:nvSpPr>
        <p:spPr>
          <a:xfrm>
            <a:off x="8887740" y="4204801"/>
            <a:ext cx="2313209" cy="1757952"/>
          </a:xfrm>
          <a:prstGeom prst="rect">
            <a:avLst/>
          </a:pr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009285" y="4696177"/>
            <a:ext cx="2159566" cy="1046440"/>
          </a:xfrm>
          <a:prstGeom prst="rect">
            <a:avLst/>
          </a:prstGeom>
          <a:noFill/>
          <a:effectLst/>
        </p:spPr>
        <p:txBody>
          <a:bodyPr wrap="none" rtlCol="0">
            <a:spAutoFit/>
          </a:bodyPr>
          <a:lstStyle/>
          <a:p>
            <a:r>
              <a:rPr lang="zh-CN" altLang="en-US" b="1" dirty="0">
                <a:solidFill>
                  <a:schemeClr val="bg1"/>
                </a:solidFill>
                <a:latin typeface="Microsoft YaHei" panose="020B0503020204020204" pitchFamily="34" charset="-122"/>
                <a:ea typeface="Microsoft YaHei" panose="020B0503020204020204" pitchFamily="34" charset="-122"/>
              </a:rPr>
              <a:t>单击此处输入标题</a:t>
            </a:r>
            <a:endParaRPr lang="en-US" altLang="zh-CN" b="1"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r>
              <a:rPr lang="zh-CN" altLang="en-US" sz="1100" dirty="0">
                <a:solidFill>
                  <a:schemeClr val="bg1"/>
                </a:solidFill>
                <a:latin typeface="Microsoft YaHei" panose="020B0503020204020204" pitchFamily="34" charset="-122"/>
                <a:ea typeface="Microsoft YaHei" panose="020B0503020204020204" pitchFamily="34" charset="-122"/>
              </a:rPr>
              <a:t>请在这里输入您的主要叙述内容</a:t>
            </a:r>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a:p>
            <a:endParaRPr lang="en-US" altLang="zh-CN" sz="1100"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833681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childTnLst>
                          </p:cTn>
                        </p:par>
                        <p:par>
                          <p:cTn id="11" fill="hold">
                            <p:stCondLst>
                              <p:cond delay="500"/>
                            </p:stCondLst>
                            <p:childTnLst>
                              <p:par>
                                <p:cTn id="12" presetID="2" presetClass="entr" presetSubtype="1" decel="4400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750" fill="hold"/>
                                        <p:tgtEl>
                                          <p:spTgt spid="14"/>
                                        </p:tgtEl>
                                        <p:attrNameLst>
                                          <p:attrName>ppt_x</p:attrName>
                                        </p:attrNameLst>
                                      </p:cBhvr>
                                      <p:tavLst>
                                        <p:tav tm="0">
                                          <p:val>
                                            <p:strVal val="#ppt_x"/>
                                          </p:val>
                                        </p:tav>
                                        <p:tav tm="100000">
                                          <p:val>
                                            <p:strVal val="#ppt_x"/>
                                          </p:val>
                                        </p:tav>
                                      </p:tavLst>
                                    </p:anim>
                                    <p:anim calcmode="lin" valueType="num">
                                      <p:cBhvr additive="base">
                                        <p:cTn id="15" dur="750" fill="hold"/>
                                        <p:tgtEl>
                                          <p:spTgt spid="14"/>
                                        </p:tgtEl>
                                        <p:attrNameLst>
                                          <p:attrName>ppt_y</p:attrName>
                                        </p:attrNameLst>
                                      </p:cBhvr>
                                      <p:tavLst>
                                        <p:tav tm="0">
                                          <p:val>
                                            <p:strVal val="0-#ppt_h/2"/>
                                          </p:val>
                                        </p:tav>
                                        <p:tav tm="100000">
                                          <p:val>
                                            <p:strVal val="#ppt_y"/>
                                          </p:val>
                                        </p:tav>
                                      </p:tavLst>
                                    </p:anim>
                                  </p:childTnLst>
                                </p:cTn>
                              </p:par>
                              <p:par>
                                <p:cTn id="16" presetID="2" presetClass="entr" presetSubtype="4" decel="4400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750" fill="hold"/>
                                        <p:tgtEl>
                                          <p:spTgt spid="15"/>
                                        </p:tgtEl>
                                        <p:attrNameLst>
                                          <p:attrName>ppt_x</p:attrName>
                                        </p:attrNameLst>
                                      </p:cBhvr>
                                      <p:tavLst>
                                        <p:tav tm="0">
                                          <p:val>
                                            <p:strVal val="#ppt_x"/>
                                          </p:val>
                                        </p:tav>
                                        <p:tav tm="100000">
                                          <p:val>
                                            <p:strVal val="#ppt_x"/>
                                          </p:val>
                                        </p:tav>
                                      </p:tavLst>
                                    </p:anim>
                                    <p:anim calcmode="lin" valueType="num">
                                      <p:cBhvr additive="base">
                                        <p:cTn id="19" dur="750" fill="hold"/>
                                        <p:tgtEl>
                                          <p:spTgt spid="15"/>
                                        </p:tgtEl>
                                        <p:attrNameLst>
                                          <p:attrName>ppt_y</p:attrName>
                                        </p:attrNameLst>
                                      </p:cBhvr>
                                      <p:tavLst>
                                        <p:tav tm="0">
                                          <p:val>
                                            <p:strVal val="1+#ppt_h/2"/>
                                          </p:val>
                                        </p:tav>
                                        <p:tav tm="100000">
                                          <p:val>
                                            <p:strVal val="#ppt_y"/>
                                          </p:val>
                                        </p:tav>
                                      </p:tavLst>
                                    </p:anim>
                                  </p:childTnLst>
                                </p:cTn>
                              </p:par>
                              <p:par>
                                <p:cTn id="20" presetID="2" presetClass="entr" presetSubtype="1" decel="4400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750" fill="hold"/>
                                        <p:tgtEl>
                                          <p:spTgt spid="16"/>
                                        </p:tgtEl>
                                        <p:attrNameLst>
                                          <p:attrName>ppt_x</p:attrName>
                                        </p:attrNameLst>
                                      </p:cBhvr>
                                      <p:tavLst>
                                        <p:tav tm="0">
                                          <p:val>
                                            <p:strVal val="#ppt_x"/>
                                          </p:val>
                                        </p:tav>
                                        <p:tav tm="100000">
                                          <p:val>
                                            <p:strVal val="#ppt_x"/>
                                          </p:val>
                                        </p:tav>
                                      </p:tavLst>
                                    </p:anim>
                                    <p:anim calcmode="lin" valueType="num">
                                      <p:cBhvr additive="base">
                                        <p:cTn id="23" dur="75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2" name="矩形 11"/>
          <p:cNvSpPr/>
          <p:nvPr/>
        </p:nvSpPr>
        <p:spPr>
          <a:xfrm>
            <a:off x="0" y="390454"/>
            <a:ext cx="12192000" cy="92333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8800" cy="131378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7283" y="117222"/>
            <a:ext cx="2342892" cy="1098328"/>
          </a:xfrm>
          <a:prstGeom prst="rect">
            <a:avLst/>
          </a:prstGeom>
        </p:spPr>
      </p:pic>
      <p:sp>
        <p:nvSpPr>
          <p:cNvPr id="11" name="文本框 10"/>
          <p:cNvSpPr txBox="1"/>
          <p:nvPr/>
        </p:nvSpPr>
        <p:spPr>
          <a:xfrm flipH="1">
            <a:off x="3722484" y="341468"/>
            <a:ext cx="4747031" cy="923330"/>
          </a:xfrm>
          <a:prstGeom prst="rect">
            <a:avLst/>
          </a:prstGeom>
          <a:noFill/>
        </p:spPr>
        <p:txBody>
          <a:bodyPr wrap="square" rtlCol="0">
            <a:spAutoFit/>
          </a:bodyPr>
          <a:lstStyle/>
          <a:p>
            <a:pPr algn="ctr"/>
            <a:r>
              <a:rPr lang="zh-CN" altLang="en-US" sz="5400" b="1" dirty="0" smtClean="0">
                <a:solidFill>
                  <a:schemeClr val="bg1"/>
                </a:solidFill>
                <a:latin typeface="幼圆" panose="02010509060101010101" pitchFamily="49" charset="-122"/>
                <a:ea typeface="幼圆" panose="02010509060101010101" pitchFamily="49" charset="-122"/>
              </a:rPr>
              <a:t>教学分析</a:t>
            </a:r>
            <a:endParaRPr lang="zh-CN" altLang="en-US" sz="5400" b="1" dirty="0">
              <a:solidFill>
                <a:schemeClr val="bg1"/>
              </a:solidFill>
              <a:latin typeface="幼圆" panose="02010509060101010101" pitchFamily="49" charset="-122"/>
              <a:ea typeface="幼圆" panose="02010509060101010101" pitchFamily="49" charset="-122"/>
            </a:endParaRPr>
          </a:p>
        </p:txBody>
      </p:sp>
      <p:sp>
        <p:nvSpPr>
          <p:cNvPr id="14" name="Freeform 6"/>
          <p:cNvSpPr>
            <a:spLocks/>
          </p:cNvSpPr>
          <p:nvPr/>
        </p:nvSpPr>
        <p:spPr bwMode="auto">
          <a:xfrm>
            <a:off x="3457465" y="2612887"/>
            <a:ext cx="3001813" cy="2466345"/>
          </a:xfrm>
          <a:custGeom>
            <a:avLst/>
            <a:gdLst>
              <a:gd name="T0" fmla="*/ 217 w 703"/>
              <a:gd name="T1" fmla="*/ 376 h 576"/>
              <a:gd name="T2" fmla="*/ 174 w 703"/>
              <a:gd name="T3" fmla="*/ 332 h 576"/>
              <a:gd name="T4" fmla="*/ 26 w 703"/>
              <a:gd name="T5" fmla="*/ 189 h 576"/>
              <a:gd name="T6" fmla="*/ 16 w 703"/>
              <a:gd name="T7" fmla="*/ 145 h 576"/>
              <a:gd name="T8" fmla="*/ 74 w 703"/>
              <a:gd name="T9" fmla="*/ 139 h 576"/>
              <a:gd name="T10" fmla="*/ 253 w 703"/>
              <a:gd name="T11" fmla="*/ 314 h 576"/>
              <a:gd name="T12" fmla="*/ 264 w 703"/>
              <a:gd name="T13" fmla="*/ 324 h 576"/>
              <a:gd name="T14" fmla="*/ 270 w 703"/>
              <a:gd name="T15" fmla="*/ 321 h 576"/>
              <a:gd name="T16" fmla="*/ 262 w 703"/>
              <a:gd name="T17" fmla="*/ 306 h 576"/>
              <a:gd name="T18" fmla="*/ 45 w 703"/>
              <a:gd name="T19" fmla="*/ 94 h 576"/>
              <a:gd name="T20" fmla="*/ 35 w 703"/>
              <a:gd name="T21" fmla="*/ 84 h 576"/>
              <a:gd name="T22" fmla="*/ 34 w 703"/>
              <a:gd name="T23" fmla="*/ 34 h 576"/>
              <a:gd name="T24" fmla="*/ 82 w 703"/>
              <a:gd name="T25" fmla="*/ 35 h 576"/>
              <a:gd name="T26" fmla="*/ 122 w 703"/>
              <a:gd name="T27" fmla="*/ 74 h 576"/>
              <a:gd name="T28" fmla="*/ 308 w 703"/>
              <a:gd name="T29" fmla="*/ 256 h 576"/>
              <a:gd name="T30" fmla="*/ 322 w 703"/>
              <a:gd name="T31" fmla="*/ 266 h 576"/>
              <a:gd name="T32" fmla="*/ 327 w 703"/>
              <a:gd name="T33" fmla="*/ 260 h 576"/>
              <a:gd name="T34" fmla="*/ 315 w 703"/>
              <a:gd name="T35" fmla="*/ 245 h 576"/>
              <a:gd name="T36" fmla="*/ 142 w 703"/>
              <a:gd name="T37" fmla="*/ 76 h 576"/>
              <a:gd name="T38" fmla="*/ 129 w 703"/>
              <a:gd name="T39" fmla="*/ 64 h 576"/>
              <a:gd name="T40" fmla="*/ 126 w 703"/>
              <a:gd name="T41" fmla="*/ 14 h 576"/>
              <a:gd name="T42" fmla="*/ 177 w 703"/>
              <a:gd name="T43" fmla="*/ 16 h 576"/>
              <a:gd name="T44" fmla="*/ 376 w 703"/>
              <a:gd name="T45" fmla="*/ 210 h 576"/>
              <a:gd name="T46" fmla="*/ 441 w 703"/>
              <a:gd name="T47" fmla="*/ 244 h 576"/>
              <a:gd name="T48" fmla="*/ 461 w 703"/>
              <a:gd name="T49" fmla="*/ 207 h 576"/>
              <a:gd name="T50" fmla="*/ 420 w 703"/>
              <a:gd name="T51" fmla="*/ 176 h 576"/>
              <a:gd name="T52" fmla="*/ 361 w 703"/>
              <a:gd name="T53" fmla="*/ 147 h 576"/>
              <a:gd name="T54" fmla="*/ 325 w 703"/>
              <a:gd name="T55" fmla="*/ 71 h 576"/>
              <a:gd name="T56" fmla="*/ 558 w 703"/>
              <a:gd name="T57" fmla="*/ 198 h 576"/>
              <a:gd name="T58" fmla="*/ 603 w 703"/>
              <a:gd name="T59" fmla="*/ 282 h 576"/>
              <a:gd name="T60" fmla="*/ 644 w 703"/>
              <a:gd name="T61" fmla="*/ 362 h 576"/>
              <a:gd name="T62" fmla="*/ 703 w 703"/>
              <a:gd name="T63" fmla="*/ 430 h 576"/>
              <a:gd name="T64" fmla="*/ 673 w 703"/>
              <a:gd name="T65" fmla="*/ 437 h 576"/>
              <a:gd name="T66" fmla="*/ 525 w 703"/>
              <a:gd name="T67" fmla="*/ 501 h 576"/>
              <a:gd name="T68" fmla="*/ 202 w 703"/>
              <a:gd name="T69" fmla="*/ 467 h 576"/>
              <a:gd name="T70" fmla="*/ 19 w 703"/>
              <a:gd name="T71" fmla="*/ 288 h 576"/>
              <a:gd name="T72" fmla="*/ 14 w 703"/>
              <a:gd name="T73" fmla="*/ 239 h 576"/>
              <a:gd name="T74" fmla="*/ 64 w 703"/>
              <a:gd name="T75" fmla="*/ 242 h 576"/>
              <a:gd name="T76" fmla="*/ 197 w 703"/>
              <a:gd name="T77" fmla="*/ 372 h 576"/>
              <a:gd name="T78" fmla="*/ 212 w 703"/>
              <a:gd name="T79" fmla="*/ 382 h 576"/>
              <a:gd name="T80" fmla="*/ 217 w 703"/>
              <a:gd name="T81" fmla="*/ 3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3" h="576">
                <a:moveTo>
                  <a:pt x="217" y="376"/>
                </a:moveTo>
                <a:cubicBezTo>
                  <a:pt x="203" y="362"/>
                  <a:pt x="188" y="347"/>
                  <a:pt x="174" y="332"/>
                </a:cubicBezTo>
                <a:cubicBezTo>
                  <a:pt x="124" y="284"/>
                  <a:pt x="75" y="236"/>
                  <a:pt x="26" y="189"/>
                </a:cubicBezTo>
                <a:cubicBezTo>
                  <a:pt x="13" y="176"/>
                  <a:pt x="8" y="162"/>
                  <a:pt x="16" y="145"/>
                </a:cubicBezTo>
                <a:cubicBezTo>
                  <a:pt x="26" y="122"/>
                  <a:pt x="53" y="119"/>
                  <a:pt x="74" y="139"/>
                </a:cubicBezTo>
                <a:cubicBezTo>
                  <a:pt x="134" y="197"/>
                  <a:pt x="193" y="256"/>
                  <a:pt x="253" y="314"/>
                </a:cubicBezTo>
                <a:cubicBezTo>
                  <a:pt x="256" y="317"/>
                  <a:pt x="260" y="321"/>
                  <a:pt x="264" y="324"/>
                </a:cubicBezTo>
                <a:cubicBezTo>
                  <a:pt x="266" y="323"/>
                  <a:pt x="268" y="322"/>
                  <a:pt x="270" y="321"/>
                </a:cubicBezTo>
                <a:cubicBezTo>
                  <a:pt x="267" y="316"/>
                  <a:pt x="266" y="310"/>
                  <a:pt x="262" y="306"/>
                </a:cubicBezTo>
                <a:cubicBezTo>
                  <a:pt x="190" y="236"/>
                  <a:pt x="117" y="165"/>
                  <a:pt x="45" y="94"/>
                </a:cubicBezTo>
                <a:cubicBezTo>
                  <a:pt x="41" y="91"/>
                  <a:pt x="38" y="88"/>
                  <a:pt x="35" y="84"/>
                </a:cubicBezTo>
                <a:cubicBezTo>
                  <a:pt x="20" y="68"/>
                  <a:pt x="20" y="48"/>
                  <a:pt x="34" y="34"/>
                </a:cubicBezTo>
                <a:cubicBezTo>
                  <a:pt x="47" y="21"/>
                  <a:pt x="67" y="21"/>
                  <a:pt x="82" y="35"/>
                </a:cubicBezTo>
                <a:cubicBezTo>
                  <a:pt x="96" y="48"/>
                  <a:pt x="109" y="61"/>
                  <a:pt x="122" y="74"/>
                </a:cubicBezTo>
                <a:cubicBezTo>
                  <a:pt x="184" y="135"/>
                  <a:pt x="246" y="195"/>
                  <a:pt x="308" y="256"/>
                </a:cubicBezTo>
                <a:cubicBezTo>
                  <a:pt x="312" y="260"/>
                  <a:pt x="318" y="262"/>
                  <a:pt x="322" y="266"/>
                </a:cubicBezTo>
                <a:cubicBezTo>
                  <a:pt x="324" y="264"/>
                  <a:pt x="326" y="262"/>
                  <a:pt x="327" y="260"/>
                </a:cubicBezTo>
                <a:cubicBezTo>
                  <a:pt x="323" y="255"/>
                  <a:pt x="319" y="250"/>
                  <a:pt x="315" y="245"/>
                </a:cubicBezTo>
                <a:cubicBezTo>
                  <a:pt x="257" y="189"/>
                  <a:pt x="199" y="133"/>
                  <a:pt x="142" y="76"/>
                </a:cubicBezTo>
                <a:cubicBezTo>
                  <a:pt x="137" y="72"/>
                  <a:pt x="133" y="68"/>
                  <a:pt x="129" y="64"/>
                </a:cubicBezTo>
                <a:cubicBezTo>
                  <a:pt x="114" y="47"/>
                  <a:pt x="112" y="28"/>
                  <a:pt x="126" y="14"/>
                </a:cubicBezTo>
                <a:cubicBezTo>
                  <a:pt x="139" y="0"/>
                  <a:pt x="161" y="0"/>
                  <a:pt x="177" y="16"/>
                </a:cubicBezTo>
                <a:cubicBezTo>
                  <a:pt x="244" y="80"/>
                  <a:pt x="310" y="145"/>
                  <a:pt x="376" y="210"/>
                </a:cubicBezTo>
                <a:cubicBezTo>
                  <a:pt x="394" y="227"/>
                  <a:pt x="413" y="245"/>
                  <a:pt x="441" y="244"/>
                </a:cubicBezTo>
                <a:cubicBezTo>
                  <a:pt x="466" y="243"/>
                  <a:pt x="476" y="227"/>
                  <a:pt x="461" y="207"/>
                </a:cubicBezTo>
                <a:cubicBezTo>
                  <a:pt x="451" y="194"/>
                  <a:pt x="435" y="185"/>
                  <a:pt x="420" y="176"/>
                </a:cubicBezTo>
                <a:cubicBezTo>
                  <a:pt x="401" y="165"/>
                  <a:pt x="380" y="159"/>
                  <a:pt x="361" y="147"/>
                </a:cubicBezTo>
                <a:cubicBezTo>
                  <a:pt x="335" y="131"/>
                  <a:pt x="325" y="105"/>
                  <a:pt x="325" y="71"/>
                </a:cubicBezTo>
                <a:cubicBezTo>
                  <a:pt x="419" y="87"/>
                  <a:pt x="504" y="115"/>
                  <a:pt x="558" y="198"/>
                </a:cubicBezTo>
                <a:cubicBezTo>
                  <a:pt x="575" y="224"/>
                  <a:pt x="588" y="254"/>
                  <a:pt x="603" y="282"/>
                </a:cubicBezTo>
                <a:cubicBezTo>
                  <a:pt x="616" y="309"/>
                  <a:pt x="627" y="337"/>
                  <a:pt x="644" y="362"/>
                </a:cubicBezTo>
                <a:cubicBezTo>
                  <a:pt x="660" y="386"/>
                  <a:pt x="683" y="407"/>
                  <a:pt x="703" y="430"/>
                </a:cubicBezTo>
                <a:cubicBezTo>
                  <a:pt x="694" y="432"/>
                  <a:pt x="684" y="435"/>
                  <a:pt x="673" y="437"/>
                </a:cubicBezTo>
                <a:cubicBezTo>
                  <a:pt x="620" y="450"/>
                  <a:pt x="571" y="471"/>
                  <a:pt x="525" y="501"/>
                </a:cubicBezTo>
                <a:cubicBezTo>
                  <a:pt x="412" y="576"/>
                  <a:pt x="294" y="553"/>
                  <a:pt x="202" y="467"/>
                </a:cubicBezTo>
                <a:cubicBezTo>
                  <a:pt x="140" y="408"/>
                  <a:pt x="80" y="348"/>
                  <a:pt x="19" y="288"/>
                </a:cubicBezTo>
                <a:cubicBezTo>
                  <a:pt x="2" y="271"/>
                  <a:pt x="0" y="253"/>
                  <a:pt x="14" y="239"/>
                </a:cubicBezTo>
                <a:cubicBezTo>
                  <a:pt x="28" y="225"/>
                  <a:pt x="47" y="226"/>
                  <a:pt x="64" y="242"/>
                </a:cubicBezTo>
                <a:cubicBezTo>
                  <a:pt x="108" y="285"/>
                  <a:pt x="152" y="329"/>
                  <a:pt x="197" y="372"/>
                </a:cubicBezTo>
                <a:cubicBezTo>
                  <a:pt x="201" y="376"/>
                  <a:pt x="207" y="379"/>
                  <a:pt x="212" y="382"/>
                </a:cubicBezTo>
                <a:cubicBezTo>
                  <a:pt x="214" y="380"/>
                  <a:pt x="215" y="378"/>
                  <a:pt x="217" y="376"/>
                </a:cubicBezTo>
                <a:close/>
              </a:path>
            </a:pathLst>
          </a:custGeom>
          <a:solidFill>
            <a:srgbClr val="00BC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48"/>
          <p:cNvSpPr>
            <a:spLocks noChangeAspect="1" noEditPoints="1"/>
          </p:cNvSpPr>
          <p:nvPr/>
        </p:nvSpPr>
        <p:spPr bwMode="auto">
          <a:xfrm>
            <a:off x="5005669" y="4030137"/>
            <a:ext cx="468000" cy="44796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7" name="Freeform 5"/>
          <p:cNvSpPr>
            <a:spLocks/>
          </p:cNvSpPr>
          <p:nvPr/>
        </p:nvSpPr>
        <p:spPr bwMode="auto">
          <a:xfrm>
            <a:off x="5644727" y="2569779"/>
            <a:ext cx="3044923" cy="2411889"/>
          </a:xfrm>
          <a:custGeom>
            <a:avLst/>
            <a:gdLst>
              <a:gd name="T0" fmla="*/ 442 w 713"/>
              <a:gd name="T1" fmla="*/ 244 h 563"/>
              <a:gd name="T2" fmla="*/ 456 w 713"/>
              <a:gd name="T3" fmla="*/ 261 h 563"/>
              <a:gd name="T4" fmla="*/ 668 w 713"/>
              <a:gd name="T5" fmla="*/ 467 h 563"/>
              <a:gd name="T6" fmla="*/ 683 w 713"/>
              <a:gd name="T7" fmla="*/ 483 h 563"/>
              <a:gd name="T8" fmla="*/ 680 w 713"/>
              <a:gd name="T9" fmla="*/ 527 h 563"/>
              <a:gd name="T10" fmla="*/ 636 w 713"/>
              <a:gd name="T11" fmla="*/ 533 h 563"/>
              <a:gd name="T12" fmla="*/ 623 w 713"/>
              <a:gd name="T13" fmla="*/ 522 h 563"/>
              <a:gd name="T14" fmla="*/ 405 w 713"/>
              <a:gd name="T15" fmla="*/ 309 h 563"/>
              <a:gd name="T16" fmla="*/ 390 w 713"/>
              <a:gd name="T17" fmla="*/ 298 h 563"/>
              <a:gd name="T18" fmla="*/ 386 w 713"/>
              <a:gd name="T19" fmla="*/ 302 h 563"/>
              <a:gd name="T20" fmla="*/ 395 w 713"/>
              <a:gd name="T21" fmla="*/ 313 h 563"/>
              <a:gd name="T22" fmla="*/ 579 w 713"/>
              <a:gd name="T23" fmla="*/ 494 h 563"/>
              <a:gd name="T24" fmla="*/ 595 w 713"/>
              <a:gd name="T25" fmla="*/ 520 h 563"/>
              <a:gd name="T26" fmla="*/ 579 w 713"/>
              <a:gd name="T27" fmla="*/ 555 h 563"/>
              <a:gd name="T28" fmla="*/ 538 w 713"/>
              <a:gd name="T29" fmla="*/ 551 h 563"/>
              <a:gd name="T30" fmla="*/ 489 w 713"/>
              <a:gd name="T31" fmla="*/ 504 h 563"/>
              <a:gd name="T32" fmla="*/ 337 w 713"/>
              <a:gd name="T33" fmla="*/ 356 h 563"/>
              <a:gd name="T34" fmla="*/ 292 w 713"/>
              <a:gd name="T35" fmla="*/ 323 h 563"/>
              <a:gd name="T36" fmla="*/ 249 w 713"/>
              <a:gd name="T37" fmla="*/ 328 h 563"/>
              <a:gd name="T38" fmla="*/ 264 w 713"/>
              <a:gd name="T39" fmla="*/ 369 h 563"/>
              <a:gd name="T40" fmla="*/ 304 w 713"/>
              <a:gd name="T41" fmla="*/ 390 h 563"/>
              <a:gd name="T42" fmla="*/ 357 w 713"/>
              <a:gd name="T43" fmla="*/ 418 h 563"/>
              <a:gd name="T44" fmla="*/ 388 w 713"/>
              <a:gd name="T45" fmla="*/ 491 h 563"/>
              <a:gd name="T46" fmla="*/ 356 w 713"/>
              <a:gd name="T47" fmla="*/ 486 h 563"/>
              <a:gd name="T48" fmla="*/ 151 w 713"/>
              <a:gd name="T49" fmla="*/ 363 h 563"/>
              <a:gd name="T50" fmla="*/ 109 w 713"/>
              <a:gd name="T51" fmla="*/ 282 h 563"/>
              <a:gd name="T52" fmla="*/ 0 w 713"/>
              <a:gd name="T53" fmla="*/ 133 h 563"/>
              <a:gd name="T54" fmla="*/ 16 w 713"/>
              <a:gd name="T55" fmla="*/ 129 h 563"/>
              <a:gd name="T56" fmla="*/ 198 w 713"/>
              <a:gd name="T57" fmla="*/ 54 h 563"/>
              <a:gd name="T58" fmla="*/ 419 w 713"/>
              <a:gd name="T59" fmla="*/ 35 h 563"/>
              <a:gd name="T60" fmla="*/ 510 w 713"/>
              <a:gd name="T61" fmla="*/ 95 h 563"/>
              <a:gd name="T62" fmla="*/ 694 w 713"/>
              <a:gd name="T63" fmla="*/ 273 h 563"/>
              <a:gd name="T64" fmla="*/ 698 w 713"/>
              <a:gd name="T65" fmla="*/ 324 h 563"/>
              <a:gd name="T66" fmla="*/ 647 w 713"/>
              <a:gd name="T67" fmla="*/ 320 h 563"/>
              <a:gd name="T68" fmla="*/ 517 w 713"/>
              <a:gd name="T69" fmla="*/ 193 h 563"/>
              <a:gd name="T70" fmla="*/ 502 w 713"/>
              <a:gd name="T71" fmla="*/ 180 h 563"/>
              <a:gd name="T72" fmla="*/ 497 w 713"/>
              <a:gd name="T73" fmla="*/ 185 h 563"/>
              <a:gd name="T74" fmla="*/ 510 w 713"/>
              <a:gd name="T75" fmla="*/ 201 h 563"/>
              <a:gd name="T76" fmla="*/ 682 w 713"/>
              <a:gd name="T77" fmla="*/ 368 h 563"/>
              <a:gd name="T78" fmla="*/ 690 w 713"/>
              <a:gd name="T79" fmla="*/ 377 h 563"/>
              <a:gd name="T80" fmla="*/ 690 w 713"/>
              <a:gd name="T81" fmla="*/ 427 h 563"/>
              <a:gd name="T82" fmla="*/ 642 w 713"/>
              <a:gd name="T83" fmla="*/ 427 h 563"/>
              <a:gd name="T84" fmla="*/ 577 w 713"/>
              <a:gd name="T85" fmla="*/ 365 h 563"/>
              <a:gd name="T86" fmla="*/ 458 w 713"/>
              <a:gd name="T87" fmla="*/ 249 h 563"/>
              <a:gd name="T88" fmla="*/ 447 w 713"/>
              <a:gd name="T89" fmla="*/ 239 h 563"/>
              <a:gd name="T90" fmla="*/ 442 w 713"/>
              <a:gd name="T91" fmla="*/ 244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3" h="563">
                <a:moveTo>
                  <a:pt x="442" y="244"/>
                </a:moveTo>
                <a:cubicBezTo>
                  <a:pt x="447" y="250"/>
                  <a:pt x="451" y="256"/>
                  <a:pt x="456" y="261"/>
                </a:cubicBezTo>
                <a:cubicBezTo>
                  <a:pt x="527" y="330"/>
                  <a:pt x="597" y="399"/>
                  <a:pt x="668" y="467"/>
                </a:cubicBezTo>
                <a:cubicBezTo>
                  <a:pt x="673" y="473"/>
                  <a:pt x="679" y="477"/>
                  <a:pt x="683" y="483"/>
                </a:cubicBezTo>
                <a:cubicBezTo>
                  <a:pt x="693" y="499"/>
                  <a:pt x="692" y="514"/>
                  <a:pt x="680" y="527"/>
                </a:cubicBezTo>
                <a:cubicBezTo>
                  <a:pt x="667" y="541"/>
                  <a:pt x="652" y="542"/>
                  <a:pt x="636" y="533"/>
                </a:cubicBezTo>
                <a:cubicBezTo>
                  <a:pt x="631" y="530"/>
                  <a:pt x="627" y="526"/>
                  <a:pt x="623" y="522"/>
                </a:cubicBezTo>
                <a:cubicBezTo>
                  <a:pt x="550" y="451"/>
                  <a:pt x="478" y="380"/>
                  <a:pt x="405" y="309"/>
                </a:cubicBezTo>
                <a:cubicBezTo>
                  <a:pt x="401" y="305"/>
                  <a:pt x="395" y="302"/>
                  <a:pt x="390" y="298"/>
                </a:cubicBezTo>
                <a:cubicBezTo>
                  <a:pt x="388" y="299"/>
                  <a:pt x="387" y="301"/>
                  <a:pt x="386" y="302"/>
                </a:cubicBezTo>
                <a:cubicBezTo>
                  <a:pt x="389" y="306"/>
                  <a:pt x="391" y="310"/>
                  <a:pt x="395" y="313"/>
                </a:cubicBezTo>
                <a:cubicBezTo>
                  <a:pt x="456" y="373"/>
                  <a:pt x="518" y="433"/>
                  <a:pt x="579" y="494"/>
                </a:cubicBezTo>
                <a:cubicBezTo>
                  <a:pt x="586" y="501"/>
                  <a:pt x="593" y="510"/>
                  <a:pt x="595" y="520"/>
                </a:cubicBezTo>
                <a:cubicBezTo>
                  <a:pt x="599" y="535"/>
                  <a:pt x="593" y="548"/>
                  <a:pt x="579" y="555"/>
                </a:cubicBezTo>
                <a:cubicBezTo>
                  <a:pt x="565" y="563"/>
                  <a:pt x="550" y="562"/>
                  <a:pt x="538" y="551"/>
                </a:cubicBezTo>
                <a:cubicBezTo>
                  <a:pt x="521" y="536"/>
                  <a:pt x="505" y="520"/>
                  <a:pt x="489" y="504"/>
                </a:cubicBezTo>
                <a:cubicBezTo>
                  <a:pt x="439" y="454"/>
                  <a:pt x="388" y="405"/>
                  <a:pt x="337" y="356"/>
                </a:cubicBezTo>
                <a:cubicBezTo>
                  <a:pt x="324" y="343"/>
                  <a:pt x="308" y="333"/>
                  <a:pt x="292" y="323"/>
                </a:cubicBezTo>
                <a:cubicBezTo>
                  <a:pt x="275" y="313"/>
                  <a:pt x="254" y="316"/>
                  <a:pt x="249" y="328"/>
                </a:cubicBezTo>
                <a:cubicBezTo>
                  <a:pt x="241" y="345"/>
                  <a:pt x="250" y="359"/>
                  <a:pt x="264" y="369"/>
                </a:cubicBezTo>
                <a:cubicBezTo>
                  <a:pt x="276" y="378"/>
                  <a:pt x="290" y="383"/>
                  <a:pt x="304" y="390"/>
                </a:cubicBezTo>
                <a:cubicBezTo>
                  <a:pt x="322" y="400"/>
                  <a:pt x="341" y="407"/>
                  <a:pt x="357" y="418"/>
                </a:cubicBezTo>
                <a:cubicBezTo>
                  <a:pt x="380" y="435"/>
                  <a:pt x="389" y="460"/>
                  <a:pt x="388" y="491"/>
                </a:cubicBezTo>
                <a:cubicBezTo>
                  <a:pt x="376" y="489"/>
                  <a:pt x="366" y="488"/>
                  <a:pt x="356" y="486"/>
                </a:cubicBezTo>
                <a:cubicBezTo>
                  <a:pt x="273" y="470"/>
                  <a:pt x="199" y="437"/>
                  <a:pt x="151" y="363"/>
                </a:cubicBezTo>
                <a:cubicBezTo>
                  <a:pt x="135" y="337"/>
                  <a:pt x="120" y="310"/>
                  <a:pt x="109" y="282"/>
                </a:cubicBezTo>
                <a:cubicBezTo>
                  <a:pt x="85" y="224"/>
                  <a:pt x="57" y="171"/>
                  <a:pt x="0" y="133"/>
                </a:cubicBezTo>
                <a:cubicBezTo>
                  <a:pt x="8" y="131"/>
                  <a:pt x="12" y="130"/>
                  <a:pt x="16" y="129"/>
                </a:cubicBezTo>
                <a:cubicBezTo>
                  <a:pt x="82" y="117"/>
                  <a:pt x="141" y="89"/>
                  <a:pt x="198" y="54"/>
                </a:cubicBezTo>
                <a:cubicBezTo>
                  <a:pt x="268" y="10"/>
                  <a:pt x="343" y="0"/>
                  <a:pt x="419" y="35"/>
                </a:cubicBezTo>
                <a:cubicBezTo>
                  <a:pt x="452" y="50"/>
                  <a:pt x="483" y="71"/>
                  <a:pt x="510" y="95"/>
                </a:cubicBezTo>
                <a:cubicBezTo>
                  <a:pt x="573" y="153"/>
                  <a:pt x="633" y="214"/>
                  <a:pt x="694" y="273"/>
                </a:cubicBezTo>
                <a:cubicBezTo>
                  <a:pt x="711" y="291"/>
                  <a:pt x="713" y="310"/>
                  <a:pt x="698" y="324"/>
                </a:cubicBezTo>
                <a:cubicBezTo>
                  <a:pt x="684" y="339"/>
                  <a:pt x="665" y="337"/>
                  <a:pt x="647" y="320"/>
                </a:cubicBezTo>
                <a:cubicBezTo>
                  <a:pt x="604" y="278"/>
                  <a:pt x="560" y="236"/>
                  <a:pt x="517" y="193"/>
                </a:cubicBezTo>
                <a:cubicBezTo>
                  <a:pt x="512" y="189"/>
                  <a:pt x="507" y="184"/>
                  <a:pt x="502" y="180"/>
                </a:cubicBezTo>
                <a:cubicBezTo>
                  <a:pt x="500" y="182"/>
                  <a:pt x="498" y="183"/>
                  <a:pt x="497" y="185"/>
                </a:cubicBezTo>
                <a:cubicBezTo>
                  <a:pt x="501" y="190"/>
                  <a:pt x="505" y="196"/>
                  <a:pt x="510" y="201"/>
                </a:cubicBezTo>
                <a:cubicBezTo>
                  <a:pt x="567" y="257"/>
                  <a:pt x="625" y="313"/>
                  <a:pt x="682" y="368"/>
                </a:cubicBezTo>
                <a:cubicBezTo>
                  <a:pt x="685" y="371"/>
                  <a:pt x="688" y="374"/>
                  <a:pt x="690" y="377"/>
                </a:cubicBezTo>
                <a:cubicBezTo>
                  <a:pt x="704" y="393"/>
                  <a:pt x="704" y="413"/>
                  <a:pt x="690" y="427"/>
                </a:cubicBezTo>
                <a:cubicBezTo>
                  <a:pt x="676" y="441"/>
                  <a:pt x="657" y="442"/>
                  <a:pt x="642" y="427"/>
                </a:cubicBezTo>
                <a:cubicBezTo>
                  <a:pt x="620" y="407"/>
                  <a:pt x="599" y="386"/>
                  <a:pt x="577" y="365"/>
                </a:cubicBezTo>
                <a:cubicBezTo>
                  <a:pt x="537" y="326"/>
                  <a:pt x="498" y="287"/>
                  <a:pt x="458" y="249"/>
                </a:cubicBezTo>
                <a:cubicBezTo>
                  <a:pt x="455" y="245"/>
                  <a:pt x="451" y="242"/>
                  <a:pt x="447" y="239"/>
                </a:cubicBezTo>
                <a:cubicBezTo>
                  <a:pt x="445" y="241"/>
                  <a:pt x="443" y="243"/>
                  <a:pt x="442" y="244"/>
                </a:cubicBezTo>
                <a:close/>
              </a:path>
            </a:pathLst>
          </a:custGeom>
          <a:solidFill>
            <a:srgbClr val="B8232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6"/>
          <p:cNvSpPr>
            <a:spLocks noEditPoints="1"/>
          </p:cNvSpPr>
          <p:nvPr/>
        </p:nvSpPr>
        <p:spPr bwMode="auto">
          <a:xfrm>
            <a:off x="6724740" y="3144305"/>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1" name="Rectangle 42"/>
          <p:cNvSpPr/>
          <p:nvPr/>
        </p:nvSpPr>
        <p:spPr>
          <a:xfrm flipH="1">
            <a:off x="9152347" y="3682273"/>
            <a:ext cx="2901474" cy="589653"/>
          </a:xfrm>
          <a:prstGeom prst="rect">
            <a:avLst/>
          </a:prstGeom>
          <a:noFill/>
          <a:ln w="12700" cap="flat" cmpd="sng" algn="ctr">
            <a:noFill/>
            <a:prstDash val="solid"/>
          </a:ln>
          <a:effectLst/>
        </p:spPr>
        <p:txBody>
          <a:bodyPr lIns="91440" tIns="0" rIns="91440" bIns="0" rtlCol="0" anchor="t"/>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Rectangle 42"/>
          <p:cNvSpPr/>
          <p:nvPr/>
        </p:nvSpPr>
        <p:spPr>
          <a:xfrm flipH="1">
            <a:off x="9455145" y="3284627"/>
            <a:ext cx="2295878" cy="322237"/>
          </a:xfrm>
          <a:prstGeom prst="rect">
            <a:avLst/>
          </a:prstGeom>
          <a:noFill/>
          <a:ln w="12700" cap="flat" cmpd="sng" algn="ctr">
            <a:noFill/>
            <a:prstDash val="solid"/>
          </a:ln>
          <a:effectLst/>
        </p:spPr>
        <p:txBody>
          <a:bodyPr lIns="91440" tIns="0" rIns="91440" bIns="0" rtlCol="0" anchor="t"/>
          <a:lstStyle/>
          <a:p>
            <a:r>
              <a:rPr lang="zh-CN" altLang="en-US" sz="2000" dirty="0">
                <a:solidFill>
                  <a:srgbClr val="B8232F"/>
                </a:solidFill>
                <a:latin typeface="微软雅黑" panose="020B0503020204020204" pitchFamily="34" charset="-122"/>
                <a:ea typeface="微软雅黑" panose="020B0503020204020204" pitchFamily="34" charset="-122"/>
              </a:rPr>
              <a:t>单击此处输入标题</a:t>
            </a:r>
            <a:endParaRPr lang="en-US" altLang="zh-CN" sz="2000" dirty="0">
              <a:solidFill>
                <a:srgbClr val="B8232F"/>
              </a:solidFill>
              <a:latin typeface="微软雅黑" panose="020B0503020204020204" pitchFamily="34" charset="-122"/>
              <a:ea typeface="微软雅黑" panose="020B0503020204020204" pitchFamily="34" charset="-122"/>
            </a:endParaRPr>
          </a:p>
        </p:txBody>
      </p:sp>
      <p:sp>
        <p:nvSpPr>
          <p:cNvPr id="26" name="Rectangle 42"/>
          <p:cNvSpPr/>
          <p:nvPr/>
        </p:nvSpPr>
        <p:spPr>
          <a:xfrm flipH="1">
            <a:off x="391278" y="3673811"/>
            <a:ext cx="2901474" cy="589653"/>
          </a:xfrm>
          <a:prstGeom prst="rect">
            <a:avLst/>
          </a:prstGeom>
          <a:noFill/>
          <a:ln w="12700" cap="flat" cmpd="sng" algn="ctr">
            <a:noFill/>
            <a:prstDash val="solid"/>
          </a:ln>
          <a:effectLst/>
        </p:spPr>
        <p:txBody>
          <a:bodyPr lIns="91440" tIns="0" rIns="91440" bIns="0" rtlCol="0" anchor="t"/>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Rectangle 42"/>
          <p:cNvSpPr/>
          <p:nvPr/>
        </p:nvSpPr>
        <p:spPr>
          <a:xfrm flipH="1">
            <a:off x="634857" y="3296381"/>
            <a:ext cx="2235992" cy="247542"/>
          </a:xfrm>
          <a:prstGeom prst="rect">
            <a:avLst/>
          </a:prstGeom>
          <a:noFill/>
          <a:ln w="12700" cap="flat" cmpd="sng" algn="ctr">
            <a:noFill/>
            <a:prstDash val="solid"/>
          </a:ln>
          <a:effectLst/>
        </p:spPr>
        <p:txBody>
          <a:bodyPr lIns="91440" tIns="0" rIns="91440" bIns="0" rtlCol="0" anchor="t"/>
          <a:lstStyle/>
          <a:p>
            <a:r>
              <a:rPr lang="zh-CN" altLang="en-US" sz="2000" dirty="0">
                <a:solidFill>
                  <a:srgbClr val="00BCE7"/>
                </a:solidFill>
                <a:latin typeface="微软雅黑" panose="020B0503020204020204" pitchFamily="34" charset="-122"/>
                <a:ea typeface="微软雅黑" panose="020B0503020204020204" pitchFamily="34" charset="-122"/>
              </a:rPr>
              <a:t>单击此处输入标题</a:t>
            </a:r>
            <a:endParaRPr lang="en-US" altLang="zh-CN" sz="2000" dirty="0">
              <a:solidFill>
                <a:srgbClr val="00BCE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23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1ECD8"/>
        </a:solidFill>
        <a:effectLst/>
      </p:bgPr>
    </p:bg>
    <p:spTree>
      <p:nvGrpSpPr>
        <p:cNvPr id="1" name=""/>
        <p:cNvGrpSpPr/>
        <p:nvPr/>
      </p:nvGrpSpPr>
      <p:grpSpPr>
        <a:xfrm>
          <a:off x="0" y="0"/>
          <a:ext cx="0" cy="0"/>
          <a:chOff x="0" y="0"/>
          <a:chExt cx="0" cy="0"/>
        </a:xfrm>
      </p:grpSpPr>
      <p:sp>
        <p:nvSpPr>
          <p:cNvPr id="19" name="Sev04"/>
          <p:cNvSpPr/>
          <p:nvPr/>
        </p:nvSpPr>
        <p:spPr>
          <a:xfrm>
            <a:off x="-893529" y="4936782"/>
            <a:ext cx="705205" cy="705204"/>
          </a:xfrm>
          <a:prstGeom prst="ellipse">
            <a:avLst/>
          </a:prstGeom>
          <a:solidFill>
            <a:srgbClr val="B823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F19B14">
                  <a:lumMod val="50000"/>
                </a:srgbClr>
              </a:solidFill>
              <a:latin typeface="Agency FB" panose="020B0503020202020204" pitchFamily="34" charset="0"/>
            </a:endParaRPr>
          </a:p>
        </p:txBody>
      </p:sp>
      <p:sp>
        <p:nvSpPr>
          <p:cNvPr id="22" name="Sev01"/>
          <p:cNvSpPr/>
          <p:nvPr/>
        </p:nvSpPr>
        <p:spPr>
          <a:xfrm>
            <a:off x="-893531" y="1150234"/>
            <a:ext cx="705205" cy="705204"/>
          </a:xfrm>
          <a:prstGeom prst="ellipse">
            <a:avLst/>
          </a:prstGeom>
          <a:solidFill>
            <a:srgbClr val="00BCE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237DB9">
                  <a:lumMod val="50000"/>
                </a:srgbClr>
              </a:solidFill>
              <a:latin typeface="Agency FB" panose="020B0503020202020204" pitchFamily="34" charset="0"/>
            </a:endParaRPr>
          </a:p>
        </p:txBody>
      </p:sp>
      <p:sp>
        <p:nvSpPr>
          <p:cNvPr id="25" name="Sev03"/>
          <p:cNvSpPr/>
          <p:nvPr/>
        </p:nvSpPr>
        <p:spPr>
          <a:xfrm>
            <a:off x="-893529" y="3673132"/>
            <a:ext cx="705205" cy="705204"/>
          </a:xfrm>
          <a:prstGeom prst="ellipse">
            <a:avLst/>
          </a:prstGeom>
          <a:solidFill>
            <a:srgbClr val="F9C20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rgbClr val="9BB955">
                  <a:lumMod val="50000"/>
                </a:srgbClr>
              </a:solidFill>
              <a:latin typeface="Agency FB" panose="020B0503020202020204" pitchFamily="34" charset="0"/>
              <a:cs typeface="+mj-cs"/>
            </a:endParaRPr>
          </a:p>
        </p:txBody>
      </p:sp>
      <p:sp>
        <p:nvSpPr>
          <p:cNvPr id="28" name="Sev02"/>
          <p:cNvSpPr/>
          <p:nvPr/>
        </p:nvSpPr>
        <p:spPr>
          <a:xfrm>
            <a:off x="-893529" y="2409483"/>
            <a:ext cx="705205" cy="705204"/>
          </a:xfrm>
          <a:prstGeom prst="ellipse">
            <a:avLst/>
          </a:prstGeom>
          <a:solidFill>
            <a:srgbClr val="006A36"/>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rgbClr val="15AA96">
                  <a:lumMod val="50000"/>
                </a:srgbClr>
              </a:solidFill>
              <a:latin typeface="Agency FB" panose="020B0503020202020204" pitchFamily="34" charset="0"/>
            </a:endParaRPr>
          </a:p>
        </p:txBody>
      </p:sp>
      <p:sp>
        <p:nvSpPr>
          <p:cNvPr id="31" name="矩形 30"/>
          <p:cNvSpPr/>
          <p:nvPr/>
        </p:nvSpPr>
        <p:spPr>
          <a:xfrm>
            <a:off x="0" y="4131129"/>
            <a:ext cx="12192000" cy="2726871"/>
          </a:xfrm>
          <a:prstGeom prst="rect">
            <a:avLst/>
          </a:prstGeom>
          <a:solidFill>
            <a:srgbClr val="E09E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7208727" y="2074877"/>
            <a:ext cx="4350871" cy="1446550"/>
          </a:xfrm>
          <a:prstGeom prst="rect">
            <a:avLst/>
          </a:prstGeom>
          <a:noFill/>
        </p:spPr>
        <p:txBody>
          <a:bodyPr wrap="none" rtlCol="0">
            <a:spAutoFit/>
          </a:bodyPr>
          <a:lstStyle/>
          <a:p>
            <a:r>
              <a:rPr lang="en-US" altLang="zh-CN" sz="8800" b="1" dirty="0" smtClean="0">
                <a:solidFill>
                  <a:srgbClr val="F39800"/>
                </a:solidFill>
                <a:latin typeface="Agency FB" panose="020B0503020202020204" pitchFamily="34" charset="0"/>
                <a:ea typeface="微软雅黑" panose="020B0503020204020204" pitchFamily="34" charset="-122"/>
              </a:rPr>
              <a:t>PART     </a:t>
            </a:r>
            <a:r>
              <a:rPr lang="en-US" altLang="zh-CN" sz="8800" b="1" dirty="0" smtClean="0">
                <a:solidFill>
                  <a:srgbClr val="F39800"/>
                </a:solidFill>
                <a:latin typeface="Agency FB" panose="020B0503020202020204" pitchFamily="34" charset="0"/>
                <a:ea typeface="微软雅黑" panose="020B0503020204020204" pitchFamily="34" charset="-122"/>
              </a:rPr>
              <a:t>02</a:t>
            </a:r>
            <a:endParaRPr lang="zh-CN" altLang="en-US" sz="8800" b="1" dirty="0">
              <a:solidFill>
                <a:srgbClr val="F39800"/>
              </a:solidFill>
              <a:latin typeface="Agency FB" panose="020B0503020202020204" pitchFamily="34" charset="0"/>
              <a:ea typeface="微软雅黑" panose="020B0503020204020204" pitchFamily="34" charset="-122"/>
            </a:endParaRPr>
          </a:p>
        </p:txBody>
      </p:sp>
      <p:sp>
        <p:nvSpPr>
          <p:cNvPr id="33" name="文本框 32"/>
          <p:cNvSpPr txBox="1"/>
          <p:nvPr/>
        </p:nvSpPr>
        <p:spPr>
          <a:xfrm flipH="1">
            <a:off x="6943415" y="4689219"/>
            <a:ext cx="4747031" cy="1200329"/>
          </a:xfrm>
          <a:prstGeom prst="rect">
            <a:avLst/>
          </a:prstGeom>
          <a:noFill/>
        </p:spPr>
        <p:txBody>
          <a:bodyPr wrap="square" rtlCol="0">
            <a:spAutoFit/>
          </a:bodyPr>
          <a:lstStyle/>
          <a:p>
            <a:pPr algn="ctr"/>
            <a:r>
              <a:rPr lang="zh-CN" altLang="en-US" sz="7200" b="1" dirty="0" smtClean="0">
                <a:solidFill>
                  <a:schemeClr val="bg1"/>
                </a:solidFill>
                <a:latin typeface="幼圆" panose="02010509060101010101" pitchFamily="49" charset="-122"/>
                <a:ea typeface="幼圆" panose="02010509060101010101" pitchFamily="49" charset="-122"/>
              </a:rPr>
              <a:t>教学策略</a:t>
            </a:r>
            <a:endParaRPr lang="zh-CN" altLang="en-US" sz="7200" b="1" dirty="0">
              <a:solidFill>
                <a:schemeClr val="bg1"/>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574" y="1337624"/>
            <a:ext cx="5960132" cy="4281673"/>
          </a:xfrm>
          <a:prstGeom prst="rect">
            <a:avLst/>
          </a:prstGeom>
        </p:spPr>
      </p:pic>
    </p:spTree>
    <p:extLst>
      <p:ext uri="{BB962C8B-B14F-4D97-AF65-F5344CB8AC3E}">
        <p14:creationId xmlns:p14="http://schemas.microsoft.com/office/powerpoint/2010/main" val="262501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by="(-#ppt_w*2)" calcmode="lin" valueType="num">
                                      <p:cBhvr rctx="PPT">
                                        <p:cTn id="7" dur="500" autoRev="1" fill="hold">
                                          <p:stCondLst>
                                            <p:cond delay="0"/>
                                          </p:stCondLst>
                                        </p:cTn>
                                        <p:tgtEl>
                                          <p:spTgt spid="32"/>
                                        </p:tgtEl>
                                        <p:attrNameLst>
                                          <p:attrName>ppt_w</p:attrName>
                                        </p:attrNameLst>
                                      </p:cBhvr>
                                    </p:anim>
                                    <p:anim by="(#ppt_w*0.50)" calcmode="lin" valueType="num">
                                      <p:cBhvr>
                                        <p:cTn id="8" dur="500" decel="50000" autoRev="1" fill="hold">
                                          <p:stCondLst>
                                            <p:cond delay="0"/>
                                          </p:stCondLst>
                                        </p:cTn>
                                        <p:tgtEl>
                                          <p:spTgt spid="32"/>
                                        </p:tgtEl>
                                        <p:attrNameLst>
                                          <p:attrName>ppt_x</p:attrName>
                                        </p:attrNameLst>
                                      </p:cBhvr>
                                    </p:anim>
                                    <p:anim from="(-#ppt_h/2)" to="(#ppt_y)" calcmode="lin" valueType="num">
                                      <p:cBhvr>
                                        <p:cTn id="9" dur="1000" fill="hold">
                                          <p:stCondLst>
                                            <p:cond delay="0"/>
                                          </p:stCondLst>
                                        </p:cTn>
                                        <p:tgtEl>
                                          <p:spTgt spid="32"/>
                                        </p:tgtEl>
                                        <p:attrNameLst>
                                          <p:attrName>ppt_y</p:attrName>
                                        </p:attrNameLst>
                                      </p:cBhvr>
                                    </p:anim>
                                    <p:animRot by="21600000">
                                      <p:cBhvr>
                                        <p:cTn id="10" dur="1000" fill="hold">
                                          <p:stCondLst>
                                            <p:cond delay="0"/>
                                          </p:stCondLst>
                                        </p:cTn>
                                        <p:tgtEl>
                                          <p:spTgt spid="32"/>
                                        </p:tgtEl>
                                        <p:attrNameLst>
                                          <p:attrName>r</p:attrName>
                                        </p:attrNameLst>
                                      </p:cBhvr>
                                    </p:animRo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1264</Words>
  <Application>Microsoft Office PowerPoint</Application>
  <PresentationFormat>宽屏</PresentationFormat>
  <Paragraphs>214</Paragraphs>
  <Slides>23</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23</vt:i4>
      </vt:variant>
    </vt:vector>
  </HeadingPairs>
  <TitlesOfParts>
    <vt:vector size="41" baseType="lpstr">
      <vt:lpstr>FontAwesome</vt:lpstr>
      <vt:lpstr>Roboto</vt:lpstr>
      <vt:lpstr>创艺简细圆</vt:lpstr>
      <vt:lpstr>等线</vt:lpstr>
      <vt:lpstr>等线 Light</vt:lpstr>
      <vt:lpstr>方正大黑简体</vt:lpstr>
      <vt:lpstr>宋体</vt:lpstr>
      <vt:lpstr>Microsoft YaHei</vt:lpstr>
      <vt:lpstr>Microsoft YaHei</vt:lpstr>
      <vt:lpstr>微软雅黑 Light</vt:lpstr>
      <vt:lpstr>幼圆</vt:lpstr>
      <vt:lpstr>Agency FB</vt:lpstr>
      <vt:lpstr>Arial</vt:lpstr>
      <vt:lpstr>BrowalliaUPC</vt:lpstr>
      <vt:lpstr>Calibri</vt:lpstr>
      <vt:lpstr>Franklin Gothic Demi</vt:lpstr>
      <vt:lpstr>Kartika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PC</cp:lastModifiedBy>
  <cp:revision>30</cp:revision>
  <dcterms:created xsi:type="dcterms:W3CDTF">2017-07-17T10:04:11Z</dcterms:created>
  <dcterms:modified xsi:type="dcterms:W3CDTF">2017-07-20T02:39:02Z</dcterms:modified>
</cp:coreProperties>
</file>