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04" r:id="rId2"/>
    <p:sldId id="298" r:id="rId3"/>
    <p:sldId id="299" r:id="rId4"/>
    <p:sldId id="300" r:id="rId5"/>
    <p:sldId id="297" r:id="rId6"/>
    <p:sldId id="307" r:id="rId7"/>
    <p:sldId id="309" r:id="rId8"/>
    <p:sldId id="262" r:id="rId9"/>
    <p:sldId id="311" r:id="rId10"/>
    <p:sldId id="283" r:id="rId11"/>
    <p:sldId id="292" r:id="rId12"/>
    <p:sldId id="266" r:id="rId13"/>
    <p:sldId id="310" r:id="rId14"/>
    <p:sldId id="312" r:id="rId15"/>
    <p:sldId id="305" r:id="rId16"/>
    <p:sldId id="270" r:id="rId17"/>
    <p:sldId id="314" r:id="rId18"/>
    <p:sldId id="293" r:id="rId19"/>
    <p:sldId id="313" r:id="rId20"/>
    <p:sldId id="306" r:id="rId21"/>
    <p:sldId id="272" r:id="rId22"/>
    <p:sldId id="261" r:id="rId23"/>
    <p:sldId id="278" r:id="rId24"/>
    <p:sldId id="294" r:id="rId25"/>
    <p:sldId id="267" r:id="rId26"/>
    <p:sldId id="277" r:id="rId27"/>
    <p:sldId id="282" r:id="rId28"/>
    <p:sldId id="279" r:id="rId29"/>
    <p:sldId id="308" r:id="rId30"/>
    <p:sldId id="280" r:id="rId31"/>
    <p:sldId id="286" r:id="rId32"/>
    <p:sldId id="288" r:id="rId33"/>
  </p:sldIdLst>
  <p:sldSz cx="12190413" cy="6859588"/>
  <p:notesSz cx="6858000" cy="9144000"/>
  <p:custDataLst>
    <p:tags r:id="rId35"/>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636" y="114"/>
      </p:cViewPr>
      <p:guideLst>
        <p:guide orient="horz" pos="2161"/>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c:ext xmlns:c16="http://schemas.microsoft.com/office/drawing/2014/chart" uri="{C3380CC4-5D6E-409C-BE32-E72D297353CC}">
                <c16:uniqueId val="{00000001-1300-4A16-A12C-C6ED2DF343D3}"/>
              </c:ext>
            </c:extLst>
          </c:dPt>
          <c:dPt>
            <c:idx val="1"/>
            <c:bubble3D val="0"/>
            <c:spPr>
              <a:solidFill>
                <a:schemeClr val="tx1">
                  <a:lumMod val="50000"/>
                  <a:lumOff val="50000"/>
                </a:schemeClr>
              </a:solidFill>
            </c:spPr>
            <c:extLst>
              <c:ext xmlns:c16="http://schemas.microsoft.com/office/drawing/2014/chart" uri="{C3380CC4-5D6E-409C-BE32-E72D297353CC}">
                <c16:uniqueId val="{00000003-1300-4A16-A12C-C6ED2DF343D3}"/>
              </c:ext>
            </c:extLst>
          </c:dPt>
          <c:dPt>
            <c:idx val="2"/>
            <c:bubble3D val="0"/>
            <c:spPr>
              <a:solidFill>
                <a:schemeClr val="bg1">
                  <a:lumMod val="75000"/>
                </a:schemeClr>
              </a:solidFill>
            </c:spPr>
            <c:extLst>
              <c:ext xmlns:c16="http://schemas.microsoft.com/office/drawing/2014/chart" uri="{C3380CC4-5D6E-409C-BE32-E72D297353CC}">
                <c16:uniqueId val="{00000005-1300-4A16-A12C-C6ED2DF343D3}"/>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c:ext xmlns:c16="http://schemas.microsoft.com/office/drawing/2014/chart" uri="{C3380CC4-5D6E-409C-BE32-E72D297353CC}">
              <c16:uniqueId val="{00000006-1300-4A16-A12C-C6ED2DF343D3}"/>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1"/>
            </a:solidFill>
          </c:spPr>
          <c:invertIfNegative val="0"/>
          <c:dPt>
            <c:idx val="0"/>
            <c:invertIfNegative val="0"/>
            <c:bubble3D val="0"/>
            <c:extLst>
              <c:ext xmlns:c16="http://schemas.microsoft.com/office/drawing/2014/chart" uri="{C3380CC4-5D6E-409C-BE32-E72D297353CC}">
                <c16:uniqueId val="{00000000-B1D8-4F11-BAD5-B1A7F6C4CD28}"/>
              </c:ext>
            </c:extLst>
          </c:dPt>
          <c:dPt>
            <c:idx val="1"/>
            <c:invertIfNegative val="0"/>
            <c:bubble3D val="0"/>
            <c:spPr>
              <a:solidFill>
                <a:schemeClr val="accent2"/>
              </a:solidFill>
            </c:spPr>
            <c:extLst>
              <c:ext xmlns:c16="http://schemas.microsoft.com/office/drawing/2014/chart" uri="{C3380CC4-5D6E-409C-BE32-E72D297353CC}">
                <c16:uniqueId val="{00000002-B1D8-4F11-BAD5-B1A7F6C4CD28}"/>
              </c:ext>
            </c:extLst>
          </c:dPt>
          <c:dPt>
            <c:idx val="2"/>
            <c:invertIfNegative val="0"/>
            <c:bubble3D val="0"/>
            <c:extLst>
              <c:ext xmlns:c16="http://schemas.microsoft.com/office/drawing/2014/chart" uri="{C3380CC4-5D6E-409C-BE32-E72D297353CC}">
                <c16:uniqueId val="{00000003-B1D8-4F11-BAD5-B1A7F6C4CD28}"/>
              </c:ext>
            </c:extLst>
          </c:dPt>
          <c:dPt>
            <c:idx val="3"/>
            <c:invertIfNegative val="0"/>
            <c:bubble3D val="0"/>
            <c:extLst>
              <c:ext xmlns:c16="http://schemas.microsoft.com/office/drawing/2014/chart" uri="{C3380CC4-5D6E-409C-BE32-E72D297353CC}">
                <c16:uniqueId val="{00000004-B1D8-4F11-BAD5-B1A7F6C4CD28}"/>
              </c:ext>
            </c:extLst>
          </c:dPt>
          <c:dLbls>
            <c:spPr>
              <a:noFill/>
              <a:ln>
                <a:noFill/>
              </a:ln>
              <a:effectLst/>
            </c:spPr>
            <c:txPr>
              <a:bodyPr/>
              <a:lstStyle/>
              <a:p>
                <a:pPr>
                  <a:defRPr sz="1600" b="1">
                    <a:solidFill>
                      <a:schemeClr val="accent1"/>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0%</c:formatCode>
                <c:ptCount val="4"/>
                <c:pt idx="0">
                  <c:v>0.2</c:v>
                </c:pt>
                <c:pt idx="1">
                  <c:v>0.5</c:v>
                </c:pt>
                <c:pt idx="2">
                  <c:v>0.7</c:v>
                </c:pt>
                <c:pt idx="3">
                  <c:v>1</c:v>
                </c:pt>
              </c:numCache>
            </c:numRef>
          </c:val>
          <c:extLst>
            <c:ext xmlns:c16="http://schemas.microsoft.com/office/drawing/2014/chart" uri="{C3380CC4-5D6E-409C-BE32-E72D297353CC}">
              <c16:uniqueId val="{00000005-B1D8-4F11-BAD5-B1A7F6C4CD28}"/>
            </c:ext>
          </c:extLst>
        </c:ser>
        <c:dLbls>
          <c:showLegendKey val="0"/>
          <c:showVal val="1"/>
          <c:showCatName val="0"/>
          <c:showSerName val="0"/>
          <c:showPercent val="0"/>
          <c:showBubbleSize val="0"/>
        </c:dLbls>
        <c:gapWidth val="6"/>
        <c:overlap val="-98"/>
        <c:axId val="446961920"/>
        <c:axId val="447014400"/>
      </c:barChart>
      <c:catAx>
        <c:axId val="446961920"/>
        <c:scaling>
          <c:orientation val="minMax"/>
        </c:scaling>
        <c:delete val="1"/>
        <c:axPos val="b"/>
        <c:numFmt formatCode="General" sourceLinked="0"/>
        <c:majorTickMark val="out"/>
        <c:minorTickMark val="none"/>
        <c:tickLblPos val="none"/>
        <c:crossAx val="447014400"/>
        <c:crosses val="autoZero"/>
        <c:auto val="1"/>
        <c:lblAlgn val="ctr"/>
        <c:lblOffset val="100"/>
        <c:noMultiLvlLbl val="0"/>
      </c:catAx>
      <c:valAx>
        <c:axId val="447014400"/>
        <c:scaling>
          <c:orientation val="minMax"/>
        </c:scaling>
        <c:delete val="1"/>
        <c:axPos val="l"/>
        <c:numFmt formatCode="0%" sourceLinked="1"/>
        <c:majorTickMark val="out"/>
        <c:minorTickMark val="none"/>
        <c:tickLblPos val="none"/>
        <c:crossAx val="446961920"/>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2017/8/21 Monday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2486250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4107310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1912772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41409659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4051696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3593377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28</a:t>
            </a:fld>
            <a:endParaRPr lang="zh-CN" altLang="en-US"/>
          </a:p>
        </p:txBody>
      </p:sp>
    </p:spTree>
    <p:extLst>
      <p:ext uri="{BB962C8B-B14F-4D97-AF65-F5344CB8AC3E}">
        <p14:creationId xmlns:p14="http://schemas.microsoft.com/office/powerpoint/2010/main" val="19838064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29</a:t>
            </a:fld>
            <a:endParaRPr lang="zh-CN" altLang="en-US"/>
          </a:p>
        </p:txBody>
      </p:sp>
    </p:spTree>
    <p:extLst>
      <p:ext uri="{BB962C8B-B14F-4D97-AF65-F5344CB8AC3E}">
        <p14:creationId xmlns:p14="http://schemas.microsoft.com/office/powerpoint/2010/main" val="357070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30</a:t>
            </a:fld>
            <a:endParaRPr lang="zh-CN" altLang="en-US"/>
          </a:p>
        </p:txBody>
      </p:sp>
    </p:spTree>
    <p:extLst>
      <p:ext uri="{BB962C8B-B14F-4D97-AF65-F5344CB8AC3E}">
        <p14:creationId xmlns:p14="http://schemas.microsoft.com/office/powerpoint/2010/main" val="12771792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31</a:t>
            </a:fld>
            <a:endParaRPr lang="zh-CN" altLang="en-US"/>
          </a:p>
        </p:txBody>
      </p:sp>
    </p:spTree>
    <p:extLst>
      <p:ext uri="{BB962C8B-B14F-4D97-AF65-F5344CB8AC3E}">
        <p14:creationId xmlns:p14="http://schemas.microsoft.com/office/powerpoint/2010/main" val="1059803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32</a:t>
            </a:fld>
            <a:endParaRPr lang="zh-CN" altLang="en-US"/>
          </a:p>
        </p:txBody>
      </p:sp>
    </p:spTree>
    <p:extLst>
      <p:ext uri="{BB962C8B-B14F-4D97-AF65-F5344CB8AC3E}">
        <p14:creationId xmlns:p14="http://schemas.microsoft.com/office/powerpoint/2010/main" val="1118188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2193944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987176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3938945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2"/>
            <a:ext cx="4010562" cy="1162320"/>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9"/>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434"/>
            <a:ext cx="4010562"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2017/8/21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70"/>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6"/>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6" y="5368581"/>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2017/8/21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2017/8/21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2017/8/21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21917" tIns="60958" rIns="121917" bIns="6095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t>2017/8/21 Monday</a:t>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iming>
    <p:tnLst>
      <p:par>
        <p:cTn id="1" dur="indefinite" restart="never" nodeType="tmRoot"/>
      </p:par>
    </p:tnLst>
  </p:timing>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42"/>
          <p:cNvSpPr txBox="1"/>
          <p:nvPr/>
        </p:nvSpPr>
        <p:spPr>
          <a:xfrm>
            <a:off x="1774726" y="3443415"/>
            <a:ext cx="8743640" cy="1354531"/>
          </a:xfrm>
          <a:prstGeom prst="rect">
            <a:avLst/>
          </a:prstGeom>
          <a:noFill/>
        </p:spPr>
        <p:txBody>
          <a:bodyPr wrap="square" lIns="121917" tIns="60958" rIns="121917" bIns="60958" rtlCol="0">
            <a:spAutoFit/>
          </a:bodyPr>
          <a:lstStyle/>
          <a:p>
            <a:pPr algn="ctr"/>
            <a:r>
              <a:rPr lang="zh-CN" altLang="en-US" sz="8000" b="1" dirty="0" smtClean="0">
                <a:solidFill>
                  <a:srgbClr val="44546A"/>
                </a:solidFill>
                <a:latin typeface="微软雅黑" pitchFamily="34" charset="-122"/>
                <a:ea typeface="微软雅黑" pitchFamily="34" charset="-122"/>
              </a:rPr>
              <a:t>说课课件</a:t>
            </a:r>
            <a:r>
              <a:rPr lang="en-US" altLang="zh-CN" sz="8000" b="1" dirty="0" smtClean="0">
                <a:solidFill>
                  <a:srgbClr val="44546A"/>
                </a:solidFill>
                <a:latin typeface="微软雅黑" pitchFamily="34" charset="-122"/>
                <a:ea typeface="微软雅黑" pitchFamily="34" charset="-122"/>
              </a:rPr>
              <a:t>PPT</a:t>
            </a:r>
            <a:r>
              <a:rPr lang="zh-CN" altLang="en-US" sz="8000" b="1" dirty="0">
                <a:solidFill>
                  <a:srgbClr val="44546A"/>
                </a:solidFill>
                <a:latin typeface="微软雅黑" pitchFamily="34" charset="-122"/>
                <a:ea typeface="微软雅黑" pitchFamily="34" charset="-122"/>
              </a:rPr>
              <a:t>模板</a:t>
            </a:r>
            <a:endParaRPr lang="zh-CN" altLang="zh-CN" sz="8000" b="1" dirty="0">
              <a:solidFill>
                <a:srgbClr val="44546A"/>
              </a:solidFill>
              <a:latin typeface="微软雅黑" pitchFamily="34" charset="-122"/>
              <a:ea typeface="微软雅黑" pitchFamily="34" charset="-122"/>
            </a:endParaRPr>
          </a:p>
        </p:txBody>
      </p:sp>
      <p:sp>
        <p:nvSpPr>
          <p:cNvPr id="18" name="TextBox 17"/>
          <p:cNvSpPr txBox="1"/>
          <p:nvPr/>
        </p:nvSpPr>
        <p:spPr>
          <a:xfrm>
            <a:off x="2424003" y="4975252"/>
            <a:ext cx="7342407" cy="492557"/>
          </a:xfrm>
          <a:prstGeom prst="rect">
            <a:avLst/>
          </a:prstGeom>
          <a:solidFill>
            <a:srgbClr val="0072C7"/>
          </a:solidFill>
        </p:spPr>
        <p:txBody>
          <a:bodyPr wrap="square" lIns="121917" tIns="60958" rIns="121917" bIns="60958" rtlCol="0">
            <a:spAutoFit/>
          </a:bodyPr>
          <a:lstStyle/>
          <a:p>
            <a:r>
              <a:rPr lang="zh-CN" altLang="zh-CN" b="1" dirty="0" smtClean="0">
                <a:solidFill>
                  <a:prstClr val="white"/>
                </a:solidFill>
                <a:latin typeface="微软雅黑" pitchFamily="34" charset="-122"/>
                <a:ea typeface="微软雅黑" pitchFamily="34" charset="-122"/>
              </a:rPr>
              <a:t>适用于</a:t>
            </a:r>
            <a:r>
              <a:rPr lang="zh-CN" altLang="en-US" b="1" dirty="0" smtClean="0">
                <a:solidFill>
                  <a:prstClr val="white"/>
                </a:solidFill>
                <a:latin typeface="微软雅黑" pitchFamily="34" charset="-122"/>
                <a:ea typeface="微软雅黑" pitchFamily="34" charset="-122"/>
              </a:rPr>
              <a:t>教育教学</a:t>
            </a:r>
            <a:r>
              <a:rPr lang="en-US" altLang="zh-CN" b="1" dirty="0" smtClean="0">
                <a:solidFill>
                  <a:prstClr val="white"/>
                </a:solidFill>
                <a:latin typeface="微软雅黑" pitchFamily="34" charset="-122"/>
                <a:ea typeface="微软雅黑" pitchFamily="34" charset="-122"/>
              </a:rPr>
              <a:t>/ </a:t>
            </a:r>
            <a:r>
              <a:rPr lang="zh-CN" altLang="en-US" b="1" dirty="0" smtClean="0">
                <a:solidFill>
                  <a:prstClr val="white"/>
                </a:solidFill>
                <a:latin typeface="微软雅黑" pitchFamily="34" charset="-122"/>
                <a:ea typeface="微软雅黑" pitchFamily="34" charset="-122"/>
              </a:rPr>
              <a:t>工作汇报 </a:t>
            </a:r>
            <a:r>
              <a:rPr lang="en-US" altLang="zh-CN" b="1" dirty="0" smtClean="0">
                <a:solidFill>
                  <a:prstClr val="white"/>
                </a:solidFill>
                <a:latin typeface="微软雅黑" pitchFamily="34" charset="-122"/>
                <a:ea typeface="微软雅黑" pitchFamily="34" charset="-122"/>
              </a:rPr>
              <a:t>/ </a:t>
            </a:r>
            <a:r>
              <a:rPr lang="zh-CN" altLang="en-US" b="1" dirty="0" smtClean="0">
                <a:solidFill>
                  <a:prstClr val="white"/>
                </a:solidFill>
                <a:latin typeface="微软雅黑" pitchFamily="34" charset="-122"/>
                <a:ea typeface="微软雅黑" pitchFamily="34" charset="-122"/>
              </a:rPr>
              <a:t>信息化教学</a:t>
            </a:r>
            <a:r>
              <a:rPr lang="en-US" altLang="zh-CN" b="1" dirty="0" smtClean="0">
                <a:solidFill>
                  <a:prstClr val="white"/>
                </a:solidFill>
                <a:latin typeface="微软雅黑" pitchFamily="34" charset="-122"/>
                <a:ea typeface="微软雅黑" pitchFamily="34" charset="-122"/>
              </a:rPr>
              <a:t>/ </a:t>
            </a:r>
            <a:r>
              <a:rPr lang="zh-CN" altLang="en-US" b="1" dirty="0" smtClean="0">
                <a:solidFill>
                  <a:prstClr val="white"/>
                </a:solidFill>
                <a:latin typeface="微软雅黑" pitchFamily="34" charset="-122"/>
                <a:ea typeface="微软雅黑" pitchFamily="34" charset="-122"/>
              </a:rPr>
              <a:t>项目方案</a:t>
            </a:r>
            <a:endParaRPr lang="zh-CN" altLang="zh-CN" dirty="0">
              <a:solidFill>
                <a:prstClr val="white"/>
              </a:solidFill>
              <a:latin typeface="微软雅黑" pitchFamily="34" charset="-122"/>
              <a:ea typeface="微软雅黑" pitchFamily="34" charset="-122"/>
            </a:endParaRPr>
          </a:p>
        </p:txBody>
      </p:sp>
      <p:sp>
        <p:nvSpPr>
          <p:cNvPr id="19" name="TextBox 18"/>
          <p:cNvSpPr txBox="1"/>
          <p:nvPr/>
        </p:nvSpPr>
        <p:spPr>
          <a:xfrm>
            <a:off x="3121850" y="5647482"/>
            <a:ext cx="5946714" cy="451510"/>
          </a:xfrm>
          <a:prstGeom prst="rect">
            <a:avLst/>
          </a:prstGeom>
          <a:noFill/>
        </p:spPr>
        <p:txBody>
          <a:bodyPr wrap="square" lIns="121917" tIns="60958" rIns="121917" bIns="60958" rtlCol="0">
            <a:spAutoFit/>
          </a:bodyPr>
          <a:lstStyle/>
          <a:p>
            <a:r>
              <a:rPr lang="zh-CN" altLang="en-US" sz="2100" dirty="0">
                <a:solidFill>
                  <a:prstClr val="black">
                    <a:lumMod val="85000"/>
                    <a:lumOff val="15000"/>
                  </a:prstClr>
                </a:solidFill>
                <a:latin typeface="微软雅黑" pitchFamily="34" charset="-122"/>
                <a:ea typeface="微软雅黑" pitchFamily="34" charset="-122"/>
              </a:rPr>
              <a:t>框架完整 </a:t>
            </a:r>
            <a:r>
              <a:rPr lang="en-US" altLang="zh-CN" sz="2100" dirty="0">
                <a:solidFill>
                  <a:prstClr val="black">
                    <a:lumMod val="85000"/>
                    <a:lumOff val="15000"/>
                  </a:prstClr>
                </a:solidFill>
                <a:latin typeface="微软雅黑" pitchFamily="34" charset="-122"/>
                <a:ea typeface="微软雅黑" pitchFamily="34" charset="-122"/>
              </a:rPr>
              <a:t>/ </a:t>
            </a:r>
            <a:r>
              <a:rPr lang="zh-CN" altLang="en-US" sz="2100" dirty="0">
                <a:solidFill>
                  <a:prstClr val="black">
                    <a:lumMod val="85000"/>
                    <a:lumOff val="15000"/>
                  </a:prstClr>
                </a:solidFill>
                <a:latin typeface="微软雅黑" pitchFamily="34" charset="-122"/>
                <a:ea typeface="微软雅黑" pitchFamily="34" charset="-122"/>
              </a:rPr>
              <a:t>所有文字可以修改 </a:t>
            </a:r>
            <a:r>
              <a:rPr lang="en-US" altLang="zh-CN" sz="2100" dirty="0">
                <a:solidFill>
                  <a:prstClr val="black">
                    <a:lumMod val="85000"/>
                    <a:lumOff val="15000"/>
                  </a:prstClr>
                </a:solidFill>
                <a:latin typeface="微软雅黑" pitchFamily="34" charset="-122"/>
                <a:ea typeface="微软雅黑" pitchFamily="34" charset="-122"/>
              </a:rPr>
              <a:t>/ </a:t>
            </a:r>
            <a:r>
              <a:rPr lang="zh-CN" altLang="en-US" sz="2100" dirty="0">
                <a:solidFill>
                  <a:prstClr val="black">
                    <a:lumMod val="85000"/>
                    <a:lumOff val="15000"/>
                  </a:prstClr>
                </a:solidFill>
                <a:latin typeface="微软雅黑" pitchFamily="34" charset="-122"/>
                <a:ea typeface="微软雅黑" pitchFamily="34" charset="-122"/>
              </a:rPr>
              <a:t>图片可以替换</a:t>
            </a:r>
            <a:endParaRPr lang="zh-CN" altLang="zh-CN" sz="2100" dirty="0">
              <a:solidFill>
                <a:prstClr val="black">
                  <a:lumMod val="85000"/>
                  <a:lumOff val="15000"/>
                </a:prstClr>
              </a:solidFill>
              <a:latin typeface="微软雅黑" pitchFamily="34" charset="-122"/>
              <a:ea typeface="微软雅黑" pitchFamily="34" charset="-122"/>
            </a:endParaRPr>
          </a:p>
        </p:txBody>
      </p:sp>
      <p:cxnSp>
        <p:nvCxnSpPr>
          <p:cNvPr id="20" name="直接连接符 19"/>
          <p:cNvCxnSpPr/>
          <p:nvPr/>
        </p:nvCxnSpPr>
        <p:spPr>
          <a:xfrm>
            <a:off x="2330162" y="4797946"/>
            <a:ext cx="7530089" cy="0"/>
          </a:xfrm>
          <a:prstGeom prst="line">
            <a:avLst/>
          </a:prstGeom>
          <a:noFill/>
          <a:ln w="9525" cap="flat" cmpd="sng" algn="ctr">
            <a:solidFill>
              <a:srgbClr val="F8F8F8">
                <a:lumMod val="75000"/>
              </a:srgbClr>
            </a:solidFill>
            <a:prstDash val="lgDash"/>
          </a:ln>
          <a:effectLst/>
        </p:spPr>
      </p:cxnSp>
      <p:cxnSp>
        <p:nvCxnSpPr>
          <p:cNvPr id="21" name="直接连接符 20"/>
          <p:cNvCxnSpPr/>
          <p:nvPr/>
        </p:nvCxnSpPr>
        <p:spPr>
          <a:xfrm>
            <a:off x="2330162" y="3285778"/>
            <a:ext cx="7530089" cy="0"/>
          </a:xfrm>
          <a:prstGeom prst="line">
            <a:avLst/>
          </a:prstGeom>
          <a:noFill/>
          <a:ln w="9525" cap="flat" cmpd="sng" algn="ctr">
            <a:solidFill>
              <a:srgbClr val="F8F8F8">
                <a:lumMod val="75000"/>
              </a:srgbClr>
            </a:solidFill>
            <a:prstDash val="lgDash"/>
          </a:ln>
          <a:effectLst/>
        </p:spPr>
      </p:cxnSp>
      <p:pic>
        <p:nvPicPr>
          <p:cNvPr id="6" name="久石让 - Summer.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255869" y="-1659950"/>
            <a:ext cx="812694" cy="812988"/>
          </a:xfrm>
          <a:prstGeom prst="rect">
            <a:avLst/>
          </a:prstGeom>
        </p:spPr>
      </p:pic>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95253" y="260708"/>
            <a:ext cx="4367135" cy="2868403"/>
          </a:xfrm>
          <a:prstGeom prst="rect">
            <a:avLst/>
          </a:prstGeom>
        </p:spPr>
      </p:pic>
    </p:spTree>
    <p:extLst>
      <p:ext uri="{BB962C8B-B14F-4D97-AF65-F5344CB8AC3E}">
        <p14:creationId xmlns:p14="http://schemas.microsoft.com/office/powerpoint/2010/main" val="1663224592"/>
      </p:ext>
    </p:extLst>
  </p:cSld>
  <p:clrMapOvr>
    <a:masterClrMapping/>
  </p:clrMapOvr>
  <mc:AlternateContent xmlns:mc="http://schemas.openxmlformats.org/markup-compatibility/2006" xmlns:p14="http://schemas.microsoft.com/office/powerpoint/2010/main">
    <mc:Choice Requires="p14">
      <p:transition spd="med" p14:dur="700" advClick="0" advTm="4835">
        <p:fade/>
      </p:transition>
    </mc:Choice>
    <mc:Fallback xmlns="">
      <p:transition spd="med" advClick="0" advTm="48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
                                        </p:tgtEl>
                                      </p:cBhvr>
                                    </p:cmd>
                                  </p:childTnLst>
                                </p:cTn>
                              </p:par>
                              <p:par>
                                <p:cTn id="7" presetID="42"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1000"/>
                                        <p:tgtEl>
                                          <p:spTgt spid="10"/>
                                        </p:tgtEl>
                                      </p:cBhvr>
                                    </p:animEffect>
                                    <p:anim calcmode="lin" valueType="num">
                                      <p:cBhvr>
                                        <p:cTn id="10" dur="1000" fill="hold"/>
                                        <p:tgtEl>
                                          <p:spTgt spid="10"/>
                                        </p:tgtEl>
                                        <p:attrNameLst>
                                          <p:attrName>ppt_x</p:attrName>
                                        </p:attrNameLst>
                                      </p:cBhvr>
                                      <p:tavLst>
                                        <p:tav tm="0">
                                          <p:val>
                                            <p:strVal val="#ppt_x"/>
                                          </p:val>
                                        </p:tav>
                                        <p:tav tm="100000">
                                          <p:val>
                                            <p:strVal val="#ppt_x"/>
                                          </p:val>
                                        </p:tav>
                                      </p:tavLst>
                                    </p:anim>
                                    <p:anim calcmode="lin" valueType="num">
                                      <p:cBhvr>
                                        <p:cTn id="11" dur="1000" fill="hold"/>
                                        <p:tgtEl>
                                          <p:spTgt spid="10"/>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6"/>
                                        </p:tgtEl>
                                        <p:attrNameLst>
                                          <p:attrName>ppt_y</p:attrName>
                                        </p:attrNameLst>
                                      </p:cBhvr>
                                      <p:tavLst>
                                        <p:tav tm="0">
                                          <p:val>
                                            <p:strVal val="#ppt_y"/>
                                          </p:val>
                                        </p:tav>
                                        <p:tav tm="100000">
                                          <p:val>
                                            <p:strVal val="#ppt_y"/>
                                          </p:val>
                                        </p:tav>
                                      </p:tavLst>
                                    </p:anim>
                                    <p:anim calcmode="lin" valueType="num">
                                      <p:cBhvr>
                                        <p:cTn id="1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6"/>
                                        </p:tgtEl>
                                      </p:cBhvr>
                                    </p:animEffect>
                                  </p:childTnLst>
                                </p:cTn>
                              </p:par>
                            </p:childTnLst>
                          </p:cTn>
                        </p:par>
                        <p:par>
                          <p:cTn id="20" fill="hold">
                            <p:stCondLst>
                              <p:cond delay="1900"/>
                            </p:stCondLst>
                            <p:childTnLst>
                              <p:par>
                                <p:cTn id="21" presetID="42"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strVal val="#ppt_x"/>
                                          </p:val>
                                        </p:tav>
                                        <p:tav tm="100000">
                                          <p:val>
                                            <p:strVal val="#ppt_x"/>
                                          </p:val>
                                        </p:tav>
                                      </p:tavLst>
                                    </p:anim>
                                    <p:anim calcmode="lin" valueType="num">
                                      <p:cBhvr>
                                        <p:cTn id="25" dur="5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400"/>
                            </p:stCondLst>
                            <p:childTnLst>
                              <p:par>
                                <p:cTn id="27" presetID="22" presetClass="entr" presetSubtype="8"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par>
                                <p:cTn id="30" presetID="22" presetClass="entr" presetSubtype="2"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par>
                          <p:cTn id="33" fill="hold">
                            <p:stCondLst>
                              <p:cond delay="29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by="(-#ppt_w*2)" calcmode="lin" valueType="num">
                                      <p:cBhvr rctx="PPT">
                                        <p:cTn id="36" dur="250" autoRev="1" fill="hold">
                                          <p:stCondLst>
                                            <p:cond delay="0"/>
                                          </p:stCondLst>
                                        </p:cTn>
                                        <p:tgtEl>
                                          <p:spTgt spid="19"/>
                                        </p:tgtEl>
                                        <p:attrNameLst>
                                          <p:attrName>ppt_w</p:attrName>
                                        </p:attrNameLst>
                                      </p:cBhvr>
                                    </p:anim>
                                    <p:anim by="(#ppt_w*0.50)" calcmode="lin" valueType="num">
                                      <p:cBhvr>
                                        <p:cTn id="37" dur="250" decel="50000" autoRev="1" fill="hold">
                                          <p:stCondLst>
                                            <p:cond delay="0"/>
                                          </p:stCondLst>
                                        </p:cTn>
                                        <p:tgtEl>
                                          <p:spTgt spid="19"/>
                                        </p:tgtEl>
                                        <p:attrNameLst>
                                          <p:attrName>ppt_x</p:attrName>
                                        </p:attrNameLst>
                                      </p:cBhvr>
                                    </p:anim>
                                    <p:anim from="(-#ppt_h/2)" to="(#ppt_y)" calcmode="lin" valueType="num">
                                      <p:cBhvr>
                                        <p:cTn id="38" dur="500" fill="hold">
                                          <p:stCondLst>
                                            <p:cond delay="0"/>
                                          </p:stCondLst>
                                        </p:cTn>
                                        <p:tgtEl>
                                          <p:spTgt spid="19"/>
                                        </p:tgtEl>
                                        <p:attrNameLst>
                                          <p:attrName>ppt_y</p:attrName>
                                        </p:attrNameLst>
                                      </p:cBhvr>
                                    </p:anim>
                                    <p:animRot by="21600000">
                                      <p:cBhvr>
                                        <p:cTn id="39" dur="5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40" repeatCount="indefinite" fill="hold" display="0">
                  <p:stCondLst>
                    <p:cond delay="indefinite"/>
                  </p:stCondLst>
                  <p:endCondLst>
                    <p:cond evt="onStopAudio" delay="0">
                      <p:tgtEl>
                        <p:sldTgt/>
                      </p:tgtEl>
                    </p:cond>
                  </p:endCondLst>
                </p:cTn>
                <p:tgtEl>
                  <p:spTgt spid="6"/>
                </p:tgtEl>
              </p:cMediaNode>
            </p:audio>
          </p:childTnLst>
        </p:cTn>
      </p:par>
    </p:tnLst>
    <p:bldLst>
      <p:bldP spid="16" grpId="0"/>
      <p:bldP spid="18" grpId="0" animBg="1"/>
      <p:bldP spid="19" grpId="0"/>
    </p:bldLst>
  </p:timing>
  <p:extLst mod="1">
    <p:ext uri="{E180D4A7-C9FB-4DFB-919C-405C955672EB}">
      <p14:showEvtLst xmlns:p14="http://schemas.microsoft.com/office/powerpoint/2010/main">
        <p14:playEvt time="0" objId="6"/>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56245" y="1568921"/>
            <a:ext cx="10686794" cy="861770"/>
          </a:xfrm>
          <a:prstGeom prst="rect">
            <a:avLst/>
          </a:prstGeom>
        </p:spPr>
        <p:txBody>
          <a:bodyPr wrap="square" lIns="121917" tIns="60958" rIns="121917" bIns="60958">
            <a:spAutoFit/>
          </a:bodyPr>
          <a:lstStyle/>
          <a:p>
            <a:pPr>
              <a:lnSpc>
                <a:spcPct val="150000"/>
              </a:lnSpc>
              <a:spcBef>
                <a:spcPts val="800"/>
              </a:spcBef>
              <a:spcAft>
                <a:spcPts val="800"/>
              </a:spcAft>
              <a:defRPr/>
            </a:pPr>
            <a:r>
              <a:rPr lang="zh-CN" altLang="en-US" sz="16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t="16006" b="21838"/>
          <a:stretch/>
        </p:blipFill>
        <p:spPr>
          <a:xfrm>
            <a:off x="756246" y="2809222"/>
            <a:ext cx="7314444" cy="3227398"/>
          </a:xfrm>
          <a:prstGeom prst="rect">
            <a:avLst/>
          </a:prstGeom>
        </p:spPr>
      </p:pic>
      <p:sp>
        <p:nvSpPr>
          <p:cNvPr id="29" name="Rectangle 12"/>
          <p:cNvSpPr/>
          <p:nvPr/>
        </p:nvSpPr>
        <p:spPr bwMode="auto">
          <a:xfrm>
            <a:off x="8172558" y="2809223"/>
            <a:ext cx="3270482" cy="3227396"/>
          </a:xfrm>
          <a:prstGeom prst="rect">
            <a:avLst/>
          </a:prstGeom>
          <a:solidFill>
            <a:schemeClr val="accent1"/>
          </a:solidFill>
          <a:ln w="9525" cap="flat" cmpd="sng" algn="ctr">
            <a:noFill/>
            <a:prstDash val="solid"/>
            <a:headEnd type="none" w="med" len="med"/>
            <a:tailEnd type="none" w="med" len="med"/>
          </a:ln>
          <a:effectLst/>
        </p:spPr>
        <p:txBody>
          <a:bodyPr rot="0" spcFirstLastPara="0" vert="horz" wrap="square" lIns="182883" tIns="91442" rIns="45722" bIns="4572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defTabSz="1219120">
              <a:spcAft>
                <a:spcPts val="600"/>
              </a:spcAft>
              <a:defRPr/>
            </a:pPr>
            <a:endParaRPr lang="en-US" sz="3600" dirty="0">
              <a:solidFill>
                <a:srgbClr val="FFFFFF">
                  <a:alpha val="99000"/>
                </a:srgbClr>
              </a:solidFill>
              <a:latin typeface="Segoe UI Light" pitchFamily="34" charset="0"/>
            </a:endParaRPr>
          </a:p>
        </p:txBody>
      </p:sp>
      <p:sp>
        <p:nvSpPr>
          <p:cNvPr id="30" name="文本框 81"/>
          <p:cNvSpPr txBox="1">
            <a:spLocks noChangeArrowheads="1"/>
          </p:cNvSpPr>
          <p:nvPr/>
        </p:nvSpPr>
        <p:spPr bwMode="auto">
          <a:xfrm>
            <a:off x="8563094" y="3325361"/>
            <a:ext cx="2591951" cy="2313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6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
        <p:nvSpPr>
          <p:cNvPr id="6" name="TextBox 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7" name="TextBox 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8" name="直接连接符 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489765"/>
      </p:ext>
    </p:extLst>
  </p:cSld>
  <p:clrMapOvr>
    <a:masterClrMapping/>
  </p:clrMapOvr>
  <mc:AlternateContent xmlns:mc="http://schemas.openxmlformats.org/markup-compatibility/2006" xmlns:p14="http://schemas.microsoft.com/office/powerpoint/2010/main">
    <mc:Choice Requires="p14">
      <p:transition spd="med" p14:dur="700" advClick="0" advTm="4740">
        <p:fade/>
      </p:transition>
    </mc:Choice>
    <mc:Fallback xmlns="">
      <p:transition spd="med" advClick="0" advTm="474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4823" cy="6859588"/>
          </a:xfrm>
          <a:prstGeom prst="rect">
            <a:avLst/>
          </a:prstGeom>
        </p:spPr>
      </p:pic>
      <p:sp>
        <p:nvSpPr>
          <p:cNvPr id="22" name="Rectangle 2"/>
          <p:cNvSpPr>
            <a:spLocks noChangeArrowheads="1"/>
          </p:cNvSpPr>
          <p:nvPr/>
        </p:nvSpPr>
        <p:spPr bwMode="auto">
          <a:xfrm>
            <a:off x="3119264" y="2191480"/>
            <a:ext cx="9071150" cy="2198644"/>
          </a:xfrm>
          <a:prstGeom prst="rect">
            <a:avLst/>
          </a:prstGeom>
          <a:solidFill>
            <a:schemeClr val="accent1"/>
          </a:solidFill>
          <a:ln w="9525">
            <a:noFill/>
            <a:miter lim="800000"/>
            <a:headEnd/>
            <a:tailEnd/>
          </a:ln>
        </p:spPr>
        <p:txBody>
          <a:bodyPr wrap="none" lIns="121917" tIns="60958" rIns="121917" bIns="60958" anchor="ctr"/>
          <a:lstStyle/>
          <a:p>
            <a:endParaRPr lang="zh-CN" altLang="en-US" sz="2100">
              <a:latin typeface="Calibri" pitchFamily="34" charset="0"/>
            </a:endParaRPr>
          </a:p>
        </p:txBody>
      </p:sp>
      <p:sp>
        <p:nvSpPr>
          <p:cNvPr id="23" name="矩形 22"/>
          <p:cNvSpPr/>
          <p:nvPr/>
        </p:nvSpPr>
        <p:spPr>
          <a:xfrm>
            <a:off x="2" y="2191480"/>
            <a:ext cx="3119262" cy="21986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defTabSz="1473610">
              <a:defRPr/>
            </a:pPr>
            <a:endParaRPr lang="zh-CN" altLang="en-US" sz="2100"/>
          </a:p>
        </p:txBody>
      </p:sp>
      <p:sp>
        <p:nvSpPr>
          <p:cNvPr id="24" name="Text Box 2"/>
          <p:cNvSpPr txBox="1">
            <a:spLocks noChangeArrowheads="1"/>
          </p:cNvSpPr>
          <p:nvPr/>
        </p:nvSpPr>
        <p:spPr bwMode="auto">
          <a:xfrm>
            <a:off x="3599254" y="2565499"/>
            <a:ext cx="6477583" cy="861974"/>
          </a:xfrm>
          <a:prstGeom prst="rect">
            <a:avLst/>
          </a:prstGeom>
          <a:noFill/>
          <a:ln w="9525">
            <a:noFill/>
            <a:miter lim="800000"/>
            <a:headEnd/>
            <a:tailEnd/>
          </a:ln>
        </p:spPr>
        <p:txBody>
          <a:bodyPr wrap="square" lIns="121917" tIns="60958" rIns="121917" bIns="60958">
            <a:spAutoFit/>
          </a:bodyPr>
          <a:lstStyle/>
          <a:p>
            <a:pPr lvl="0">
              <a:defRPr/>
            </a:pPr>
            <a:r>
              <a:rPr lang="zh-CN" altLang="en-US" sz="4800" b="1" kern="0" dirty="0">
                <a:solidFill>
                  <a:schemeClr val="bg1"/>
                </a:solidFill>
                <a:latin typeface="微软雅黑" pitchFamily="34" charset="-122"/>
                <a:ea typeface="微软雅黑" pitchFamily="34" charset="-122"/>
              </a:rPr>
              <a:t>教学策略</a:t>
            </a:r>
          </a:p>
        </p:txBody>
      </p:sp>
      <p:sp>
        <p:nvSpPr>
          <p:cNvPr id="25" name="Text Box 2"/>
          <p:cNvSpPr txBox="1">
            <a:spLocks noChangeArrowheads="1"/>
          </p:cNvSpPr>
          <p:nvPr/>
        </p:nvSpPr>
        <p:spPr bwMode="auto">
          <a:xfrm>
            <a:off x="3665096" y="3525827"/>
            <a:ext cx="6411741" cy="707882"/>
          </a:xfrm>
          <a:prstGeom prst="rect">
            <a:avLst/>
          </a:prstGeom>
          <a:noFill/>
          <a:ln w="9525">
            <a:noFill/>
            <a:miter lim="800000"/>
            <a:headEnd/>
            <a:tailEnd/>
          </a:ln>
        </p:spPr>
        <p:txBody>
          <a:bodyPr wrap="square" lIns="121917" tIns="60958" rIns="121917" bIns="60958">
            <a:spAutoFit/>
          </a:bodyPr>
          <a:lstStyle/>
          <a:p>
            <a:pPr lvl="0">
              <a:defRPr/>
            </a:pPr>
            <a:r>
              <a:rPr lang="en-US" altLang="zh-CN" sz="1900" kern="0" spc="267" dirty="0">
                <a:solidFill>
                  <a:schemeClr val="bg1"/>
                </a:solidFill>
                <a:latin typeface="微软雅黑" pitchFamily="34" charset="-122"/>
                <a:ea typeface="微软雅黑" pitchFamily="34" charset="-122"/>
              </a:rPr>
              <a:t>1</a:t>
            </a:r>
            <a:r>
              <a:rPr lang="zh-CN" altLang="en-US" sz="1900" kern="0" spc="267" dirty="0">
                <a:solidFill>
                  <a:schemeClr val="bg1"/>
                </a:solidFill>
                <a:latin typeface="微软雅黑" pitchFamily="34" charset="-122"/>
                <a:ea typeface="微软雅黑" pitchFamily="34" charset="-122"/>
              </a:rPr>
              <a:t>、教程目标    </a:t>
            </a:r>
            <a:r>
              <a:rPr lang="en-US" altLang="zh-CN" sz="1900" kern="0" spc="267" dirty="0">
                <a:solidFill>
                  <a:schemeClr val="bg1"/>
                </a:solidFill>
                <a:latin typeface="微软雅黑" pitchFamily="34" charset="-122"/>
                <a:ea typeface="微软雅黑" pitchFamily="34" charset="-122"/>
              </a:rPr>
              <a:t>2</a:t>
            </a:r>
            <a:r>
              <a:rPr lang="zh-CN" altLang="en-US" sz="1900" kern="0" spc="267" dirty="0">
                <a:solidFill>
                  <a:schemeClr val="bg1"/>
                </a:solidFill>
                <a:latin typeface="微软雅黑" pitchFamily="34" charset="-122"/>
                <a:ea typeface="微软雅黑" pitchFamily="34" charset="-122"/>
              </a:rPr>
              <a:t>、教学方法</a:t>
            </a:r>
            <a:endParaRPr lang="en-US" altLang="zh-CN" sz="1900" kern="0" spc="267" dirty="0">
              <a:solidFill>
                <a:schemeClr val="bg1"/>
              </a:solidFill>
              <a:latin typeface="微软雅黑" pitchFamily="34" charset="-122"/>
              <a:ea typeface="微软雅黑" pitchFamily="34" charset="-122"/>
            </a:endParaRPr>
          </a:p>
          <a:p>
            <a:pPr lvl="0">
              <a:defRPr/>
            </a:pPr>
            <a:r>
              <a:rPr lang="en-US" altLang="zh-CN" sz="1900" kern="0" spc="267" dirty="0">
                <a:solidFill>
                  <a:schemeClr val="bg1"/>
                </a:solidFill>
                <a:latin typeface="微软雅黑" pitchFamily="34" charset="-122"/>
                <a:ea typeface="微软雅黑" pitchFamily="34" charset="-122"/>
              </a:rPr>
              <a:t>3</a:t>
            </a:r>
            <a:r>
              <a:rPr lang="zh-CN" altLang="en-US" sz="1900" kern="0" spc="267" dirty="0">
                <a:solidFill>
                  <a:schemeClr val="bg1"/>
                </a:solidFill>
                <a:latin typeface="微软雅黑" pitchFamily="34" charset="-122"/>
                <a:ea typeface="微软雅黑" pitchFamily="34" charset="-122"/>
              </a:rPr>
              <a:t>、重难点解析  </a:t>
            </a:r>
            <a:r>
              <a:rPr lang="en-US" altLang="zh-CN" sz="1900" kern="0" spc="267" dirty="0">
                <a:solidFill>
                  <a:schemeClr val="bg1"/>
                </a:solidFill>
                <a:latin typeface="微软雅黑" pitchFamily="34" charset="-122"/>
                <a:ea typeface="微软雅黑" pitchFamily="34" charset="-122"/>
              </a:rPr>
              <a:t>4</a:t>
            </a:r>
            <a:r>
              <a:rPr lang="zh-CN" altLang="en-US" sz="1900" kern="0" spc="267" dirty="0">
                <a:solidFill>
                  <a:schemeClr val="bg1"/>
                </a:solidFill>
                <a:latin typeface="微软雅黑" pitchFamily="34" charset="-122"/>
                <a:ea typeface="微软雅黑" pitchFamily="34" charset="-122"/>
              </a:rPr>
              <a:t>、课程配置</a:t>
            </a:r>
          </a:p>
        </p:txBody>
      </p:sp>
      <p:sp>
        <p:nvSpPr>
          <p:cNvPr id="7" name="TextBox 6"/>
          <p:cNvSpPr txBox="1"/>
          <p:nvPr/>
        </p:nvSpPr>
        <p:spPr>
          <a:xfrm>
            <a:off x="664880" y="2364910"/>
            <a:ext cx="1806242" cy="1929180"/>
          </a:xfrm>
          <a:prstGeom prst="rect">
            <a:avLst/>
          </a:prstGeom>
          <a:noFill/>
        </p:spPr>
        <p:txBody>
          <a:bodyPr wrap="none" lIns="121917" tIns="60958" rIns="121917" bIns="60958" rtlCol="0">
            <a:spAutoFit/>
          </a:bodyPr>
          <a:lstStyle/>
          <a:p>
            <a:pPr algn="ctr"/>
            <a:r>
              <a:rPr lang="en-US" altLang="zh-CN" sz="11700" dirty="0">
                <a:solidFill>
                  <a:schemeClr val="bg1"/>
                </a:solidFill>
                <a:latin typeface="Impact" panose="020B0806030902050204" pitchFamily="34" charset="0"/>
                <a:ea typeface="微软雅黑" panose="020B0503020204020204" pitchFamily="34" charset="-122"/>
              </a:rPr>
              <a:t>02</a:t>
            </a:r>
            <a:endParaRPr lang="zh-CN" altLang="en-US" sz="11700" dirty="0">
              <a:solidFill>
                <a:schemeClr val="bg1"/>
              </a:solidFill>
              <a:latin typeface="Impact" panose="020B0806030902050204" pitchFamily="34" charset="0"/>
              <a:ea typeface="微软雅黑" panose="020B0503020204020204" pitchFamily="34" charset="-122"/>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5526" y="2296210"/>
            <a:ext cx="3146360" cy="2066579"/>
          </a:xfrm>
          <a:prstGeom prst="rect">
            <a:avLst/>
          </a:prstGeom>
        </p:spPr>
      </p:pic>
    </p:spTree>
    <p:extLst>
      <p:ext uri="{BB962C8B-B14F-4D97-AF65-F5344CB8AC3E}">
        <p14:creationId xmlns:p14="http://schemas.microsoft.com/office/powerpoint/2010/main" val="3979002570"/>
      </p:ext>
    </p:extLst>
  </p:cSld>
  <p:clrMapOvr>
    <a:masterClrMapping/>
  </p:clrMapOvr>
  <mc:AlternateContent xmlns:mc="http://schemas.openxmlformats.org/markup-compatibility/2006" xmlns:p14="http://schemas.microsoft.com/office/powerpoint/2010/main">
    <mc:Choice Requires="p14">
      <p:transition spd="med" p14:dur="700" advClick="0" advTm="4118">
        <p:fade/>
      </p:transition>
    </mc:Choice>
    <mc:Fallback xmlns="">
      <p:transition spd="med" advClick="0" advTm="411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0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606044" y="1844785"/>
            <a:ext cx="1415569" cy="461764"/>
          </a:xfrm>
          <a:prstGeom prst="rect">
            <a:avLst/>
          </a:prstGeom>
        </p:spPr>
        <p:txBody>
          <a:bodyPr wrap="none" lIns="91428" tIns="45715" rIns="91428" bIns="45715">
            <a:spAutoFit/>
          </a:bodyPr>
          <a:lstStyle/>
          <a:p>
            <a:r>
              <a:rPr lang="zh-CN" altLang="en-US" b="1" dirty="0" smtClean="0">
                <a:solidFill>
                  <a:schemeClr val="accent1"/>
                </a:solidFill>
                <a:latin typeface="微软雅黑" pitchFamily="34" charset="-122"/>
                <a:ea typeface="微软雅黑" pitchFamily="34" charset="-122"/>
              </a:rPr>
              <a:t>知识目标</a:t>
            </a:r>
            <a:endParaRPr lang="en-US" altLang="zh-CN" b="1" dirty="0">
              <a:solidFill>
                <a:schemeClr val="accent1"/>
              </a:solidFill>
              <a:latin typeface="微软雅黑" pitchFamily="34" charset="-122"/>
              <a:ea typeface="微软雅黑" pitchFamily="34" charset="-122"/>
            </a:endParaRPr>
          </a:p>
        </p:txBody>
      </p:sp>
      <p:sp>
        <p:nvSpPr>
          <p:cNvPr id="4" name="矩形 3"/>
          <p:cNvSpPr/>
          <p:nvPr/>
        </p:nvSpPr>
        <p:spPr>
          <a:xfrm>
            <a:off x="7593082" y="4024392"/>
            <a:ext cx="1415569" cy="461764"/>
          </a:xfrm>
          <a:prstGeom prst="rect">
            <a:avLst/>
          </a:prstGeom>
        </p:spPr>
        <p:txBody>
          <a:bodyPr wrap="none" lIns="91428" tIns="45715" rIns="91428" bIns="45715">
            <a:spAutoFit/>
          </a:bodyPr>
          <a:lstStyle/>
          <a:p>
            <a:r>
              <a:rPr lang="zh-CN" altLang="en-US" b="1" dirty="0" smtClean="0">
                <a:solidFill>
                  <a:schemeClr val="accent1"/>
                </a:solidFill>
                <a:latin typeface="微软雅黑" pitchFamily="34" charset="-122"/>
                <a:ea typeface="微软雅黑" pitchFamily="34" charset="-122"/>
              </a:rPr>
              <a:t>技能目标</a:t>
            </a:r>
            <a:endParaRPr lang="en-US" altLang="zh-CN" b="1" dirty="0">
              <a:solidFill>
                <a:schemeClr val="accent1"/>
              </a:solidFill>
              <a:latin typeface="微软雅黑" pitchFamily="34" charset="-122"/>
              <a:ea typeface="微软雅黑" pitchFamily="34" charset="-122"/>
            </a:endParaRPr>
          </a:p>
        </p:txBody>
      </p:sp>
      <p:sp>
        <p:nvSpPr>
          <p:cNvPr id="5" name="矩形 4"/>
          <p:cNvSpPr/>
          <p:nvPr/>
        </p:nvSpPr>
        <p:spPr>
          <a:xfrm>
            <a:off x="2638965" y="2901426"/>
            <a:ext cx="1415569" cy="461764"/>
          </a:xfrm>
          <a:prstGeom prst="rect">
            <a:avLst/>
          </a:prstGeom>
        </p:spPr>
        <p:txBody>
          <a:bodyPr wrap="none" lIns="91428" tIns="45715" rIns="91428" bIns="45715">
            <a:spAutoFit/>
          </a:bodyPr>
          <a:lstStyle/>
          <a:p>
            <a:pPr algn="r"/>
            <a:r>
              <a:rPr lang="zh-CN" altLang="en-US" b="1" dirty="0" smtClean="0">
                <a:solidFill>
                  <a:schemeClr val="accent1"/>
                </a:solidFill>
                <a:latin typeface="微软雅黑" pitchFamily="34" charset="-122"/>
                <a:ea typeface="微软雅黑" pitchFamily="34" charset="-122"/>
              </a:rPr>
              <a:t>素质目标</a:t>
            </a:r>
            <a:endParaRPr lang="en-US" altLang="zh-CN" b="1" dirty="0">
              <a:solidFill>
                <a:schemeClr val="accent1"/>
              </a:solidFill>
              <a:latin typeface="微软雅黑" pitchFamily="34" charset="-122"/>
              <a:ea typeface="微软雅黑" pitchFamily="34" charset="-122"/>
            </a:endParaRPr>
          </a:p>
        </p:txBody>
      </p:sp>
      <p:sp>
        <p:nvSpPr>
          <p:cNvPr id="6" name="等腰三角形 5"/>
          <p:cNvSpPr>
            <a:spLocks noChangeAspect="1" noChangeArrowheads="1"/>
          </p:cNvSpPr>
          <p:nvPr/>
        </p:nvSpPr>
        <p:spPr bwMode="auto">
          <a:xfrm rot="5400000" flipV="1">
            <a:off x="7297697" y="2443795"/>
            <a:ext cx="239305" cy="206288"/>
          </a:xfrm>
          <a:prstGeom prst="triangle">
            <a:avLst>
              <a:gd name="adj" fmla="val 50000"/>
            </a:avLst>
          </a:prstGeom>
          <a:solidFill>
            <a:schemeClr val="accent1"/>
          </a:solidFill>
          <a:ln>
            <a:noFill/>
          </a:ln>
          <a:extLst/>
        </p:spPr>
        <p:txBody>
          <a:bodyPr lIns="91428" tIns="45715" rIns="91428" bIns="4571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7" name="矩形 47"/>
          <p:cNvSpPr>
            <a:spLocks noChangeArrowheads="1"/>
          </p:cNvSpPr>
          <p:nvPr/>
        </p:nvSpPr>
        <p:spPr bwMode="auto">
          <a:xfrm>
            <a:off x="7593086" y="2349539"/>
            <a:ext cx="2822039" cy="92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500" dirty="0">
                <a:solidFill>
                  <a:srgbClr val="333333"/>
                </a:solidFill>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7297697" y="4627368"/>
            <a:ext cx="239305" cy="206288"/>
          </a:xfrm>
          <a:prstGeom prst="triangle">
            <a:avLst>
              <a:gd name="adj" fmla="val 50000"/>
            </a:avLst>
          </a:prstGeom>
          <a:solidFill>
            <a:schemeClr val="accent1"/>
          </a:solidFill>
          <a:ln>
            <a:noFill/>
          </a:ln>
          <a:extLst/>
        </p:spPr>
        <p:txBody>
          <a:bodyPr lIns="91428" tIns="45715" rIns="91428" bIns="4571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10" name="矩形 47"/>
          <p:cNvSpPr>
            <a:spLocks noChangeArrowheads="1"/>
          </p:cNvSpPr>
          <p:nvPr/>
        </p:nvSpPr>
        <p:spPr bwMode="auto">
          <a:xfrm>
            <a:off x="7593086" y="4533117"/>
            <a:ext cx="2822039" cy="92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500" dirty="0">
                <a:solidFill>
                  <a:srgbClr val="333333"/>
                </a:solidFill>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4227786" y="3497151"/>
            <a:ext cx="239305" cy="206288"/>
          </a:xfrm>
          <a:prstGeom prst="triangle">
            <a:avLst>
              <a:gd name="adj" fmla="val 50000"/>
            </a:avLst>
          </a:prstGeom>
          <a:solidFill>
            <a:schemeClr val="accent1"/>
          </a:solidFill>
          <a:ln>
            <a:noFill/>
          </a:ln>
          <a:extLst/>
        </p:spPr>
        <p:txBody>
          <a:bodyPr lIns="91428" tIns="45715" rIns="91428" bIns="4571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accent3">
                  <a:lumMod val="75000"/>
                </a:schemeClr>
              </a:solidFill>
              <a:sym typeface="微软雅黑" pitchFamily="34" charset="-122"/>
            </a:endParaRPr>
          </a:p>
        </p:txBody>
      </p:sp>
      <p:sp>
        <p:nvSpPr>
          <p:cNvPr id="12" name="矩形 47"/>
          <p:cNvSpPr>
            <a:spLocks noChangeArrowheads="1"/>
          </p:cNvSpPr>
          <p:nvPr/>
        </p:nvSpPr>
        <p:spPr bwMode="auto">
          <a:xfrm>
            <a:off x="1735893" y="3402890"/>
            <a:ext cx="2442935" cy="120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500" dirty="0">
                <a:solidFill>
                  <a:srgbClr val="333333"/>
                </a:solidFill>
                <a:sym typeface="微软雅黑" pitchFamily="34" charset="-122"/>
              </a:rPr>
              <a:t>您的内容打在这里，或者通过复制您的文本后，在此框中选择粘贴，并选择只保留文字。</a:t>
            </a:r>
          </a:p>
        </p:txBody>
      </p:sp>
      <p:sp>
        <p:nvSpPr>
          <p:cNvPr id="13" name="形状 12"/>
          <p:cNvSpPr/>
          <p:nvPr/>
        </p:nvSpPr>
        <p:spPr>
          <a:xfrm>
            <a:off x="4593691" y="2919512"/>
            <a:ext cx="1867742" cy="1868699"/>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5263855" y="4142339"/>
            <a:ext cx="1604678" cy="1605902"/>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5263855" y="4142339"/>
            <a:ext cx="1604678" cy="1605902"/>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5621014" y="2402612"/>
            <a:ext cx="1619642" cy="872318"/>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2500">
              <a:solidFill>
                <a:schemeClr val="accent1">
                  <a:lumMod val="75000"/>
                </a:schemeClr>
              </a:solidFill>
            </a:endParaRPr>
          </a:p>
        </p:txBody>
      </p:sp>
      <p:sp>
        <p:nvSpPr>
          <p:cNvPr id="17" name="任意多边形 16"/>
          <p:cNvSpPr/>
          <p:nvPr/>
        </p:nvSpPr>
        <p:spPr>
          <a:xfrm rot="17307692">
            <a:off x="5225092" y="1951337"/>
            <a:ext cx="1063642" cy="744471"/>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2500">
              <a:solidFill>
                <a:schemeClr val="accent1">
                  <a:lumMod val="75000"/>
                </a:schemeClr>
              </a:solidFill>
            </a:endParaRPr>
          </a:p>
        </p:txBody>
      </p:sp>
      <p:sp>
        <p:nvSpPr>
          <p:cNvPr id="18" name="TextBox 17"/>
          <p:cNvSpPr txBox="1"/>
          <p:nvPr/>
        </p:nvSpPr>
        <p:spPr>
          <a:xfrm>
            <a:off x="5778018" y="2252861"/>
            <a:ext cx="674030" cy="872235"/>
          </a:xfrm>
          <a:prstGeom prst="rect">
            <a:avLst/>
          </a:prstGeom>
          <a:noFill/>
        </p:spPr>
        <p:txBody>
          <a:bodyPr wrap="none" lIns="91438" tIns="45719" rIns="91438" bIns="45719" rtlCol="0">
            <a:spAutoFit/>
          </a:bodyPr>
          <a:lstStyle/>
          <a:p>
            <a:r>
              <a:rPr lang="en-US" altLang="zh-CN" sz="5100" b="1" dirty="0">
                <a:solidFill>
                  <a:schemeClr val="accent1"/>
                </a:solidFill>
                <a:latin typeface="微软雅黑" pitchFamily="34" charset="-122"/>
                <a:ea typeface="微软雅黑" pitchFamily="34" charset="-122"/>
              </a:rPr>
              <a:t>A</a:t>
            </a:r>
            <a:endParaRPr lang="zh-CN" altLang="en-US" sz="5100" b="1" dirty="0">
              <a:solidFill>
                <a:schemeClr val="accent1"/>
              </a:solidFill>
              <a:latin typeface="微软雅黑" pitchFamily="34" charset="-122"/>
              <a:ea typeface="微软雅黑" pitchFamily="34" charset="-122"/>
            </a:endParaRPr>
          </a:p>
        </p:txBody>
      </p:sp>
      <p:sp>
        <p:nvSpPr>
          <p:cNvPr id="19" name="TextBox 18"/>
          <p:cNvSpPr txBox="1"/>
          <p:nvPr/>
        </p:nvSpPr>
        <p:spPr>
          <a:xfrm>
            <a:off x="5192216" y="3402891"/>
            <a:ext cx="629150" cy="872235"/>
          </a:xfrm>
          <a:prstGeom prst="rect">
            <a:avLst/>
          </a:prstGeom>
          <a:noFill/>
        </p:spPr>
        <p:txBody>
          <a:bodyPr wrap="none" lIns="91438" tIns="45719" rIns="91438" bIns="45719" rtlCol="0">
            <a:spAutoFit/>
          </a:bodyPr>
          <a:lstStyle/>
          <a:p>
            <a:r>
              <a:rPr lang="en-US" altLang="zh-CN" sz="5100" b="1" dirty="0">
                <a:solidFill>
                  <a:schemeClr val="accent2"/>
                </a:solidFill>
                <a:latin typeface="微软雅黑" pitchFamily="34" charset="-122"/>
                <a:ea typeface="微软雅黑" pitchFamily="34" charset="-122"/>
              </a:rPr>
              <a:t>B</a:t>
            </a:r>
            <a:endParaRPr lang="zh-CN" altLang="en-US" sz="5100" b="1" dirty="0">
              <a:solidFill>
                <a:schemeClr val="accent2"/>
              </a:solidFill>
              <a:latin typeface="微软雅黑" pitchFamily="34" charset="-122"/>
              <a:ea typeface="微软雅黑" pitchFamily="34" charset="-122"/>
            </a:endParaRPr>
          </a:p>
        </p:txBody>
      </p:sp>
      <p:sp>
        <p:nvSpPr>
          <p:cNvPr id="20" name="TextBox 19"/>
          <p:cNvSpPr txBox="1"/>
          <p:nvPr/>
        </p:nvSpPr>
        <p:spPr>
          <a:xfrm>
            <a:off x="5760769" y="4545290"/>
            <a:ext cx="622740" cy="872235"/>
          </a:xfrm>
          <a:prstGeom prst="rect">
            <a:avLst/>
          </a:prstGeom>
          <a:noFill/>
        </p:spPr>
        <p:txBody>
          <a:bodyPr wrap="none" lIns="91438" tIns="45719" rIns="91438" bIns="45719" rtlCol="0">
            <a:spAutoFit/>
          </a:bodyPr>
          <a:lstStyle/>
          <a:p>
            <a:r>
              <a:rPr lang="en-US" altLang="zh-CN" sz="5100" b="1" dirty="0">
                <a:solidFill>
                  <a:schemeClr val="accent1"/>
                </a:solidFill>
                <a:latin typeface="微软雅黑" pitchFamily="34" charset="-122"/>
                <a:ea typeface="微软雅黑" pitchFamily="34" charset="-122"/>
              </a:rPr>
              <a:t>C</a:t>
            </a:r>
            <a:endParaRPr lang="zh-CN" altLang="en-US" sz="5100" b="1" dirty="0">
              <a:solidFill>
                <a:schemeClr val="accent1"/>
              </a:solidFill>
              <a:latin typeface="微软雅黑" pitchFamily="34" charset="-122"/>
              <a:ea typeface="微软雅黑" pitchFamily="34" charset="-122"/>
            </a:endParaRPr>
          </a:p>
        </p:txBody>
      </p:sp>
      <p:sp>
        <p:nvSpPr>
          <p:cNvPr id="21" name="TextBox 20"/>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smtClean="0">
                <a:solidFill>
                  <a:schemeClr val="accent1"/>
                </a:solidFill>
                <a:latin typeface="微软雅黑" pitchFamily="34" charset="-122"/>
                <a:ea typeface="微软雅黑" pitchFamily="34" charset="-122"/>
              </a:rPr>
              <a:t>第二章：教程目标</a:t>
            </a:r>
            <a:endParaRPr lang="zh-CN" altLang="en-US" sz="2700" b="1" dirty="0">
              <a:solidFill>
                <a:schemeClr val="accent1"/>
              </a:solidFill>
              <a:latin typeface="微软雅黑" pitchFamily="34" charset="-122"/>
              <a:ea typeface="微软雅黑" pitchFamily="34" charset="-122"/>
            </a:endParaRPr>
          </a:p>
        </p:txBody>
      </p:sp>
      <p:sp>
        <p:nvSpPr>
          <p:cNvPr id="22" name="TextBox 21"/>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3" name="直接连接符 22"/>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7308543"/>
      </p:ext>
    </p:extLst>
  </p:cSld>
  <p:clrMapOvr>
    <a:masterClrMapping/>
  </p:clrMapOvr>
  <mc:AlternateContent xmlns:mc="http://schemas.openxmlformats.org/markup-compatibility/2006" xmlns:p14="http://schemas.microsoft.com/office/powerpoint/2010/main">
    <mc:Choice Requires="p14">
      <p:transition spd="med" p14:dur="700" advClick="0" advTm="8303">
        <p:fade/>
      </p:transition>
    </mc:Choice>
    <mc:Fallback xmlns="">
      <p:transition spd="med" advClick="0" advTm="83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2640201" y="3784084"/>
            <a:ext cx="3002784" cy="51080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4" name="五边形 3"/>
          <p:cNvSpPr/>
          <p:nvPr/>
        </p:nvSpPr>
        <p:spPr>
          <a:xfrm flipH="1">
            <a:off x="3796278" y="4390634"/>
            <a:ext cx="1846706"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5" name="五边形 4"/>
          <p:cNvSpPr/>
          <p:nvPr/>
        </p:nvSpPr>
        <p:spPr>
          <a:xfrm flipH="1">
            <a:off x="3093747" y="4997183"/>
            <a:ext cx="2549236" cy="51080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6" name="五边形 5"/>
          <p:cNvSpPr/>
          <p:nvPr/>
        </p:nvSpPr>
        <p:spPr>
          <a:xfrm flipH="1">
            <a:off x="1967285" y="5603733"/>
            <a:ext cx="3675697"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7" name="TextBox 159"/>
          <p:cNvSpPr txBox="1"/>
          <p:nvPr/>
        </p:nvSpPr>
        <p:spPr>
          <a:xfrm>
            <a:off x="4802611" y="3834645"/>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73%</a:t>
            </a:r>
            <a:endParaRPr lang="zh-CN" altLang="en-US" sz="2100" b="1" dirty="0">
              <a:solidFill>
                <a:schemeClr val="bg1"/>
              </a:solidFill>
              <a:latin typeface="微软雅黑" pitchFamily="34" charset="-122"/>
              <a:ea typeface="微软雅黑" pitchFamily="34" charset="-122"/>
            </a:endParaRPr>
          </a:p>
        </p:txBody>
      </p:sp>
      <p:sp>
        <p:nvSpPr>
          <p:cNvPr id="9" name="TextBox 160"/>
          <p:cNvSpPr txBox="1"/>
          <p:nvPr/>
        </p:nvSpPr>
        <p:spPr>
          <a:xfrm>
            <a:off x="4792993" y="444601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30%</a:t>
            </a:r>
            <a:endParaRPr lang="zh-CN" altLang="en-US" sz="2100" b="1" dirty="0">
              <a:solidFill>
                <a:schemeClr val="bg1"/>
              </a:solidFill>
              <a:latin typeface="微软雅黑" pitchFamily="34" charset="-122"/>
              <a:ea typeface="微软雅黑" pitchFamily="34" charset="-122"/>
            </a:endParaRPr>
          </a:p>
        </p:txBody>
      </p:sp>
      <p:sp>
        <p:nvSpPr>
          <p:cNvPr id="10" name="TextBox 161"/>
          <p:cNvSpPr txBox="1"/>
          <p:nvPr/>
        </p:nvSpPr>
        <p:spPr>
          <a:xfrm>
            <a:off x="4792995" y="505264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50%</a:t>
            </a:r>
            <a:endParaRPr lang="zh-CN" altLang="en-US" sz="2100" b="1" dirty="0">
              <a:solidFill>
                <a:schemeClr val="bg1"/>
              </a:solidFill>
              <a:latin typeface="微软雅黑" pitchFamily="34" charset="-122"/>
              <a:ea typeface="微软雅黑" pitchFamily="34" charset="-122"/>
            </a:endParaRPr>
          </a:p>
        </p:txBody>
      </p:sp>
      <p:sp>
        <p:nvSpPr>
          <p:cNvPr id="11" name="TextBox 162"/>
          <p:cNvSpPr txBox="1"/>
          <p:nvPr/>
        </p:nvSpPr>
        <p:spPr>
          <a:xfrm>
            <a:off x="4818641" y="5665131"/>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75%</a:t>
            </a:r>
            <a:endParaRPr lang="zh-CN" altLang="en-US" sz="2100" b="1" dirty="0">
              <a:solidFill>
                <a:schemeClr val="bg1"/>
              </a:solidFill>
              <a:latin typeface="微软雅黑" pitchFamily="34" charset="-122"/>
              <a:ea typeface="微软雅黑" pitchFamily="34" charset="-122"/>
            </a:endParaRPr>
          </a:p>
        </p:txBody>
      </p:sp>
      <p:sp>
        <p:nvSpPr>
          <p:cNvPr id="12" name="五边形 11"/>
          <p:cNvSpPr/>
          <p:nvPr/>
        </p:nvSpPr>
        <p:spPr>
          <a:xfrm>
            <a:off x="6611707" y="3786739"/>
            <a:ext cx="1532686" cy="51080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b="1">
              <a:solidFill>
                <a:schemeClr val="bg1"/>
              </a:solidFill>
              <a:latin typeface="微软雅黑" pitchFamily="34" charset="-122"/>
              <a:ea typeface="微软雅黑" pitchFamily="34" charset="-122"/>
            </a:endParaRPr>
          </a:p>
        </p:txBody>
      </p:sp>
      <p:sp>
        <p:nvSpPr>
          <p:cNvPr id="13" name="五边形 12"/>
          <p:cNvSpPr/>
          <p:nvPr/>
        </p:nvSpPr>
        <p:spPr>
          <a:xfrm>
            <a:off x="6611709" y="4393289"/>
            <a:ext cx="2893326"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14" name="五边形 13"/>
          <p:cNvSpPr/>
          <p:nvPr/>
        </p:nvSpPr>
        <p:spPr>
          <a:xfrm>
            <a:off x="6611708" y="4999840"/>
            <a:ext cx="1814186" cy="51080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b="1">
              <a:solidFill>
                <a:schemeClr val="bg1"/>
              </a:solidFill>
              <a:latin typeface="微软雅黑" pitchFamily="34" charset="-122"/>
              <a:ea typeface="微软雅黑" pitchFamily="34" charset="-122"/>
            </a:endParaRPr>
          </a:p>
        </p:txBody>
      </p:sp>
      <p:sp>
        <p:nvSpPr>
          <p:cNvPr id="15" name="五边形 14"/>
          <p:cNvSpPr/>
          <p:nvPr/>
        </p:nvSpPr>
        <p:spPr>
          <a:xfrm>
            <a:off x="6611708" y="5606389"/>
            <a:ext cx="3867471"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itchFamily="34" charset="-122"/>
              <a:ea typeface="微软雅黑" pitchFamily="34" charset="-122"/>
            </a:endParaRPr>
          </a:p>
        </p:txBody>
      </p:sp>
      <p:sp>
        <p:nvSpPr>
          <p:cNvPr id="16" name="TextBox 173"/>
          <p:cNvSpPr txBox="1"/>
          <p:nvPr/>
        </p:nvSpPr>
        <p:spPr>
          <a:xfrm>
            <a:off x="6705133" y="3843273"/>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20%</a:t>
            </a:r>
            <a:endParaRPr lang="zh-CN" altLang="en-US" sz="2100" b="1" dirty="0">
              <a:solidFill>
                <a:schemeClr val="bg1"/>
              </a:solidFill>
              <a:latin typeface="微软雅黑" pitchFamily="34" charset="-122"/>
              <a:ea typeface="微软雅黑" pitchFamily="34" charset="-122"/>
            </a:endParaRPr>
          </a:p>
        </p:txBody>
      </p:sp>
      <p:sp>
        <p:nvSpPr>
          <p:cNvPr id="17" name="TextBox 174"/>
          <p:cNvSpPr txBox="1"/>
          <p:nvPr/>
        </p:nvSpPr>
        <p:spPr>
          <a:xfrm>
            <a:off x="6705131" y="443996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56%</a:t>
            </a:r>
            <a:endParaRPr lang="zh-CN" altLang="en-US" sz="2100" b="1" dirty="0">
              <a:solidFill>
                <a:schemeClr val="bg1"/>
              </a:solidFill>
              <a:latin typeface="微软雅黑" pitchFamily="34" charset="-122"/>
              <a:ea typeface="微软雅黑" pitchFamily="34" charset="-122"/>
            </a:endParaRPr>
          </a:p>
        </p:txBody>
      </p:sp>
      <p:sp>
        <p:nvSpPr>
          <p:cNvPr id="18" name="TextBox 175"/>
          <p:cNvSpPr txBox="1"/>
          <p:nvPr/>
        </p:nvSpPr>
        <p:spPr>
          <a:xfrm>
            <a:off x="6705134" y="5052647"/>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29%</a:t>
            </a:r>
            <a:endParaRPr lang="zh-CN" altLang="en-US" sz="2100" b="1" dirty="0">
              <a:solidFill>
                <a:schemeClr val="bg1"/>
              </a:solidFill>
              <a:latin typeface="微软雅黑" pitchFamily="34" charset="-122"/>
              <a:ea typeface="微软雅黑" pitchFamily="34" charset="-122"/>
            </a:endParaRPr>
          </a:p>
        </p:txBody>
      </p:sp>
      <p:sp>
        <p:nvSpPr>
          <p:cNvPr id="19" name="TextBox 176"/>
          <p:cNvSpPr txBox="1"/>
          <p:nvPr/>
        </p:nvSpPr>
        <p:spPr>
          <a:xfrm>
            <a:off x="6722108" y="5661854"/>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itchFamily="34" charset="-122"/>
                <a:ea typeface="微软雅黑" pitchFamily="34" charset="-122"/>
              </a:rPr>
              <a:t>77%</a:t>
            </a:r>
            <a:endParaRPr lang="zh-CN" altLang="en-US" sz="2100" b="1" dirty="0">
              <a:solidFill>
                <a:schemeClr val="bg1"/>
              </a:solidFill>
              <a:latin typeface="微软雅黑" pitchFamily="34" charset="-122"/>
              <a:ea typeface="微软雅黑" pitchFamily="34" charset="-122"/>
            </a:endParaRPr>
          </a:p>
        </p:txBody>
      </p:sp>
      <p:sp>
        <p:nvSpPr>
          <p:cNvPr id="20" name="TextBox 180"/>
          <p:cNvSpPr txBox="1"/>
          <p:nvPr/>
        </p:nvSpPr>
        <p:spPr>
          <a:xfrm>
            <a:off x="5746894" y="3889862"/>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5746894" y="4492113"/>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5747126" y="5098663"/>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5747126" y="5707869"/>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6609201" y="1509136"/>
            <a:ext cx="1117974" cy="1054844"/>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algn="ctr"/>
            <a:r>
              <a:rPr lang="en-US" sz="1900" b="1" dirty="0">
                <a:solidFill>
                  <a:schemeClr val="bg1"/>
                </a:solidFill>
                <a:latin typeface="微软雅黑" pitchFamily="34" charset="-122"/>
                <a:ea typeface="微软雅黑" pitchFamily="34" charset="-122"/>
              </a:rPr>
              <a:t>2016</a:t>
            </a:r>
          </a:p>
        </p:txBody>
      </p:sp>
      <p:sp>
        <p:nvSpPr>
          <p:cNvPr id="25" name="Oval 5"/>
          <p:cNvSpPr/>
          <p:nvPr/>
        </p:nvSpPr>
        <p:spPr>
          <a:xfrm>
            <a:off x="4547564" y="1509136"/>
            <a:ext cx="1117974" cy="105484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algn="ctr"/>
            <a:r>
              <a:rPr lang="en-US" altLang="zh-CN" sz="1900" b="1" dirty="0">
                <a:solidFill>
                  <a:schemeClr val="bg1"/>
                </a:solidFill>
                <a:latin typeface="微软雅黑" pitchFamily="34" charset="-122"/>
                <a:ea typeface="微软雅黑" pitchFamily="34" charset="-122"/>
              </a:rPr>
              <a:t>2015</a:t>
            </a:r>
            <a:endParaRPr lang="en-US" sz="19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6611707" y="2693720"/>
            <a:ext cx="4955395" cy="1006662"/>
          </a:xfrm>
          <a:prstGeom prst="rect">
            <a:avLst/>
          </a:prstGeom>
          <a:noFill/>
          <a:ln w="9525">
            <a:noFill/>
            <a:miter lim="800000"/>
            <a:headEnd/>
            <a:tailEnd/>
          </a:ln>
        </p:spPr>
        <p:txBody>
          <a:bodyPr wrap="square" lIns="45719" tIns="22859" rIns="45719" bIns="22859">
            <a:spAutoFit/>
          </a:bodyPr>
          <a:lstStyle/>
          <a:p>
            <a:pPr defTabSz="1088205">
              <a:lnSpc>
                <a:spcPct val="130000"/>
              </a:lnSpc>
            </a:pPr>
            <a:r>
              <a:rPr lang="zh-CN" altLang="en-US" sz="16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600" b="1" dirty="0">
              <a:solidFill>
                <a:schemeClr val="tx1">
                  <a:lumMod val="75000"/>
                  <a:lumOff val="25000"/>
                </a:schemeClr>
              </a:solidFill>
              <a:latin typeface="微软雅黑" pitchFamily="34" charset="-122"/>
              <a:ea typeface="微软雅黑" pitchFamily="34" charset="-122"/>
              <a:cs typeface="Open Sans" pitchFamily="34" charset="0"/>
            </a:endParaRPr>
          </a:p>
          <a:p>
            <a:pPr defTabSz="1088205">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815308" y="2693718"/>
            <a:ext cx="4841832" cy="1006662"/>
          </a:xfrm>
          <a:prstGeom prst="rect">
            <a:avLst/>
          </a:prstGeom>
          <a:noFill/>
          <a:ln w="9525">
            <a:noFill/>
            <a:miter lim="800000"/>
            <a:headEnd/>
            <a:tailEnd/>
          </a:ln>
        </p:spPr>
        <p:txBody>
          <a:bodyPr wrap="square" lIns="45719" tIns="22859" rIns="45719" bIns="22859">
            <a:spAutoFit/>
          </a:bodyPr>
          <a:lstStyle/>
          <a:p>
            <a:pPr algn="r" defTabSz="1088205">
              <a:lnSpc>
                <a:spcPct val="130000"/>
              </a:lnSpc>
            </a:pPr>
            <a:r>
              <a:rPr lang="zh-CN" altLang="en-US" sz="16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6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1088205">
              <a:lnSpc>
                <a:spcPct val="130000"/>
              </a:lnSpc>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8" name="TextBox 27"/>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9" name="TextBox 28"/>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30" name="直接连接符 29"/>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8182773"/>
      </p:ext>
    </p:extLst>
  </p:cSld>
  <p:clrMapOvr>
    <a:masterClrMapping/>
  </p:clrMapOvr>
  <mc:AlternateContent xmlns:mc="http://schemas.openxmlformats.org/markup-compatibility/2006" xmlns:p14="http://schemas.microsoft.com/office/powerpoint/2010/main">
    <mc:Choice Requires="p14">
      <p:transition spd="med" p14:dur="700" advClick="0" advTm="4565">
        <p:fade/>
      </p:transition>
    </mc:Choice>
    <mc:Fallback xmlns="">
      <p:transition spd="med" advClick="0" advTm="456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40664" y="1711877"/>
            <a:ext cx="6870458" cy="465226"/>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2100">
                <a:latin typeface="微软雅黑" pitchFamily="34" charset="-122"/>
                <a:ea typeface="微软雅黑" pitchFamily="34" charset="-122"/>
              </a:endParaRPr>
            </a:p>
          </p:txBody>
        </p:sp>
        <p:sp>
          <p:nvSpPr>
            <p:cNvPr id="5" name="TextBox 4"/>
            <p:cNvSpPr txBox="1"/>
            <p:nvPr/>
          </p:nvSpPr>
          <p:spPr>
            <a:xfrm>
              <a:off x="3033222" y="1474123"/>
              <a:ext cx="5688632" cy="329854"/>
            </a:xfrm>
            <a:prstGeom prst="rect">
              <a:avLst/>
            </a:prstGeom>
            <a:noFill/>
          </p:spPr>
          <p:txBody>
            <a:bodyPr wrap="square" rtlCol="0">
              <a:spAutoFit/>
            </a:bodyPr>
            <a:lstStyle/>
            <a:p>
              <a:r>
                <a:rPr lang="zh-CN" altLang="en-US" sz="2100" dirty="0" smtClean="0">
                  <a:solidFill>
                    <a:srgbClr val="F8F8F8"/>
                  </a:solidFill>
                  <a:latin typeface="微软雅黑" pitchFamily="34" charset="-122"/>
                  <a:ea typeface="微软雅黑" pitchFamily="34" charset="-122"/>
                </a:rPr>
                <a:t>重点知识解析</a:t>
              </a:r>
              <a:endParaRPr lang="zh-CN" altLang="en-US" sz="2100" dirty="0">
                <a:solidFill>
                  <a:srgbClr val="F8F8F8"/>
                </a:solidFill>
                <a:latin typeface="微软雅黑" pitchFamily="34" charset="-122"/>
                <a:ea typeface="微软雅黑" pitchFamily="34" charset="-122"/>
              </a:endParaRPr>
            </a:p>
          </p:txBody>
        </p:sp>
      </p:grpSp>
      <p:grpSp>
        <p:nvGrpSpPr>
          <p:cNvPr id="6" name="组合 5"/>
          <p:cNvGrpSpPr/>
          <p:nvPr/>
        </p:nvGrpSpPr>
        <p:grpSpPr>
          <a:xfrm>
            <a:off x="3640664" y="3976825"/>
            <a:ext cx="6870458" cy="465227"/>
            <a:chOff x="3002037" y="3922395"/>
            <a:chExt cx="7067433" cy="369332"/>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2100">
                <a:latin typeface="微软雅黑" pitchFamily="34" charset="-122"/>
                <a:ea typeface="微软雅黑" pitchFamily="34" charset="-122"/>
              </a:endParaRPr>
            </a:p>
          </p:txBody>
        </p:sp>
        <p:sp>
          <p:nvSpPr>
            <p:cNvPr id="9" name="TextBox 8"/>
            <p:cNvSpPr txBox="1"/>
            <p:nvPr/>
          </p:nvSpPr>
          <p:spPr>
            <a:xfrm>
              <a:off x="3023808" y="3939647"/>
              <a:ext cx="4085844" cy="329853"/>
            </a:xfrm>
            <a:prstGeom prst="rect">
              <a:avLst/>
            </a:prstGeom>
            <a:noFill/>
          </p:spPr>
          <p:txBody>
            <a:bodyPr wrap="square" rtlCol="0">
              <a:spAutoFit/>
            </a:bodyPr>
            <a:lstStyle/>
            <a:p>
              <a:r>
                <a:rPr lang="zh-CN" altLang="en-US" sz="2100" dirty="0" smtClean="0">
                  <a:solidFill>
                    <a:srgbClr val="F8F8F8"/>
                  </a:solidFill>
                  <a:latin typeface="微软雅黑" pitchFamily="34" charset="-122"/>
                  <a:ea typeface="微软雅黑" pitchFamily="34" charset="-122"/>
                </a:rPr>
                <a:t>难点知识解析</a:t>
              </a:r>
              <a:endParaRPr lang="zh-CN" altLang="en-US" sz="2100" dirty="0">
                <a:solidFill>
                  <a:srgbClr val="F8F8F8"/>
                </a:solidFill>
                <a:latin typeface="微软雅黑" pitchFamily="34" charset="-122"/>
                <a:ea typeface="微软雅黑" pitchFamily="34" charset="-122"/>
              </a:endParaRPr>
            </a:p>
          </p:txBody>
        </p:sp>
      </p:grpSp>
      <p:sp>
        <p:nvSpPr>
          <p:cNvPr id="10" name="TextBox 9"/>
          <p:cNvSpPr txBox="1"/>
          <p:nvPr/>
        </p:nvSpPr>
        <p:spPr>
          <a:xfrm>
            <a:off x="3640664" y="2421048"/>
            <a:ext cx="6870458" cy="1373002"/>
          </a:xfrm>
          <a:prstGeom prst="rect">
            <a:avLst/>
          </a:prstGeom>
          <a:noFill/>
        </p:spPr>
        <p:txBody>
          <a:bodyPr wrap="square" lIns="91438" tIns="45719" rIns="91438" bIns="45719" rtlCol="0">
            <a:spAutoFit/>
          </a:bodyPr>
          <a:lstStyle/>
          <a:p>
            <a:pPr>
              <a:lnSpc>
                <a:spcPct val="130000"/>
              </a:lnSpc>
            </a:pPr>
            <a:r>
              <a:rPr lang="zh-CN" altLang="en-US" sz="16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p:nvPr/>
        </p:nvSpPr>
        <p:spPr>
          <a:xfrm>
            <a:off x="3640664" y="4649681"/>
            <a:ext cx="6870458" cy="1373002"/>
          </a:xfrm>
          <a:prstGeom prst="rect">
            <a:avLst/>
          </a:prstGeom>
          <a:noFill/>
        </p:spPr>
        <p:txBody>
          <a:bodyPr wrap="square" lIns="91438" tIns="45719" rIns="91438" bIns="45719" rtlCol="0">
            <a:spAutoFit/>
          </a:bodyPr>
          <a:lstStyle/>
          <a:p>
            <a:pPr>
              <a:lnSpc>
                <a:spcPct val="130000"/>
              </a:lnSpc>
            </a:pPr>
            <a:r>
              <a:rPr lang="zh-CN" altLang="en-US" sz="16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2" name="等腰三角形 2"/>
          <p:cNvSpPr/>
          <p:nvPr/>
        </p:nvSpPr>
        <p:spPr bwMode="auto">
          <a:xfrm rot="2747878">
            <a:off x="2028833" y="1655657"/>
            <a:ext cx="1323334" cy="153061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91438" tIns="45719" rIns="91438" bIns="45719" anchor="ctr"/>
          <a:lstStyle/>
          <a:p>
            <a:pPr algn="ctr"/>
            <a:endParaRPr lang="zh-CN" altLang="en-US" sz="1500" kern="0" dirty="0">
              <a:solidFill>
                <a:srgbClr val="FFFFFF"/>
              </a:solidFill>
              <a:latin typeface="微软雅黑" pitchFamily="34" charset="-122"/>
              <a:ea typeface="微软雅黑" pitchFamily="34" charset="-122"/>
            </a:endParaRPr>
          </a:p>
        </p:txBody>
      </p:sp>
      <p:sp>
        <p:nvSpPr>
          <p:cNvPr id="13" name="TextBox 12"/>
          <p:cNvSpPr txBox="1"/>
          <p:nvPr/>
        </p:nvSpPr>
        <p:spPr>
          <a:xfrm>
            <a:off x="2170686" y="2243862"/>
            <a:ext cx="858335" cy="492458"/>
          </a:xfrm>
          <a:prstGeom prst="rect">
            <a:avLst/>
          </a:prstGeom>
          <a:noFill/>
          <a:ln>
            <a:noFill/>
          </a:ln>
        </p:spPr>
        <p:txBody>
          <a:bodyPr wrap="none" lIns="91438" tIns="45719" rIns="91438" bIns="45719"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a:t>重点</a:t>
            </a:r>
          </a:p>
        </p:txBody>
      </p:sp>
      <p:sp>
        <p:nvSpPr>
          <p:cNvPr id="14" name="等腰三角形 2"/>
          <p:cNvSpPr/>
          <p:nvPr/>
        </p:nvSpPr>
        <p:spPr bwMode="auto">
          <a:xfrm rot="3036074">
            <a:off x="2028832" y="3982719"/>
            <a:ext cx="1323337" cy="1530617"/>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91438" tIns="45719" rIns="91438" bIns="45719" anchor="ctr"/>
          <a:lstStyle/>
          <a:p>
            <a:pPr algn="ctr"/>
            <a:endParaRPr lang="zh-CN" altLang="en-US" sz="1500" kern="0">
              <a:solidFill>
                <a:srgbClr val="FFFFFF"/>
              </a:solidFill>
              <a:latin typeface="微软雅黑" pitchFamily="34" charset="-122"/>
              <a:ea typeface="微软雅黑" pitchFamily="34" charset="-122"/>
            </a:endParaRPr>
          </a:p>
        </p:txBody>
      </p:sp>
      <p:sp>
        <p:nvSpPr>
          <p:cNvPr id="15" name="TextBox 14"/>
          <p:cNvSpPr txBox="1"/>
          <p:nvPr/>
        </p:nvSpPr>
        <p:spPr>
          <a:xfrm>
            <a:off x="2170689" y="4562658"/>
            <a:ext cx="858335" cy="492458"/>
          </a:xfrm>
          <a:prstGeom prst="rect">
            <a:avLst/>
          </a:prstGeom>
          <a:noFill/>
          <a:ln>
            <a:noFill/>
          </a:ln>
        </p:spPr>
        <p:txBody>
          <a:bodyPr wrap="none" lIns="91438" tIns="45719" rIns="91438" bIns="45719"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难点</a:t>
            </a:r>
            <a:endParaRPr lang="zh-CN" altLang="en-US" b="1" dirty="0"/>
          </a:p>
        </p:txBody>
      </p:sp>
      <p:sp>
        <p:nvSpPr>
          <p:cNvPr id="16" name="TextBox 1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17" name="TextBox 1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78574"/>
      </p:ext>
    </p:extLst>
  </p:cSld>
  <p:clrMapOvr>
    <a:masterClrMapping/>
  </p:clrMapOvr>
  <mc:AlternateContent xmlns:mc="http://schemas.openxmlformats.org/markup-compatibility/2006" xmlns:p14="http://schemas.microsoft.com/office/powerpoint/2010/main">
    <mc:Choice Requires="p14">
      <p:transition spd="med" p14:dur="700" advClick="0" advTm="5326">
        <p:fade/>
      </p:transition>
    </mc:Choice>
    <mc:Fallback xmlns="">
      <p:transition spd="med" advClick="0" advTm="53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1007304" y="1899137"/>
            <a:ext cx="3131883" cy="3739414"/>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91414" tIns="45707" rIns="91414" bIns="4570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3774473" y="3300590"/>
            <a:ext cx="1991882" cy="237827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91414" tIns="45707" rIns="91414" bIns="4570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3246472" y="1893268"/>
            <a:ext cx="935617" cy="936321"/>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91414" tIns="45707" rIns="91414" bIns="45707" numCol="1" rtlCol="0" anchor="t" anchorCtr="0" compatLnSpc="1">
            <a:prstTxWarp prst="textNoShape">
              <a:avLst/>
            </a:prstTxWarp>
          </a:bodyPr>
          <a:lstStyle/>
          <a:p>
            <a:pPr defTabSz="914133"/>
            <a:endParaRPr lang="zh-CN" altLang="en-US" sz="1700">
              <a:latin typeface="微软雅黑" panose="020B0503020204020204" pitchFamily="34" charset="-122"/>
              <a:ea typeface="微软雅黑" panose="020B0503020204020204" pitchFamily="34" charset="-122"/>
            </a:endParaRPr>
          </a:p>
        </p:txBody>
      </p:sp>
      <p:sp>
        <p:nvSpPr>
          <p:cNvPr id="6" name="椭圆 5"/>
          <p:cNvSpPr/>
          <p:nvPr/>
        </p:nvSpPr>
        <p:spPr bwMode="auto">
          <a:xfrm>
            <a:off x="5375203" y="3517967"/>
            <a:ext cx="782305" cy="782893"/>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91414" tIns="45707" rIns="91414" bIns="45707" numCol="1" rtlCol="0" anchor="t" anchorCtr="0" compatLnSpc="1">
            <a:prstTxWarp prst="textNoShape">
              <a:avLst/>
            </a:prstTxWarp>
          </a:bodyPr>
          <a:lstStyle/>
          <a:p>
            <a:pPr defTabSz="914133"/>
            <a:endParaRPr lang="zh-CN" altLang="en-US" sz="1700">
              <a:latin typeface="微软雅黑" panose="020B0503020204020204" pitchFamily="34" charset="-122"/>
              <a:ea typeface="微软雅黑" panose="020B0503020204020204" pitchFamily="34" charset="-122"/>
            </a:endParaRPr>
          </a:p>
        </p:txBody>
      </p:sp>
      <p:sp>
        <p:nvSpPr>
          <p:cNvPr id="7" name="TextBox 6"/>
          <p:cNvSpPr txBox="1"/>
          <p:nvPr/>
        </p:nvSpPr>
        <p:spPr>
          <a:xfrm>
            <a:off x="3306395" y="2084365"/>
            <a:ext cx="899553" cy="507805"/>
          </a:xfrm>
          <a:prstGeom prst="rect">
            <a:avLst/>
          </a:prstGeom>
          <a:noFill/>
        </p:spPr>
        <p:txBody>
          <a:bodyPr wrap="none" lIns="91414" tIns="45707" rIns="91414" bIns="45707" rtlCol="0">
            <a:spAutoFit/>
          </a:bodyPr>
          <a:lstStyle/>
          <a:p>
            <a:pPr algn="ctr"/>
            <a:r>
              <a:rPr lang="en-US" altLang="zh-CN" sz="2700" dirty="0">
                <a:solidFill>
                  <a:srgbClr val="F8F8F8"/>
                </a:solidFill>
                <a:latin typeface="微软雅黑" panose="020B0503020204020204" pitchFamily="34" charset="-122"/>
                <a:ea typeface="微软雅黑" panose="020B0503020204020204" pitchFamily="34" charset="-122"/>
              </a:rPr>
              <a:t>75%</a:t>
            </a:r>
            <a:endParaRPr lang="zh-CN" altLang="en-US" sz="27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374042" y="3678540"/>
            <a:ext cx="817163" cy="461747"/>
          </a:xfrm>
          <a:prstGeom prst="rect">
            <a:avLst/>
          </a:prstGeom>
          <a:noFill/>
        </p:spPr>
        <p:txBody>
          <a:bodyPr wrap="none" lIns="91414" tIns="45707" rIns="91414" bIns="45707"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159433" y="2469466"/>
            <a:ext cx="1004880" cy="584910"/>
          </a:xfrm>
          <a:prstGeom prst="rect">
            <a:avLst/>
          </a:prstGeom>
          <a:noFill/>
        </p:spPr>
        <p:txBody>
          <a:bodyPr wrap="none" lIns="91414" tIns="45707" rIns="91414" bIns="45707" rtlCol="0">
            <a:spAutoFit/>
          </a:bodyPr>
          <a:lstStyle/>
          <a:p>
            <a:r>
              <a:rPr lang="zh-CN" altLang="en-US" sz="32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1254443" y="3227392"/>
            <a:ext cx="2610251" cy="1323721"/>
          </a:xfrm>
          <a:prstGeom prst="rect">
            <a:avLst/>
          </a:prstGeom>
          <a:noFill/>
        </p:spPr>
        <p:txBody>
          <a:bodyPr wrap="square" lIns="91414" tIns="45707" rIns="91414" bIns="45707" rtlCol="0">
            <a:spAutoFit/>
          </a:bodyPr>
          <a:lstStyle/>
          <a:p>
            <a:pPr algn="ctr"/>
            <a:r>
              <a:rPr lang="zh-CN" altLang="en-US" sz="160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4362771" y="3720839"/>
            <a:ext cx="877111" cy="507805"/>
          </a:xfrm>
          <a:prstGeom prst="rect">
            <a:avLst/>
          </a:prstGeom>
          <a:noFill/>
        </p:spPr>
        <p:txBody>
          <a:bodyPr wrap="none" lIns="91414" tIns="45707" rIns="91414" bIns="45707" rtlCol="0">
            <a:spAutoFit/>
          </a:bodyPr>
          <a:lstStyle/>
          <a:p>
            <a:r>
              <a:rPr lang="zh-CN" altLang="en-US" sz="27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3900818" y="4294091"/>
            <a:ext cx="1865538" cy="584886"/>
          </a:xfrm>
          <a:prstGeom prst="rect">
            <a:avLst/>
          </a:prstGeom>
          <a:noFill/>
        </p:spPr>
        <p:txBody>
          <a:bodyPr wrap="square" lIns="91414" tIns="45707" rIns="91414" bIns="45707" rtlCol="0">
            <a:spAutoFit/>
          </a:bodyPr>
          <a:lstStyle/>
          <a:p>
            <a:pPr algn="ctr"/>
            <a:r>
              <a:rPr lang="zh-CN" altLang="en-US" sz="1600" dirty="0">
                <a:solidFill>
                  <a:srgbClr val="F8F8F8"/>
                </a:solidFill>
                <a:latin typeface="微软雅黑" panose="020B0503020204020204" pitchFamily="34" charset="-122"/>
                <a:ea typeface="微软雅黑" panose="020B0503020204020204" pitchFamily="34" charset="-122"/>
              </a:rPr>
              <a:t>请输入您的文字对实际情况进行说明</a:t>
            </a:r>
          </a:p>
        </p:txBody>
      </p:sp>
      <p:sp>
        <p:nvSpPr>
          <p:cNvPr id="14" name="TextBox 13"/>
          <p:cNvSpPr txBox="1"/>
          <p:nvPr/>
        </p:nvSpPr>
        <p:spPr>
          <a:xfrm>
            <a:off x="4614828" y="1968220"/>
            <a:ext cx="5731205" cy="1077443"/>
          </a:xfrm>
          <a:prstGeom prst="rect">
            <a:avLst/>
          </a:prstGeom>
          <a:noFill/>
        </p:spPr>
        <p:txBody>
          <a:bodyPr wrap="square" lIns="91414" tIns="45707" rIns="91414" bIns="45707"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6383202" y="3930699"/>
            <a:ext cx="4799907" cy="1323721"/>
          </a:xfrm>
          <a:prstGeom prst="rect">
            <a:avLst/>
          </a:prstGeom>
          <a:noFill/>
        </p:spPr>
        <p:txBody>
          <a:bodyPr wrap="square" lIns="91414" tIns="45707" rIns="91414" bIns="45707"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17" name="TextBox 1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032133"/>
      </p:ext>
    </p:extLst>
  </p:cSld>
  <p:clrMapOvr>
    <a:masterClrMapping/>
  </p:clrMapOvr>
  <mc:AlternateContent xmlns:mc="http://schemas.openxmlformats.org/markup-compatibility/2006" xmlns:p14="http://schemas.microsoft.com/office/powerpoint/2010/main">
    <mc:Choice Requires="p14">
      <p:transition spd="med" p14:dur="700" advClick="0" advTm="6589">
        <p:fade/>
      </p:transition>
    </mc:Choice>
    <mc:Fallback xmlns="">
      <p:transition spd="med" advClick="0" advTm="658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60647" y="2035502"/>
            <a:ext cx="2233637" cy="3507016"/>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01</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24599"/>
            </a:xfrm>
            <a:prstGeom prst="rect">
              <a:avLst/>
            </a:prstGeom>
            <a:noFill/>
          </p:spPr>
          <p:txBody>
            <a:bodyPr wrap="square" lIns="68580" tIns="34290" rIns="68580" bIns="34290" rtlCol="0">
              <a:spAutoFit/>
            </a:bodyPr>
            <a:lstStyle/>
            <a:p>
              <a:pPr algn="ctr"/>
              <a:r>
                <a:rPr lang="zh-CN" altLang="en-US" sz="2100" b="1" dirty="0" smtClean="0">
                  <a:solidFill>
                    <a:schemeClr val="tx1">
                      <a:lumMod val="75000"/>
                      <a:lumOff val="25000"/>
                    </a:schemeClr>
                  </a:solidFill>
                  <a:latin typeface="微软雅黑" pitchFamily="34" charset="-122"/>
                  <a:ea typeface="微软雅黑" pitchFamily="34" charset="-122"/>
                </a:rPr>
                <a:t>数字资源</a:t>
              </a:r>
              <a:endParaRPr lang="zh-HK" altLang="en-US" sz="21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itchFamily="34" charset="-122"/>
                  <a:ea typeface="微软雅黑" pitchFamily="34" charset="-122"/>
                </a:rPr>
                <a:t>完成模高和</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图高的作业</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争取尽快做</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好不能再拖</a:t>
              </a:r>
              <a:endParaRPr lang="zh-HK" altLang="en-US" sz="15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3765573" y="2035502"/>
            <a:ext cx="2233637" cy="3507016"/>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02</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24599"/>
            </a:xfrm>
            <a:prstGeom prst="rect">
              <a:avLst/>
            </a:prstGeom>
            <a:noFill/>
          </p:spPr>
          <p:txBody>
            <a:bodyPr wrap="square" lIns="68580" tIns="34290" rIns="68580" bIns="34290" rtlCol="0">
              <a:spAutoFit/>
            </a:bodyPr>
            <a:lstStyle/>
            <a:p>
              <a:pPr algn="ctr"/>
              <a:r>
                <a:rPr lang="zh-CN" altLang="en-US" sz="2100" b="1" dirty="0" smtClean="0">
                  <a:solidFill>
                    <a:schemeClr val="accent1"/>
                  </a:solidFill>
                  <a:latin typeface="微软雅黑" pitchFamily="34" charset="-122"/>
                  <a:ea typeface="微软雅黑" pitchFamily="34" charset="-122"/>
                </a:rPr>
                <a:t>网络平台</a:t>
              </a:r>
              <a:endParaRPr lang="zh-HK" altLang="en-US" sz="2100" b="1" dirty="0">
                <a:solidFill>
                  <a:schemeClr val="accent1"/>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itchFamily="34" charset="-122"/>
                  <a:ea typeface="微软雅黑" pitchFamily="34" charset="-122"/>
                </a:rPr>
                <a:t>辅助软件可以</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为幻灯片提供</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很好的辅助等</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有必要去学习</a:t>
              </a:r>
              <a:endParaRPr lang="en-US" altLang="zh-CN" sz="15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6160555" y="2035502"/>
            <a:ext cx="2233637" cy="3507016"/>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03</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24599"/>
            </a:xfrm>
            <a:prstGeom prst="rect">
              <a:avLst/>
            </a:prstGeom>
            <a:noFill/>
          </p:spPr>
          <p:txBody>
            <a:bodyPr wrap="square" lIns="68580" tIns="34290" rIns="68580" bIns="34290" rtlCol="0">
              <a:spAutoFit/>
            </a:bodyPr>
            <a:lstStyle/>
            <a:p>
              <a:pPr algn="ctr"/>
              <a:r>
                <a:rPr lang="zh-CN" altLang="en-US" sz="2100" b="1" dirty="0" smtClean="0">
                  <a:solidFill>
                    <a:schemeClr val="tx1">
                      <a:lumMod val="75000"/>
                      <a:lumOff val="25000"/>
                    </a:schemeClr>
                  </a:solidFill>
                  <a:latin typeface="微软雅黑" pitchFamily="34" charset="-122"/>
                  <a:ea typeface="微软雅黑" pitchFamily="34" charset="-122"/>
                </a:rPr>
                <a:t>讨论组</a:t>
              </a:r>
              <a:endParaRPr lang="zh-HK" altLang="en-US" sz="21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itchFamily="34" charset="-122"/>
                  <a:ea typeface="微软雅黑" pitchFamily="34" charset="-122"/>
                </a:rPr>
                <a:t>形成思路风格</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仔细考量细节 </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把每一步做好</a:t>
              </a:r>
              <a:endParaRPr lang="en-US" altLang="zh-CN" sz="15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8565480" y="2035502"/>
            <a:ext cx="2233637" cy="3507016"/>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itchFamily="34" charset="0"/>
                  <a:ea typeface="张海山锐谐体2.0-授权联系：Samtype@QQ.com" panose="02000000000000000000" pitchFamily="2" charset="-122"/>
                </a:rPr>
                <a:t>04</a:t>
              </a:r>
              <a:endParaRPr lang="zh-HK" altLang="en-US" sz="44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24599"/>
            </a:xfrm>
            <a:prstGeom prst="rect">
              <a:avLst/>
            </a:prstGeom>
            <a:noFill/>
          </p:spPr>
          <p:txBody>
            <a:bodyPr wrap="square" lIns="68580" tIns="34290" rIns="68580" bIns="34290" rtlCol="0">
              <a:spAutoFit/>
            </a:bodyPr>
            <a:lstStyle/>
            <a:p>
              <a:pPr algn="ctr"/>
              <a:r>
                <a:rPr lang="zh-CN" altLang="en-US" sz="2100" b="1" dirty="0" smtClean="0">
                  <a:solidFill>
                    <a:schemeClr val="accent1"/>
                  </a:solidFill>
                  <a:latin typeface="微软雅黑" pitchFamily="34" charset="-122"/>
                  <a:ea typeface="微软雅黑" pitchFamily="34" charset="-122"/>
                </a:rPr>
                <a:t>学习终端</a:t>
              </a:r>
              <a:endParaRPr lang="zh-HK" altLang="en-US" sz="2100" b="1" dirty="0">
                <a:solidFill>
                  <a:schemeClr val="accent1"/>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itchFamily="34" charset="-122"/>
                  <a:ea typeface="微软雅黑" pitchFamily="34" charset="-122"/>
                </a:rPr>
                <a:t>这是并列关系</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的表达方式之</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你可以输入其</a:t>
              </a:r>
              <a:endParaRPr lang="en-US" altLang="zh-CN" sz="1500" dirty="0">
                <a:solidFill>
                  <a:schemeClr val="tx1">
                    <a:lumMod val="85000"/>
                    <a:lumOff val="15000"/>
                  </a:schemeClr>
                </a:solidFill>
                <a:latin typeface="微软雅黑" pitchFamily="34" charset="-122"/>
                <a:ea typeface="微软雅黑" pitchFamily="34" charset="-122"/>
              </a:endParaRPr>
            </a:p>
            <a:p>
              <a:pPr algn="ctr"/>
              <a:r>
                <a:rPr lang="zh-CN" altLang="en-US" sz="1500" dirty="0">
                  <a:solidFill>
                    <a:schemeClr val="tx1">
                      <a:lumMod val="85000"/>
                      <a:lumOff val="15000"/>
                    </a:schemeClr>
                  </a:solidFill>
                  <a:latin typeface="微软雅黑" pitchFamily="34" charset="-122"/>
                  <a:ea typeface="微软雅黑" pitchFamily="34" charset="-122"/>
                </a:rPr>
                <a:t>他的内容代替</a:t>
              </a:r>
              <a:endParaRPr lang="zh-HK" altLang="en-US" sz="1500" dirty="0">
                <a:solidFill>
                  <a:schemeClr val="tx1">
                    <a:lumMod val="85000"/>
                    <a:lumOff val="15000"/>
                  </a:schemeClr>
                </a:solidFill>
                <a:latin typeface="微软雅黑" pitchFamily="34" charset="-122"/>
                <a:ea typeface="微软雅黑" pitchFamily="34" charset="-122"/>
              </a:endParaRPr>
            </a:p>
          </p:txBody>
        </p:sp>
      </p:grpSp>
      <p:sp>
        <p:nvSpPr>
          <p:cNvPr id="30" name="TextBox 29"/>
          <p:cNvSpPr txBox="1"/>
          <p:nvPr/>
        </p:nvSpPr>
        <p:spPr>
          <a:xfrm>
            <a:off x="474314" y="274229"/>
            <a:ext cx="3708702" cy="538605"/>
          </a:xfrm>
          <a:prstGeom prst="rect">
            <a:avLst/>
          </a:prstGeom>
          <a:noFill/>
        </p:spPr>
        <p:txBody>
          <a:bodyPr wrap="none" lIns="121917" tIns="60958" rIns="121917" bIns="60958" rtlCol="0">
            <a:spAutoFit/>
          </a:bodyPr>
          <a:lstStyle/>
          <a:p>
            <a:r>
              <a:rPr lang="zh-CN" altLang="en-US" sz="2700" b="1" dirty="0" smtClean="0">
                <a:solidFill>
                  <a:schemeClr val="accent1"/>
                </a:solidFill>
                <a:latin typeface="微软雅黑" pitchFamily="34" charset="-122"/>
                <a:ea typeface="微软雅黑" pitchFamily="34" charset="-122"/>
              </a:rPr>
              <a:t>第二章：教学资源配置</a:t>
            </a:r>
            <a:endParaRPr lang="zh-CN" altLang="en-US" sz="2700" b="1" dirty="0">
              <a:solidFill>
                <a:schemeClr val="accent1"/>
              </a:solidFill>
              <a:latin typeface="微软雅黑" pitchFamily="34" charset="-122"/>
              <a:ea typeface="微软雅黑" pitchFamily="34" charset="-122"/>
            </a:endParaRPr>
          </a:p>
        </p:txBody>
      </p:sp>
      <p:sp>
        <p:nvSpPr>
          <p:cNvPr id="31" name="TextBox 30"/>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60" name="直接连接符 59"/>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2358741"/>
      </p:ext>
    </p:extLst>
  </p:cSld>
  <p:clrMapOvr>
    <a:masterClrMapping/>
  </p:clrMapOvr>
  <mc:AlternateContent xmlns:mc="http://schemas.openxmlformats.org/markup-compatibility/2006" xmlns:p14="http://schemas.microsoft.com/office/powerpoint/2010/main">
    <mc:Choice Requires="p14">
      <p:transition spd="med" p14:dur="700" advClick="0" advTm="2856">
        <p:fade/>
      </p:transition>
    </mc:Choice>
    <mc:Fallback xmlns="">
      <p:transition spd="med" advClick="0" advTm="28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3468" y="-1855663"/>
            <a:ext cx="1691472" cy="11231786"/>
          </a:xfrm>
          <a:prstGeom prst="downArrow">
            <a:avLst>
              <a:gd name="adj1" fmla="val 49065"/>
              <a:gd name="adj2" fmla="val 44827"/>
            </a:avLst>
          </a:prstGeom>
          <a:solidFill>
            <a:schemeClr val="bg1">
              <a:lumMod val="75000"/>
            </a:schemeClr>
          </a:solidFill>
          <a:ln>
            <a:noFill/>
          </a:ln>
        </p:spPr>
        <p:txBody>
          <a:bodyPr vert="eaVert" lIns="110411" tIns="55205" rIns="110411" bIns="55205"/>
          <a:lstStyle/>
          <a:p>
            <a:endParaRPr lang="zh-CN" altLang="en-US" sz="25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3791251" y="2872380"/>
            <a:ext cx="2054006" cy="1861792"/>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00">
                  <a:solidFill>
                    <a:schemeClr val="bg1"/>
                  </a:solidFill>
                  <a:latin typeface="微软雅黑" pitchFamily="34" charset="-122"/>
                  <a:ea typeface="微软雅黑" pitchFamily="34" charset="-122"/>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900">
                  <a:solidFill>
                    <a:schemeClr val="bg1"/>
                  </a:solidFill>
                  <a:latin typeface="微软雅黑" pitchFamily="34" charset="-122"/>
                  <a:ea typeface="微软雅黑" pitchFamily="34" charset="-122"/>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00" b="1" dirty="0">
                  <a:solidFill>
                    <a:schemeClr val="bg1"/>
                  </a:solidFill>
                  <a:latin typeface="微软雅黑" pitchFamily="34" charset="-122"/>
                  <a:ea typeface="微软雅黑" pitchFamily="34" charset="-122"/>
                </a:rPr>
                <a:t>写入文本</a:t>
              </a:r>
            </a:p>
          </p:txBody>
        </p:sp>
      </p:grpSp>
      <p:grpSp>
        <p:nvGrpSpPr>
          <p:cNvPr id="37" name="组合 36"/>
          <p:cNvGrpSpPr>
            <a:grpSpLocks/>
          </p:cNvGrpSpPr>
          <p:nvPr/>
        </p:nvGrpSpPr>
        <p:grpSpPr bwMode="auto">
          <a:xfrm>
            <a:off x="6182816" y="2872380"/>
            <a:ext cx="2054005" cy="1861792"/>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00">
                  <a:solidFill>
                    <a:schemeClr val="bg1"/>
                  </a:solidFill>
                  <a:latin typeface="微软雅黑" pitchFamily="34" charset="-122"/>
                  <a:ea typeface="微软雅黑" pitchFamily="34" charset="-122"/>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a:defRPr/>
                </a:pPr>
                <a:endParaRPr lang="zh-CN" altLang="en-US" sz="1900">
                  <a:solidFill>
                    <a:schemeClr val="bg1"/>
                  </a:solidFill>
                  <a:latin typeface="微软雅黑" pitchFamily="34" charset="-122"/>
                  <a:ea typeface="微软雅黑" pitchFamily="34" charset="-122"/>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00" b="1" dirty="0">
                  <a:solidFill>
                    <a:schemeClr val="bg1"/>
                  </a:solidFill>
                  <a:latin typeface="微软雅黑" pitchFamily="34" charset="-122"/>
                  <a:ea typeface="微软雅黑" pitchFamily="34" charset="-122"/>
                </a:rPr>
                <a:t>写入文本</a:t>
              </a:r>
            </a:p>
          </p:txBody>
        </p:sp>
      </p:grpSp>
      <p:grpSp>
        <p:nvGrpSpPr>
          <p:cNvPr id="42" name="组合 41"/>
          <p:cNvGrpSpPr>
            <a:grpSpLocks/>
          </p:cNvGrpSpPr>
          <p:nvPr/>
        </p:nvGrpSpPr>
        <p:grpSpPr bwMode="auto">
          <a:xfrm>
            <a:off x="8570908" y="2872380"/>
            <a:ext cx="2054006" cy="1861792"/>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00">
                  <a:solidFill>
                    <a:schemeClr val="bg1"/>
                  </a:solidFill>
                  <a:latin typeface="微软雅黑" pitchFamily="34" charset="-122"/>
                  <a:ea typeface="微软雅黑" pitchFamily="34" charset="-122"/>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900">
                  <a:solidFill>
                    <a:schemeClr val="bg1"/>
                  </a:solidFill>
                  <a:latin typeface="微软雅黑" pitchFamily="34" charset="-122"/>
                  <a:ea typeface="微软雅黑" pitchFamily="34" charset="-122"/>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00" b="1" dirty="0">
                  <a:solidFill>
                    <a:schemeClr val="bg1"/>
                  </a:solidFill>
                  <a:latin typeface="微软雅黑" pitchFamily="34" charset="-122"/>
                  <a:ea typeface="微软雅黑" pitchFamily="34" charset="-122"/>
                </a:rPr>
                <a:t>写入文本</a:t>
              </a:r>
            </a:p>
          </p:txBody>
        </p:sp>
      </p:grpSp>
      <p:grpSp>
        <p:nvGrpSpPr>
          <p:cNvPr id="47" name="组合 40"/>
          <p:cNvGrpSpPr>
            <a:grpSpLocks/>
          </p:cNvGrpSpPr>
          <p:nvPr/>
        </p:nvGrpSpPr>
        <p:grpSpPr bwMode="auto">
          <a:xfrm>
            <a:off x="1391297" y="2872380"/>
            <a:ext cx="2054006" cy="1861792"/>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900">
                  <a:solidFill>
                    <a:schemeClr val="bg1"/>
                  </a:solidFill>
                  <a:latin typeface="微软雅黑" pitchFamily="34" charset="-122"/>
                  <a:ea typeface="微软雅黑" pitchFamily="34" charset="-122"/>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900">
                  <a:solidFill>
                    <a:schemeClr val="bg1"/>
                  </a:solidFill>
                  <a:latin typeface="微软雅黑" pitchFamily="34" charset="-122"/>
                  <a:ea typeface="微软雅黑" pitchFamily="34" charset="-122"/>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900" b="1" dirty="0">
                  <a:solidFill>
                    <a:schemeClr val="bg1"/>
                  </a:solidFill>
                  <a:latin typeface="微软雅黑" pitchFamily="34" charset="-122"/>
                  <a:ea typeface="微软雅黑" pitchFamily="34" charset="-122"/>
                </a:rPr>
                <a:t>写入文本</a:t>
              </a:r>
            </a:p>
          </p:txBody>
        </p:sp>
      </p:grpSp>
      <p:sp>
        <p:nvSpPr>
          <p:cNvPr id="52" name="矩形标注 51"/>
          <p:cNvSpPr/>
          <p:nvPr/>
        </p:nvSpPr>
        <p:spPr>
          <a:xfrm>
            <a:off x="4191604" y="5070447"/>
            <a:ext cx="1783912" cy="5528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algn="ctr"/>
            <a:endParaRPr lang="zh-CN" altLang="en-US">
              <a:solidFill>
                <a:schemeClr val="tx1">
                  <a:lumMod val="85000"/>
                  <a:lumOff val="15000"/>
                </a:schemeClr>
              </a:solidFill>
            </a:endParaRPr>
          </a:p>
        </p:txBody>
      </p:sp>
      <p:sp>
        <p:nvSpPr>
          <p:cNvPr id="53" name="矩形标注 52"/>
          <p:cNvSpPr/>
          <p:nvPr/>
        </p:nvSpPr>
        <p:spPr>
          <a:xfrm>
            <a:off x="1758667" y="2453246"/>
            <a:ext cx="1913050" cy="77558"/>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4167043" y="5116521"/>
            <a:ext cx="1780655" cy="66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839632" y="1797235"/>
            <a:ext cx="1780655" cy="66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p:txBody>
      </p:sp>
      <p:sp>
        <p:nvSpPr>
          <p:cNvPr id="56" name="矩形标注 55"/>
          <p:cNvSpPr/>
          <p:nvPr/>
        </p:nvSpPr>
        <p:spPr>
          <a:xfrm>
            <a:off x="6486113" y="2453246"/>
            <a:ext cx="1913050" cy="77558"/>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6567079" y="1797235"/>
            <a:ext cx="1780655" cy="66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p:txBody>
      </p:sp>
      <p:sp>
        <p:nvSpPr>
          <p:cNvPr id="58" name="矩形标注 57"/>
          <p:cNvSpPr/>
          <p:nvPr/>
        </p:nvSpPr>
        <p:spPr>
          <a:xfrm>
            <a:off x="9015205" y="5070447"/>
            <a:ext cx="1783912" cy="5528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1" tIns="55205" rIns="110411" bIns="552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8990647" y="5116521"/>
            <a:ext cx="1780655" cy="66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1" tIns="55205" rIns="110411" bIns="55205">
            <a:spAutoFit/>
          </a:bodyPr>
          <a:lstStyle/>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500" dirty="0">
                <a:solidFill>
                  <a:schemeClr val="tx1">
                    <a:lumMod val="85000"/>
                    <a:lumOff val="15000"/>
                  </a:schemeClr>
                </a:solidFill>
                <a:latin typeface="微软雅黑" pitchFamily="34" charset="-122"/>
                <a:ea typeface="微软雅黑" pitchFamily="34" charset="-122"/>
              </a:rPr>
              <a:t>单击此处添加文字</a:t>
            </a:r>
          </a:p>
        </p:txBody>
      </p:sp>
      <p:sp>
        <p:nvSpPr>
          <p:cNvPr id="60" name="TextBox 59"/>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61" name="TextBox 60"/>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62" name="直接连接符 61"/>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8598985"/>
      </p:ext>
    </p:extLst>
  </p:cSld>
  <p:clrMapOvr>
    <a:masterClrMapping/>
  </p:clrMapOvr>
  <mc:AlternateContent xmlns:mc="http://schemas.openxmlformats.org/markup-compatibility/2006" xmlns:p14="http://schemas.microsoft.com/office/powerpoint/2010/main">
    <mc:Choice Requires="p14">
      <p:transition spd="med" p14:dur="700" advClick="0" advTm="9372">
        <p:fade/>
      </p:transition>
    </mc:Choice>
    <mc:Fallback xmlns="">
      <p:transition spd="med" advClick="0" advTm="93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4823" cy="6859588"/>
          </a:xfrm>
          <a:prstGeom prst="rect">
            <a:avLst/>
          </a:prstGeom>
        </p:spPr>
      </p:pic>
      <p:sp>
        <p:nvSpPr>
          <p:cNvPr id="22" name="Rectangle 2"/>
          <p:cNvSpPr>
            <a:spLocks noChangeArrowheads="1"/>
          </p:cNvSpPr>
          <p:nvPr/>
        </p:nvSpPr>
        <p:spPr bwMode="auto">
          <a:xfrm>
            <a:off x="3119264" y="2191480"/>
            <a:ext cx="9071150" cy="2198644"/>
          </a:xfrm>
          <a:prstGeom prst="rect">
            <a:avLst/>
          </a:prstGeom>
          <a:solidFill>
            <a:schemeClr val="accent1"/>
          </a:solidFill>
          <a:ln w="9525">
            <a:noFill/>
            <a:miter lim="800000"/>
            <a:headEnd/>
            <a:tailEnd/>
          </a:ln>
        </p:spPr>
        <p:txBody>
          <a:bodyPr wrap="none" lIns="121917" tIns="60958" rIns="121917" bIns="60958" anchor="ctr"/>
          <a:lstStyle/>
          <a:p>
            <a:endParaRPr lang="zh-CN" altLang="en-US" sz="2100">
              <a:latin typeface="Calibri" pitchFamily="34" charset="0"/>
            </a:endParaRPr>
          </a:p>
        </p:txBody>
      </p:sp>
      <p:sp>
        <p:nvSpPr>
          <p:cNvPr id="23" name="矩形 22"/>
          <p:cNvSpPr/>
          <p:nvPr/>
        </p:nvSpPr>
        <p:spPr>
          <a:xfrm>
            <a:off x="2" y="2191480"/>
            <a:ext cx="3119262" cy="21986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defTabSz="1473610">
              <a:defRPr/>
            </a:pPr>
            <a:endParaRPr lang="zh-CN" altLang="en-US" sz="2100"/>
          </a:p>
        </p:txBody>
      </p:sp>
      <p:sp>
        <p:nvSpPr>
          <p:cNvPr id="24" name="Text Box 2"/>
          <p:cNvSpPr txBox="1">
            <a:spLocks noChangeArrowheads="1"/>
          </p:cNvSpPr>
          <p:nvPr/>
        </p:nvSpPr>
        <p:spPr bwMode="auto">
          <a:xfrm>
            <a:off x="3599254" y="2565499"/>
            <a:ext cx="6477583" cy="861974"/>
          </a:xfrm>
          <a:prstGeom prst="rect">
            <a:avLst/>
          </a:prstGeom>
          <a:noFill/>
          <a:ln w="9525">
            <a:noFill/>
            <a:miter lim="800000"/>
            <a:headEnd/>
            <a:tailEnd/>
          </a:ln>
        </p:spPr>
        <p:txBody>
          <a:bodyPr wrap="square" lIns="121917" tIns="60958" rIns="121917" bIns="60958">
            <a:spAutoFit/>
          </a:bodyPr>
          <a:lstStyle/>
          <a:p>
            <a:pPr lvl="0">
              <a:defRPr/>
            </a:pPr>
            <a:r>
              <a:rPr lang="zh-CN" altLang="en-US" sz="4800" b="1" kern="0" dirty="0" smtClean="0">
                <a:solidFill>
                  <a:schemeClr val="bg1"/>
                </a:solidFill>
                <a:latin typeface="微软雅黑" pitchFamily="34" charset="-122"/>
                <a:ea typeface="微软雅黑" pitchFamily="34" charset="-122"/>
              </a:rPr>
              <a:t>教学过程</a:t>
            </a:r>
            <a:endParaRPr lang="zh-CN" altLang="en-US" sz="48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3665096" y="3525828"/>
            <a:ext cx="6411741" cy="707882"/>
          </a:xfrm>
          <a:prstGeom prst="rect">
            <a:avLst/>
          </a:prstGeom>
          <a:noFill/>
          <a:ln w="9525">
            <a:noFill/>
            <a:miter lim="800000"/>
            <a:headEnd/>
            <a:tailEnd/>
          </a:ln>
        </p:spPr>
        <p:txBody>
          <a:bodyPr wrap="square" lIns="121917" tIns="60958" rIns="121917" bIns="60958">
            <a:spAutoFit/>
          </a:bodyPr>
          <a:lstStyle/>
          <a:p>
            <a:pPr lvl="0">
              <a:defRPr/>
            </a:pPr>
            <a:r>
              <a:rPr lang="en-US" altLang="zh-CN" sz="1900" kern="0" spc="267" dirty="0">
                <a:solidFill>
                  <a:schemeClr val="bg1"/>
                </a:solidFill>
                <a:latin typeface="微软雅黑" pitchFamily="34" charset="-122"/>
                <a:ea typeface="微软雅黑" pitchFamily="34" charset="-122"/>
              </a:rPr>
              <a:t>1</a:t>
            </a:r>
            <a:r>
              <a:rPr lang="zh-CN" altLang="en-US" sz="1900" kern="0" spc="267" dirty="0" smtClean="0">
                <a:solidFill>
                  <a:schemeClr val="bg1"/>
                </a:solidFill>
                <a:latin typeface="微软雅黑" pitchFamily="34" charset="-122"/>
                <a:ea typeface="微软雅黑" pitchFamily="34" charset="-122"/>
              </a:rPr>
              <a:t>、</a:t>
            </a:r>
            <a:r>
              <a:rPr lang="zh-CN" altLang="en-US" sz="1900" kern="0" spc="267" dirty="0">
                <a:solidFill>
                  <a:schemeClr val="bg1"/>
                </a:solidFill>
                <a:latin typeface="微软雅黑" pitchFamily="34" charset="-122"/>
                <a:ea typeface="微软雅黑" pitchFamily="34" charset="-122"/>
              </a:rPr>
              <a:t>课</a:t>
            </a:r>
            <a:r>
              <a:rPr lang="zh-CN" altLang="en-US" sz="1900" kern="0" spc="267" dirty="0" smtClean="0">
                <a:solidFill>
                  <a:schemeClr val="bg1"/>
                </a:solidFill>
                <a:latin typeface="微软雅黑" pitchFamily="34" charset="-122"/>
                <a:ea typeface="微软雅黑" pitchFamily="34" charset="-122"/>
              </a:rPr>
              <a:t>前学习    </a:t>
            </a:r>
            <a:r>
              <a:rPr lang="en-US" altLang="zh-CN" sz="1900" kern="0" spc="267" dirty="0">
                <a:solidFill>
                  <a:schemeClr val="bg1"/>
                </a:solidFill>
                <a:latin typeface="微软雅黑" pitchFamily="34" charset="-122"/>
                <a:ea typeface="微软雅黑" pitchFamily="34" charset="-122"/>
              </a:rPr>
              <a:t>2</a:t>
            </a:r>
            <a:r>
              <a:rPr lang="zh-CN" altLang="en-US" sz="1900" kern="0" spc="267" dirty="0">
                <a:solidFill>
                  <a:schemeClr val="bg1"/>
                </a:solidFill>
                <a:latin typeface="微软雅黑" pitchFamily="34" charset="-122"/>
                <a:ea typeface="微软雅黑" pitchFamily="34" charset="-122"/>
              </a:rPr>
              <a:t>、</a:t>
            </a:r>
            <a:r>
              <a:rPr lang="zh-CN" altLang="en-US" sz="1900" kern="0" spc="267" dirty="0" smtClean="0">
                <a:solidFill>
                  <a:schemeClr val="bg1"/>
                </a:solidFill>
                <a:latin typeface="微软雅黑" pitchFamily="34" charset="-122"/>
                <a:ea typeface="微软雅黑" pitchFamily="34" charset="-122"/>
              </a:rPr>
              <a:t>教学</a:t>
            </a:r>
            <a:r>
              <a:rPr lang="zh-CN" altLang="en-US" sz="1900" kern="0" spc="267" dirty="0">
                <a:solidFill>
                  <a:schemeClr val="bg1"/>
                </a:solidFill>
                <a:latin typeface="微软雅黑" pitchFamily="34" charset="-122"/>
                <a:ea typeface="微软雅黑" pitchFamily="34" charset="-122"/>
              </a:rPr>
              <a:t>实施</a:t>
            </a:r>
            <a:endParaRPr lang="en-US" altLang="zh-CN" sz="1900" kern="0" spc="267" dirty="0">
              <a:solidFill>
                <a:schemeClr val="bg1"/>
              </a:solidFill>
              <a:latin typeface="微软雅黑" pitchFamily="34" charset="-122"/>
              <a:ea typeface="微软雅黑" pitchFamily="34" charset="-122"/>
            </a:endParaRPr>
          </a:p>
          <a:p>
            <a:pPr lvl="0">
              <a:defRPr/>
            </a:pPr>
            <a:r>
              <a:rPr lang="en-US" altLang="zh-CN" sz="1900" kern="0" spc="267" dirty="0">
                <a:solidFill>
                  <a:schemeClr val="bg1"/>
                </a:solidFill>
                <a:latin typeface="微软雅黑" pitchFamily="34" charset="-122"/>
                <a:ea typeface="微软雅黑" pitchFamily="34" charset="-122"/>
              </a:rPr>
              <a:t>3</a:t>
            </a:r>
            <a:r>
              <a:rPr lang="zh-CN" altLang="en-US" sz="1900" kern="0" spc="267" dirty="0" smtClean="0">
                <a:solidFill>
                  <a:schemeClr val="bg1"/>
                </a:solidFill>
                <a:latin typeface="微软雅黑" pitchFamily="34" charset="-122"/>
                <a:ea typeface="微软雅黑" pitchFamily="34" charset="-122"/>
              </a:rPr>
              <a:t>、教学流程    </a:t>
            </a:r>
            <a:r>
              <a:rPr lang="en-US" altLang="zh-CN" sz="1900" kern="0" spc="267" dirty="0" smtClean="0">
                <a:solidFill>
                  <a:schemeClr val="bg1"/>
                </a:solidFill>
                <a:latin typeface="微软雅黑" pitchFamily="34" charset="-122"/>
                <a:ea typeface="微软雅黑" pitchFamily="34" charset="-122"/>
              </a:rPr>
              <a:t>4</a:t>
            </a:r>
            <a:r>
              <a:rPr lang="zh-CN" altLang="en-US" sz="1900" kern="0" spc="267" dirty="0" smtClean="0">
                <a:solidFill>
                  <a:schemeClr val="bg1"/>
                </a:solidFill>
                <a:latin typeface="微软雅黑" pitchFamily="34" charset="-122"/>
                <a:ea typeface="微软雅黑" pitchFamily="34" charset="-122"/>
              </a:rPr>
              <a:t>、学后总结</a:t>
            </a:r>
            <a:endParaRPr lang="zh-CN" altLang="en-US" sz="1900" kern="0" spc="267" dirty="0">
              <a:solidFill>
                <a:schemeClr val="bg1"/>
              </a:solidFill>
              <a:latin typeface="微软雅黑" pitchFamily="34" charset="-122"/>
              <a:ea typeface="微软雅黑" pitchFamily="34" charset="-122"/>
            </a:endParaRPr>
          </a:p>
        </p:txBody>
      </p:sp>
      <p:sp>
        <p:nvSpPr>
          <p:cNvPr id="7" name="TextBox 6"/>
          <p:cNvSpPr txBox="1"/>
          <p:nvPr/>
        </p:nvSpPr>
        <p:spPr>
          <a:xfrm>
            <a:off x="643510" y="2364910"/>
            <a:ext cx="1848983" cy="1929180"/>
          </a:xfrm>
          <a:prstGeom prst="rect">
            <a:avLst/>
          </a:prstGeom>
          <a:noFill/>
        </p:spPr>
        <p:txBody>
          <a:bodyPr wrap="none" lIns="121917" tIns="60958" rIns="121917" bIns="60958" rtlCol="0">
            <a:spAutoFit/>
          </a:bodyPr>
          <a:lstStyle/>
          <a:p>
            <a:pPr algn="ctr"/>
            <a:r>
              <a:rPr lang="en-US" altLang="zh-CN" sz="11700" dirty="0">
                <a:solidFill>
                  <a:schemeClr val="bg1"/>
                </a:solidFill>
                <a:latin typeface="Impact" panose="020B0806030902050204" pitchFamily="34" charset="0"/>
                <a:ea typeface="微软雅黑" panose="020B0503020204020204" pitchFamily="34" charset="-122"/>
              </a:rPr>
              <a:t>03</a:t>
            </a:r>
            <a:endParaRPr lang="zh-CN" altLang="en-US" sz="11700" dirty="0">
              <a:solidFill>
                <a:schemeClr val="bg1"/>
              </a:solidFill>
              <a:latin typeface="Impact" panose="020B0806030902050204" pitchFamily="34" charset="0"/>
              <a:ea typeface="微软雅黑" panose="020B0503020204020204" pitchFamily="34" charset="-122"/>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5526" y="2296210"/>
            <a:ext cx="3146360" cy="2066579"/>
          </a:xfrm>
          <a:prstGeom prst="rect">
            <a:avLst/>
          </a:prstGeom>
        </p:spPr>
      </p:pic>
    </p:spTree>
    <p:extLst>
      <p:ext uri="{BB962C8B-B14F-4D97-AF65-F5344CB8AC3E}">
        <p14:creationId xmlns:p14="http://schemas.microsoft.com/office/powerpoint/2010/main" val="2975835243"/>
      </p:ext>
    </p:extLst>
  </p:cSld>
  <p:clrMapOvr>
    <a:masterClrMapping/>
  </p:clrMapOvr>
  <mc:AlternateContent xmlns:mc="http://schemas.openxmlformats.org/markup-compatibility/2006" xmlns:p14="http://schemas.microsoft.com/office/powerpoint/2010/main">
    <mc:Choice Requires="p14">
      <p:transition spd="med" p14:dur="700" advClick="0" advTm="3655">
        <p:fade/>
      </p:transition>
    </mc:Choice>
    <mc:Fallback xmlns="">
      <p:transition spd="med" advClick="0" advTm="36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0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760159" y="4407832"/>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5953" y="5516900"/>
            <a:ext cx="116929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743051" y="4423909"/>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743053" y="3179716"/>
            <a:ext cx="55412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89775" y="1788466"/>
            <a:ext cx="943081" cy="238359"/>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684383" y="2701850"/>
            <a:ext cx="1090111" cy="953442"/>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44954"/>
            </a:xfrm>
            <a:prstGeom prst="rect">
              <a:avLst/>
            </a:prstGeom>
            <a:noFill/>
          </p:spPr>
          <p:txBody>
            <a:bodyPr wrap="square" rtlCol="0">
              <a:spAutoFit/>
            </a:bodyPr>
            <a:lstStyle/>
            <a:p>
              <a:pPr algn="ctr"/>
              <a:r>
                <a:rPr lang="en-US" altLang="zh-CN" sz="32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005" y="2014403"/>
            <a:ext cx="1090111" cy="953443"/>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53577"/>
            </a:xfrm>
            <a:prstGeom prst="rect">
              <a:avLst/>
            </a:prstGeom>
            <a:noFill/>
          </p:spPr>
          <p:txBody>
            <a:bodyPr wrap="square" rtlCol="0">
              <a:spAutoFit/>
            </a:bodyPr>
            <a:lstStyle/>
            <a:p>
              <a:pPr algn="ctr">
                <a:lnSpc>
                  <a:spcPct val="120000"/>
                </a:lnSpc>
              </a:pPr>
              <a:r>
                <a:rPr lang="en-US" altLang="zh-CN" sz="32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670049" y="3931114"/>
            <a:ext cx="1090111" cy="953443"/>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2" cy="753577"/>
            </a:xfrm>
            <a:prstGeom prst="rect">
              <a:avLst/>
            </a:prstGeom>
            <a:noFill/>
          </p:spPr>
          <p:txBody>
            <a:bodyPr wrap="square" rtlCol="0">
              <a:spAutoFit/>
            </a:bodyPr>
            <a:lstStyle/>
            <a:p>
              <a:pPr algn="ctr">
                <a:lnSpc>
                  <a:spcPct val="120000"/>
                </a:lnSpc>
              </a:pPr>
              <a:r>
                <a:rPr lang="en-US" altLang="zh-CN" sz="32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297177" y="3945469"/>
            <a:ext cx="1090111" cy="953443"/>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53577"/>
            </a:xfrm>
            <a:prstGeom prst="rect">
              <a:avLst/>
            </a:prstGeom>
            <a:noFill/>
          </p:spPr>
          <p:txBody>
            <a:bodyPr wrap="square" rtlCol="0">
              <a:spAutoFit/>
            </a:bodyPr>
            <a:lstStyle/>
            <a:p>
              <a:pPr algn="ctr">
                <a:lnSpc>
                  <a:spcPct val="120000"/>
                </a:lnSpc>
              </a:pPr>
              <a:r>
                <a:rPr lang="en-US" altLang="zh-CN" sz="32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297177" y="2701850"/>
            <a:ext cx="1090111" cy="953442"/>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44954"/>
            </a:xfrm>
            <a:prstGeom prst="rect">
              <a:avLst/>
            </a:prstGeom>
            <a:noFill/>
          </p:spPr>
          <p:txBody>
            <a:bodyPr wrap="square" rtlCol="0">
              <a:spAutoFit/>
            </a:bodyPr>
            <a:lstStyle/>
            <a:p>
              <a:pPr algn="ctr"/>
              <a:r>
                <a:rPr lang="en-US" altLang="zh-CN" sz="32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5492005" y="4571272"/>
            <a:ext cx="1090111" cy="953442"/>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44954"/>
            </a:xfrm>
            <a:prstGeom prst="rect">
              <a:avLst/>
            </a:prstGeom>
            <a:noFill/>
          </p:spPr>
          <p:txBody>
            <a:bodyPr wrap="square" rtlCol="0">
              <a:spAutoFit/>
            </a:bodyPr>
            <a:lstStyle/>
            <a:p>
              <a:pPr algn="ctr"/>
              <a:r>
                <a:rPr lang="en-US" altLang="zh-CN" sz="32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032146" y="1541009"/>
            <a:ext cx="1694908"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任务导入</a:t>
            </a:r>
            <a:r>
              <a:rPr lang="en-US" altLang="zh-CN" sz="1800" b="1" dirty="0" smtClean="0">
                <a:solidFill>
                  <a:schemeClr val="tx1">
                    <a:lumMod val="75000"/>
                    <a:lumOff val="25000"/>
                  </a:schemeClr>
                </a:solidFill>
                <a:latin typeface="微软雅黑" pitchFamily="34" charset="-122"/>
                <a:ea typeface="微软雅黑" pitchFamily="34" charset="-122"/>
              </a:rPr>
              <a:t>5</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775289" y="1907650"/>
            <a:ext cx="2978914" cy="574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807195" y="2770347"/>
            <a:ext cx="1837575"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总结回顾</a:t>
            </a:r>
            <a:r>
              <a:rPr lang="en-US" altLang="zh-CN" sz="1800" b="1" dirty="0" smtClean="0">
                <a:solidFill>
                  <a:schemeClr val="tx1">
                    <a:lumMod val="75000"/>
                    <a:lumOff val="25000"/>
                  </a:schemeClr>
                </a:solidFill>
                <a:latin typeface="微软雅黑" pitchFamily="34" charset="-122"/>
                <a:ea typeface="微软雅黑" pitchFamily="34" charset="-122"/>
              </a:rPr>
              <a:t>15</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391298" y="3136986"/>
            <a:ext cx="2276533" cy="82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949862" y="4057273"/>
            <a:ext cx="1694908"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成果展示</a:t>
            </a:r>
            <a:r>
              <a:rPr lang="en-US" altLang="zh-CN" sz="1800" b="1" dirty="0" smtClean="0">
                <a:solidFill>
                  <a:schemeClr val="tx1">
                    <a:lumMod val="75000"/>
                    <a:lumOff val="25000"/>
                  </a:schemeClr>
                </a:solidFill>
                <a:latin typeface="微软雅黑" pitchFamily="34" charset="-122"/>
                <a:ea typeface="微软雅黑" pitchFamily="34" charset="-122"/>
              </a:rPr>
              <a:t>5</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391297" y="4423910"/>
            <a:ext cx="2276532" cy="82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8480404" y="2234056"/>
            <a:ext cx="1837575"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尝试探究</a:t>
            </a:r>
            <a:r>
              <a:rPr lang="en-US" altLang="zh-CN" sz="1800" b="1" dirty="0" smtClean="0">
                <a:solidFill>
                  <a:schemeClr val="tx1">
                    <a:lumMod val="75000"/>
                    <a:lumOff val="25000"/>
                  </a:schemeClr>
                </a:solidFill>
                <a:latin typeface="微软雅黑" pitchFamily="34" charset="-122"/>
                <a:ea typeface="微软雅黑" pitchFamily="34" charset="-122"/>
              </a:rPr>
              <a:t>14</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8371446" y="2614988"/>
            <a:ext cx="2427671" cy="82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8506103" y="3760191"/>
            <a:ext cx="1837575"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技能培训</a:t>
            </a:r>
            <a:r>
              <a:rPr lang="en-US" altLang="zh-CN" sz="1800" b="1" dirty="0" smtClean="0">
                <a:solidFill>
                  <a:schemeClr val="tx1">
                    <a:lumMod val="75000"/>
                    <a:lumOff val="25000"/>
                  </a:schemeClr>
                </a:solidFill>
                <a:latin typeface="微软雅黑" pitchFamily="34" charset="-122"/>
                <a:ea typeface="微软雅黑" pitchFamily="34" charset="-122"/>
              </a:rPr>
              <a:t>50</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8387521" y="4141124"/>
            <a:ext cx="2427671" cy="82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7847531" y="5013388"/>
            <a:ext cx="1694908" cy="360622"/>
          </a:xfrm>
          <a:prstGeom prst="rect">
            <a:avLst/>
          </a:prstGeom>
        </p:spPr>
        <p:txBody>
          <a:bodyPr wrap="none" lIns="82814" tIns="41407" rIns="82814" bIns="41407">
            <a:spAutoFit/>
          </a:bodyPr>
          <a:lstStyle/>
          <a:p>
            <a:pPr algn="r"/>
            <a:r>
              <a:rPr lang="zh-CN" altLang="en-US" sz="1800" b="1" dirty="0" smtClean="0">
                <a:solidFill>
                  <a:schemeClr val="tx1">
                    <a:lumMod val="75000"/>
                    <a:lumOff val="25000"/>
                  </a:schemeClr>
                </a:solidFill>
                <a:latin typeface="微软雅黑" pitchFamily="34" charset="-122"/>
                <a:ea typeface="微软雅黑" pitchFamily="34" charset="-122"/>
              </a:rPr>
              <a:t>作业布置</a:t>
            </a:r>
            <a:r>
              <a:rPr lang="en-US" altLang="zh-CN" sz="1800" b="1" dirty="0" smtClean="0">
                <a:solidFill>
                  <a:schemeClr val="tx1">
                    <a:lumMod val="75000"/>
                    <a:lumOff val="25000"/>
                  </a:schemeClr>
                </a:solidFill>
                <a:latin typeface="微软雅黑" pitchFamily="34" charset="-122"/>
                <a:ea typeface="微软雅黑" pitchFamily="34" charset="-122"/>
              </a:rPr>
              <a:t>1</a:t>
            </a:r>
            <a:r>
              <a:rPr lang="zh-CN" altLang="en-US" sz="1800" b="1" dirty="0" smtClean="0">
                <a:solidFill>
                  <a:schemeClr val="tx1">
                    <a:lumMod val="75000"/>
                    <a:lumOff val="25000"/>
                  </a:schemeClr>
                </a:solidFill>
                <a:latin typeface="微软雅黑" pitchFamily="34" charset="-122"/>
                <a:ea typeface="微软雅黑" pitchFamily="34" charset="-122"/>
              </a:rPr>
              <a:t>分钟</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7595911" y="5394323"/>
            <a:ext cx="2931285" cy="5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4" tIns="41407" rIns="82814" bIns="4140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7528111" y="2476103"/>
            <a:ext cx="800508" cy="238359"/>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2763" y="3053550"/>
            <a:ext cx="1708611" cy="1443978"/>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086241"/>
            </a:xfrm>
            <a:prstGeom prst="rect">
              <a:avLst/>
            </a:prstGeom>
            <a:noFill/>
          </p:spPr>
          <p:txBody>
            <a:bodyPr wrap="square" rtlCol="0">
              <a:spAutoFit/>
            </a:bodyPr>
            <a:lstStyle/>
            <a:p>
              <a:pPr algn="ctr"/>
              <a:r>
                <a:rPr lang="zh-CN" altLang="en-US" sz="2900" b="1" dirty="0">
                  <a:solidFill>
                    <a:schemeClr val="bg1"/>
                  </a:solidFill>
                  <a:latin typeface="微软雅黑" panose="020B0503020204020204" pitchFamily="34" charset="-122"/>
                  <a:ea typeface="微软雅黑" panose="020B0503020204020204" pitchFamily="34" charset="-122"/>
                </a:rPr>
                <a:t>项目情况</a:t>
              </a:r>
            </a:p>
          </p:txBody>
        </p:sp>
      </p:grpSp>
      <p:sp>
        <p:nvSpPr>
          <p:cNvPr id="45" name="TextBox 44"/>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smtClean="0">
                <a:solidFill>
                  <a:schemeClr val="accent1"/>
                </a:solidFill>
                <a:latin typeface="微软雅黑" pitchFamily="34" charset="-122"/>
                <a:ea typeface="微软雅黑" pitchFamily="34" charset="-122"/>
              </a:rPr>
              <a:t>第三章</a:t>
            </a:r>
            <a:r>
              <a:rPr lang="zh-CN" altLang="en-US" sz="2700" b="1" dirty="0">
                <a:solidFill>
                  <a:schemeClr val="accent1"/>
                </a:solidFill>
                <a:latin typeface="微软雅黑" pitchFamily="34" charset="-122"/>
                <a:ea typeface="微软雅黑" pitchFamily="34" charset="-122"/>
              </a:rPr>
              <a:t>：</a:t>
            </a:r>
            <a:r>
              <a:rPr lang="zh-CN" altLang="en-US" sz="2700" b="1" dirty="0" smtClean="0">
                <a:solidFill>
                  <a:schemeClr val="accent1"/>
                </a:solidFill>
                <a:latin typeface="微软雅黑" pitchFamily="34" charset="-122"/>
                <a:ea typeface="微软雅黑" pitchFamily="34" charset="-122"/>
              </a:rPr>
              <a:t>教学流程</a:t>
            </a:r>
            <a:endParaRPr lang="zh-CN" altLang="en-US" sz="2700" b="1" dirty="0">
              <a:solidFill>
                <a:schemeClr val="accent1"/>
              </a:solidFill>
              <a:latin typeface="微软雅黑" pitchFamily="34" charset="-122"/>
              <a:ea typeface="微软雅黑" pitchFamily="34" charset="-122"/>
            </a:endParaRPr>
          </a:p>
        </p:txBody>
      </p:sp>
      <p:sp>
        <p:nvSpPr>
          <p:cNvPr id="46" name="TextBox 45"/>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90" name="直接连接符 89"/>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7415092"/>
      </p:ext>
    </p:extLst>
  </p:cSld>
  <p:clrMapOvr>
    <a:masterClrMapping/>
  </p:clrMapOvr>
  <mc:AlternateContent xmlns:mc="http://schemas.openxmlformats.org/markup-compatibility/2006" xmlns:p14="http://schemas.microsoft.com/office/powerpoint/2010/main">
    <mc:Choice Requires="p14">
      <p:transition spd="med" p14:dur="700" advClick="0" advTm="9909">
        <p:fade/>
      </p:transition>
    </mc:Choice>
    <mc:Fallback xmlns="">
      <p:transition spd="med" advClick="0" advTm="99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351280" y="4621297"/>
            <a:ext cx="8974364" cy="1785517"/>
          </a:xfrm>
          <a:prstGeom prst="rect">
            <a:avLst/>
          </a:prstGeom>
          <a:noFill/>
        </p:spPr>
        <p:txBody>
          <a:bodyPr wrap="square" lIns="121917" tIns="60958" rIns="121917" bIns="60958">
            <a:spAutoFit/>
          </a:bodyPr>
          <a:lstStyle/>
          <a:p>
            <a:pPr algn="just">
              <a:lnSpc>
                <a:spcPct val="150000"/>
              </a:lnSpc>
              <a:defRPr/>
            </a:pP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同学们</a:t>
            </a:r>
            <a:r>
              <a:rPr lang="en-US" altLang="zh-CN" sz="18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大家好</a:t>
            </a:r>
            <a:r>
              <a:rPr lang="en-US" altLang="zh-CN" sz="1800" dirty="0">
                <a:solidFill>
                  <a:schemeClr val="tx1">
                    <a:lumMod val="65000"/>
                    <a:lumOff val="35000"/>
                  </a:schemeClr>
                </a:solidFill>
                <a:latin typeface="微软雅黑" panose="020B0503020204020204" pitchFamily="34" charset="-122"/>
                <a:ea typeface="微软雅黑" panose="020B0503020204020204" pitchFamily="34" charset="-122"/>
              </a:rPr>
              <a:t>!</a:t>
            </a:r>
          </a:p>
          <a:p>
            <a:pPr algn="just">
              <a:lnSpc>
                <a:spcPct val="150000"/>
              </a:lnSpc>
              <a:defRPr/>
            </a:pP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今天有幸来到这个美丽的学校，与你们这些可爱的学生交流，我感到十分高兴。教学相长，教书的过程，也是一个学习的过程。</a:t>
            </a:r>
          </a:p>
          <a:p>
            <a:pPr algn="just">
              <a:lnSpc>
                <a:spcPct val="150000"/>
              </a:lnSpc>
              <a:defRPr/>
            </a:pP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下面，让我们开始上课吧。</a:t>
            </a:r>
          </a:p>
        </p:txBody>
      </p:sp>
      <p:grpSp>
        <p:nvGrpSpPr>
          <p:cNvPr id="19" name="组合 18"/>
          <p:cNvGrpSpPr/>
          <p:nvPr/>
        </p:nvGrpSpPr>
        <p:grpSpPr>
          <a:xfrm>
            <a:off x="986125" y="4870288"/>
            <a:ext cx="1323246" cy="1048231"/>
            <a:chOff x="941976" y="3514111"/>
            <a:chExt cx="992564" cy="785991"/>
          </a:xfrm>
        </p:grpSpPr>
        <p:sp>
          <p:nvSpPr>
            <p:cNvPr id="20" name="矩形 19"/>
            <p:cNvSpPr/>
            <p:nvPr/>
          </p:nvSpPr>
          <p:spPr>
            <a:xfrm>
              <a:off x="1049988" y="3868102"/>
              <a:ext cx="821716" cy="432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1033601" y="3850478"/>
              <a:ext cx="822688" cy="426941"/>
            </a:xfrm>
            <a:prstGeom prst="rect">
              <a:avLst/>
            </a:prstGeom>
            <a:noFill/>
          </p:spPr>
          <p:txBody>
            <a:bodyPr wrap="none" rtlCol="0">
              <a:spAutoFit/>
            </a:bodyPr>
            <a:lstStyle/>
            <a:p>
              <a:r>
                <a:rPr lang="zh-CN" altLang="en-US" sz="3100" dirty="0">
                  <a:solidFill>
                    <a:schemeClr val="bg1"/>
                  </a:solidFill>
                  <a:latin typeface="微软雅黑" pitchFamily="34" charset="-122"/>
                  <a:ea typeface="微软雅黑" pitchFamily="34" charset="-122"/>
                </a:rPr>
                <a:t>前 言</a:t>
              </a:r>
            </a:p>
          </p:txBody>
        </p:sp>
        <p:sp>
          <p:nvSpPr>
            <p:cNvPr id="22" name="TextBox 21"/>
            <p:cNvSpPr txBox="1"/>
            <p:nvPr/>
          </p:nvSpPr>
          <p:spPr>
            <a:xfrm>
              <a:off x="941976" y="3514111"/>
              <a:ext cx="992564" cy="357708"/>
            </a:xfrm>
            <a:prstGeom prst="rect">
              <a:avLst/>
            </a:prstGeom>
            <a:noFill/>
          </p:spPr>
          <p:txBody>
            <a:bodyPr wrap="none" rtlCol="0">
              <a:spAutoFit/>
            </a:bodyPr>
            <a:lstStyle/>
            <a:p>
              <a:r>
                <a:rPr lang="en-US" altLang="zh-CN" sz="2500" dirty="0">
                  <a:solidFill>
                    <a:schemeClr val="tx1">
                      <a:lumMod val="75000"/>
                      <a:lumOff val="25000"/>
                    </a:schemeClr>
                  </a:solidFill>
                </a:rPr>
                <a:t>PREFACE</a:t>
              </a:r>
              <a:endParaRPr lang="zh-CN" altLang="en-US" sz="2500" dirty="0">
                <a:solidFill>
                  <a:schemeClr val="tx1">
                    <a:lumMod val="75000"/>
                    <a:lumOff val="25000"/>
                  </a:schemeClr>
                </a:solidFill>
              </a:endParaRPr>
            </a:p>
          </p:txBody>
        </p:sp>
      </p:grpSp>
      <p:sp>
        <p:nvSpPr>
          <p:cNvPr id="23" name="飞哥PPT眉头"/>
          <p:cNvSpPr>
            <a:spLocks noChangeShapeType="1"/>
          </p:cNvSpPr>
          <p:nvPr/>
        </p:nvSpPr>
        <p:spPr bwMode="auto">
          <a:xfrm rot="16200000" flipH="1">
            <a:off x="1391057" y="5734690"/>
            <a:ext cx="1920445" cy="0"/>
          </a:xfrm>
          <a:prstGeom prst="line">
            <a:avLst/>
          </a:prstGeom>
          <a:noFill/>
          <a:ln w="12700">
            <a:solidFill>
              <a:schemeClr val="tx1">
                <a:lumMod val="65000"/>
                <a:lumOff val="35000"/>
              </a:schemeClr>
            </a:solidFill>
            <a:prstDash val="sysDot"/>
            <a:round/>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4" name="飞哥PPT眉头"/>
          <p:cNvSpPr>
            <a:spLocks noChangeShapeType="1"/>
          </p:cNvSpPr>
          <p:nvPr/>
        </p:nvSpPr>
        <p:spPr bwMode="auto">
          <a:xfrm flipH="1">
            <a:off x="1130122" y="6502847"/>
            <a:ext cx="10195521" cy="0"/>
          </a:xfrm>
          <a:prstGeom prst="line">
            <a:avLst/>
          </a:prstGeom>
          <a:noFill/>
          <a:ln w="12700">
            <a:solidFill>
              <a:schemeClr val="tx1">
                <a:lumMod val="65000"/>
                <a:lumOff val="35000"/>
              </a:schemeClr>
            </a:solidFill>
            <a:prstDash val="sysDot"/>
            <a:round/>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27454"/>
          <a:stretch/>
        </p:blipFill>
        <p:spPr>
          <a:xfrm>
            <a:off x="1155202" y="442360"/>
            <a:ext cx="9931908" cy="4084391"/>
          </a:xfrm>
          <a:prstGeom prst="rect">
            <a:avLst/>
          </a:prstGeom>
        </p:spPr>
      </p:pic>
    </p:spTree>
    <p:extLst>
      <p:ext uri="{BB962C8B-B14F-4D97-AF65-F5344CB8AC3E}">
        <p14:creationId xmlns:p14="http://schemas.microsoft.com/office/powerpoint/2010/main" val="3318902300"/>
      </p:ext>
    </p:extLst>
  </p:cSld>
  <p:clrMapOvr>
    <a:masterClrMapping/>
  </p:clrMapOvr>
  <mc:AlternateContent xmlns:mc="http://schemas.openxmlformats.org/markup-compatibility/2006" xmlns:p14="http://schemas.microsoft.com/office/powerpoint/2010/main">
    <mc:Choice Requires="p14">
      <p:transition spd="med" p14:dur="700" advClick="0" advTm="5211">
        <p:fade/>
      </p:transition>
    </mc:Choice>
    <mc:Fallback xmlns="">
      <p:transition spd="med" advClick="0" advTm="52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wipe(left)">
                                      <p:cBhvr>
                                        <p:cTn id="22" dur="100"/>
                                        <p:tgtEl>
                                          <p:spTgt spid="18"/>
                                        </p:tgtEl>
                                      </p:cBhvr>
                                    </p:animEffect>
                                  </p:childTnLst>
                                </p:cTn>
                              </p:par>
                              <p:par>
                                <p:cTn id="23" presetID="26" presetClass="emph" presetSubtype="0" fill="hold" grpId="1" nodeType="withEffect">
                                  <p:stCondLst>
                                    <p:cond delay="0"/>
                                  </p:stCondLst>
                                  <p:iterate type="lt">
                                    <p:tmPct val="10000"/>
                                  </p:iterate>
                                  <p:childTnLst>
                                    <p:animEffect transition="out" filter="fade">
                                      <p:cBhvr>
                                        <p:cTn id="24" dur="100" tmFilter="0, 0; .2, .5; .8, .5; 1, 0"/>
                                        <p:tgtEl>
                                          <p:spTgt spid="18"/>
                                        </p:tgtEl>
                                      </p:cBhvr>
                                    </p:animEffect>
                                    <p:animScale>
                                      <p:cBhvr>
                                        <p:cTn id="25" dur="5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6376827" y="2306577"/>
            <a:ext cx="4760713" cy="3247696"/>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组合 60"/>
          <p:cNvGrpSpPr/>
          <p:nvPr/>
        </p:nvGrpSpPr>
        <p:grpSpPr>
          <a:xfrm>
            <a:off x="1786472" y="1930088"/>
            <a:ext cx="4184350" cy="3692912"/>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92" name="直接连接符 91"/>
          <p:cNvCxnSpPr>
            <a:stCxn id="96" idx="1"/>
            <a:endCxn id="81" idx="32"/>
          </p:cNvCxnSpPr>
          <p:nvPr/>
        </p:nvCxnSpPr>
        <p:spPr bwMode="auto">
          <a:xfrm flipH="1" flipV="1">
            <a:off x="5185633" y="3771623"/>
            <a:ext cx="535616" cy="420413"/>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2438063" y="4556368"/>
            <a:ext cx="1207063" cy="892151"/>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5370102" y="4566816"/>
            <a:ext cx="710441" cy="97075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5716358" y="4022566"/>
            <a:ext cx="1662854" cy="355858"/>
            <a:chOff x="7185993" y="3672893"/>
            <a:chExt cx="2428160" cy="699695"/>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180"/>
            <p:cNvSpPr txBox="1"/>
            <p:nvPr/>
          </p:nvSpPr>
          <p:spPr>
            <a:xfrm>
              <a:off x="7591674" y="3679716"/>
              <a:ext cx="2022479" cy="692872"/>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300" dirty="0">
                  <a:solidFill>
                    <a:schemeClr val="tx1">
                      <a:lumMod val="85000"/>
                      <a:lumOff val="15000"/>
                    </a:schemeClr>
                  </a:solidFill>
                  <a:latin typeface="微软雅黑" pitchFamily="34" charset="-122"/>
                  <a:ea typeface="微软雅黑" pitchFamily="34" charset="-122"/>
                </a:rPr>
                <a:t>此处添加标题</a:t>
              </a:r>
              <a:endParaRPr lang="en-US" altLang="zh-CN" sz="1300" dirty="0">
                <a:solidFill>
                  <a:schemeClr val="tx1">
                    <a:lumMod val="85000"/>
                    <a:lumOff val="15000"/>
                  </a:schemeClr>
                </a:solidFill>
                <a:latin typeface="微软雅黑" pitchFamily="34" charset="-122"/>
                <a:ea typeface="微软雅黑" pitchFamily="34" charset="-122"/>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99" name="TextBox 98"/>
          <p:cNvSpPr txBox="1"/>
          <p:nvPr/>
        </p:nvSpPr>
        <p:spPr>
          <a:xfrm>
            <a:off x="7729268" y="3213621"/>
            <a:ext cx="2651765" cy="3010110"/>
          </a:xfrm>
          <a:prstGeom prst="rect">
            <a:avLst/>
          </a:prstGeom>
          <a:noFill/>
        </p:spPr>
        <p:txBody>
          <a:bodyPr wrap="square" lIns="82822" tIns="41410" rIns="82822" bIns="41410" rtlCol="0">
            <a:spAutoFit/>
          </a:bodyPr>
          <a:lstStyle/>
          <a:p>
            <a:pPr>
              <a:lnSpc>
                <a:spcPct val="130000"/>
              </a:lnSpc>
            </a:pPr>
            <a:r>
              <a:rPr lang="en-US" altLang="zh-CN" sz="1300" b="1" dirty="0">
                <a:solidFill>
                  <a:schemeClr val="bg1"/>
                </a:solidFill>
                <a:latin typeface="微软雅黑" pitchFamily="34" charset="-122"/>
                <a:ea typeface="微软雅黑" pitchFamily="34" charset="-122"/>
              </a:rPr>
              <a:t>1</a:t>
            </a:r>
            <a:r>
              <a:rPr lang="zh-CN" altLang="en-US" sz="1300" b="1" dirty="0">
                <a:solidFill>
                  <a:schemeClr val="bg1"/>
                </a:solidFill>
                <a:latin typeface="微软雅黑" pitchFamily="34" charset="-122"/>
                <a:ea typeface="微软雅黑" pitchFamily="34" charset="-122"/>
              </a:rPr>
              <a:t>、</a:t>
            </a:r>
            <a:r>
              <a:rPr lang="en-US" altLang="zh-CN" sz="1300" b="1" dirty="0">
                <a:solidFill>
                  <a:schemeClr val="bg1"/>
                </a:solidFill>
                <a:latin typeface="微软雅黑" pitchFamily="34" charset="-122"/>
                <a:ea typeface="微软雅黑" pitchFamily="34" charset="-122"/>
              </a:rPr>
              <a:t>40%</a:t>
            </a:r>
          </a:p>
          <a:p>
            <a:pPr>
              <a:lnSpc>
                <a:spcPct val="130000"/>
              </a:lnSpc>
            </a:pPr>
            <a:r>
              <a:rPr lang="zh-CN" altLang="en-US" sz="1300" dirty="0">
                <a:solidFill>
                  <a:schemeClr val="bg1"/>
                </a:solidFill>
                <a:latin typeface="微软雅黑" pitchFamily="34" charset="-122"/>
                <a:ea typeface="微软雅黑" pitchFamily="34" charset="-122"/>
              </a:rPr>
              <a:t>您的内容打在这里，或者通过复制您的文本</a:t>
            </a:r>
            <a:endParaRPr lang="en-US" altLang="zh-CN" sz="1300" dirty="0">
              <a:solidFill>
                <a:schemeClr val="bg1"/>
              </a:solidFill>
              <a:latin typeface="微软雅黑" pitchFamily="34" charset="-122"/>
              <a:ea typeface="微软雅黑" pitchFamily="34" charset="-122"/>
            </a:endParaRPr>
          </a:p>
          <a:p>
            <a:pPr>
              <a:lnSpc>
                <a:spcPct val="130000"/>
              </a:lnSpc>
            </a:pPr>
            <a:endParaRPr lang="en-US" altLang="zh-CN" sz="1300" dirty="0">
              <a:solidFill>
                <a:schemeClr val="bg1"/>
              </a:solidFill>
              <a:latin typeface="微软雅黑" pitchFamily="34" charset="-122"/>
              <a:ea typeface="微软雅黑" pitchFamily="34" charset="-122"/>
            </a:endParaRPr>
          </a:p>
          <a:p>
            <a:pPr>
              <a:lnSpc>
                <a:spcPct val="130000"/>
              </a:lnSpc>
            </a:pPr>
            <a:r>
              <a:rPr lang="en-US" altLang="zh-CN" sz="1300" b="1" dirty="0">
                <a:solidFill>
                  <a:schemeClr val="bg1"/>
                </a:solidFill>
                <a:latin typeface="微软雅黑" pitchFamily="34" charset="-122"/>
                <a:ea typeface="微软雅黑" pitchFamily="34" charset="-122"/>
              </a:rPr>
              <a:t>2</a:t>
            </a:r>
            <a:r>
              <a:rPr lang="zh-CN" altLang="en-US" sz="1300" b="1" dirty="0">
                <a:solidFill>
                  <a:schemeClr val="bg1"/>
                </a:solidFill>
                <a:latin typeface="微软雅黑" pitchFamily="34" charset="-122"/>
                <a:ea typeface="微软雅黑" pitchFamily="34" charset="-122"/>
              </a:rPr>
              <a:t>、</a:t>
            </a:r>
            <a:r>
              <a:rPr lang="en-US" altLang="zh-CN" sz="1300" b="1" dirty="0">
                <a:solidFill>
                  <a:schemeClr val="bg1"/>
                </a:solidFill>
                <a:latin typeface="微软雅黑" pitchFamily="34" charset="-122"/>
                <a:ea typeface="微软雅黑" pitchFamily="34" charset="-122"/>
              </a:rPr>
              <a:t>35%</a:t>
            </a:r>
          </a:p>
          <a:p>
            <a:pPr>
              <a:lnSpc>
                <a:spcPct val="130000"/>
              </a:lnSpc>
            </a:pPr>
            <a:r>
              <a:rPr lang="zh-CN" altLang="en-US" sz="1300" dirty="0">
                <a:solidFill>
                  <a:schemeClr val="bg1"/>
                </a:solidFill>
                <a:latin typeface="微软雅黑" pitchFamily="34" charset="-122"/>
                <a:ea typeface="微软雅黑" pitchFamily="34" charset="-122"/>
              </a:rPr>
              <a:t>您的内容打在这里，或者通过复制您的文本</a:t>
            </a:r>
            <a:endParaRPr lang="en-US" altLang="zh-CN" sz="1300" dirty="0">
              <a:solidFill>
                <a:schemeClr val="bg1"/>
              </a:solidFill>
              <a:latin typeface="微软雅黑" pitchFamily="34" charset="-122"/>
              <a:ea typeface="微软雅黑" pitchFamily="34" charset="-122"/>
            </a:endParaRPr>
          </a:p>
          <a:p>
            <a:pPr>
              <a:lnSpc>
                <a:spcPct val="130000"/>
              </a:lnSpc>
            </a:pPr>
            <a:endParaRPr lang="en-US" altLang="zh-CN" sz="1300" dirty="0">
              <a:solidFill>
                <a:schemeClr val="bg1"/>
              </a:solidFill>
              <a:latin typeface="微软雅黑" pitchFamily="34" charset="-122"/>
              <a:ea typeface="微软雅黑" pitchFamily="34" charset="-122"/>
            </a:endParaRPr>
          </a:p>
          <a:p>
            <a:pPr>
              <a:lnSpc>
                <a:spcPct val="130000"/>
              </a:lnSpc>
            </a:pPr>
            <a:r>
              <a:rPr lang="en-US" altLang="zh-CN" sz="1300" b="1" dirty="0">
                <a:solidFill>
                  <a:schemeClr val="bg1"/>
                </a:solidFill>
                <a:latin typeface="微软雅黑" pitchFamily="34" charset="-122"/>
                <a:ea typeface="微软雅黑" pitchFamily="34" charset="-122"/>
              </a:rPr>
              <a:t>3</a:t>
            </a:r>
            <a:r>
              <a:rPr lang="zh-CN" altLang="en-US" sz="1300" b="1" dirty="0">
                <a:solidFill>
                  <a:schemeClr val="bg1"/>
                </a:solidFill>
                <a:latin typeface="微软雅黑" pitchFamily="34" charset="-122"/>
                <a:ea typeface="微软雅黑" pitchFamily="34" charset="-122"/>
              </a:rPr>
              <a:t>、</a:t>
            </a:r>
            <a:r>
              <a:rPr lang="en-US" altLang="zh-CN" sz="1300" b="1" dirty="0">
                <a:solidFill>
                  <a:schemeClr val="bg1"/>
                </a:solidFill>
                <a:latin typeface="微软雅黑" pitchFamily="34" charset="-122"/>
                <a:ea typeface="微软雅黑" pitchFamily="34" charset="-122"/>
              </a:rPr>
              <a:t>25%</a:t>
            </a:r>
          </a:p>
          <a:p>
            <a:pPr>
              <a:lnSpc>
                <a:spcPct val="130000"/>
              </a:lnSpc>
            </a:pPr>
            <a:r>
              <a:rPr lang="zh-CN" altLang="en-US" sz="1300" dirty="0">
                <a:solidFill>
                  <a:schemeClr val="bg1"/>
                </a:solidFill>
                <a:latin typeface="微软雅黑" pitchFamily="34" charset="-122"/>
                <a:ea typeface="微软雅黑" pitchFamily="34" charset="-122"/>
              </a:rPr>
              <a:t>您的内容打在这里，或者通过复制您的文本</a:t>
            </a:r>
          </a:p>
        </p:txBody>
      </p:sp>
      <p:grpSp>
        <p:nvGrpSpPr>
          <p:cNvPr id="100" name="组合 99"/>
          <p:cNvGrpSpPr/>
          <p:nvPr/>
        </p:nvGrpSpPr>
        <p:grpSpPr>
          <a:xfrm>
            <a:off x="5321768" y="5533942"/>
            <a:ext cx="1662857" cy="355858"/>
            <a:chOff x="7185990" y="3672893"/>
            <a:chExt cx="2428163" cy="699695"/>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0"/>
            <p:cNvSpPr txBox="1"/>
            <p:nvPr/>
          </p:nvSpPr>
          <p:spPr>
            <a:xfrm>
              <a:off x="7591676" y="3679716"/>
              <a:ext cx="2022477" cy="692872"/>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300" dirty="0">
                  <a:solidFill>
                    <a:schemeClr val="tx1">
                      <a:lumMod val="85000"/>
                      <a:lumOff val="15000"/>
                    </a:schemeClr>
                  </a:solidFill>
                  <a:latin typeface="微软雅黑" pitchFamily="34" charset="-122"/>
                  <a:ea typeface="微软雅黑" pitchFamily="34" charset="-122"/>
                </a:rPr>
                <a:t>此处添加标题</a:t>
              </a:r>
              <a:endParaRPr lang="en-US" altLang="zh-CN" sz="1300" dirty="0">
                <a:solidFill>
                  <a:schemeClr val="tx1">
                    <a:lumMod val="85000"/>
                    <a:lumOff val="15000"/>
                  </a:schemeClr>
                </a:solidFill>
                <a:latin typeface="微软雅黑" pitchFamily="34" charset="-122"/>
                <a:ea typeface="微软雅黑" pitchFamily="34" charset="-122"/>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104" name="Chart 2"/>
          <p:cNvGraphicFramePr/>
          <p:nvPr>
            <p:extLst>
              <p:ext uri="{D42A27DB-BD31-4B8C-83A1-F6EECF244321}">
                <p14:modId xmlns:p14="http://schemas.microsoft.com/office/powerpoint/2010/main" val="517398670"/>
              </p:ext>
            </p:extLst>
          </p:nvPr>
        </p:nvGraphicFramePr>
        <p:xfrm>
          <a:off x="7606695" y="1665126"/>
          <a:ext cx="2620869" cy="1471694"/>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679291" y="5444887"/>
            <a:ext cx="1662854" cy="355858"/>
            <a:chOff x="7185993" y="3672893"/>
            <a:chExt cx="2428160" cy="699695"/>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80"/>
            <p:cNvSpPr txBox="1"/>
            <p:nvPr/>
          </p:nvSpPr>
          <p:spPr>
            <a:xfrm>
              <a:off x="7591674" y="3679716"/>
              <a:ext cx="2022479" cy="692872"/>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300" dirty="0">
                  <a:solidFill>
                    <a:schemeClr val="tx1">
                      <a:lumMod val="85000"/>
                      <a:lumOff val="15000"/>
                    </a:schemeClr>
                  </a:solidFill>
                  <a:latin typeface="微软雅黑" pitchFamily="34" charset="-122"/>
                  <a:ea typeface="微软雅黑" pitchFamily="34" charset="-122"/>
                </a:rPr>
                <a:t>此处添加标题</a:t>
              </a:r>
              <a:endParaRPr lang="en-US" altLang="zh-CN" sz="1300" dirty="0">
                <a:solidFill>
                  <a:schemeClr val="tx1">
                    <a:lumMod val="85000"/>
                    <a:lumOff val="15000"/>
                  </a:schemeClr>
                </a:solidFill>
                <a:latin typeface="微软雅黑" pitchFamily="34" charset="-122"/>
                <a:ea typeface="微软雅黑" pitchFamily="34" charset="-122"/>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109" name="TextBox 108"/>
          <p:cNvSpPr txBox="1"/>
          <p:nvPr/>
        </p:nvSpPr>
        <p:spPr>
          <a:xfrm>
            <a:off x="9210679" y="2116511"/>
            <a:ext cx="317944" cy="376017"/>
          </a:xfrm>
          <a:prstGeom prst="rect">
            <a:avLst/>
          </a:prstGeom>
          <a:noFill/>
        </p:spPr>
        <p:txBody>
          <a:bodyPr wrap="none" lIns="82822" tIns="41410" rIns="82822" bIns="41410" rtlCol="0">
            <a:spAutoFit/>
          </a:bodyPr>
          <a:lstStyle/>
          <a:p>
            <a:r>
              <a:rPr lang="en-US" altLang="zh-CN" sz="1900" b="1" dirty="0">
                <a:solidFill>
                  <a:schemeClr val="bg1"/>
                </a:solidFill>
                <a:latin typeface="微软雅黑" pitchFamily="34" charset="-122"/>
                <a:ea typeface="微软雅黑" pitchFamily="34" charset="-122"/>
              </a:rPr>
              <a:t>1</a:t>
            </a:r>
            <a:endParaRPr lang="zh-CN" altLang="en-US" sz="1900" b="1" dirty="0">
              <a:solidFill>
                <a:schemeClr val="bg1"/>
              </a:solidFill>
              <a:latin typeface="微软雅黑" pitchFamily="34" charset="-122"/>
              <a:ea typeface="微软雅黑" pitchFamily="34" charset="-122"/>
            </a:endParaRPr>
          </a:p>
        </p:txBody>
      </p:sp>
      <p:sp>
        <p:nvSpPr>
          <p:cNvPr id="110" name="TextBox 109"/>
          <p:cNvSpPr txBox="1"/>
          <p:nvPr/>
        </p:nvSpPr>
        <p:spPr>
          <a:xfrm>
            <a:off x="8577353" y="2672543"/>
            <a:ext cx="317944" cy="376017"/>
          </a:xfrm>
          <a:prstGeom prst="rect">
            <a:avLst/>
          </a:prstGeom>
          <a:noFill/>
        </p:spPr>
        <p:txBody>
          <a:bodyPr wrap="none" lIns="82822" tIns="41410" rIns="82822" bIns="41410" rtlCol="0">
            <a:spAutoFit/>
          </a:bodyPr>
          <a:lstStyle/>
          <a:p>
            <a:r>
              <a:rPr lang="en-US" altLang="zh-CN" sz="1900" b="1" dirty="0">
                <a:solidFill>
                  <a:schemeClr val="bg1"/>
                </a:solidFill>
                <a:latin typeface="微软雅黑" pitchFamily="34" charset="-122"/>
                <a:ea typeface="微软雅黑" pitchFamily="34" charset="-122"/>
              </a:rPr>
              <a:t>2</a:t>
            </a:r>
            <a:endParaRPr lang="zh-CN" altLang="en-US" sz="1900" b="1" dirty="0">
              <a:solidFill>
                <a:schemeClr val="bg1"/>
              </a:solidFill>
              <a:latin typeface="微软雅黑" pitchFamily="34" charset="-122"/>
              <a:ea typeface="微软雅黑" pitchFamily="34" charset="-122"/>
            </a:endParaRPr>
          </a:p>
        </p:txBody>
      </p:sp>
      <p:sp>
        <p:nvSpPr>
          <p:cNvPr id="111" name="TextBox 110"/>
          <p:cNvSpPr txBox="1"/>
          <p:nvPr/>
        </p:nvSpPr>
        <p:spPr>
          <a:xfrm>
            <a:off x="8460416" y="1918864"/>
            <a:ext cx="317944" cy="376017"/>
          </a:xfrm>
          <a:prstGeom prst="rect">
            <a:avLst/>
          </a:prstGeom>
          <a:noFill/>
        </p:spPr>
        <p:txBody>
          <a:bodyPr wrap="none" lIns="82822" tIns="41410" rIns="82822" bIns="41410" rtlCol="0">
            <a:spAutoFit/>
          </a:bodyPr>
          <a:lstStyle/>
          <a:p>
            <a:r>
              <a:rPr lang="en-US" altLang="zh-CN" sz="1900" b="1" dirty="0">
                <a:solidFill>
                  <a:schemeClr val="bg1"/>
                </a:solidFill>
                <a:latin typeface="微软雅黑" pitchFamily="34" charset="-122"/>
                <a:ea typeface="微软雅黑" pitchFamily="34" charset="-122"/>
              </a:rPr>
              <a:t>3</a:t>
            </a:r>
            <a:endParaRPr lang="zh-CN" altLang="en-US" sz="1900" b="1" dirty="0">
              <a:solidFill>
                <a:schemeClr val="bg1"/>
              </a:solidFill>
              <a:latin typeface="微软雅黑" pitchFamily="34" charset="-122"/>
              <a:ea typeface="微软雅黑" pitchFamily="34" charset="-122"/>
            </a:endParaRPr>
          </a:p>
        </p:txBody>
      </p:sp>
      <p:sp>
        <p:nvSpPr>
          <p:cNvPr id="56" name="TextBox 5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57" name="TextBox 5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112" name="直接连接符 111"/>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404064"/>
      </p:ext>
    </p:extLst>
  </p:cSld>
  <p:clrMapOvr>
    <a:masterClrMapping/>
  </p:clrMapOvr>
  <mc:AlternateContent xmlns:mc="http://schemas.openxmlformats.org/markup-compatibility/2006" xmlns:p14="http://schemas.microsoft.com/office/powerpoint/2010/main">
    <mc:Choice Requires="p14">
      <p:transition spd="med" p14:dur="700" advClick="0" advTm="7793">
        <p:fade/>
      </p:transition>
    </mc:Choice>
    <mc:Fallback xmlns="">
      <p:transition spd="med" advClick="0" advTm="77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第三章：教学流程</a:t>
            </a:r>
          </a:p>
        </p:txBody>
      </p:sp>
      <p:sp>
        <p:nvSpPr>
          <p:cNvPr id="44" name="TextBox 43"/>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5" name="直接连接符 44"/>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endCxn id="115" idx="0"/>
          </p:cNvCxnSpPr>
          <p:nvPr/>
        </p:nvCxnSpPr>
        <p:spPr bwMode="auto">
          <a:xfrm>
            <a:off x="6134951" y="3969682"/>
            <a:ext cx="166" cy="147105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直接连接符 106"/>
          <p:cNvCxnSpPr/>
          <p:nvPr/>
        </p:nvCxnSpPr>
        <p:spPr bwMode="auto">
          <a:xfrm>
            <a:off x="6134951" y="2341312"/>
            <a:ext cx="0" cy="1092249"/>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矩形 107"/>
          <p:cNvSpPr/>
          <p:nvPr/>
        </p:nvSpPr>
        <p:spPr>
          <a:xfrm>
            <a:off x="1483719" y="1607687"/>
            <a:ext cx="3675383" cy="44143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78">
              <a:latin typeface="微软雅黑" pitchFamily="34" charset="-122"/>
              <a:ea typeface="微软雅黑" pitchFamily="34" charset="-122"/>
            </a:endParaRPr>
          </a:p>
        </p:txBody>
      </p:sp>
      <p:sp>
        <p:nvSpPr>
          <p:cNvPr id="109" name="矩形 108"/>
          <p:cNvSpPr/>
          <p:nvPr/>
        </p:nvSpPr>
        <p:spPr>
          <a:xfrm>
            <a:off x="1342678" y="1494421"/>
            <a:ext cx="3675383" cy="441439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78">
              <a:latin typeface="微软雅黑" pitchFamily="34" charset="-122"/>
              <a:ea typeface="微软雅黑" pitchFamily="34" charset="-122"/>
            </a:endParaRPr>
          </a:p>
        </p:txBody>
      </p:sp>
      <p:sp>
        <p:nvSpPr>
          <p:cNvPr id="110" name="六边形 109"/>
          <p:cNvSpPr/>
          <p:nvPr/>
        </p:nvSpPr>
        <p:spPr bwMode="auto">
          <a:xfrm>
            <a:off x="5741264" y="1717232"/>
            <a:ext cx="785990" cy="654974"/>
          </a:xfrm>
          <a:prstGeom prst="hexagon">
            <a:avLst/>
          </a:prstGeom>
          <a:solidFill>
            <a:schemeClr val="accent1"/>
          </a:solidFill>
          <a:ln w="9525" cap="flat" cmpd="sng" algn="ctr">
            <a:noFill/>
            <a:prstDash val="solid"/>
            <a:round/>
            <a:headEnd type="none" w="med" len="med"/>
            <a:tailEnd type="none" w="med" len="med"/>
          </a:ln>
          <a:effectLst/>
          <a:extLst/>
        </p:spPr>
        <p:txBody>
          <a:bodyPr vert="horz" wrap="square" lIns="75418" tIns="37709" rIns="75418" bIns="37709" numCol="1" rtlCol="0" anchor="t" anchorCtr="0" compatLnSpc="1">
            <a:prstTxWarp prst="textNoShape">
              <a:avLst/>
            </a:prstTxWarp>
          </a:bodyPr>
          <a:lstStyle/>
          <a:p>
            <a:pPr algn="ctr" defTabSz="754179"/>
            <a:endParaRPr lang="zh-CN" altLang="en-US" sz="1430">
              <a:solidFill>
                <a:schemeClr val="bg1"/>
              </a:solidFill>
              <a:latin typeface="微软雅黑" pitchFamily="34" charset="-122"/>
              <a:ea typeface="微软雅黑" pitchFamily="34" charset="-122"/>
            </a:endParaRPr>
          </a:p>
        </p:txBody>
      </p:sp>
      <p:sp>
        <p:nvSpPr>
          <p:cNvPr id="111" name="TextBox 14"/>
          <p:cNvSpPr txBox="1"/>
          <p:nvPr/>
        </p:nvSpPr>
        <p:spPr>
          <a:xfrm>
            <a:off x="5960228" y="1934876"/>
            <a:ext cx="349455" cy="338554"/>
          </a:xfrm>
          <a:prstGeom prst="rect">
            <a:avLst/>
          </a:prstGeom>
          <a:noFill/>
        </p:spPr>
        <p:txBody>
          <a:bodyPr wrap="none" lIns="0" tIns="0" rIns="0" bIns="0" rtlCol="0" anchor="t">
            <a:spAutoFit/>
          </a:bodyPr>
          <a:lstStyle/>
          <a:p>
            <a:pPr algn="ctr"/>
            <a:r>
              <a:rPr lang="en-US" altLang="zh-CN" sz="2200" b="1" dirty="0">
                <a:solidFill>
                  <a:schemeClr val="bg1"/>
                </a:solidFill>
                <a:latin typeface="微软雅黑" panose="020B0503020204020204" pitchFamily="34" charset="-122"/>
                <a:ea typeface="微软雅黑" panose="020B0503020204020204" pitchFamily="34" charset="-122"/>
              </a:rPr>
              <a:t>01</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sp>
        <p:nvSpPr>
          <p:cNvPr id="112" name="六边形 111"/>
          <p:cNvSpPr/>
          <p:nvPr/>
        </p:nvSpPr>
        <p:spPr bwMode="auto">
          <a:xfrm>
            <a:off x="5741264" y="3494900"/>
            <a:ext cx="785990" cy="654974"/>
          </a:xfrm>
          <a:prstGeom prst="hexagon">
            <a:avLst/>
          </a:prstGeom>
          <a:solidFill>
            <a:schemeClr val="accent1"/>
          </a:solidFill>
          <a:ln w="9525" cap="flat" cmpd="sng" algn="ctr">
            <a:noFill/>
            <a:prstDash val="solid"/>
            <a:round/>
            <a:headEnd type="none" w="med" len="med"/>
            <a:tailEnd type="none" w="med" len="med"/>
          </a:ln>
          <a:effectLst/>
          <a:extLst/>
        </p:spPr>
        <p:txBody>
          <a:bodyPr vert="horz" wrap="square" lIns="75418" tIns="37709" rIns="75418" bIns="37709" numCol="1" rtlCol="0" anchor="t" anchorCtr="0" compatLnSpc="1">
            <a:prstTxWarp prst="textNoShape">
              <a:avLst/>
            </a:prstTxWarp>
          </a:bodyPr>
          <a:lstStyle/>
          <a:p>
            <a:pPr defTabSz="754179"/>
            <a:endParaRPr lang="zh-CN" altLang="en-US" sz="1430">
              <a:solidFill>
                <a:schemeClr val="bg1"/>
              </a:solidFill>
              <a:latin typeface="微软雅黑" pitchFamily="34" charset="-122"/>
              <a:ea typeface="微软雅黑" pitchFamily="34" charset="-122"/>
            </a:endParaRPr>
          </a:p>
        </p:txBody>
      </p:sp>
      <p:sp>
        <p:nvSpPr>
          <p:cNvPr id="113" name="TextBox 16"/>
          <p:cNvSpPr txBox="1"/>
          <p:nvPr/>
        </p:nvSpPr>
        <p:spPr>
          <a:xfrm>
            <a:off x="5960389" y="3712544"/>
            <a:ext cx="349455" cy="338554"/>
          </a:xfrm>
          <a:prstGeom prst="rect">
            <a:avLst/>
          </a:prstGeom>
          <a:noFill/>
        </p:spPr>
        <p:txBody>
          <a:bodyPr wrap="none" lIns="0" tIns="0" rIns="0" bIns="0" rtlCol="0">
            <a:spAutoFit/>
          </a:bodyPr>
          <a:lstStyle/>
          <a:p>
            <a:r>
              <a:rPr lang="en-US" altLang="zh-CN" sz="2200" b="1" dirty="0">
                <a:solidFill>
                  <a:schemeClr val="bg1"/>
                </a:solidFill>
                <a:latin typeface="微软雅黑" panose="020B0503020204020204" pitchFamily="34" charset="-122"/>
                <a:ea typeface="微软雅黑" panose="020B0503020204020204" pitchFamily="34" charset="-122"/>
              </a:rPr>
              <a:t>02</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sp>
        <p:nvSpPr>
          <p:cNvPr id="114" name="六边形 113"/>
          <p:cNvSpPr/>
          <p:nvPr/>
        </p:nvSpPr>
        <p:spPr bwMode="auto">
          <a:xfrm>
            <a:off x="5741264" y="5223092"/>
            <a:ext cx="785990" cy="654974"/>
          </a:xfrm>
          <a:prstGeom prst="hexagon">
            <a:avLst/>
          </a:prstGeom>
          <a:solidFill>
            <a:schemeClr val="accent1"/>
          </a:solidFill>
          <a:ln w="9525" cap="flat" cmpd="sng" algn="ctr">
            <a:noFill/>
            <a:prstDash val="solid"/>
            <a:round/>
            <a:headEnd type="none" w="med" len="med"/>
            <a:tailEnd type="none" w="med" len="med"/>
          </a:ln>
          <a:effectLst/>
          <a:extLst/>
        </p:spPr>
        <p:txBody>
          <a:bodyPr vert="horz" wrap="square" lIns="75418" tIns="37709" rIns="75418" bIns="37709" numCol="1" rtlCol="0" anchor="t" anchorCtr="0" compatLnSpc="1">
            <a:prstTxWarp prst="textNoShape">
              <a:avLst/>
            </a:prstTxWarp>
          </a:bodyPr>
          <a:lstStyle/>
          <a:p>
            <a:pPr defTabSz="754179"/>
            <a:endParaRPr lang="zh-CN" altLang="en-US" sz="1430">
              <a:solidFill>
                <a:schemeClr val="bg1"/>
              </a:solidFill>
              <a:latin typeface="微软雅黑" pitchFamily="34" charset="-122"/>
              <a:ea typeface="微软雅黑" pitchFamily="34" charset="-122"/>
            </a:endParaRPr>
          </a:p>
        </p:txBody>
      </p:sp>
      <p:sp>
        <p:nvSpPr>
          <p:cNvPr id="115" name="TextBox 18"/>
          <p:cNvSpPr txBox="1"/>
          <p:nvPr/>
        </p:nvSpPr>
        <p:spPr>
          <a:xfrm>
            <a:off x="5960389" y="5440736"/>
            <a:ext cx="349455" cy="338554"/>
          </a:xfrm>
          <a:prstGeom prst="rect">
            <a:avLst/>
          </a:prstGeom>
          <a:noFill/>
        </p:spPr>
        <p:txBody>
          <a:bodyPr wrap="none" lIns="0" tIns="0" rIns="0" bIns="0" rtlCol="0">
            <a:spAutoFit/>
          </a:bodyPr>
          <a:lstStyle/>
          <a:p>
            <a:r>
              <a:rPr lang="en-US" altLang="zh-CN" sz="2200" b="1" dirty="0">
                <a:solidFill>
                  <a:schemeClr val="bg1"/>
                </a:solidFill>
                <a:latin typeface="微软雅黑" panose="020B0503020204020204" pitchFamily="34" charset="-122"/>
                <a:ea typeface="微软雅黑" panose="020B0503020204020204" pitchFamily="34" charset="-122"/>
              </a:rPr>
              <a:t>03</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sp>
        <p:nvSpPr>
          <p:cNvPr id="116" name="矩形 115"/>
          <p:cNvSpPr/>
          <p:nvPr/>
        </p:nvSpPr>
        <p:spPr>
          <a:xfrm>
            <a:off x="6628608" y="1987229"/>
            <a:ext cx="4003102" cy="722485"/>
          </a:xfrm>
          <a:prstGeom prst="rect">
            <a:avLst/>
          </a:prstGeom>
          <a:noFill/>
          <a:ln>
            <a:noFill/>
          </a:ln>
        </p:spPr>
        <p:txBody>
          <a:bodyPr wrap="square" lIns="75418" tIns="37709" rIns="75418" bIns="37709">
            <a:sp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endParaRPr lang="en-US" altLang="zh-CN" sz="14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117" name="矩形 116"/>
          <p:cNvSpPr/>
          <p:nvPr/>
        </p:nvSpPr>
        <p:spPr>
          <a:xfrm>
            <a:off x="6628613" y="3378709"/>
            <a:ext cx="2759940" cy="383931"/>
          </a:xfrm>
          <a:prstGeom prst="rect">
            <a:avLst/>
          </a:prstGeom>
          <a:noFill/>
          <a:ln>
            <a:noFill/>
          </a:ln>
        </p:spPr>
        <p:txBody>
          <a:bodyPr wrap="square" lIns="75418" tIns="37709" rIns="75418" bIns="37709">
            <a:spAutoFit/>
          </a:bodyPr>
          <a:lstStyle/>
          <a:p>
            <a:pPr algn="just" eaLnBrk="0" hangingPunct="0"/>
            <a:r>
              <a:rPr lang="zh-CN" altLang="en-US" sz="2000" b="1" dirty="0" smtClean="0">
                <a:solidFill>
                  <a:schemeClr val="tx1">
                    <a:lumMod val="50000"/>
                    <a:lumOff val="50000"/>
                  </a:schemeClr>
                </a:solidFill>
                <a:latin typeface="微软雅黑" pitchFamily="34" charset="-122"/>
                <a:ea typeface="微软雅黑" pitchFamily="34" charset="-122"/>
              </a:rPr>
              <a:t>做好相关的自学笔记</a:t>
            </a:r>
            <a:endParaRPr lang="zh-CN" altLang="en-US" sz="2000" b="1" dirty="0">
              <a:solidFill>
                <a:schemeClr val="tx1">
                  <a:lumMod val="50000"/>
                  <a:lumOff val="50000"/>
                </a:schemeClr>
              </a:solidFill>
              <a:latin typeface="微软雅黑" pitchFamily="34" charset="-122"/>
              <a:ea typeface="微软雅黑" pitchFamily="34" charset="-122"/>
            </a:endParaRPr>
          </a:p>
        </p:txBody>
      </p:sp>
      <p:sp>
        <p:nvSpPr>
          <p:cNvPr id="118" name="矩形 117"/>
          <p:cNvSpPr/>
          <p:nvPr/>
        </p:nvSpPr>
        <p:spPr>
          <a:xfrm>
            <a:off x="6628608" y="5443613"/>
            <a:ext cx="4003102" cy="722485"/>
          </a:xfrm>
          <a:prstGeom prst="rect">
            <a:avLst/>
          </a:prstGeom>
          <a:noFill/>
          <a:ln>
            <a:noFill/>
          </a:ln>
        </p:spPr>
        <p:txBody>
          <a:bodyPr wrap="square" lIns="75418" tIns="37709" rIns="75418" bIns="37709">
            <a:sp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endParaRPr lang="en-US" altLang="zh-CN" sz="14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119" name="矩形 118"/>
          <p:cNvSpPr/>
          <p:nvPr/>
        </p:nvSpPr>
        <p:spPr>
          <a:xfrm>
            <a:off x="6628608" y="1629594"/>
            <a:ext cx="2759945" cy="383931"/>
          </a:xfrm>
          <a:prstGeom prst="rect">
            <a:avLst/>
          </a:prstGeom>
          <a:noFill/>
          <a:ln>
            <a:noFill/>
          </a:ln>
        </p:spPr>
        <p:txBody>
          <a:bodyPr wrap="square" lIns="75418" tIns="37709" rIns="75418" bIns="37709">
            <a:spAutoFit/>
          </a:bodyPr>
          <a:lstStyle/>
          <a:p>
            <a:pPr algn="just" eaLnBrk="0" hangingPunct="0"/>
            <a:r>
              <a:rPr lang="zh-CN" altLang="en-US" sz="2000" b="1" dirty="0" smtClean="0">
                <a:solidFill>
                  <a:schemeClr val="tx1">
                    <a:lumMod val="50000"/>
                    <a:lumOff val="50000"/>
                  </a:schemeClr>
                </a:solidFill>
                <a:latin typeface="微软雅黑" pitchFamily="34" charset="-122"/>
                <a:ea typeface="微软雅黑" pitchFamily="34" charset="-122"/>
              </a:rPr>
              <a:t>查阅相关的学习资料</a:t>
            </a:r>
            <a:endParaRPr lang="zh-CN" altLang="en-US" sz="2000" b="1" dirty="0">
              <a:solidFill>
                <a:schemeClr val="tx1">
                  <a:lumMod val="50000"/>
                  <a:lumOff val="50000"/>
                </a:schemeClr>
              </a:solidFill>
              <a:latin typeface="微软雅黑" pitchFamily="34" charset="-122"/>
              <a:ea typeface="微软雅黑" pitchFamily="34" charset="-122"/>
            </a:endParaRPr>
          </a:p>
        </p:txBody>
      </p:sp>
      <p:sp>
        <p:nvSpPr>
          <p:cNvPr id="120" name="矩形 119"/>
          <p:cNvSpPr/>
          <p:nvPr/>
        </p:nvSpPr>
        <p:spPr>
          <a:xfrm>
            <a:off x="6628608" y="3775364"/>
            <a:ext cx="4003102" cy="722485"/>
          </a:xfrm>
          <a:prstGeom prst="rect">
            <a:avLst/>
          </a:prstGeom>
          <a:noFill/>
          <a:ln>
            <a:noFill/>
          </a:ln>
        </p:spPr>
        <p:txBody>
          <a:bodyPr wrap="square" lIns="75418" tIns="37709" rIns="75418" bIns="37709">
            <a:spAutoFit/>
          </a:bodyPr>
          <a:lstStyle/>
          <a:p>
            <a:pPr fontAlgn="base">
              <a:lnSpc>
                <a:spcPct val="150000"/>
              </a:lnSpc>
              <a:spcBef>
                <a:spcPct val="0"/>
              </a:spcBef>
              <a:spcAft>
                <a:spcPct val="0"/>
              </a:spcAft>
            </a:pPr>
            <a:r>
              <a:rPr lang="zh-CN" altLang="en-US" sz="14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endParaRPr lang="en-US" altLang="zh-CN" sz="14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121" name="矩形 120"/>
          <p:cNvSpPr/>
          <p:nvPr/>
        </p:nvSpPr>
        <p:spPr>
          <a:xfrm>
            <a:off x="6628612" y="5049028"/>
            <a:ext cx="2994985" cy="383931"/>
          </a:xfrm>
          <a:prstGeom prst="rect">
            <a:avLst/>
          </a:prstGeom>
          <a:noFill/>
          <a:ln>
            <a:noFill/>
          </a:ln>
        </p:spPr>
        <p:txBody>
          <a:bodyPr wrap="square" lIns="75418" tIns="37709" rIns="75418" bIns="37709">
            <a:spAutoFit/>
          </a:bodyPr>
          <a:lstStyle/>
          <a:p>
            <a:pPr algn="just" eaLnBrk="0" hangingPunct="0"/>
            <a:r>
              <a:rPr lang="zh-CN" altLang="en-US" sz="2000" b="1" dirty="0" smtClean="0">
                <a:solidFill>
                  <a:schemeClr val="tx1">
                    <a:lumMod val="50000"/>
                    <a:lumOff val="50000"/>
                  </a:schemeClr>
                </a:solidFill>
                <a:latin typeface="微软雅黑" pitchFamily="34" charset="-122"/>
                <a:ea typeface="微软雅黑" pitchFamily="34" charset="-122"/>
              </a:rPr>
              <a:t>记录下学习中的不懂之处</a:t>
            </a:r>
            <a:endParaRPr lang="zh-CN" altLang="en-US" sz="2000" b="1"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91858609"/>
      </p:ext>
    </p:extLst>
  </p:cSld>
  <p:clrMapOvr>
    <a:masterClrMapping/>
  </p:clrMapOvr>
  <mc:AlternateContent xmlns:mc="http://schemas.openxmlformats.org/markup-compatibility/2006" xmlns:p14="http://schemas.microsoft.com/office/powerpoint/2010/main">
    <mc:Choice Requires="p14">
      <p:transition spd="med" p14:dur="700" advClick="0" advTm="11535">
        <p:fade/>
      </p:transition>
    </mc:Choice>
    <mc:Fallback xmlns="">
      <p:transition spd="med" advClick="0" advTm="115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42" presetClass="path" presetSubtype="0" accel="50000" decel="50000" fill="hold" grpId="1" nodeType="withEffect">
                                  <p:stCondLst>
                                    <p:cond delay="0"/>
                                  </p:stCondLst>
                                  <p:childTnLst>
                                    <p:animMotion origin="layout" path="M 1.11111E-6 -2.33117E-6 L -0.10625 -0.12735 " pathEditMode="relative" rAng="0" ptsTypes="AA">
                                      <p:cBhvr>
                                        <p:cTn id="9" dur="1000" spd="-100000" fill="hold"/>
                                        <p:tgtEl>
                                          <p:spTgt spid="109"/>
                                        </p:tgtEl>
                                        <p:attrNameLst>
                                          <p:attrName>ppt_x</p:attrName>
                                          <p:attrName>ppt_y</p:attrName>
                                        </p:attrNameLst>
                                      </p:cBhvr>
                                      <p:rCtr x="-5313" y="-6383"/>
                                    </p:animMotion>
                                  </p:childTnLst>
                                </p:cTn>
                              </p:par>
                              <p:par>
                                <p:cTn id="10" presetID="10" presetClass="entr" presetSubtype="0" fill="hold" grpId="0" nodeType="with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fade">
                                      <p:cBhvr>
                                        <p:cTn id="12" dur="500"/>
                                        <p:tgtEl>
                                          <p:spTgt spid="108"/>
                                        </p:tgtEl>
                                      </p:cBhvr>
                                    </p:animEffect>
                                  </p:childTnLst>
                                </p:cTn>
                              </p:par>
                              <p:par>
                                <p:cTn id="13" presetID="42" presetClass="path" presetSubtype="0" accel="50000" decel="50000" fill="hold" grpId="1" nodeType="withEffect">
                                  <p:stCondLst>
                                    <p:cond delay="0"/>
                                  </p:stCondLst>
                                  <p:childTnLst>
                                    <p:animMotion origin="layout" path="M -1.38889E-6 1.21184E-6 L 0.10643 0.11902 " pathEditMode="relative" rAng="0" ptsTypes="AA">
                                      <p:cBhvr>
                                        <p:cTn id="14" dur="1000" spd="-100000" fill="hold"/>
                                        <p:tgtEl>
                                          <p:spTgt spid="108"/>
                                        </p:tgtEl>
                                        <p:attrNameLst>
                                          <p:attrName>ppt_x</p:attrName>
                                          <p:attrName>ppt_y</p:attrName>
                                        </p:attrNameLst>
                                      </p:cBhvr>
                                      <p:rCtr x="5313" y="5951"/>
                                    </p:animMotion>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110"/>
                                        </p:tgtEl>
                                        <p:attrNameLst>
                                          <p:attrName>style.visibility</p:attrName>
                                        </p:attrNameLst>
                                      </p:cBhvr>
                                      <p:to>
                                        <p:strVal val="visible"/>
                                      </p:to>
                                    </p:set>
                                    <p:animEffect transition="in" filter="wheel(1)">
                                      <p:cBhvr>
                                        <p:cTn id="18" dur="600"/>
                                        <p:tgtEl>
                                          <p:spTgt spid="110"/>
                                        </p:tgtEl>
                                      </p:cBhvr>
                                    </p:animEffect>
                                  </p:childTnLst>
                                </p:cTn>
                              </p:par>
                            </p:childTnLst>
                          </p:cTn>
                        </p:par>
                        <p:par>
                          <p:cTn id="19" fill="hold">
                            <p:stCondLst>
                              <p:cond delay="1600"/>
                            </p:stCondLst>
                            <p:childTnLst>
                              <p:par>
                                <p:cTn id="20" presetID="31" presetClass="entr" presetSubtype="0" fill="hold" grpId="0" nodeType="afterEffect">
                                  <p:stCondLst>
                                    <p:cond delay="0"/>
                                  </p:stCondLst>
                                  <p:childTnLst>
                                    <p:set>
                                      <p:cBhvr>
                                        <p:cTn id="21" dur="1" fill="hold">
                                          <p:stCondLst>
                                            <p:cond delay="0"/>
                                          </p:stCondLst>
                                        </p:cTn>
                                        <p:tgtEl>
                                          <p:spTgt spid="111"/>
                                        </p:tgtEl>
                                        <p:attrNameLst>
                                          <p:attrName>style.visibility</p:attrName>
                                        </p:attrNameLst>
                                      </p:cBhvr>
                                      <p:to>
                                        <p:strVal val="visible"/>
                                      </p:to>
                                    </p:set>
                                    <p:anim calcmode="lin" valueType="num">
                                      <p:cBhvr>
                                        <p:cTn id="22" dur="300" fill="hold"/>
                                        <p:tgtEl>
                                          <p:spTgt spid="111"/>
                                        </p:tgtEl>
                                        <p:attrNameLst>
                                          <p:attrName>ppt_w</p:attrName>
                                        </p:attrNameLst>
                                      </p:cBhvr>
                                      <p:tavLst>
                                        <p:tav tm="0">
                                          <p:val>
                                            <p:fltVal val="0"/>
                                          </p:val>
                                        </p:tav>
                                        <p:tav tm="100000">
                                          <p:val>
                                            <p:strVal val="#ppt_w"/>
                                          </p:val>
                                        </p:tav>
                                      </p:tavLst>
                                    </p:anim>
                                    <p:anim calcmode="lin" valueType="num">
                                      <p:cBhvr>
                                        <p:cTn id="23" dur="300" fill="hold"/>
                                        <p:tgtEl>
                                          <p:spTgt spid="111"/>
                                        </p:tgtEl>
                                        <p:attrNameLst>
                                          <p:attrName>ppt_h</p:attrName>
                                        </p:attrNameLst>
                                      </p:cBhvr>
                                      <p:tavLst>
                                        <p:tav tm="0">
                                          <p:val>
                                            <p:fltVal val="0"/>
                                          </p:val>
                                        </p:tav>
                                        <p:tav tm="100000">
                                          <p:val>
                                            <p:strVal val="#ppt_h"/>
                                          </p:val>
                                        </p:tav>
                                      </p:tavLst>
                                    </p:anim>
                                    <p:anim calcmode="lin" valueType="num">
                                      <p:cBhvr>
                                        <p:cTn id="24" dur="300" fill="hold"/>
                                        <p:tgtEl>
                                          <p:spTgt spid="111"/>
                                        </p:tgtEl>
                                        <p:attrNameLst>
                                          <p:attrName>style.rotation</p:attrName>
                                        </p:attrNameLst>
                                      </p:cBhvr>
                                      <p:tavLst>
                                        <p:tav tm="0">
                                          <p:val>
                                            <p:fltVal val="90"/>
                                          </p:val>
                                        </p:tav>
                                        <p:tav tm="100000">
                                          <p:val>
                                            <p:fltVal val="0"/>
                                          </p:val>
                                        </p:tav>
                                      </p:tavLst>
                                    </p:anim>
                                    <p:animEffect transition="in" filter="fade">
                                      <p:cBhvr>
                                        <p:cTn id="25" dur="300"/>
                                        <p:tgtEl>
                                          <p:spTgt spid="111"/>
                                        </p:tgtEl>
                                      </p:cBhvr>
                                    </p:animEffect>
                                  </p:childTnLst>
                                </p:cTn>
                              </p:par>
                            </p:childTnLst>
                          </p:cTn>
                        </p:par>
                        <p:par>
                          <p:cTn id="26" fill="hold">
                            <p:stCondLst>
                              <p:cond delay="1900"/>
                            </p:stCondLst>
                            <p:childTnLst>
                              <p:par>
                                <p:cTn id="27" presetID="22" presetClass="entr" presetSubtype="8" fill="hold" grpId="0" nodeType="afterEffect">
                                  <p:stCondLst>
                                    <p:cond delay="0"/>
                                  </p:stCondLst>
                                  <p:childTnLst>
                                    <p:set>
                                      <p:cBhvr>
                                        <p:cTn id="28" dur="1" fill="hold">
                                          <p:stCondLst>
                                            <p:cond delay="0"/>
                                          </p:stCondLst>
                                        </p:cTn>
                                        <p:tgtEl>
                                          <p:spTgt spid="119"/>
                                        </p:tgtEl>
                                        <p:attrNameLst>
                                          <p:attrName>style.visibility</p:attrName>
                                        </p:attrNameLst>
                                      </p:cBhvr>
                                      <p:to>
                                        <p:strVal val="visible"/>
                                      </p:to>
                                    </p:set>
                                    <p:animEffect transition="in" filter="wipe(left)">
                                      <p:cBhvr>
                                        <p:cTn id="29" dur="500"/>
                                        <p:tgtEl>
                                          <p:spTgt spid="119"/>
                                        </p:tgtEl>
                                      </p:cBhvr>
                                    </p:animEffect>
                                  </p:childTnLst>
                                </p:cTn>
                              </p:par>
                            </p:childTnLst>
                          </p:cTn>
                        </p:par>
                        <p:par>
                          <p:cTn id="30" fill="hold">
                            <p:stCondLst>
                              <p:cond delay="2400"/>
                            </p:stCondLst>
                            <p:childTnLst>
                              <p:par>
                                <p:cTn id="31" presetID="22" presetClass="entr" presetSubtype="1"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up)">
                                      <p:cBhvr>
                                        <p:cTn id="33" dur="500"/>
                                        <p:tgtEl>
                                          <p:spTgt spid="116"/>
                                        </p:tgtEl>
                                      </p:cBhvr>
                                    </p:animEffect>
                                  </p:childTnLst>
                                </p:cTn>
                              </p:par>
                            </p:childTnLst>
                          </p:cTn>
                        </p:par>
                        <p:par>
                          <p:cTn id="34" fill="hold">
                            <p:stCondLst>
                              <p:cond delay="2900"/>
                            </p:stCondLst>
                            <p:childTnLst>
                              <p:par>
                                <p:cTn id="35" presetID="1" presetClass="entr" presetSubtype="0"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childTnLst>
                                </p:cTn>
                              </p:par>
                              <p:par>
                                <p:cTn id="37" presetID="42" presetClass="path" presetSubtype="0" accel="50000" decel="50000" fill="hold" grpId="1" nodeType="withEffect">
                                  <p:stCondLst>
                                    <p:cond delay="0"/>
                                  </p:stCondLst>
                                  <p:childTnLst>
                                    <p:animMotion origin="layout" path="M 4.30727E-6 -3.7037E-7 L 4.30727E-6 -0.28079 " pathEditMode="relative" rAng="0" ptsTypes="AA">
                                      <p:cBhvr>
                                        <p:cTn id="38" dur="500" spd="-100000" fill="hold"/>
                                        <p:tgtEl>
                                          <p:spTgt spid="112"/>
                                        </p:tgtEl>
                                        <p:attrNameLst>
                                          <p:attrName>ppt_x</p:attrName>
                                          <p:attrName>ppt_y</p:attrName>
                                        </p:attrNameLst>
                                      </p:cBhvr>
                                      <p:rCtr x="0" y="-14051"/>
                                    </p:animMotion>
                                  </p:childTnLst>
                                </p:cTn>
                              </p:par>
                              <p:par>
                                <p:cTn id="39" presetID="22" presetClass="entr" presetSubtype="1" fill="hold" nodeType="withEffect">
                                  <p:stCondLst>
                                    <p:cond delay="0"/>
                                  </p:stCondLst>
                                  <p:childTnLst>
                                    <p:set>
                                      <p:cBhvr>
                                        <p:cTn id="40" dur="1" fill="hold">
                                          <p:stCondLst>
                                            <p:cond delay="0"/>
                                          </p:stCondLst>
                                        </p:cTn>
                                        <p:tgtEl>
                                          <p:spTgt spid="107"/>
                                        </p:tgtEl>
                                        <p:attrNameLst>
                                          <p:attrName>style.visibility</p:attrName>
                                        </p:attrNameLst>
                                      </p:cBhvr>
                                      <p:to>
                                        <p:strVal val="visible"/>
                                      </p:to>
                                    </p:set>
                                    <p:animEffect transition="in" filter="wipe(up)">
                                      <p:cBhvr>
                                        <p:cTn id="41" dur="500"/>
                                        <p:tgtEl>
                                          <p:spTgt spid="107"/>
                                        </p:tgtEl>
                                      </p:cBhvr>
                                    </p:animEffect>
                                  </p:childTnLst>
                                </p:cTn>
                              </p:par>
                            </p:childTnLst>
                          </p:cTn>
                        </p:par>
                        <p:par>
                          <p:cTn id="42" fill="hold">
                            <p:stCondLst>
                              <p:cond delay="3400"/>
                            </p:stCondLst>
                            <p:childTnLst>
                              <p:par>
                                <p:cTn id="43" presetID="31" presetClass="entr" presetSubtype="0" fill="hold" grpId="0" nodeType="afterEffect">
                                  <p:stCondLst>
                                    <p:cond delay="0"/>
                                  </p:stCondLst>
                                  <p:childTnLst>
                                    <p:set>
                                      <p:cBhvr>
                                        <p:cTn id="44" dur="1" fill="hold">
                                          <p:stCondLst>
                                            <p:cond delay="0"/>
                                          </p:stCondLst>
                                        </p:cTn>
                                        <p:tgtEl>
                                          <p:spTgt spid="113"/>
                                        </p:tgtEl>
                                        <p:attrNameLst>
                                          <p:attrName>style.visibility</p:attrName>
                                        </p:attrNameLst>
                                      </p:cBhvr>
                                      <p:to>
                                        <p:strVal val="visible"/>
                                      </p:to>
                                    </p:set>
                                    <p:anim calcmode="lin" valueType="num">
                                      <p:cBhvr>
                                        <p:cTn id="45" dur="300" fill="hold"/>
                                        <p:tgtEl>
                                          <p:spTgt spid="113"/>
                                        </p:tgtEl>
                                        <p:attrNameLst>
                                          <p:attrName>ppt_w</p:attrName>
                                        </p:attrNameLst>
                                      </p:cBhvr>
                                      <p:tavLst>
                                        <p:tav tm="0">
                                          <p:val>
                                            <p:fltVal val="0"/>
                                          </p:val>
                                        </p:tav>
                                        <p:tav tm="100000">
                                          <p:val>
                                            <p:strVal val="#ppt_w"/>
                                          </p:val>
                                        </p:tav>
                                      </p:tavLst>
                                    </p:anim>
                                    <p:anim calcmode="lin" valueType="num">
                                      <p:cBhvr>
                                        <p:cTn id="46" dur="300" fill="hold"/>
                                        <p:tgtEl>
                                          <p:spTgt spid="113"/>
                                        </p:tgtEl>
                                        <p:attrNameLst>
                                          <p:attrName>ppt_h</p:attrName>
                                        </p:attrNameLst>
                                      </p:cBhvr>
                                      <p:tavLst>
                                        <p:tav tm="0">
                                          <p:val>
                                            <p:fltVal val="0"/>
                                          </p:val>
                                        </p:tav>
                                        <p:tav tm="100000">
                                          <p:val>
                                            <p:strVal val="#ppt_h"/>
                                          </p:val>
                                        </p:tav>
                                      </p:tavLst>
                                    </p:anim>
                                    <p:anim calcmode="lin" valueType="num">
                                      <p:cBhvr>
                                        <p:cTn id="47" dur="300" fill="hold"/>
                                        <p:tgtEl>
                                          <p:spTgt spid="113"/>
                                        </p:tgtEl>
                                        <p:attrNameLst>
                                          <p:attrName>style.rotation</p:attrName>
                                        </p:attrNameLst>
                                      </p:cBhvr>
                                      <p:tavLst>
                                        <p:tav tm="0">
                                          <p:val>
                                            <p:fltVal val="90"/>
                                          </p:val>
                                        </p:tav>
                                        <p:tav tm="100000">
                                          <p:val>
                                            <p:fltVal val="0"/>
                                          </p:val>
                                        </p:tav>
                                      </p:tavLst>
                                    </p:anim>
                                    <p:animEffect transition="in" filter="fade">
                                      <p:cBhvr>
                                        <p:cTn id="48" dur="300"/>
                                        <p:tgtEl>
                                          <p:spTgt spid="113"/>
                                        </p:tgtEl>
                                      </p:cBhvr>
                                    </p:animEffect>
                                  </p:childTnLst>
                                </p:cTn>
                              </p:par>
                            </p:childTnLst>
                          </p:cTn>
                        </p:par>
                        <p:par>
                          <p:cTn id="49" fill="hold">
                            <p:stCondLst>
                              <p:cond delay="3700"/>
                            </p:stCondLst>
                            <p:childTnLst>
                              <p:par>
                                <p:cTn id="50" presetID="22" presetClass="entr" presetSubtype="8" fill="hold" grpId="0" nodeType="afterEffect">
                                  <p:stCondLst>
                                    <p:cond delay="0"/>
                                  </p:stCondLst>
                                  <p:childTnLst>
                                    <p:set>
                                      <p:cBhvr>
                                        <p:cTn id="51" dur="1" fill="hold">
                                          <p:stCondLst>
                                            <p:cond delay="0"/>
                                          </p:stCondLst>
                                        </p:cTn>
                                        <p:tgtEl>
                                          <p:spTgt spid="117"/>
                                        </p:tgtEl>
                                        <p:attrNameLst>
                                          <p:attrName>style.visibility</p:attrName>
                                        </p:attrNameLst>
                                      </p:cBhvr>
                                      <p:to>
                                        <p:strVal val="visible"/>
                                      </p:to>
                                    </p:set>
                                    <p:animEffect transition="in" filter="wipe(left)">
                                      <p:cBhvr>
                                        <p:cTn id="52" dur="500"/>
                                        <p:tgtEl>
                                          <p:spTgt spid="117"/>
                                        </p:tgtEl>
                                      </p:cBhvr>
                                    </p:animEffect>
                                  </p:childTnLst>
                                </p:cTn>
                              </p:par>
                            </p:childTnLst>
                          </p:cTn>
                        </p:par>
                        <p:par>
                          <p:cTn id="53" fill="hold">
                            <p:stCondLst>
                              <p:cond delay="4200"/>
                            </p:stCondLst>
                            <p:childTnLst>
                              <p:par>
                                <p:cTn id="54" presetID="22" presetClass="entr" presetSubtype="1" fill="hold" grpId="0" nodeType="afterEffect">
                                  <p:stCondLst>
                                    <p:cond delay="0"/>
                                  </p:stCondLst>
                                  <p:childTnLst>
                                    <p:set>
                                      <p:cBhvr>
                                        <p:cTn id="55" dur="1" fill="hold">
                                          <p:stCondLst>
                                            <p:cond delay="0"/>
                                          </p:stCondLst>
                                        </p:cTn>
                                        <p:tgtEl>
                                          <p:spTgt spid="120"/>
                                        </p:tgtEl>
                                        <p:attrNameLst>
                                          <p:attrName>style.visibility</p:attrName>
                                        </p:attrNameLst>
                                      </p:cBhvr>
                                      <p:to>
                                        <p:strVal val="visible"/>
                                      </p:to>
                                    </p:set>
                                    <p:animEffect transition="in" filter="wipe(up)">
                                      <p:cBhvr>
                                        <p:cTn id="56" dur="500"/>
                                        <p:tgtEl>
                                          <p:spTgt spid="120"/>
                                        </p:tgtEl>
                                      </p:cBhvr>
                                    </p:animEffect>
                                  </p:childTnLst>
                                </p:cTn>
                              </p:par>
                            </p:childTnLst>
                          </p:cTn>
                        </p:par>
                        <p:par>
                          <p:cTn id="57" fill="hold">
                            <p:stCondLst>
                              <p:cond delay="4700"/>
                            </p:stCondLst>
                            <p:childTnLst>
                              <p:par>
                                <p:cTn id="58" presetID="1" presetClass="entr" presetSubtype="0" fill="hold" grpId="0" nodeType="afterEffect">
                                  <p:stCondLst>
                                    <p:cond delay="0"/>
                                  </p:stCondLst>
                                  <p:childTnLst>
                                    <p:set>
                                      <p:cBhvr>
                                        <p:cTn id="59" dur="1" fill="hold">
                                          <p:stCondLst>
                                            <p:cond delay="0"/>
                                          </p:stCondLst>
                                        </p:cTn>
                                        <p:tgtEl>
                                          <p:spTgt spid="114"/>
                                        </p:tgtEl>
                                        <p:attrNameLst>
                                          <p:attrName>style.visibility</p:attrName>
                                        </p:attrNameLst>
                                      </p:cBhvr>
                                      <p:to>
                                        <p:strVal val="visible"/>
                                      </p:to>
                                    </p:set>
                                  </p:childTnLst>
                                </p:cTn>
                              </p:par>
                              <p:par>
                                <p:cTn id="60" presetID="42" presetClass="path" presetSubtype="0" accel="50000" decel="50000" fill="hold" grpId="1" nodeType="withEffect">
                                  <p:stCondLst>
                                    <p:cond delay="0"/>
                                  </p:stCondLst>
                                  <p:childTnLst>
                                    <p:animMotion origin="layout" path="M 4.30727E-6 -3.7037E-7 L 4.30727E-6 -0.28079 " pathEditMode="relative" rAng="0" ptsTypes="AA">
                                      <p:cBhvr>
                                        <p:cTn id="61" dur="500" spd="-100000" fill="hold"/>
                                        <p:tgtEl>
                                          <p:spTgt spid="114"/>
                                        </p:tgtEl>
                                        <p:attrNameLst>
                                          <p:attrName>ppt_x</p:attrName>
                                          <p:attrName>ppt_y</p:attrName>
                                        </p:attrNameLst>
                                      </p:cBhvr>
                                      <p:rCtr x="0" y="-14051"/>
                                    </p:animMotion>
                                  </p:childTnLst>
                                </p:cTn>
                              </p:par>
                              <p:par>
                                <p:cTn id="62" presetID="22" presetClass="entr" presetSubtype="1" fill="hold" nodeType="with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up)">
                                      <p:cBhvr>
                                        <p:cTn id="64" dur="500"/>
                                        <p:tgtEl>
                                          <p:spTgt spid="106"/>
                                        </p:tgtEl>
                                      </p:cBhvr>
                                    </p:animEffect>
                                  </p:childTnLst>
                                </p:cTn>
                              </p:par>
                            </p:childTnLst>
                          </p:cTn>
                        </p:par>
                        <p:par>
                          <p:cTn id="65" fill="hold">
                            <p:stCondLst>
                              <p:cond delay="5200"/>
                            </p:stCondLst>
                            <p:childTnLst>
                              <p:par>
                                <p:cTn id="66" presetID="31" presetClass="entr" presetSubtype="0" fill="hold" grpId="0" nodeType="after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300" fill="hold"/>
                                        <p:tgtEl>
                                          <p:spTgt spid="115"/>
                                        </p:tgtEl>
                                        <p:attrNameLst>
                                          <p:attrName>ppt_w</p:attrName>
                                        </p:attrNameLst>
                                      </p:cBhvr>
                                      <p:tavLst>
                                        <p:tav tm="0">
                                          <p:val>
                                            <p:fltVal val="0"/>
                                          </p:val>
                                        </p:tav>
                                        <p:tav tm="100000">
                                          <p:val>
                                            <p:strVal val="#ppt_w"/>
                                          </p:val>
                                        </p:tav>
                                      </p:tavLst>
                                    </p:anim>
                                    <p:anim calcmode="lin" valueType="num">
                                      <p:cBhvr>
                                        <p:cTn id="69" dur="300" fill="hold"/>
                                        <p:tgtEl>
                                          <p:spTgt spid="115"/>
                                        </p:tgtEl>
                                        <p:attrNameLst>
                                          <p:attrName>ppt_h</p:attrName>
                                        </p:attrNameLst>
                                      </p:cBhvr>
                                      <p:tavLst>
                                        <p:tav tm="0">
                                          <p:val>
                                            <p:fltVal val="0"/>
                                          </p:val>
                                        </p:tav>
                                        <p:tav tm="100000">
                                          <p:val>
                                            <p:strVal val="#ppt_h"/>
                                          </p:val>
                                        </p:tav>
                                      </p:tavLst>
                                    </p:anim>
                                    <p:anim calcmode="lin" valueType="num">
                                      <p:cBhvr>
                                        <p:cTn id="70" dur="300" fill="hold"/>
                                        <p:tgtEl>
                                          <p:spTgt spid="115"/>
                                        </p:tgtEl>
                                        <p:attrNameLst>
                                          <p:attrName>style.rotation</p:attrName>
                                        </p:attrNameLst>
                                      </p:cBhvr>
                                      <p:tavLst>
                                        <p:tav tm="0">
                                          <p:val>
                                            <p:fltVal val="90"/>
                                          </p:val>
                                        </p:tav>
                                        <p:tav tm="100000">
                                          <p:val>
                                            <p:fltVal val="0"/>
                                          </p:val>
                                        </p:tav>
                                      </p:tavLst>
                                    </p:anim>
                                    <p:animEffect transition="in" filter="fade">
                                      <p:cBhvr>
                                        <p:cTn id="71" dur="300"/>
                                        <p:tgtEl>
                                          <p:spTgt spid="115"/>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21"/>
                                        </p:tgtEl>
                                        <p:attrNameLst>
                                          <p:attrName>style.visibility</p:attrName>
                                        </p:attrNameLst>
                                      </p:cBhvr>
                                      <p:to>
                                        <p:strVal val="visible"/>
                                      </p:to>
                                    </p:set>
                                    <p:animEffect transition="in" filter="wipe(left)">
                                      <p:cBhvr>
                                        <p:cTn id="75" dur="500"/>
                                        <p:tgtEl>
                                          <p:spTgt spid="121"/>
                                        </p:tgtEl>
                                      </p:cBhvr>
                                    </p:animEffect>
                                  </p:childTnLst>
                                </p:cTn>
                              </p:par>
                            </p:childTnLst>
                          </p:cTn>
                        </p:par>
                        <p:par>
                          <p:cTn id="76" fill="hold">
                            <p:stCondLst>
                              <p:cond delay="6000"/>
                            </p:stCondLst>
                            <p:childTnLst>
                              <p:par>
                                <p:cTn id="77" presetID="22" presetClass="entr" presetSubtype="1" fill="hold" grpId="0" nodeType="afterEffect">
                                  <p:stCondLst>
                                    <p:cond delay="0"/>
                                  </p:stCondLst>
                                  <p:childTnLst>
                                    <p:set>
                                      <p:cBhvr>
                                        <p:cTn id="78" dur="1" fill="hold">
                                          <p:stCondLst>
                                            <p:cond delay="0"/>
                                          </p:stCondLst>
                                        </p:cTn>
                                        <p:tgtEl>
                                          <p:spTgt spid="118"/>
                                        </p:tgtEl>
                                        <p:attrNameLst>
                                          <p:attrName>style.visibility</p:attrName>
                                        </p:attrNameLst>
                                      </p:cBhvr>
                                      <p:to>
                                        <p:strVal val="visible"/>
                                      </p:to>
                                    </p:set>
                                    <p:animEffect transition="in" filter="wipe(up)">
                                      <p:cBhvr>
                                        <p:cTn id="79"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8" grpId="1" animBg="1"/>
      <p:bldP spid="109" grpId="0" animBg="1"/>
      <p:bldP spid="109" grpId="1" animBg="1"/>
      <p:bldP spid="110" grpId="0" animBg="1"/>
      <p:bldP spid="111" grpId="0"/>
      <p:bldP spid="112" grpId="0" animBg="1"/>
      <p:bldP spid="112" grpId="1" animBg="1"/>
      <p:bldP spid="113" grpId="0"/>
      <p:bldP spid="114" grpId="0" animBg="1"/>
      <p:bldP spid="114" grpId="1" animBg="1"/>
      <p:bldP spid="115" grpId="0"/>
      <p:bldP spid="116" grpId="0"/>
      <p:bldP spid="117" grpId="0"/>
      <p:bldP spid="118" grpId="0"/>
      <p:bldP spid="119" grpId="0"/>
      <p:bldP spid="120" grpId="0"/>
      <p:bldP spid="1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3" name="TextBox 2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4" name="直接连接符 2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Oval 6"/>
          <p:cNvSpPr>
            <a:spLocks noChangeArrowheads="1"/>
          </p:cNvSpPr>
          <p:nvPr/>
        </p:nvSpPr>
        <p:spPr bwMode="auto">
          <a:xfrm>
            <a:off x="1757861" y="1605856"/>
            <a:ext cx="4521852" cy="4525201"/>
          </a:xfrm>
          <a:prstGeom prst="ellipse">
            <a:avLst/>
          </a:prstGeom>
          <a:noFill/>
          <a:ln w="9">
            <a:solidFill>
              <a:schemeClr val="tx1">
                <a:lumMod val="75000"/>
                <a:lumOff val="2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82274" tIns="41137" rIns="82274" bIns="41137"/>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560" b="1">
              <a:solidFill>
                <a:schemeClr val="tx1"/>
              </a:solidFill>
              <a:latin typeface="微软雅黑" pitchFamily="34" charset="-122"/>
            </a:endParaRPr>
          </a:p>
        </p:txBody>
      </p:sp>
      <p:sp>
        <p:nvSpPr>
          <p:cNvPr id="26" name="Oval 10"/>
          <p:cNvSpPr>
            <a:spLocks noChangeArrowheads="1"/>
          </p:cNvSpPr>
          <p:nvPr/>
        </p:nvSpPr>
        <p:spPr bwMode="auto">
          <a:xfrm>
            <a:off x="5147109" y="1811609"/>
            <a:ext cx="527027" cy="527250"/>
          </a:xfrm>
          <a:prstGeom prst="ellipse">
            <a:avLst/>
          </a:prstGeom>
          <a:solidFill>
            <a:schemeClr val="accent1"/>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160" dirty="0">
                <a:solidFill>
                  <a:schemeClr val="bg1"/>
                </a:solidFill>
                <a:latin typeface="微软雅黑" pitchFamily="34" charset="-122"/>
              </a:rPr>
              <a:t>01</a:t>
            </a:r>
            <a:endParaRPr lang="zh-CN" altLang="en-US" sz="2160" dirty="0">
              <a:solidFill>
                <a:schemeClr val="bg1"/>
              </a:solidFill>
              <a:latin typeface="微软雅黑" pitchFamily="34" charset="-122"/>
            </a:endParaRPr>
          </a:p>
        </p:txBody>
      </p:sp>
      <p:sp>
        <p:nvSpPr>
          <p:cNvPr id="27" name="Oval 11"/>
          <p:cNvSpPr>
            <a:spLocks noChangeArrowheads="1"/>
          </p:cNvSpPr>
          <p:nvPr/>
        </p:nvSpPr>
        <p:spPr bwMode="auto">
          <a:xfrm>
            <a:off x="5147109" y="5398049"/>
            <a:ext cx="527027" cy="527250"/>
          </a:xfrm>
          <a:prstGeom prst="ellipse">
            <a:avLst/>
          </a:prstGeom>
          <a:solidFill>
            <a:schemeClr val="accent1"/>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160" dirty="0">
                <a:solidFill>
                  <a:schemeClr val="bg1"/>
                </a:solidFill>
                <a:latin typeface="微软雅黑" pitchFamily="34" charset="-122"/>
              </a:rPr>
              <a:t>05</a:t>
            </a:r>
            <a:endParaRPr lang="zh-CN" altLang="en-US" sz="2160" dirty="0">
              <a:solidFill>
                <a:schemeClr val="bg1"/>
              </a:solidFill>
              <a:latin typeface="微软雅黑" pitchFamily="34" charset="-122"/>
            </a:endParaRPr>
          </a:p>
        </p:txBody>
      </p:sp>
      <p:sp>
        <p:nvSpPr>
          <p:cNvPr id="28" name="Oval 12"/>
          <p:cNvSpPr>
            <a:spLocks noChangeArrowheads="1"/>
          </p:cNvSpPr>
          <p:nvPr/>
        </p:nvSpPr>
        <p:spPr bwMode="auto">
          <a:xfrm>
            <a:off x="5781255" y="4565024"/>
            <a:ext cx="528454" cy="527249"/>
          </a:xfrm>
          <a:prstGeom prst="ellipse">
            <a:avLst/>
          </a:prstGeom>
          <a:solidFill>
            <a:schemeClr val="accent1"/>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160" dirty="0">
                <a:solidFill>
                  <a:schemeClr val="bg1"/>
                </a:solidFill>
                <a:latin typeface="微软雅黑" pitchFamily="34" charset="-122"/>
              </a:rPr>
              <a:t>04</a:t>
            </a:r>
            <a:endParaRPr lang="zh-CN" altLang="en-US" sz="2160" dirty="0">
              <a:solidFill>
                <a:schemeClr val="bg1"/>
              </a:solidFill>
              <a:latin typeface="微软雅黑" pitchFamily="34" charset="-122"/>
            </a:endParaRPr>
          </a:p>
        </p:txBody>
      </p:sp>
      <p:sp>
        <p:nvSpPr>
          <p:cNvPr id="29" name="Oval 13"/>
          <p:cNvSpPr>
            <a:spLocks noChangeArrowheads="1"/>
          </p:cNvSpPr>
          <p:nvPr/>
        </p:nvSpPr>
        <p:spPr bwMode="auto">
          <a:xfrm>
            <a:off x="5781255" y="2644637"/>
            <a:ext cx="528454" cy="527249"/>
          </a:xfrm>
          <a:prstGeom prst="ellipse">
            <a:avLst/>
          </a:prstGeom>
          <a:solidFill>
            <a:schemeClr val="accent1"/>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160" dirty="0">
                <a:solidFill>
                  <a:schemeClr val="bg1"/>
                </a:solidFill>
                <a:latin typeface="微软雅黑" pitchFamily="34" charset="-122"/>
              </a:rPr>
              <a:t>02</a:t>
            </a:r>
            <a:endParaRPr lang="zh-CN" altLang="en-US" sz="2160" dirty="0">
              <a:solidFill>
                <a:schemeClr val="bg1"/>
              </a:solidFill>
              <a:latin typeface="微软雅黑" pitchFamily="34" charset="-122"/>
            </a:endParaRPr>
          </a:p>
        </p:txBody>
      </p:sp>
      <p:sp>
        <p:nvSpPr>
          <p:cNvPr id="30" name="Oval 14"/>
          <p:cNvSpPr>
            <a:spLocks noChangeArrowheads="1"/>
          </p:cNvSpPr>
          <p:nvPr/>
        </p:nvSpPr>
        <p:spPr bwMode="auto">
          <a:xfrm>
            <a:off x="5986923" y="3604831"/>
            <a:ext cx="527027" cy="527249"/>
          </a:xfrm>
          <a:prstGeom prst="ellipse">
            <a:avLst/>
          </a:prstGeom>
          <a:solidFill>
            <a:schemeClr val="accent1"/>
          </a:solidFill>
          <a:ln>
            <a:noFill/>
          </a:ln>
        </p:spPr>
        <p:txBody>
          <a:bodyPr lIns="0" tIns="0" rIns="0" bIns="0"/>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160" dirty="0">
                <a:solidFill>
                  <a:schemeClr val="bg1"/>
                </a:solidFill>
                <a:latin typeface="微软雅黑" pitchFamily="34" charset="-122"/>
              </a:rPr>
              <a:t>03</a:t>
            </a:r>
            <a:endParaRPr lang="zh-CN" altLang="en-US" sz="2160" dirty="0">
              <a:solidFill>
                <a:schemeClr val="bg1"/>
              </a:solidFill>
              <a:latin typeface="微软雅黑" pitchFamily="34" charset="-122"/>
            </a:endParaRPr>
          </a:p>
        </p:txBody>
      </p:sp>
      <p:pic>
        <p:nvPicPr>
          <p:cNvPr id="31"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758874" y="1989634"/>
            <a:ext cx="4022381" cy="3891333"/>
          </a:xfrm>
          <a:prstGeom prst="ellipse">
            <a:avLst/>
          </a:prstGeom>
          <a:noFill/>
          <a:extLst>
            <a:ext uri="{909E8E84-426E-40DD-AFC4-6F175D3DCCD1}">
              <a14:hiddenFill xmlns:a14="http://schemas.microsoft.com/office/drawing/2010/main">
                <a:solidFill>
                  <a:srgbClr val="FFFFFF"/>
                </a:solidFill>
              </a14:hiddenFill>
            </a:ext>
          </a:extLst>
        </p:spPr>
      </p:pic>
      <p:sp>
        <p:nvSpPr>
          <p:cNvPr id="32" name="Oval 9"/>
          <p:cNvSpPr>
            <a:spLocks noChangeArrowheads="1"/>
          </p:cNvSpPr>
          <p:nvPr/>
        </p:nvSpPr>
        <p:spPr bwMode="auto">
          <a:xfrm>
            <a:off x="1291209" y="4121035"/>
            <a:ext cx="1432152" cy="1432760"/>
          </a:xfrm>
          <a:prstGeom prst="ellipse">
            <a:avLst/>
          </a:prstGeom>
          <a:solidFill>
            <a:schemeClr val="accent1"/>
          </a:solidFill>
          <a:ln>
            <a:noFill/>
          </a:ln>
        </p:spPr>
        <p:txBody>
          <a:bodyPr lIns="82274" tIns="41137" rIns="82274" bIns="41137"/>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560" b="1">
              <a:solidFill>
                <a:schemeClr val="tx1"/>
              </a:solidFill>
              <a:latin typeface="微软雅黑" pitchFamily="34" charset="-122"/>
            </a:endParaRPr>
          </a:p>
        </p:txBody>
      </p:sp>
      <p:sp>
        <p:nvSpPr>
          <p:cNvPr id="33" name="TextBox 18"/>
          <p:cNvSpPr txBox="1">
            <a:spLocks noChangeArrowheads="1"/>
          </p:cNvSpPr>
          <p:nvPr/>
        </p:nvSpPr>
        <p:spPr bwMode="auto">
          <a:xfrm>
            <a:off x="1588809" y="4426543"/>
            <a:ext cx="836956" cy="821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74" tIns="41137" rIns="82274" bIns="4113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400" b="1" dirty="0">
                <a:solidFill>
                  <a:schemeClr val="bg1"/>
                </a:solidFill>
                <a:latin typeface="微软雅黑" pitchFamily="34" charset="-122"/>
              </a:rPr>
              <a:t>战略目标</a:t>
            </a:r>
            <a:endParaRPr lang="en-US" altLang="zh-CN" sz="2400" b="1" dirty="0">
              <a:solidFill>
                <a:schemeClr val="bg1"/>
              </a:solidFill>
              <a:latin typeface="微软雅黑" pitchFamily="34" charset="-122"/>
            </a:endParaRPr>
          </a:p>
        </p:txBody>
      </p:sp>
      <p:sp>
        <p:nvSpPr>
          <p:cNvPr id="34" name="矩形 1"/>
          <p:cNvSpPr>
            <a:spLocks noChangeArrowheads="1"/>
          </p:cNvSpPr>
          <p:nvPr/>
        </p:nvSpPr>
        <p:spPr bwMode="auto">
          <a:xfrm>
            <a:off x="5942155" y="1639976"/>
            <a:ext cx="5434383" cy="7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5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r>
              <a:rPr lang="zh-CN" altLang="en-US" sz="1500" dirty="0" smtClean="0">
                <a:solidFill>
                  <a:schemeClr val="tx1">
                    <a:lumMod val="50000"/>
                    <a:lumOff val="50000"/>
                  </a:schemeClr>
                </a:solidFill>
                <a:latin typeface="微软雅黑" pitchFamily="34" charset="-122"/>
                <a:ea typeface="微软雅黑" pitchFamily="34" charset="-122"/>
                <a:sym typeface="Gill Sans" charset="0"/>
              </a:rPr>
              <a:t>。</a:t>
            </a:r>
            <a:endParaRPr lang="en-US" altLang="zh-CN" sz="15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35" name="矩形 1"/>
          <p:cNvSpPr>
            <a:spLocks noChangeArrowheads="1"/>
          </p:cNvSpPr>
          <p:nvPr/>
        </p:nvSpPr>
        <p:spPr bwMode="auto">
          <a:xfrm>
            <a:off x="6599266" y="2562490"/>
            <a:ext cx="5019667" cy="7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5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r>
              <a:rPr lang="zh-CN" altLang="en-US" sz="1500" dirty="0" smtClean="0">
                <a:solidFill>
                  <a:schemeClr val="tx1">
                    <a:lumMod val="50000"/>
                    <a:lumOff val="50000"/>
                  </a:schemeClr>
                </a:solidFill>
                <a:latin typeface="微软雅黑" pitchFamily="34" charset="-122"/>
                <a:ea typeface="微软雅黑" pitchFamily="34" charset="-122"/>
                <a:sym typeface="Gill Sans" charset="0"/>
              </a:rPr>
              <a:t>。</a:t>
            </a:r>
            <a:endParaRPr lang="en-US" altLang="zh-CN" sz="15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36" name="矩形 1"/>
          <p:cNvSpPr>
            <a:spLocks noChangeArrowheads="1"/>
          </p:cNvSpPr>
          <p:nvPr/>
        </p:nvSpPr>
        <p:spPr bwMode="auto">
          <a:xfrm>
            <a:off x="6737031" y="3583568"/>
            <a:ext cx="5019667" cy="7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5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r>
              <a:rPr lang="zh-CN" altLang="en-US" sz="1500" dirty="0" smtClean="0">
                <a:solidFill>
                  <a:schemeClr val="tx1">
                    <a:lumMod val="50000"/>
                    <a:lumOff val="50000"/>
                  </a:schemeClr>
                </a:solidFill>
                <a:latin typeface="微软雅黑" pitchFamily="34" charset="-122"/>
                <a:ea typeface="微软雅黑" pitchFamily="34" charset="-122"/>
                <a:sym typeface="Gill Sans" charset="0"/>
              </a:rPr>
              <a:t>。</a:t>
            </a:r>
            <a:endParaRPr lang="en-US" altLang="zh-CN" sz="15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37" name="矩形 1"/>
          <p:cNvSpPr>
            <a:spLocks noChangeArrowheads="1"/>
          </p:cNvSpPr>
          <p:nvPr/>
        </p:nvSpPr>
        <p:spPr bwMode="auto">
          <a:xfrm>
            <a:off x="6599266" y="4509914"/>
            <a:ext cx="5019667" cy="7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5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endParaRPr lang="en-US" altLang="zh-CN" sz="15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38" name="矩形 1"/>
          <p:cNvSpPr>
            <a:spLocks noChangeArrowheads="1"/>
          </p:cNvSpPr>
          <p:nvPr/>
        </p:nvSpPr>
        <p:spPr bwMode="auto">
          <a:xfrm>
            <a:off x="5942155" y="5373776"/>
            <a:ext cx="5434383" cy="74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50000"/>
              </a:lnSpc>
              <a:spcBef>
                <a:spcPct val="0"/>
              </a:spcBef>
              <a:spcAft>
                <a:spcPct val="0"/>
              </a:spcAft>
            </a:pPr>
            <a:r>
              <a:rPr lang="zh-CN" altLang="en-US" sz="15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此处添加详细文本描述，建议与标题相关并符合整体语言风格，语言描述尽量简洁生动。</a:t>
            </a:r>
            <a:endParaRPr lang="en-US" altLang="zh-CN" sz="15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Tree>
    <p:extLst>
      <p:ext uri="{BB962C8B-B14F-4D97-AF65-F5344CB8AC3E}">
        <p14:creationId xmlns:p14="http://schemas.microsoft.com/office/powerpoint/2010/main" val="1288354431"/>
      </p:ext>
    </p:extLst>
  </p:cSld>
  <p:clrMapOvr>
    <a:masterClrMapping/>
  </p:clrMapOvr>
  <mc:AlternateContent xmlns:mc="http://schemas.openxmlformats.org/markup-compatibility/2006" xmlns:p14="http://schemas.microsoft.com/office/powerpoint/2010/main">
    <mc:Choice Requires="p14">
      <p:transition spd="med" p14:dur="700" advClick="0" advTm="10191">
        <p:fade/>
      </p:transition>
    </mc:Choice>
    <mc:Fallback xmlns="">
      <p:transition spd="med" advClick="0" advTm="101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1)">
                                      <p:cBhvr>
                                        <p:cTn id="7" dur="1000"/>
                                        <p:tgtEl>
                                          <p:spTgt spid="31"/>
                                        </p:tgtEl>
                                      </p:cBhvr>
                                    </p:animEffect>
                                  </p:childTnLst>
                                </p:cTn>
                              </p:par>
                            </p:childTnLst>
                          </p:cTn>
                        </p:par>
                        <p:par>
                          <p:cTn id="8" fill="hold">
                            <p:stCondLst>
                              <p:cond delay="1000"/>
                            </p:stCondLst>
                            <p:childTnLst>
                              <p:par>
                                <p:cTn id="9" presetID="21" presetClass="entr" presetSubtype="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heel(2)">
                                      <p:cBhvr>
                                        <p:cTn id="11" dur="750"/>
                                        <p:tgtEl>
                                          <p:spTgt spid="25"/>
                                        </p:tgtEl>
                                      </p:cBhvr>
                                    </p:animEffect>
                                  </p:childTnLst>
                                </p:cTn>
                              </p:par>
                            </p:childTnLst>
                          </p:cTn>
                        </p:par>
                        <p:par>
                          <p:cTn id="12" fill="hold">
                            <p:stCondLst>
                              <p:cond delay="1750"/>
                            </p:stCondLst>
                            <p:childTnLst>
                              <p:par>
                                <p:cTn id="13" presetID="52"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Scale>
                                      <p:cBhvr>
                                        <p:cTn id="15"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32"/>
                                        </p:tgtEl>
                                        <p:attrNameLst>
                                          <p:attrName>ppt_x,ppt_y</p:attrName>
                                        </p:attrNameLst>
                                      </p:cBhvr>
                                      <p:rCtr x="0" y="0"/>
                                    </p:animMotion>
                                    <p:animEffect transition="in" filter="fade">
                                      <p:cBhvr>
                                        <p:cTn id="17" dur="1000"/>
                                        <p:tgtEl>
                                          <p:spTgt spid="32"/>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Scale>
                                      <p:cBhvr>
                                        <p:cTn id="20"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33"/>
                                        </p:tgtEl>
                                        <p:attrNameLst>
                                          <p:attrName>ppt_x,ppt_y</p:attrName>
                                        </p:attrNameLst>
                                      </p:cBhvr>
                                      <p:rCtr x="0" y="0"/>
                                    </p:animMotion>
                                    <p:animEffect transition="in" filter="fade">
                                      <p:cBhvr>
                                        <p:cTn id="22" dur="1000"/>
                                        <p:tgtEl>
                                          <p:spTgt spid="33"/>
                                        </p:tgtEl>
                                      </p:cBhvr>
                                    </p:animEffect>
                                  </p:childTnLst>
                                </p:cTn>
                              </p:par>
                            </p:childTnLst>
                          </p:cTn>
                        </p:par>
                        <p:par>
                          <p:cTn id="23" fill="hold">
                            <p:stCondLst>
                              <p:cond delay="2750"/>
                            </p:stCondLst>
                            <p:childTnLst>
                              <p:par>
                                <p:cTn id="24" presetID="1"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par>
                                <p:cTn id="34" presetID="35" presetClass="path" presetSubtype="0" accel="50000" decel="50000" fill="hold" grpId="1" nodeType="withEffect">
                                  <p:stCondLst>
                                    <p:cond delay="0"/>
                                  </p:stCondLst>
                                  <p:childTnLst>
                                    <p:animMotion origin="layout" path="M -3.05556E-6 -6.17284E-7 L -0.17361 0.29043 " pathEditMode="relative" rAng="0" ptsTypes="AA">
                                      <p:cBhvr>
                                        <p:cTn id="35" dur="500" spd="-99900" fill="hold"/>
                                        <p:tgtEl>
                                          <p:spTgt spid="26"/>
                                        </p:tgtEl>
                                        <p:attrNameLst>
                                          <p:attrName>ppt_x,ppt_y</p:attrName>
                                        </p:attrNameLst>
                                      </p:cBhvr>
                                      <p:rCtr x="-8681" y="14506"/>
                                    </p:animMotion>
                                  </p:childTnLst>
                                </p:cTn>
                              </p:par>
                              <p:par>
                                <p:cTn id="36" presetID="35" presetClass="path" presetSubtype="0" accel="50000" decel="50000" fill="hold" grpId="1" nodeType="withEffect">
                                  <p:stCondLst>
                                    <p:cond delay="0"/>
                                  </p:stCondLst>
                                  <p:childTnLst>
                                    <p:animMotion origin="layout" path="M 4.44444E-6 2.83951E-6 L -0.23143 0.15555 " pathEditMode="relative" rAng="0" ptsTypes="AA">
                                      <p:cBhvr>
                                        <p:cTn id="37" dur="500" spd="-99900" fill="hold"/>
                                        <p:tgtEl>
                                          <p:spTgt spid="29"/>
                                        </p:tgtEl>
                                        <p:attrNameLst>
                                          <p:attrName>ppt_x,ppt_y</p:attrName>
                                        </p:attrNameLst>
                                      </p:cBhvr>
                                      <p:rCtr x="-11580" y="7778"/>
                                    </p:animMotion>
                                  </p:childTnLst>
                                </p:cTn>
                              </p:par>
                              <p:par>
                                <p:cTn id="38" presetID="35" presetClass="path" presetSubtype="0" accel="50000" decel="50000" fill="hold" grpId="1" nodeType="withEffect">
                                  <p:stCondLst>
                                    <p:cond delay="0"/>
                                  </p:stCondLst>
                                  <p:childTnLst>
                                    <p:animMotion origin="layout" path="M -1.94444E-6 -2.71605E-6 L -0.25 -2.71605E-6 " pathEditMode="relative" rAng="0" ptsTypes="AA">
                                      <p:cBhvr>
                                        <p:cTn id="39" dur="500" spd="-99900" fill="hold"/>
                                        <p:tgtEl>
                                          <p:spTgt spid="30"/>
                                        </p:tgtEl>
                                        <p:attrNameLst>
                                          <p:attrName>ppt_x,ppt_y</p:attrName>
                                        </p:attrNameLst>
                                      </p:cBhvr>
                                      <p:rCtr x="-12500" y="0"/>
                                    </p:animMotion>
                                  </p:childTnLst>
                                </p:cTn>
                              </p:par>
                              <p:par>
                                <p:cTn id="40" presetID="35" presetClass="path" presetSubtype="0" accel="50000" decel="50000" fill="hold" grpId="1" nodeType="withEffect">
                                  <p:stCondLst>
                                    <p:cond delay="0"/>
                                  </p:stCondLst>
                                  <p:childTnLst>
                                    <p:animMotion origin="layout" path="M 4.44444E-6 1.7284E-6 L -0.23143 -0.15556 " pathEditMode="relative" rAng="0" ptsTypes="AA">
                                      <p:cBhvr>
                                        <p:cTn id="41" dur="500" spd="-99900" fill="hold"/>
                                        <p:tgtEl>
                                          <p:spTgt spid="28"/>
                                        </p:tgtEl>
                                        <p:attrNameLst>
                                          <p:attrName>ppt_x,ppt_y</p:attrName>
                                        </p:attrNameLst>
                                      </p:cBhvr>
                                      <p:rCtr x="-11580" y="-7778"/>
                                    </p:animMotion>
                                  </p:childTnLst>
                                </p:cTn>
                              </p:par>
                              <p:par>
                                <p:cTn id="42" presetID="35" presetClass="path" presetSubtype="0" accel="50000" decel="50000" fill="hold" grpId="1" nodeType="withEffect">
                                  <p:stCondLst>
                                    <p:cond delay="0"/>
                                  </p:stCondLst>
                                  <p:childTnLst>
                                    <p:animMotion origin="layout" path="M -3.05556E-6 -3.45679E-6 L -0.17361 -0.29043 " pathEditMode="relative" rAng="0" ptsTypes="AA">
                                      <p:cBhvr>
                                        <p:cTn id="43" dur="500" spd="-99900" fill="hold"/>
                                        <p:tgtEl>
                                          <p:spTgt spid="27"/>
                                        </p:tgtEl>
                                        <p:attrNameLst>
                                          <p:attrName>ppt_x,ppt_y</p:attrName>
                                        </p:attrNameLst>
                                      </p:cBhvr>
                                      <p:rCtr x="-8681" y="-14537"/>
                                    </p:animMotion>
                                  </p:childTnLst>
                                </p:cTn>
                              </p:par>
                            </p:childTnLst>
                          </p:cTn>
                        </p:par>
                        <p:par>
                          <p:cTn id="44" fill="hold">
                            <p:stCondLst>
                              <p:cond delay="3250"/>
                            </p:stCondLst>
                            <p:childTnLst>
                              <p:par>
                                <p:cTn id="45" presetID="2" presetClass="entr" presetSubtype="2" decel="53333"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750" fill="hold"/>
                                        <p:tgtEl>
                                          <p:spTgt spid="34"/>
                                        </p:tgtEl>
                                        <p:attrNameLst>
                                          <p:attrName>ppt_x</p:attrName>
                                        </p:attrNameLst>
                                      </p:cBhvr>
                                      <p:tavLst>
                                        <p:tav tm="0">
                                          <p:val>
                                            <p:strVal val="1+#ppt_w/2"/>
                                          </p:val>
                                        </p:tav>
                                        <p:tav tm="100000">
                                          <p:val>
                                            <p:strVal val="#ppt_x"/>
                                          </p:val>
                                        </p:tav>
                                      </p:tavLst>
                                    </p:anim>
                                    <p:anim calcmode="lin" valueType="num">
                                      <p:cBhvr additive="base">
                                        <p:cTn id="48" dur="75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2" decel="53333" fill="hold" grpId="0" nodeType="withEffect">
                                  <p:stCondLst>
                                    <p:cond delay="25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750" fill="hold"/>
                                        <p:tgtEl>
                                          <p:spTgt spid="35"/>
                                        </p:tgtEl>
                                        <p:attrNameLst>
                                          <p:attrName>ppt_x</p:attrName>
                                        </p:attrNameLst>
                                      </p:cBhvr>
                                      <p:tavLst>
                                        <p:tav tm="0">
                                          <p:val>
                                            <p:strVal val="1+#ppt_w/2"/>
                                          </p:val>
                                        </p:tav>
                                        <p:tav tm="100000">
                                          <p:val>
                                            <p:strVal val="#ppt_x"/>
                                          </p:val>
                                        </p:tav>
                                      </p:tavLst>
                                    </p:anim>
                                    <p:anim calcmode="lin" valueType="num">
                                      <p:cBhvr additive="base">
                                        <p:cTn id="52" dur="750" fill="hold"/>
                                        <p:tgtEl>
                                          <p:spTgt spid="35"/>
                                        </p:tgtEl>
                                        <p:attrNameLst>
                                          <p:attrName>ppt_y</p:attrName>
                                        </p:attrNameLst>
                                      </p:cBhvr>
                                      <p:tavLst>
                                        <p:tav tm="0">
                                          <p:val>
                                            <p:strVal val="#ppt_y"/>
                                          </p:val>
                                        </p:tav>
                                        <p:tav tm="100000">
                                          <p:val>
                                            <p:strVal val="#ppt_y"/>
                                          </p:val>
                                        </p:tav>
                                      </p:tavLst>
                                    </p:anim>
                                  </p:childTnLst>
                                </p:cTn>
                              </p:par>
                              <p:par>
                                <p:cTn id="53" presetID="2" presetClass="entr" presetSubtype="2" decel="53333" fill="hold" grpId="0" nodeType="withEffect">
                                  <p:stCondLst>
                                    <p:cond delay="50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1+#ppt_w/2"/>
                                          </p:val>
                                        </p:tav>
                                        <p:tav tm="100000">
                                          <p:val>
                                            <p:strVal val="#ppt_x"/>
                                          </p:val>
                                        </p:tav>
                                      </p:tavLst>
                                    </p:anim>
                                    <p:anim calcmode="lin" valueType="num">
                                      <p:cBhvr additive="base">
                                        <p:cTn id="56" dur="750" fill="hold"/>
                                        <p:tgtEl>
                                          <p:spTgt spid="36"/>
                                        </p:tgtEl>
                                        <p:attrNameLst>
                                          <p:attrName>ppt_y</p:attrName>
                                        </p:attrNameLst>
                                      </p:cBhvr>
                                      <p:tavLst>
                                        <p:tav tm="0">
                                          <p:val>
                                            <p:strVal val="#ppt_y"/>
                                          </p:val>
                                        </p:tav>
                                        <p:tav tm="100000">
                                          <p:val>
                                            <p:strVal val="#ppt_y"/>
                                          </p:val>
                                        </p:tav>
                                      </p:tavLst>
                                    </p:anim>
                                  </p:childTnLst>
                                </p:cTn>
                              </p:par>
                              <p:par>
                                <p:cTn id="57" presetID="2" presetClass="entr" presetSubtype="2" decel="53333" fill="hold" grpId="0" nodeType="withEffect">
                                  <p:stCondLst>
                                    <p:cond delay="75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1+#ppt_w/2"/>
                                          </p:val>
                                        </p:tav>
                                        <p:tav tm="100000">
                                          <p:val>
                                            <p:strVal val="#ppt_x"/>
                                          </p:val>
                                        </p:tav>
                                      </p:tavLst>
                                    </p:anim>
                                    <p:anim calcmode="lin" valueType="num">
                                      <p:cBhvr additive="base">
                                        <p:cTn id="60" dur="750" fill="hold"/>
                                        <p:tgtEl>
                                          <p:spTgt spid="37"/>
                                        </p:tgtEl>
                                        <p:attrNameLst>
                                          <p:attrName>ppt_y</p:attrName>
                                        </p:attrNameLst>
                                      </p:cBhvr>
                                      <p:tavLst>
                                        <p:tav tm="0">
                                          <p:val>
                                            <p:strVal val="#ppt_y"/>
                                          </p:val>
                                        </p:tav>
                                        <p:tav tm="100000">
                                          <p:val>
                                            <p:strVal val="#ppt_y"/>
                                          </p:val>
                                        </p:tav>
                                      </p:tavLst>
                                    </p:anim>
                                  </p:childTnLst>
                                </p:cTn>
                              </p:par>
                              <p:par>
                                <p:cTn id="61" presetID="2" presetClass="entr" presetSubtype="2" decel="53333" fill="hold" grpId="0" nodeType="withEffect">
                                  <p:stCondLst>
                                    <p:cond delay="100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750" fill="hold"/>
                                        <p:tgtEl>
                                          <p:spTgt spid="38"/>
                                        </p:tgtEl>
                                        <p:attrNameLst>
                                          <p:attrName>ppt_x</p:attrName>
                                        </p:attrNameLst>
                                      </p:cBhvr>
                                      <p:tavLst>
                                        <p:tav tm="0">
                                          <p:val>
                                            <p:strVal val="1+#ppt_w/2"/>
                                          </p:val>
                                        </p:tav>
                                        <p:tav tm="100000">
                                          <p:val>
                                            <p:strVal val="#ppt_x"/>
                                          </p:val>
                                        </p:tav>
                                      </p:tavLst>
                                    </p:anim>
                                    <p:anim calcmode="lin" valueType="num">
                                      <p:cBhvr additive="base">
                                        <p:cTn id="64"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autoUpdateAnimBg="0"/>
      <p:bldP spid="26" grpId="1" animBg="1" autoUpdateAnimBg="0"/>
      <p:bldP spid="27" grpId="0" animBg="1" autoUpdateAnimBg="0"/>
      <p:bldP spid="27" grpId="1" animBg="1" autoUpdateAnimBg="0"/>
      <p:bldP spid="28" grpId="0" animBg="1" autoUpdateAnimBg="0"/>
      <p:bldP spid="28" grpId="1" animBg="1" autoUpdateAnimBg="0"/>
      <p:bldP spid="29" grpId="0" animBg="1" autoUpdateAnimBg="0"/>
      <p:bldP spid="29" grpId="1" animBg="1" autoUpdateAnimBg="0"/>
      <p:bldP spid="30" grpId="0" animBg="1" autoUpdateAnimBg="0"/>
      <p:bldP spid="30" grpId="1" animBg="1" autoUpdateAnimBg="0"/>
      <p:bldP spid="32" grpId="0" animBg="1" autoUpdateAnimBg="0"/>
      <p:bldP spid="33" grpId="0" autoUpdateAnimBg="0"/>
      <p:bldP spid="34" grpId="0"/>
      <p:bldP spid="35" grpId="0"/>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2595387" y="1799183"/>
            <a:ext cx="2753957" cy="647134"/>
          </a:xfrm>
          <a:prstGeom prst="roundRect">
            <a:avLst>
              <a:gd name="adj" fmla="val 50000"/>
            </a:avLst>
          </a:prstGeom>
          <a:solidFill>
            <a:schemeClr val="accent1"/>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58" name="文本框 12"/>
          <p:cNvSpPr txBox="1"/>
          <p:nvPr/>
        </p:nvSpPr>
        <p:spPr bwMode="auto">
          <a:xfrm>
            <a:off x="3106235" y="1887743"/>
            <a:ext cx="2031220" cy="461614"/>
          </a:xfrm>
          <a:prstGeom prst="rect">
            <a:avLst/>
          </a:prstGeom>
          <a:noFill/>
          <a:ln>
            <a:noFill/>
          </a:ln>
        </p:spPr>
        <p:txBody>
          <a:bodyPr wrap="none" lIns="91388" tIns="45695" rIns="91388" bIns="45695">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9" name="Freeform 12"/>
          <p:cNvSpPr>
            <a:spLocks noEditPoints="1"/>
          </p:cNvSpPr>
          <p:nvPr/>
        </p:nvSpPr>
        <p:spPr bwMode="auto">
          <a:xfrm>
            <a:off x="1809567" y="1799183"/>
            <a:ext cx="559874" cy="562525"/>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0" name="圆角矩形 59"/>
          <p:cNvSpPr/>
          <p:nvPr/>
        </p:nvSpPr>
        <p:spPr bwMode="auto">
          <a:xfrm>
            <a:off x="2641469" y="2932932"/>
            <a:ext cx="2753578" cy="645297"/>
          </a:xfrm>
          <a:prstGeom prst="roundRect">
            <a:avLst>
              <a:gd name="adj" fmla="val 50000"/>
            </a:avLst>
          </a:prstGeom>
          <a:solidFill>
            <a:schemeClr val="accent2"/>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1793571" y="2924236"/>
            <a:ext cx="591868" cy="594539"/>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2" name="圆角矩形 61"/>
          <p:cNvSpPr/>
          <p:nvPr/>
        </p:nvSpPr>
        <p:spPr bwMode="auto">
          <a:xfrm>
            <a:off x="2653058" y="4056146"/>
            <a:ext cx="2752434" cy="644847"/>
          </a:xfrm>
          <a:prstGeom prst="roundRect">
            <a:avLst>
              <a:gd name="adj" fmla="val 50000"/>
            </a:avLst>
          </a:prstGeom>
          <a:solidFill>
            <a:schemeClr val="accent1"/>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3" name="Freeform 22"/>
          <p:cNvSpPr>
            <a:spLocks noEditPoints="1"/>
          </p:cNvSpPr>
          <p:nvPr/>
        </p:nvSpPr>
        <p:spPr bwMode="auto">
          <a:xfrm>
            <a:off x="1781165" y="4111027"/>
            <a:ext cx="644427" cy="521365"/>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4" name="圆角矩形 63"/>
          <p:cNvSpPr/>
          <p:nvPr/>
        </p:nvSpPr>
        <p:spPr bwMode="auto">
          <a:xfrm>
            <a:off x="2618437" y="5178909"/>
            <a:ext cx="2753763" cy="647249"/>
          </a:xfrm>
          <a:prstGeom prst="roundRect">
            <a:avLst>
              <a:gd name="adj" fmla="val 50000"/>
            </a:avLst>
          </a:prstGeom>
          <a:solidFill>
            <a:schemeClr val="accent2"/>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5" name="Freeform 24"/>
          <p:cNvSpPr>
            <a:spLocks noEditPoints="1"/>
          </p:cNvSpPr>
          <p:nvPr/>
        </p:nvSpPr>
        <p:spPr bwMode="auto">
          <a:xfrm>
            <a:off x="1775289" y="5181197"/>
            <a:ext cx="628432" cy="649420"/>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91388" tIns="45695" rIns="91388" bIns="45695"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5589229" y="2937467"/>
            <a:ext cx="4729898" cy="584862"/>
          </a:xfrm>
          <a:prstGeom prst="rect">
            <a:avLst/>
          </a:prstGeom>
          <a:noFill/>
        </p:spPr>
        <p:txBody>
          <a:bodyPr wrap="square" lIns="91388" tIns="45695" rIns="91388" bIns="45695" rtlCol="0">
            <a:spAutoFit/>
          </a:bodyPr>
          <a:lstStyle/>
          <a:p>
            <a:pPr>
              <a:spcBef>
                <a:spcPct val="0"/>
              </a:spcBef>
            </a:pPr>
            <a:r>
              <a:rPr lang="zh-CN" altLang="en-US" sz="16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7" name="TextBox 66"/>
          <p:cNvSpPr txBox="1"/>
          <p:nvPr/>
        </p:nvSpPr>
        <p:spPr>
          <a:xfrm>
            <a:off x="5589229" y="4060682"/>
            <a:ext cx="4729898" cy="584862"/>
          </a:xfrm>
          <a:prstGeom prst="rect">
            <a:avLst/>
          </a:prstGeom>
          <a:noFill/>
        </p:spPr>
        <p:txBody>
          <a:bodyPr wrap="square" lIns="91388" tIns="45695" rIns="91388" bIns="45695" rtlCol="0">
            <a:spAutoFit/>
          </a:bodyPr>
          <a:lstStyle/>
          <a:p>
            <a:pPr>
              <a:spcBef>
                <a:spcPct val="0"/>
              </a:spcBef>
            </a:pPr>
            <a:r>
              <a:rPr lang="zh-CN" altLang="en-US" sz="16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8" name="TextBox 67"/>
          <p:cNvSpPr txBox="1"/>
          <p:nvPr/>
        </p:nvSpPr>
        <p:spPr>
          <a:xfrm>
            <a:off x="5589229" y="5183447"/>
            <a:ext cx="4729898" cy="584862"/>
          </a:xfrm>
          <a:prstGeom prst="rect">
            <a:avLst/>
          </a:prstGeom>
          <a:noFill/>
        </p:spPr>
        <p:txBody>
          <a:bodyPr wrap="square" lIns="91388" tIns="45695" rIns="91388" bIns="45695" rtlCol="0">
            <a:spAutoFit/>
          </a:bodyPr>
          <a:lstStyle/>
          <a:p>
            <a:pPr>
              <a:spcBef>
                <a:spcPct val="0"/>
              </a:spcBef>
            </a:pPr>
            <a:r>
              <a:rPr lang="zh-CN" altLang="en-US" sz="16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69" name="TextBox 68"/>
          <p:cNvSpPr txBox="1"/>
          <p:nvPr/>
        </p:nvSpPr>
        <p:spPr>
          <a:xfrm>
            <a:off x="5589229" y="1803720"/>
            <a:ext cx="4729898" cy="584862"/>
          </a:xfrm>
          <a:prstGeom prst="rect">
            <a:avLst/>
          </a:prstGeom>
          <a:noFill/>
        </p:spPr>
        <p:txBody>
          <a:bodyPr wrap="square" lIns="91388" tIns="45695" rIns="91388" bIns="45695" rtlCol="0">
            <a:spAutoFit/>
          </a:bodyPr>
          <a:lstStyle/>
          <a:p>
            <a:pPr>
              <a:spcBef>
                <a:spcPct val="0"/>
              </a:spcBef>
            </a:pPr>
            <a:r>
              <a:rPr lang="zh-CN" altLang="en-US" sz="16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70" name="文本框 12"/>
          <p:cNvSpPr txBox="1"/>
          <p:nvPr/>
        </p:nvSpPr>
        <p:spPr bwMode="auto">
          <a:xfrm>
            <a:off x="3106235" y="3047832"/>
            <a:ext cx="2031220" cy="461614"/>
          </a:xfrm>
          <a:prstGeom prst="rect">
            <a:avLst/>
          </a:prstGeom>
          <a:noFill/>
          <a:ln>
            <a:noFill/>
          </a:ln>
        </p:spPr>
        <p:txBody>
          <a:bodyPr wrap="none" lIns="91388" tIns="45695" rIns="91388" bIns="45695">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1" name="文本框 12"/>
          <p:cNvSpPr txBox="1"/>
          <p:nvPr/>
        </p:nvSpPr>
        <p:spPr bwMode="auto">
          <a:xfrm>
            <a:off x="3070589" y="4163961"/>
            <a:ext cx="2031220" cy="461614"/>
          </a:xfrm>
          <a:prstGeom prst="rect">
            <a:avLst/>
          </a:prstGeom>
          <a:noFill/>
          <a:ln>
            <a:noFill/>
          </a:ln>
        </p:spPr>
        <p:txBody>
          <a:bodyPr wrap="none" lIns="91388" tIns="45695" rIns="91388" bIns="45695">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2" name="文本框 12"/>
          <p:cNvSpPr txBox="1"/>
          <p:nvPr/>
        </p:nvSpPr>
        <p:spPr bwMode="auto">
          <a:xfrm>
            <a:off x="3106235" y="5294787"/>
            <a:ext cx="2031220" cy="461614"/>
          </a:xfrm>
          <a:prstGeom prst="rect">
            <a:avLst/>
          </a:prstGeom>
          <a:noFill/>
          <a:ln>
            <a:noFill/>
          </a:ln>
        </p:spPr>
        <p:txBody>
          <a:bodyPr wrap="none" lIns="91388" tIns="45695" rIns="91388" bIns="45695">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19" name="TextBox 18"/>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0" name="直接连接符 19"/>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177265"/>
      </p:ext>
    </p:extLst>
  </p:cSld>
  <p:clrMapOvr>
    <a:masterClrMapping/>
  </p:clrMapOvr>
  <mc:AlternateContent xmlns:mc="http://schemas.openxmlformats.org/markup-compatibility/2006" xmlns:p14="http://schemas.microsoft.com/office/powerpoint/2010/main">
    <mc:Choice Requires="p14">
      <p:transition spd="med" p14:dur="700" advClick="0" advTm="7825">
        <p:fade/>
      </p:transition>
    </mc:Choice>
    <mc:Fallback xmlns="">
      <p:transition spd="med" advClick="0" advTm="782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4823" cy="6859588"/>
          </a:xfrm>
          <a:prstGeom prst="rect">
            <a:avLst/>
          </a:prstGeom>
        </p:spPr>
      </p:pic>
      <p:sp>
        <p:nvSpPr>
          <p:cNvPr id="22" name="Rectangle 2"/>
          <p:cNvSpPr>
            <a:spLocks noChangeArrowheads="1"/>
          </p:cNvSpPr>
          <p:nvPr/>
        </p:nvSpPr>
        <p:spPr bwMode="auto">
          <a:xfrm>
            <a:off x="3119264" y="2191480"/>
            <a:ext cx="9071150" cy="2198644"/>
          </a:xfrm>
          <a:prstGeom prst="rect">
            <a:avLst/>
          </a:prstGeom>
          <a:solidFill>
            <a:schemeClr val="accent1"/>
          </a:solidFill>
          <a:ln w="9525">
            <a:noFill/>
            <a:miter lim="800000"/>
            <a:headEnd/>
            <a:tailEnd/>
          </a:ln>
        </p:spPr>
        <p:txBody>
          <a:bodyPr wrap="none" lIns="121917" tIns="60958" rIns="121917" bIns="60958" anchor="ctr"/>
          <a:lstStyle/>
          <a:p>
            <a:endParaRPr lang="zh-CN" altLang="en-US" sz="2100">
              <a:latin typeface="Calibri" pitchFamily="34" charset="0"/>
            </a:endParaRPr>
          </a:p>
        </p:txBody>
      </p:sp>
      <p:sp>
        <p:nvSpPr>
          <p:cNvPr id="23" name="矩形 22"/>
          <p:cNvSpPr/>
          <p:nvPr/>
        </p:nvSpPr>
        <p:spPr>
          <a:xfrm>
            <a:off x="2" y="2191480"/>
            <a:ext cx="3119262" cy="21986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defTabSz="1473610">
              <a:defRPr/>
            </a:pPr>
            <a:endParaRPr lang="zh-CN" altLang="en-US" sz="2100"/>
          </a:p>
        </p:txBody>
      </p:sp>
      <p:sp>
        <p:nvSpPr>
          <p:cNvPr id="24" name="Text Box 2"/>
          <p:cNvSpPr txBox="1">
            <a:spLocks noChangeArrowheads="1"/>
          </p:cNvSpPr>
          <p:nvPr/>
        </p:nvSpPr>
        <p:spPr bwMode="auto">
          <a:xfrm>
            <a:off x="3599254" y="2565499"/>
            <a:ext cx="6477583" cy="861974"/>
          </a:xfrm>
          <a:prstGeom prst="rect">
            <a:avLst/>
          </a:prstGeom>
          <a:noFill/>
          <a:ln w="9525">
            <a:noFill/>
            <a:miter lim="800000"/>
            <a:headEnd/>
            <a:tailEnd/>
          </a:ln>
        </p:spPr>
        <p:txBody>
          <a:bodyPr wrap="square" lIns="121917" tIns="60958" rIns="121917" bIns="60958">
            <a:spAutoFit/>
          </a:bodyPr>
          <a:lstStyle/>
          <a:p>
            <a:pPr lvl="0">
              <a:defRPr/>
            </a:pPr>
            <a:r>
              <a:rPr lang="zh-CN" altLang="en-US" sz="4800" b="1" kern="0" dirty="0" smtClean="0">
                <a:solidFill>
                  <a:schemeClr val="bg1"/>
                </a:solidFill>
                <a:latin typeface="微软雅黑" pitchFamily="34" charset="-122"/>
                <a:ea typeface="微软雅黑" pitchFamily="34" charset="-122"/>
              </a:rPr>
              <a:t>教学反思</a:t>
            </a:r>
            <a:endParaRPr lang="zh-CN" altLang="en-US" sz="4800" b="1" kern="0" dirty="0">
              <a:solidFill>
                <a:schemeClr val="bg1"/>
              </a:solidFill>
              <a:latin typeface="微软雅黑" pitchFamily="34" charset="-122"/>
              <a:ea typeface="微软雅黑" pitchFamily="34" charset="-122"/>
            </a:endParaRPr>
          </a:p>
        </p:txBody>
      </p:sp>
      <p:sp>
        <p:nvSpPr>
          <p:cNvPr id="25" name="Text Box 2"/>
          <p:cNvSpPr txBox="1">
            <a:spLocks noChangeArrowheads="1"/>
          </p:cNvSpPr>
          <p:nvPr/>
        </p:nvSpPr>
        <p:spPr bwMode="auto">
          <a:xfrm>
            <a:off x="3665096" y="3525828"/>
            <a:ext cx="6411741" cy="415494"/>
          </a:xfrm>
          <a:prstGeom prst="rect">
            <a:avLst/>
          </a:prstGeom>
          <a:noFill/>
          <a:ln w="9525">
            <a:noFill/>
            <a:miter lim="800000"/>
            <a:headEnd/>
            <a:tailEnd/>
          </a:ln>
        </p:spPr>
        <p:txBody>
          <a:bodyPr wrap="square" lIns="121917" tIns="60958" rIns="121917" bIns="60958">
            <a:spAutoFit/>
          </a:bodyPr>
          <a:lstStyle/>
          <a:p>
            <a:pPr lvl="0">
              <a:defRPr/>
            </a:pPr>
            <a:r>
              <a:rPr lang="zh-CN" altLang="en-US" sz="1900" kern="0" dirty="0">
                <a:solidFill>
                  <a:schemeClr val="bg1"/>
                </a:solidFill>
                <a:latin typeface="微软雅黑" pitchFamily="34" charset="-122"/>
                <a:ea typeface="微软雅黑" pitchFamily="34" charset="-122"/>
              </a:rPr>
              <a:t>点击录入此部分的内容及说明，简单扼要。</a:t>
            </a:r>
          </a:p>
        </p:txBody>
      </p:sp>
      <p:sp>
        <p:nvSpPr>
          <p:cNvPr id="7" name="TextBox 6"/>
          <p:cNvSpPr txBox="1"/>
          <p:nvPr/>
        </p:nvSpPr>
        <p:spPr>
          <a:xfrm>
            <a:off x="665948" y="2364910"/>
            <a:ext cx="1804106" cy="1929180"/>
          </a:xfrm>
          <a:prstGeom prst="rect">
            <a:avLst/>
          </a:prstGeom>
          <a:noFill/>
        </p:spPr>
        <p:txBody>
          <a:bodyPr wrap="none" lIns="121917" tIns="60958" rIns="121917" bIns="60958" rtlCol="0">
            <a:spAutoFit/>
          </a:bodyPr>
          <a:lstStyle/>
          <a:p>
            <a:pPr algn="ctr"/>
            <a:r>
              <a:rPr lang="en-US" altLang="zh-CN" sz="11700" dirty="0">
                <a:solidFill>
                  <a:schemeClr val="bg1"/>
                </a:solidFill>
                <a:latin typeface="Impact" panose="020B0806030902050204" pitchFamily="34" charset="0"/>
                <a:ea typeface="微软雅黑" panose="020B0503020204020204" pitchFamily="34" charset="-122"/>
              </a:rPr>
              <a:t>04</a:t>
            </a:r>
            <a:endParaRPr lang="zh-CN" altLang="en-US" sz="11700" dirty="0">
              <a:solidFill>
                <a:schemeClr val="bg1"/>
              </a:solidFill>
              <a:latin typeface="Impact" panose="020B0806030902050204" pitchFamily="34" charset="0"/>
              <a:ea typeface="微软雅黑" panose="020B0503020204020204" pitchFamily="34" charset="-122"/>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5526" y="2296210"/>
            <a:ext cx="3146360" cy="2066579"/>
          </a:xfrm>
          <a:prstGeom prst="rect">
            <a:avLst/>
          </a:prstGeom>
        </p:spPr>
      </p:pic>
    </p:spTree>
    <p:extLst>
      <p:ext uri="{BB962C8B-B14F-4D97-AF65-F5344CB8AC3E}">
        <p14:creationId xmlns:p14="http://schemas.microsoft.com/office/powerpoint/2010/main" val="931121593"/>
      </p:ext>
    </p:extLst>
  </p:cSld>
  <p:clrMapOvr>
    <a:masterClrMapping/>
  </p:clrMapOvr>
  <mc:AlternateContent xmlns:mc="http://schemas.openxmlformats.org/markup-compatibility/2006" xmlns:p14="http://schemas.microsoft.com/office/powerpoint/2010/main">
    <mc:Choice Requires="p14">
      <p:transition spd="med" p14:dur="700" advClick="0" advTm="4590">
        <p:fade/>
      </p:transition>
    </mc:Choice>
    <mc:Fallback xmlns="">
      <p:transition spd="med" advClick="0" advTm="45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0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949179" y="1930911"/>
            <a:ext cx="1677162" cy="515437"/>
          </a:xfrm>
          <a:prstGeom prst="homePlate">
            <a:avLst/>
          </a:prstGeom>
          <a:solidFill>
            <a:schemeClr val="accent1"/>
          </a:solidFill>
          <a:ln w="3175" cap="flat" cmpd="sng">
            <a:noFill/>
            <a:bevel/>
            <a:headEnd/>
            <a:tailEnd/>
          </a:ln>
        </p:spPr>
        <p:txBody>
          <a:bodyPr lIns="82822" tIns="41410" rIns="82822" bIns="41410" anchor="ctr"/>
          <a:lstStyle/>
          <a:p>
            <a:pPr algn="ctr"/>
            <a:endParaRPr lang="zh-CN" altLang="en-US" sz="19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3130916" y="2013167"/>
            <a:ext cx="1408433"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a:r>
              <a:rPr lang="zh-CN" altLang="en-US" sz="1500" dirty="0"/>
              <a:t>添加标题</a:t>
            </a:r>
          </a:p>
        </p:txBody>
      </p:sp>
      <p:sp>
        <p:nvSpPr>
          <p:cNvPr id="28" name="五边形 27"/>
          <p:cNvSpPr/>
          <p:nvPr/>
        </p:nvSpPr>
        <p:spPr bwMode="auto">
          <a:xfrm>
            <a:off x="2949177" y="3518248"/>
            <a:ext cx="1677163" cy="515437"/>
          </a:xfrm>
          <a:prstGeom prst="homePlate">
            <a:avLst/>
          </a:prstGeom>
          <a:solidFill>
            <a:schemeClr val="accent1"/>
          </a:solidFill>
          <a:ln w="3175" cap="flat" cmpd="sng">
            <a:noFill/>
            <a:bevel/>
            <a:headEnd/>
            <a:tailEnd/>
          </a:ln>
        </p:spPr>
        <p:txBody>
          <a:bodyPr lIns="82822" tIns="41410" rIns="82822" bIns="41410" anchor="ctr"/>
          <a:lstStyle/>
          <a:p>
            <a:pPr algn="ctr"/>
            <a:endParaRPr lang="zh-CN" altLang="en-US" sz="19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3138477" y="3619874"/>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a:r>
              <a:rPr lang="zh-CN" altLang="en-US" sz="1500" dirty="0"/>
              <a:t>添加标题</a:t>
            </a:r>
          </a:p>
        </p:txBody>
      </p:sp>
      <p:sp>
        <p:nvSpPr>
          <p:cNvPr id="30" name="五边形 29"/>
          <p:cNvSpPr/>
          <p:nvPr/>
        </p:nvSpPr>
        <p:spPr bwMode="auto">
          <a:xfrm>
            <a:off x="2949177" y="5181207"/>
            <a:ext cx="1677163" cy="515437"/>
          </a:xfrm>
          <a:prstGeom prst="homePlate">
            <a:avLst/>
          </a:prstGeom>
          <a:solidFill>
            <a:schemeClr val="accent1"/>
          </a:solidFill>
          <a:ln w="3175" cap="flat" cmpd="sng">
            <a:noFill/>
            <a:bevel/>
            <a:headEnd/>
            <a:tailEnd/>
          </a:ln>
        </p:spPr>
        <p:txBody>
          <a:bodyPr lIns="82822" tIns="41410" rIns="82822" bIns="41410" anchor="ctr"/>
          <a:lstStyle/>
          <a:p>
            <a:pPr algn="ctr"/>
            <a:endParaRPr lang="zh-CN" altLang="en-US" sz="19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3138477" y="5264568"/>
            <a:ext cx="1400870" cy="334870"/>
          </a:xfrm>
          <a:prstGeom prst="rect">
            <a:avLst/>
          </a:prstGeom>
          <a:no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gn="l"/>
            <a:r>
              <a:rPr lang="zh-CN" altLang="en-US" sz="1500" dirty="0"/>
              <a:t>添加标题</a:t>
            </a:r>
          </a:p>
        </p:txBody>
      </p:sp>
      <p:sp>
        <p:nvSpPr>
          <p:cNvPr id="32" name="任意多边形 31"/>
          <p:cNvSpPr/>
          <p:nvPr/>
        </p:nvSpPr>
        <p:spPr bwMode="auto">
          <a:xfrm>
            <a:off x="1995653" y="2172785"/>
            <a:ext cx="1140778" cy="160670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algn="ctr" eaLnBrk="0" fontAlgn="ctr" hangingPunct="0">
              <a:buClr>
                <a:srgbClr val="FF0000"/>
              </a:buClr>
              <a:buSzPct val="70000"/>
              <a:defRPr/>
            </a:pPr>
            <a:endParaRPr lang="zh-CN" altLang="en-US" sz="15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995656" y="3802096"/>
            <a:ext cx="1140778" cy="163683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2" tIns="41410" rIns="82822" bIns="41410" anchor="ctr">
            <a:sp3d/>
          </a:bodyPr>
          <a:lstStyle/>
          <a:p>
            <a:pPr algn="ctr" eaLnBrk="0" fontAlgn="ctr" hangingPunct="0">
              <a:buClr>
                <a:srgbClr val="FF0000"/>
              </a:buClr>
              <a:buSzPct val="70000"/>
              <a:defRPr/>
            </a:pPr>
            <a:endParaRPr lang="zh-CN" altLang="en-US" sz="15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995653" y="3802091"/>
            <a:ext cx="1140778"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1286099" y="3173811"/>
            <a:ext cx="1257176" cy="1256563"/>
          </a:xfrm>
          <a:prstGeom prst="ellipse">
            <a:avLst/>
          </a:prstGeom>
          <a:solidFill>
            <a:schemeClr val="accent1"/>
          </a:solidFill>
          <a:ln w="3175" cap="flat" cmpd="sng">
            <a:noFill/>
            <a:bevel/>
            <a:headEnd/>
            <a:tailEnd/>
          </a:ln>
          <a:extLst/>
        </p:spPr>
        <p:txBody>
          <a:bodyPr lIns="82822" tIns="41410" rIns="82822" bIns="41410" anchor="ctr"/>
          <a:lstStyle/>
          <a:p>
            <a:pPr algn="ctr"/>
            <a:r>
              <a:rPr lang="zh-CN" altLang="en-US" sz="1900" b="1" dirty="0">
                <a:solidFill>
                  <a:srgbClr val="F8F8F8"/>
                </a:solidFill>
                <a:ea typeface="微软雅黑" pitchFamily="34" charset="-122"/>
              </a:rPr>
              <a:t>添加</a:t>
            </a:r>
            <a:endParaRPr lang="en-US" altLang="zh-CN" sz="1900" b="1" dirty="0">
              <a:solidFill>
                <a:srgbClr val="F8F8F8"/>
              </a:solidFill>
              <a:ea typeface="微软雅黑" pitchFamily="34" charset="-122"/>
            </a:endParaRPr>
          </a:p>
          <a:p>
            <a:pPr algn="ctr"/>
            <a:r>
              <a:rPr lang="zh-CN" altLang="en-US" sz="1900" b="1" dirty="0">
                <a:solidFill>
                  <a:srgbClr val="F8F8F8"/>
                </a:solidFill>
                <a:ea typeface="微软雅黑" pitchFamily="34" charset="-122"/>
              </a:rPr>
              <a:t>标题</a:t>
            </a:r>
          </a:p>
        </p:txBody>
      </p:sp>
      <p:sp>
        <p:nvSpPr>
          <p:cNvPr id="36" name="右弧形箭头 35"/>
          <p:cNvSpPr/>
          <p:nvPr/>
        </p:nvSpPr>
        <p:spPr>
          <a:xfrm>
            <a:off x="8579772" y="1853259"/>
            <a:ext cx="898230" cy="1879076"/>
          </a:xfrm>
          <a:prstGeom prst="curvedLeftArrow">
            <a:avLst/>
          </a:prstGeom>
          <a:solidFill>
            <a:schemeClr val="accent2"/>
          </a:solidFill>
          <a:ln w="19050">
            <a:noFill/>
          </a:ln>
        </p:spPr>
        <p:txBody>
          <a:bodyPr vert="horz" wrap="square" lIns="74538" tIns="37270" rIns="74538" bIns="37270" numCol="1" anchor="t" anchorCtr="0" compatLnSpc="1">
            <a:prstTxWarp prst="textNoShape">
              <a:avLst/>
            </a:prstTxWarp>
          </a:bodyPr>
          <a:lstStyle/>
          <a:p>
            <a:endParaRPr lang="zh-CN" altLang="en-US" sz="1500" kern="0">
              <a:solidFill>
                <a:schemeClr val="bg2">
                  <a:lumMod val="10000"/>
                </a:schemeClr>
              </a:solidFill>
              <a:latin typeface="Calibri"/>
              <a:ea typeface="微软雅黑"/>
            </a:endParaRPr>
          </a:p>
        </p:txBody>
      </p:sp>
      <p:sp>
        <p:nvSpPr>
          <p:cNvPr id="37" name="右弧形箭头 36"/>
          <p:cNvSpPr/>
          <p:nvPr/>
        </p:nvSpPr>
        <p:spPr>
          <a:xfrm>
            <a:off x="8588885" y="3736124"/>
            <a:ext cx="889116" cy="2077018"/>
          </a:xfrm>
          <a:prstGeom prst="curvedLeftArrow">
            <a:avLst/>
          </a:prstGeom>
          <a:solidFill>
            <a:schemeClr val="accent2"/>
          </a:solidFill>
          <a:ln w="19050">
            <a:noFill/>
          </a:ln>
        </p:spPr>
        <p:txBody>
          <a:bodyPr vert="horz" wrap="square" lIns="74538" tIns="37270" rIns="74538" bIns="37270" numCol="1" anchor="t" anchorCtr="0" compatLnSpc="1">
            <a:prstTxWarp prst="textNoShape">
              <a:avLst/>
            </a:prstTxWarp>
          </a:bodyPr>
          <a:lstStyle/>
          <a:p>
            <a:endParaRPr lang="zh-CN" altLang="en-US" sz="1500" kern="0">
              <a:solidFill>
                <a:schemeClr val="bg2">
                  <a:lumMod val="10000"/>
                </a:schemeClr>
              </a:solidFill>
              <a:latin typeface="Calibri"/>
              <a:ea typeface="微软雅黑"/>
            </a:endParaRPr>
          </a:p>
        </p:txBody>
      </p:sp>
      <p:sp>
        <p:nvSpPr>
          <p:cNvPr id="38" name="右弧形箭头 37"/>
          <p:cNvSpPr/>
          <p:nvPr/>
        </p:nvSpPr>
        <p:spPr>
          <a:xfrm rot="10800000" flipH="1">
            <a:off x="8323319" y="2263011"/>
            <a:ext cx="1027106" cy="3048600"/>
          </a:xfrm>
          <a:prstGeom prst="curvedLeftArrow">
            <a:avLst/>
          </a:prstGeom>
          <a:solidFill>
            <a:schemeClr val="accent1"/>
          </a:solidFill>
          <a:ln w="19050">
            <a:noFill/>
          </a:ln>
        </p:spPr>
        <p:txBody>
          <a:bodyPr vert="horz" wrap="square" lIns="74538" tIns="37270" rIns="74538" bIns="37270" numCol="1" anchor="t" anchorCtr="0" compatLnSpc="1">
            <a:prstTxWarp prst="textNoShape">
              <a:avLst/>
            </a:prstTxWarp>
          </a:bodyPr>
          <a:lstStyle/>
          <a:p>
            <a:endParaRPr lang="zh-CN" altLang="en-US" sz="1500" kern="0">
              <a:solidFill>
                <a:schemeClr val="bg2">
                  <a:lumMod val="10000"/>
                </a:schemeClr>
              </a:solidFill>
              <a:latin typeface="Calibri"/>
              <a:ea typeface="微软雅黑"/>
            </a:endParaRPr>
          </a:p>
        </p:txBody>
      </p:sp>
      <p:sp>
        <p:nvSpPr>
          <p:cNvPr id="39" name="TextBox 31"/>
          <p:cNvSpPr txBox="1"/>
          <p:nvPr/>
        </p:nvSpPr>
        <p:spPr>
          <a:xfrm>
            <a:off x="9418155" y="3633825"/>
            <a:ext cx="1103883" cy="545294"/>
          </a:xfrm>
          <a:prstGeom prst="rect">
            <a:avLst/>
          </a:prstGeom>
          <a:noFill/>
        </p:spPr>
        <p:txBody>
          <a:bodyPr wrap="square" lIns="82822" tIns="41410" rIns="82822" bIns="41410" rtlCol="0">
            <a:spAutoFit/>
          </a:bodyPr>
          <a:lstStyle/>
          <a:p>
            <a:pPr algn="ctr"/>
            <a:r>
              <a:rPr lang="zh-CN" altLang="en-US" sz="1500" b="1" dirty="0">
                <a:solidFill>
                  <a:schemeClr val="accent1"/>
                </a:solidFill>
                <a:latin typeface="Broadway BT"/>
                <a:ea typeface="微软雅黑"/>
              </a:rPr>
              <a:t>补充性文字</a:t>
            </a:r>
          </a:p>
        </p:txBody>
      </p:sp>
      <p:sp>
        <p:nvSpPr>
          <p:cNvPr id="40" name="TextBox 31"/>
          <p:cNvSpPr txBox="1"/>
          <p:nvPr/>
        </p:nvSpPr>
        <p:spPr>
          <a:xfrm>
            <a:off x="9599236" y="4630263"/>
            <a:ext cx="1103883" cy="545294"/>
          </a:xfrm>
          <a:prstGeom prst="rect">
            <a:avLst/>
          </a:prstGeom>
          <a:noFill/>
        </p:spPr>
        <p:txBody>
          <a:bodyPr wrap="square" lIns="82822" tIns="41410" rIns="82822" bIns="41410" rtlCol="0">
            <a:spAutoFit/>
          </a:bodyPr>
          <a:lstStyle/>
          <a:p>
            <a:pPr algn="ctr"/>
            <a:r>
              <a:rPr lang="zh-CN" altLang="en-US" sz="1500" b="1" dirty="0">
                <a:solidFill>
                  <a:schemeClr val="accent1"/>
                </a:solidFill>
                <a:latin typeface="Broadway BT"/>
                <a:ea typeface="微软雅黑"/>
              </a:rPr>
              <a:t>补充性文字</a:t>
            </a:r>
          </a:p>
        </p:txBody>
      </p:sp>
      <p:sp>
        <p:nvSpPr>
          <p:cNvPr id="41" name="TextBox 31"/>
          <p:cNvSpPr txBox="1"/>
          <p:nvPr/>
        </p:nvSpPr>
        <p:spPr>
          <a:xfrm>
            <a:off x="9599236" y="2612030"/>
            <a:ext cx="1103883" cy="545294"/>
          </a:xfrm>
          <a:prstGeom prst="rect">
            <a:avLst/>
          </a:prstGeom>
          <a:noFill/>
        </p:spPr>
        <p:txBody>
          <a:bodyPr wrap="square" lIns="82822" tIns="41410" rIns="82822" bIns="41410" rtlCol="0">
            <a:spAutoFit/>
          </a:bodyPr>
          <a:lstStyle/>
          <a:p>
            <a:pPr algn="ctr"/>
            <a:r>
              <a:rPr lang="zh-CN" altLang="en-US" sz="1500" b="1" dirty="0">
                <a:solidFill>
                  <a:schemeClr val="accent1"/>
                </a:solidFill>
                <a:latin typeface="Broadway BT"/>
                <a:ea typeface="微软雅黑"/>
              </a:rPr>
              <a:t>补充性文字</a:t>
            </a:r>
          </a:p>
        </p:txBody>
      </p:sp>
      <p:sp>
        <p:nvSpPr>
          <p:cNvPr id="42" name="圆角矩形 41"/>
          <p:cNvSpPr/>
          <p:nvPr/>
        </p:nvSpPr>
        <p:spPr bwMode="auto">
          <a:xfrm>
            <a:off x="4135749" y="3218136"/>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lvl="2"/>
            <a:endParaRPr lang="zh-CN" altLang="en-US" sz="1300" dirty="0">
              <a:solidFill>
                <a:schemeClr val="accent2">
                  <a:lumMod val="75000"/>
                </a:schemeClr>
              </a:solidFill>
            </a:endParaRPr>
          </a:p>
        </p:txBody>
      </p:sp>
      <p:sp>
        <p:nvSpPr>
          <p:cNvPr id="43" name="圆角矩形 42"/>
          <p:cNvSpPr/>
          <p:nvPr/>
        </p:nvSpPr>
        <p:spPr bwMode="auto">
          <a:xfrm>
            <a:off x="4135749" y="4854761"/>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lvl="2"/>
            <a:endParaRPr lang="zh-CN" altLang="en-US" sz="13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4135749" y="1597589"/>
            <a:ext cx="4065007" cy="116792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2" tIns="41410" rIns="82822" bIns="41410" anchor="ctr"/>
          <a:lstStyle/>
          <a:p>
            <a:pPr lvl="2"/>
            <a:endParaRPr lang="zh-CN" altLang="en-US" sz="13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4391260" y="5147568"/>
            <a:ext cx="3543524"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4375764" y="3423666"/>
            <a:ext cx="3543524"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4381026" y="1858744"/>
            <a:ext cx="3543524" cy="628308"/>
          </a:xfrm>
          <a:prstGeom prst="rect">
            <a:avLst/>
          </a:prstGeom>
          <a:noFill/>
          <a:ln w="3175" cap="flat" cmpd="sng">
            <a:noFill/>
            <a:bevel/>
            <a:headEnd/>
            <a:tailEnd/>
          </a:ln>
        </p:spPr>
        <p:txBody>
          <a:bodyPr lIns="82822" tIns="41410" rIns="82822" bIns="41410" anchor="ctr"/>
          <a:lstStyle>
            <a:defPPr>
              <a:defRPr lang="zh-CN"/>
            </a:defPPr>
            <a:lvl1pPr algn="ctr">
              <a:defRPr>
                <a:solidFill>
                  <a:srgbClr val="FFFFFF"/>
                </a:solidFill>
                <a:ea typeface="微软雅黑" pitchFamily="34" charset="-122"/>
              </a:defRPr>
            </a:lvl1pPr>
          </a:lstStyle>
          <a:p>
            <a:pPr algn="l"/>
            <a:r>
              <a:rPr lang="zh-CN" altLang="en-US" sz="1600" dirty="0">
                <a:solidFill>
                  <a:schemeClr val="tx1">
                    <a:lumMod val="75000"/>
                    <a:lumOff val="25000"/>
                  </a:schemeClr>
                </a:solidFill>
              </a:rPr>
              <a:t>您的内容打在这里，或者通过复制您的文本后，在此框中选择粘贴，并选择只保留文字。</a:t>
            </a:r>
          </a:p>
        </p:txBody>
      </p:sp>
      <p:sp>
        <p:nvSpPr>
          <p:cNvPr id="24" name="TextBox 23"/>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5" name="TextBox 24"/>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8" name="直接连接符 4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7118107"/>
      </p:ext>
    </p:extLst>
  </p:cSld>
  <p:clrMapOvr>
    <a:masterClrMapping/>
  </p:clrMapOvr>
  <mc:AlternateContent xmlns:mc="http://schemas.openxmlformats.org/markup-compatibility/2006" xmlns:p14="http://schemas.microsoft.com/office/powerpoint/2010/main">
    <mc:Choice Requires="p14">
      <p:transition spd="med" p14:dur="700" advClick="0" advTm="7946">
        <p:fade/>
      </p:transition>
    </mc:Choice>
    <mc:Fallback xmlns="">
      <p:transition spd="med" advClick="0" advTm="79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3155094" y="1509137"/>
            <a:ext cx="1923572" cy="1127049"/>
            <a:chOff x="0" y="0"/>
            <a:chExt cx="9801" cy="6692"/>
          </a:xfrm>
          <a:solidFill>
            <a:schemeClr val="accent1"/>
          </a:solidFill>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5" name="Group 12"/>
          <p:cNvGrpSpPr>
            <a:grpSpLocks/>
          </p:cNvGrpSpPr>
          <p:nvPr/>
        </p:nvGrpSpPr>
        <p:grpSpPr bwMode="auto">
          <a:xfrm>
            <a:off x="6826169" y="1509137"/>
            <a:ext cx="1923572" cy="1127049"/>
            <a:chOff x="0" y="0"/>
            <a:chExt cx="9801" cy="6692"/>
          </a:xfrm>
          <a:solidFill>
            <a:schemeClr val="accent2"/>
          </a:solidFill>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9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9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900" b="1">
                <a:solidFill>
                  <a:srgbClr val="F8F8F8"/>
                </a:solidFill>
                <a:ea typeface="微软雅黑" pitchFamily="34" charset="-122"/>
              </a:endParaRPr>
            </a:p>
          </p:txBody>
        </p:sp>
      </p:grpSp>
      <p:sp>
        <p:nvSpPr>
          <p:cNvPr id="48" name="Text Box 16"/>
          <p:cNvSpPr txBox="1">
            <a:spLocks noChangeArrowheads="1"/>
          </p:cNvSpPr>
          <p:nvPr/>
        </p:nvSpPr>
        <p:spPr bwMode="auto">
          <a:xfrm>
            <a:off x="3155093" y="2788703"/>
            <a:ext cx="2148886" cy="334870"/>
          </a:xfrm>
          <a:prstGeom prst="rect">
            <a:avLst/>
          </a:prstGeom>
          <a:solidFill>
            <a:schemeClr val="accent1"/>
          </a:solidFill>
          <a:ln w="3175" cap="flat" cmpd="sng">
            <a:noFill/>
            <a:bevel/>
            <a:headEnd/>
            <a:tailEnd/>
          </a:ln>
        </p:spPr>
        <p:txBody>
          <a:bodyPr lIns="82822" tIns="41410" rIns="82822" bIns="41410" anchor="ctr"/>
          <a:lstStyle>
            <a:defPPr>
              <a:defRPr lang="zh-CN"/>
            </a:defPPr>
          </a:lstStyle>
          <a:p>
            <a:pPr algn="ctr">
              <a:lnSpc>
                <a:spcPct val="130000"/>
              </a:lnSpc>
            </a:pPr>
            <a:r>
              <a:rPr lang="en-US" altLang="zh-CN" sz="1500" b="1" dirty="0">
                <a:solidFill>
                  <a:srgbClr val="F8F8F8"/>
                </a:solidFill>
                <a:latin typeface="微软雅黑" pitchFamily="34" charset="-122"/>
                <a:ea typeface="微软雅黑" pitchFamily="34" charset="-122"/>
              </a:rPr>
              <a:t>A</a:t>
            </a:r>
            <a:r>
              <a:rPr lang="zh-CN" altLang="en-US" sz="15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3155095" y="3180212"/>
            <a:ext cx="2150324" cy="1950075"/>
          </a:xfrm>
          <a:prstGeom prst="rect">
            <a:avLst/>
          </a:prstGeom>
          <a:solidFill>
            <a:schemeClr val="accent1"/>
          </a:solidFill>
          <a:ln>
            <a:noFill/>
          </a:ln>
          <a:effectLst/>
          <a:extLst/>
        </p:spPr>
        <p:txBody>
          <a:bodyPr lIns="82822" tIns="41410" rIns="82822" bIns="41410" anchor="ctr"/>
          <a:lstStyle/>
          <a:p>
            <a:pPr>
              <a:lnSpc>
                <a:spcPct val="130000"/>
              </a:lnSpc>
            </a:pPr>
            <a:endParaRPr lang="zh-CN" altLang="en-US" sz="1300">
              <a:latin typeface="微软雅黑" pitchFamily="34" charset="-122"/>
              <a:ea typeface="微软雅黑" pitchFamily="34" charset="-122"/>
            </a:endParaRPr>
          </a:p>
        </p:txBody>
      </p:sp>
      <p:sp>
        <p:nvSpPr>
          <p:cNvPr id="50" name="Text Box 18"/>
          <p:cNvSpPr txBox="1">
            <a:spLocks noChangeArrowheads="1"/>
          </p:cNvSpPr>
          <p:nvPr/>
        </p:nvSpPr>
        <p:spPr bwMode="auto">
          <a:xfrm>
            <a:off x="6824732" y="2788705"/>
            <a:ext cx="2150324" cy="362776"/>
          </a:xfrm>
          <a:prstGeom prst="rect">
            <a:avLst/>
          </a:prstGeom>
          <a:solidFill>
            <a:schemeClr val="accent2"/>
          </a:solidFill>
          <a:ln w="3175" cap="flat" cmpd="sng">
            <a:noFill/>
            <a:bevel/>
            <a:headEnd/>
            <a:tailEnd/>
          </a:ln>
        </p:spPr>
        <p:txBody>
          <a:bodyPr lIns="82822" tIns="41410" rIns="82822" bIns="41410"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500" dirty="0">
                <a:latin typeface="微软雅黑" pitchFamily="34" charset="-122"/>
              </a:rPr>
              <a:t>B</a:t>
            </a:r>
            <a:r>
              <a:rPr lang="zh-CN" altLang="en-US" sz="1500" dirty="0">
                <a:latin typeface="微软雅黑" pitchFamily="34" charset="-122"/>
              </a:rPr>
              <a:t>团队</a:t>
            </a:r>
          </a:p>
        </p:txBody>
      </p:sp>
      <p:sp>
        <p:nvSpPr>
          <p:cNvPr id="51" name="Rectangle 19"/>
          <p:cNvSpPr>
            <a:spLocks noChangeArrowheads="1"/>
          </p:cNvSpPr>
          <p:nvPr/>
        </p:nvSpPr>
        <p:spPr bwMode="auto">
          <a:xfrm>
            <a:off x="6824732" y="3180212"/>
            <a:ext cx="2150324" cy="1950075"/>
          </a:xfrm>
          <a:prstGeom prst="rect">
            <a:avLst/>
          </a:prstGeom>
          <a:solidFill>
            <a:schemeClr val="accent2"/>
          </a:solidFill>
          <a:ln>
            <a:noFill/>
          </a:ln>
          <a:effectLst/>
          <a:extLst/>
        </p:spPr>
        <p:txBody>
          <a:bodyPr lIns="82822" tIns="41410" rIns="82822" bIns="41410" anchor="ctr"/>
          <a:lstStyle/>
          <a:p>
            <a:pPr>
              <a:lnSpc>
                <a:spcPct val="130000"/>
              </a:lnSpc>
            </a:pPr>
            <a:endParaRPr lang="zh-CN" altLang="en-US" sz="1300">
              <a:latin typeface="微软雅黑" pitchFamily="34" charset="-122"/>
              <a:ea typeface="微软雅黑" pitchFamily="34" charset="-122"/>
            </a:endParaRPr>
          </a:p>
        </p:txBody>
      </p:sp>
      <p:sp>
        <p:nvSpPr>
          <p:cNvPr id="52" name="Text Box 20"/>
          <p:cNvSpPr txBox="1">
            <a:spLocks noChangeArrowheads="1"/>
          </p:cNvSpPr>
          <p:nvPr/>
        </p:nvSpPr>
        <p:spPr bwMode="auto">
          <a:xfrm>
            <a:off x="3314644" y="3309778"/>
            <a:ext cx="1868598" cy="1684067"/>
          </a:xfrm>
          <a:prstGeom prst="rect">
            <a:avLst/>
          </a:prstGeom>
          <a:noFill/>
          <a:ln>
            <a:noFill/>
          </a:ln>
          <a:effectLst/>
          <a:extLst/>
        </p:spPr>
        <p:txBody>
          <a:bodyPr lIns="82822" tIns="41410" rIns="82822" bIns="41410">
            <a:spAutoFit/>
          </a:bodyPr>
          <a:lstStyle/>
          <a:p>
            <a:pPr>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6985718" y="3309778"/>
            <a:ext cx="1868598" cy="1684067"/>
          </a:xfrm>
          <a:prstGeom prst="rect">
            <a:avLst/>
          </a:prstGeom>
          <a:noFill/>
          <a:ln>
            <a:noFill/>
          </a:ln>
          <a:effectLst/>
          <a:extLst/>
        </p:spPr>
        <p:txBody>
          <a:bodyPr lIns="82822" tIns="41410" rIns="82822" bIns="41410">
            <a:spAutoFit/>
          </a:bodyPr>
          <a:lstStyle/>
          <a:p>
            <a:pPr>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5598835" y="2674143"/>
            <a:ext cx="977419" cy="978773"/>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30000"/>
                </a:lnSpc>
              </a:pPr>
              <a:endParaRPr lang="zh-CN" altLang="en-US" sz="13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1300" b="1" dirty="0">
                  <a:solidFill>
                    <a:srgbClr val="F8F8F8"/>
                  </a:solidFill>
                  <a:latin typeface="微软雅黑" pitchFamily="34" charset="-122"/>
                  <a:ea typeface="微软雅黑" pitchFamily="34" charset="-122"/>
                </a:rPr>
                <a:t>VS</a:t>
              </a:r>
              <a:endParaRPr lang="zh-CN" altLang="en-US" sz="1300" b="1" dirty="0">
                <a:solidFill>
                  <a:srgbClr val="F8F8F8"/>
                </a:solidFill>
                <a:latin typeface="微软雅黑" pitchFamily="34" charset="-122"/>
                <a:ea typeface="微软雅黑" pitchFamily="34" charset="-122"/>
              </a:endParaRPr>
            </a:p>
          </p:txBody>
        </p:sp>
      </p:grpSp>
      <p:sp>
        <p:nvSpPr>
          <p:cNvPr id="57" name="Rectangle 269"/>
          <p:cNvSpPr/>
          <p:nvPr/>
        </p:nvSpPr>
        <p:spPr>
          <a:xfrm>
            <a:off x="1487295" y="5418387"/>
            <a:ext cx="9311822" cy="796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822" tIns="41410" rIns="82822" bIns="41410" rtlCol="0" anchor="ctr"/>
          <a:lstStyle/>
          <a:p>
            <a:pPr algn="ctr"/>
            <a:endParaRPr lang="en-US" sz="9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2063284" y="5452251"/>
            <a:ext cx="7981150" cy="681992"/>
          </a:xfrm>
          <a:prstGeom prst="rect">
            <a:avLst/>
          </a:prstGeom>
          <a:noFill/>
          <a:ln w="9525">
            <a:noFill/>
            <a:miter lim="800000"/>
            <a:headEnd/>
            <a:tailEnd/>
          </a:ln>
        </p:spPr>
        <p:txBody>
          <a:bodyPr wrap="square" lIns="41410" tIns="20706" rIns="41410" bIns="20706" anchor="ctr">
            <a:spAutoFit/>
          </a:bodyPr>
          <a:lstStyle/>
          <a:p>
            <a:pPr algn="ctr" defTabSz="985661">
              <a:lnSpc>
                <a:spcPct val="130000"/>
              </a:lnSpc>
            </a:pPr>
            <a:r>
              <a:rPr lang="zh-CN" altLang="en-US" sz="16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600" dirty="0">
              <a:solidFill>
                <a:schemeClr val="bg1"/>
              </a:solidFill>
              <a:latin typeface="微软雅黑" pitchFamily="34" charset="-122"/>
              <a:ea typeface="微软雅黑" pitchFamily="34" charset="-122"/>
              <a:cs typeface="Open Sans Semibold" pitchFamily="34" charset="0"/>
            </a:endParaRPr>
          </a:p>
        </p:txBody>
      </p:sp>
      <p:sp>
        <p:nvSpPr>
          <p:cNvPr id="26" name="TextBox 2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7" name="TextBox 2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8" name="直接连接符 2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4952454"/>
      </p:ext>
    </p:extLst>
  </p:cSld>
  <p:clrMapOvr>
    <a:masterClrMapping/>
  </p:clrMapOvr>
  <mc:AlternateContent xmlns:mc="http://schemas.openxmlformats.org/markup-compatibility/2006" xmlns:p14="http://schemas.microsoft.com/office/powerpoint/2010/main">
    <mc:Choice Requires="p14">
      <p:transition spd="med" p14:dur="700" advClick="0" advTm="5408">
        <p:fade/>
      </p:transition>
    </mc:Choice>
    <mc:Fallback xmlns="">
      <p:transition spd="med" advClick="0" advTm="54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8540940" y="2746609"/>
            <a:ext cx="1553284" cy="303915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7154" tIns="37154" rIns="37154" bIns="37154" numCol="1" spcCol="0" rtlCol="0" fromWordArt="0" anchor="t" anchorCtr="0" forceAA="0" compatLnSpc="1">
            <a:prstTxWarp prst="textNoShape">
              <a:avLst/>
            </a:prstTxWarp>
            <a:noAutofit/>
          </a:bodyPr>
          <a:lstStyle/>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r>
              <a:rPr lang="zh-CN" altLang="en-US"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4" name="Rectangle 68"/>
          <p:cNvSpPr/>
          <p:nvPr/>
        </p:nvSpPr>
        <p:spPr bwMode="auto">
          <a:xfrm>
            <a:off x="6898279" y="2746611"/>
            <a:ext cx="1553284" cy="147956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7154" tIns="37154" rIns="37154" bIns="37154" numCol="1" spcCol="0" rtlCol="0" fromWordArt="0" anchor="t" anchorCtr="0" forceAA="0" compatLnSpc="1">
            <a:prstTxWarp prst="textNoShape">
              <a:avLst/>
            </a:prstTxWarp>
            <a:noAutofit/>
          </a:bodyPr>
          <a:lstStyle/>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r>
              <a:rPr lang="zh-CN" altLang="en-US"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5" name="Rectangle 69"/>
          <p:cNvSpPr/>
          <p:nvPr/>
        </p:nvSpPr>
        <p:spPr bwMode="auto">
          <a:xfrm>
            <a:off x="6898279" y="4306203"/>
            <a:ext cx="1553284" cy="147956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7154" tIns="37154" rIns="37154" bIns="37154" numCol="1" spcCol="0" rtlCol="0" fromWordArt="0" anchor="t" anchorCtr="0" forceAA="0" compatLnSpc="1">
            <a:prstTxWarp prst="textNoShape">
              <a:avLst/>
            </a:prstTxWarp>
            <a:noAutofit/>
          </a:bodyPr>
          <a:lstStyle/>
          <a:p>
            <a:pPr defTabSz="742823" fontAlgn="base">
              <a:lnSpc>
                <a:spcPct val="80000"/>
              </a:lnSpc>
              <a:spcBef>
                <a:spcPct val="0"/>
              </a:spcBef>
              <a:spcAft>
                <a:spcPct val="0"/>
              </a:spcAft>
            </a:pPr>
            <a:endParaRPr lang="en-US" altLang="zh-CN"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defTabSz="742823" fontAlgn="base">
              <a:lnSpc>
                <a:spcPct val="80000"/>
              </a:lnSpc>
              <a:spcBef>
                <a:spcPct val="0"/>
              </a:spcBef>
              <a:spcAft>
                <a:spcPct val="0"/>
              </a:spcAft>
            </a:pPr>
            <a:r>
              <a:rPr lang="zh-CN" altLang="en-US" sz="1600" spc="-41"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单击添加标题</a:t>
            </a:r>
          </a:p>
        </p:txBody>
      </p:sp>
      <p:sp>
        <p:nvSpPr>
          <p:cNvPr id="6" name="Right Arrow 74"/>
          <p:cNvSpPr/>
          <p:nvPr/>
        </p:nvSpPr>
        <p:spPr bwMode="auto">
          <a:xfrm rot="16200000" flipV="1">
            <a:off x="8386743" y="4068684"/>
            <a:ext cx="2758716" cy="672842"/>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74303" tIns="37154" rIns="74303" bIns="37154" numCol="1" rtlCol="0" anchor="ctr" anchorCtr="0" compatLnSpc="1">
            <a:prstTxWarp prst="textNoShape">
              <a:avLst/>
            </a:prstTxWarp>
          </a:bodyPr>
          <a:lstStyle/>
          <a:p>
            <a:pPr algn="ctr" defTabSz="742823" fontAlgn="base">
              <a:spcBef>
                <a:spcPct val="0"/>
              </a:spcBef>
              <a:spcAft>
                <a:spcPct val="0"/>
              </a:spcAft>
            </a:pPr>
            <a:endParaRPr lang="en-US" sz="16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7" name="TextBox 6"/>
          <p:cNvSpPr txBox="1"/>
          <p:nvPr/>
        </p:nvSpPr>
        <p:spPr>
          <a:xfrm>
            <a:off x="8714802" y="4276498"/>
            <a:ext cx="1147813" cy="307849"/>
          </a:xfrm>
          <a:prstGeom prst="rect">
            <a:avLst/>
          </a:prstGeom>
          <a:noFill/>
        </p:spPr>
        <p:txBody>
          <a:bodyPr wrap="square" lIns="0" tIns="0" rIns="0" bIns="0" rtlCol="0">
            <a:spAutoFit/>
          </a:bodyPr>
          <a:lstStyle/>
          <a:p>
            <a:r>
              <a:rPr lang="en-US" sz="2000" b="1"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9" name="Right Arrow 76"/>
          <p:cNvSpPr/>
          <p:nvPr/>
        </p:nvSpPr>
        <p:spPr bwMode="auto">
          <a:xfrm rot="5400000" flipV="1">
            <a:off x="7662360" y="2853592"/>
            <a:ext cx="894160" cy="672842"/>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74303" tIns="37154" rIns="74303" bIns="37154" numCol="1" rtlCol="0" anchor="ctr" anchorCtr="0" compatLnSpc="1">
            <a:prstTxWarp prst="textNoShape">
              <a:avLst/>
            </a:prstTxWarp>
          </a:bodyPr>
          <a:lstStyle/>
          <a:p>
            <a:pPr algn="ctr" defTabSz="742823" fontAlgn="base">
              <a:spcBef>
                <a:spcPct val="0"/>
              </a:spcBef>
              <a:spcAft>
                <a:spcPct val="0"/>
              </a:spcAft>
            </a:pPr>
            <a:endParaRPr lang="en-US" sz="16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0" name="TextBox 9"/>
          <p:cNvSpPr txBox="1"/>
          <p:nvPr/>
        </p:nvSpPr>
        <p:spPr>
          <a:xfrm>
            <a:off x="7067140" y="5224249"/>
            <a:ext cx="1331043" cy="307849"/>
          </a:xfrm>
          <a:prstGeom prst="rect">
            <a:avLst/>
          </a:prstGeom>
          <a:noFill/>
        </p:spPr>
        <p:txBody>
          <a:bodyPr wrap="square" lIns="0" tIns="0" rIns="0" bIns="0" rtlCol="0">
            <a:spAutoFit/>
          </a:bodyPr>
          <a:lstStyle/>
          <a:p>
            <a:r>
              <a:rPr lang="en-US" sz="2000" b="1"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11" name="Right Arrow 78"/>
          <p:cNvSpPr/>
          <p:nvPr/>
        </p:nvSpPr>
        <p:spPr bwMode="auto">
          <a:xfrm rot="16200000">
            <a:off x="7570805" y="4908564"/>
            <a:ext cx="1077276" cy="672842"/>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74303" tIns="37154" rIns="74303" bIns="37154" numCol="1" rtlCol="0" anchor="ctr" anchorCtr="0" compatLnSpc="1">
            <a:prstTxWarp prst="textNoShape">
              <a:avLst/>
            </a:prstTxWarp>
          </a:bodyPr>
          <a:lstStyle/>
          <a:p>
            <a:pPr algn="ctr" defTabSz="742823" fontAlgn="base">
              <a:spcBef>
                <a:spcPct val="0"/>
              </a:spcBef>
              <a:spcAft>
                <a:spcPct val="0"/>
              </a:spcAft>
            </a:pPr>
            <a:endParaRPr lang="en-US" sz="16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2" name="TextBox 11"/>
          <p:cNvSpPr txBox="1"/>
          <p:nvPr/>
        </p:nvSpPr>
        <p:spPr>
          <a:xfrm>
            <a:off x="7034432" y="2968728"/>
            <a:ext cx="1331041" cy="307849"/>
          </a:xfrm>
          <a:prstGeom prst="rect">
            <a:avLst/>
          </a:prstGeom>
          <a:noFill/>
        </p:spPr>
        <p:txBody>
          <a:bodyPr wrap="square" lIns="0" tIns="0" rIns="0" bIns="0" rtlCol="0">
            <a:spAutoFit/>
          </a:bodyPr>
          <a:lstStyle/>
          <a:p>
            <a:r>
              <a:rPr lang="en-US" sz="2000" b="1" dirty="0">
                <a:gradFill>
                  <a:gsLst>
                    <a:gs pos="0">
                      <a:srgbClr val="FFFFFF"/>
                    </a:gs>
                    <a:gs pos="86000">
                      <a:srgbClr val="FFFFFF"/>
                    </a:gs>
                  </a:gsLst>
                  <a:lin ang="5400000" scaled="0"/>
                </a:gradFill>
                <a:latin typeface="微软雅黑" pitchFamily="34" charset="-122"/>
                <a:ea typeface="微软雅黑" pitchFamily="34" charset="-122"/>
              </a:rPr>
              <a:t>-30%   </a:t>
            </a:r>
          </a:p>
        </p:txBody>
      </p:sp>
      <p:graphicFrame>
        <p:nvGraphicFramePr>
          <p:cNvPr id="13" name="Chart 2"/>
          <p:cNvGraphicFramePr/>
          <p:nvPr>
            <p:extLst>
              <p:ext uri="{D42A27DB-BD31-4B8C-83A1-F6EECF244321}">
                <p14:modId xmlns:p14="http://schemas.microsoft.com/office/powerpoint/2010/main" val="1372511154"/>
              </p:ext>
            </p:extLst>
          </p:nvPr>
        </p:nvGraphicFramePr>
        <p:xfrm>
          <a:off x="1884948" y="2277399"/>
          <a:ext cx="4871254" cy="3645081"/>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p:cNvSpPr txBox="1">
            <a:spLocks/>
          </p:cNvSpPr>
          <p:nvPr/>
        </p:nvSpPr>
        <p:spPr>
          <a:xfrm>
            <a:off x="1496424" y="1919038"/>
            <a:ext cx="3638801" cy="1185121"/>
          </a:xfrm>
          <a:prstGeom prst="rect">
            <a:avLst/>
          </a:prstGeom>
        </p:spPr>
        <p:txBody>
          <a:bodyPr lIns="91438" tIns="45719" rIns="91438" bIns="45719">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600" dirty="0">
                <a:latin typeface="微软雅黑" pitchFamily="34" charset="-122"/>
                <a:ea typeface="微软雅黑" pitchFamily="34" charset="-122"/>
              </a:rPr>
              <a:t>您的内容打在这里，或者通过复制您的文本后，在此框中选择粘贴，并选择只保留文字。</a:t>
            </a:r>
            <a:endParaRPr lang="en-US" sz="1600" dirty="0">
              <a:latin typeface="微软雅黑" pitchFamily="34" charset="-122"/>
              <a:ea typeface="微软雅黑" pitchFamily="34" charset="-122"/>
            </a:endParaRPr>
          </a:p>
        </p:txBody>
      </p:sp>
      <p:sp>
        <p:nvSpPr>
          <p:cNvPr id="15" name="Title 13"/>
          <p:cNvSpPr txBox="1">
            <a:spLocks/>
          </p:cNvSpPr>
          <p:nvPr/>
        </p:nvSpPr>
        <p:spPr>
          <a:xfrm>
            <a:off x="1478291" y="1403650"/>
            <a:ext cx="2884050" cy="585650"/>
          </a:xfrm>
          <a:prstGeom prst="rect">
            <a:avLst/>
          </a:prstGeom>
        </p:spPr>
        <p:txBody>
          <a:bodyPr vert="horz" lIns="91438" tIns="45719" rIns="91438" bIns="45719"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900" b="1" dirty="0">
                <a:solidFill>
                  <a:schemeClr val="accent1"/>
                </a:solidFill>
                <a:latin typeface="微软雅黑" pitchFamily="34" charset="-122"/>
                <a:ea typeface="微软雅黑" pitchFamily="34" charset="-122"/>
              </a:rPr>
              <a:t>单击此处添加标题</a:t>
            </a:r>
          </a:p>
        </p:txBody>
      </p:sp>
      <p:sp>
        <p:nvSpPr>
          <p:cNvPr id="16" name="矩形 15"/>
          <p:cNvSpPr/>
          <p:nvPr/>
        </p:nvSpPr>
        <p:spPr>
          <a:xfrm>
            <a:off x="2044558" y="5920758"/>
            <a:ext cx="1138256" cy="326241"/>
          </a:xfrm>
          <a:prstGeom prst="rect">
            <a:avLst/>
          </a:prstGeom>
        </p:spPr>
        <p:txBody>
          <a:bodyPr wrap="none" lIns="91438" tIns="45719" rIns="91438" bIns="45719">
            <a:spAutoFit/>
          </a:bodyPr>
          <a:lstStyle/>
          <a:p>
            <a:pPr defTabSz="742823" fontAlgn="base">
              <a:lnSpc>
                <a:spcPct val="80000"/>
              </a:lnSpc>
              <a:spcBef>
                <a:spcPct val="0"/>
              </a:spcBef>
              <a:spcAft>
                <a:spcPct val="0"/>
              </a:spcAft>
            </a:pPr>
            <a:r>
              <a:rPr lang="zh-CN" altLang="en-US" sz="1900" spc="-4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7" name="矩形 16"/>
          <p:cNvSpPr/>
          <p:nvPr/>
        </p:nvSpPr>
        <p:spPr>
          <a:xfrm>
            <a:off x="3188523" y="5920758"/>
            <a:ext cx="1138256" cy="326241"/>
          </a:xfrm>
          <a:prstGeom prst="rect">
            <a:avLst/>
          </a:prstGeom>
        </p:spPr>
        <p:txBody>
          <a:bodyPr wrap="none" lIns="91438" tIns="45719" rIns="91438" bIns="45719">
            <a:spAutoFit/>
          </a:bodyPr>
          <a:lstStyle/>
          <a:p>
            <a:pPr defTabSz="742823" fontAlgn="base">
              <a:lnSpc>
                <a:spcPct val="80000"/>
              </a:lnSpc>
              <a:spcBef>
                <a:spcPct val="0"/>
              </a:spcBef>
              <a:spcAft>
                <a:spcPct val="0"/>
              </a:spcAft>
            </a:pPr>
            <a:r>
              <a:rPr lang="zh-CN" altLang="en-US" sz="1900" spc="-4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8" name="矩形 17"/>
          <p:cNvSpPr/>
          <p:nvPr/>
        </p:nvSpPr>
        <p:spPr>
          <a:xfrm>
            <a:off x="4362341" y="5920758"/>
            <a:ext cx="1138256" cy="326241"/>
          </a:xfrm>
          <a:prstGeom prst="rect">
            <a:avLst/>
          </a:prstGeom>
        </p:spPr>
        <p:txBody>
          <a:bodyPr wrap="none" lIns="91438" tIns="45719" rIns="91438" bIns="45719">
            <a:spAutoFit/>
          </a:bodyPr>
          <a:lstStyle/>
          <a:p>
            <a:pPr defTabSz="742823" fontAlgn="base">
              <a:lnSpc>
                <a:spcPct val="80000"/>
              </a:lnSpc>
              <a:spcBef>
                <a:spcPct val="0"/>
              </a:spcBef>
              <a:spcAft>
                <a:spcPct val="0"/>
              </a:spcAft>
            </a:pPr>
            <a:r>
              <a:rPr lang="zh-CN" altLang="en-US" sz="1900" spc="-4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19" name="矩形 18"/>
          <p:cNvSpPr/>
          <p:nvPr/>
        </p:nvSpPr>
        <p:spPr>
          <a:xfrm>
            <a:off x="5546093" y="5920758"/>
            <a:ext cx="1138256" cy="326241"/>
          </a:xfrm>
          <a:prstGeom prst="rect">
            <a:avLst/>
          </a:prstGeom>
        </p:spPr>
        <p:txBody>
          <a:bodyPr wrap="none" lIns="91438" tIns="45719" rIns="91438" bIns="45719">
            <a:spAutoFit/>
          </a:bodyPr>
          <a:lstStyle/>
          <a:p>
            <a:pPr defTabSz="742823" fontAlgn="base">
              <a:lnSpc>
                <a:spcPct val="80000"/>
              </a:lnSpc>
              <a:spcBef>
                <a:spcPct val="0"/>
              </a:spcBef>
              <a:spcAft>
                <a:spcPct val="0"/>
              </a:spcAft>
            </a:pPr>
            <a:r>
              <a:rPr lang="zh-CN" altLang="en-US" sz="1900" spc="-41" dirty="0">
                <a:solidFill>
                  <a:schemeClr val="tx1">
                    <a:lumMod val="85000"/>
                    <a:lumOff val="15000"/>
                  </a:schemeClr>
                </a:solidFill>
                <a:latin typeface="微软雅黑" pitchFamily="34" charset="-122"/>
                <a:ea typeface="微软雅黑" pitchFamily="34" charset="-122"/>
                <a:cs typeface="Segoe UI" pitchFamily="34" charset="0"/>
              </a:rPr>
              <a:t>添加标题</a:t>
            </a:r>
          </a:p>
        </p:txBody>
      </p:sp>
      <p:sp>
        <p:nvSpPr>
          <p:cNvPr id="20" name="TextBox 19"/>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1" name="TextBox 20"/>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2" name="直接连接符 21"/>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983585"/>
      </p:ext>
    </p:extLst>
  </p:cSld>
  <p:clrMapOvr>
    <a:masterClrMapping/>
  </p:clrMapOvr>
  <mc:AlternateContent xmlns:mc="http://schemas.openxmlformats.org/markup-compatibility/2006" xmlns:p14="http://schemas.microsoft.com/office/powerpoint/2010/main">
    <mc:Choice Requires="p14">
      <p:transition spd="med" p14:dur="700" advClick="0" advTm="7133">
        <p:fade/>
      </p:transition>
    </mc:Choice>
    <mc:Fallback xmlns="">
      <p:transition spd="med" advClick="0" advTm="713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10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Graphic spid="13" grpId="0">
        <p:bldAsOne/>
      </p:bldGraphic>
      <p:bldP spid="14" grpId="0"/>
      <p:bldP spid="15" grpId="0"/>
      <p:bldP spid="16" grpId="0"/>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0852" y="1914566"/>
            <a:ext cx="2937918" cy="67059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2277" y="1914566"/>
            <a:ext cx="2937918" cy="67059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0852" y="4935109"/>
            <a:ext cx="2937918" cy="66915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2277" y="4935109"/>
            <a:ext cx="2937918" cy="66915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7" tIns="41388" rIns="82777" bIns="41388"/>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3240"/>
            <a:ext cx="12190413" cy="1043302"/>
          </a:xfrm>
          <a:prstGeom prst="rect">
            <a:avLst/>
          </a:prstGeom>
          <a:solidFill>
            <a:schemeClr val="bg1">
              <a:lumMod val="85000"/>
            </a:schemeClr>
          </a:solidFill>
          <a:ln>
            <a:noFill/>
          </a:ln>
        </p:spPr>
        <p:txBody>
          <a:bodyPr lIns="82777" tIns="41388" rIns="82777" bIns="413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4271242" y="3599681"/>
            <a:ext cx="2731975" cy="391361"/>
          </a:xfrm>
          <a:prstGeom prst="rect">
            <a:avLst/>
          </a:prstGeom>
          <a:noFill/>
          <a:ln>
            <a:noFill/>
          </a:ln>
        </p:spPr>
        <p:txBody>
          <a:bodyPr wrap="none"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latin typeface="微软雅黑" pitchFamily="34" charset="-122"/>
              </a:rPr>
              <a:t>点击添加表述内容标题</a:t>
            </a:r>
            <a:endParaRPr lang="zh-CN" altLang="en-US" b="1" dirty="0">
              <a:latin typeface="微软雅黑" pitchFamily="34" charset="-122"/>
            </a:endParaRPr>
          </a:p>
        </p:txBody>
      </p:sp>
      <p:grpSp>
        <p:nvGrpSpPr>
          <p:cNvPr id="36" name="组合 34"/>
          <p:cNvGrpSpPr>
            <a:grpSpLocks/>
          </p:cNvGrpSpPr>
          <p:nvPr/>
        </p:nvGrpSpPr>
        <p:grpSpPr bwMode="auto">
          <a:xfrm>
            <a:off x="1923720" y="2520403"/>
            <a:ext cx="1044433" cy="1047620"/>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706" y="3947929"/>
            <a:ext cx="1044433" cy="1047620"/>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5595" y="2549183"/>
            <a:ext cx="1045871" cy="1047620"/>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8695" y="3975272"/>
            <a:ext cx="1044433" cy="1047620"/>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6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350" y="1504439"/>
            <a:ext cx="1591791" cy="66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900" b="1" dirty="0">
                <a:latin typeface="微软雅黑" pitchFamily="34" charset="-122"/>
              </a:rPr>
              <a:t>添加标题内容</a:t>
            </a:r>
            <a:endParaRPr lang="en-US" altLang="zh-CN" sz="1900" b="1" dirty="0">
              <a:latin typeface="微软雅黑" pitchFamily="34" charset="-122"/>
            </a:endParaRPr>
          </a:p>
        </p:txBody>
      </p:sp>
      <p:sp>
        <p:nvSpPr>
          <p:cNvPr id="49" name="TextBox 47"/>
          <p:cNvSpPr txBox="1">
            <a:spLocks noChangeArrowheads="1"/>
          </p:cNvSpPr>
          <p:nvPr/>
        </p:nvSpPr>
        <p:spPr bwMode="auto">
          <a:xfrm>
            <a:off x="2985393" y="2026630"/>
            <a:ext cx="2346024" cy="100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5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434622" y="1504439"/>
            <a:ext cx="1593227" cy="66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900" b="1" dirty="0">
                <a:latin typeface="微软雅黑" pitchFamily="34" charset="-122"/>
              </a:rPr>
              <a:t>添加标题内容</a:t>
            </a:r>
            <a:endParaRPr lang="en-US" altLang="zh-CN" sz="1900" b="1" dirty="0">
              <a:latin typeface="微软雅黑" pitchFamily="34" charset="-122"/>
            </a:endParaRPr>
          </a:p>
        </p:txBody>
      </p:sp>
      <p:sp>
        <p:nvSpPr>
          <p:cNvPr id="51" name="TextBox 49"/>
          <p:cNvSpPr txBox="1">
            <a:spLocks noChangeArrowheads="1"/>
          </p:cNvSpPr>
          <p:nvPr/>
        </p:nvSpPr>
        <p:spPr bwMode="auto">
          <a:xfrm>
            <a:off x="6768024" y="2026630"/>
            <a:ext cx="2346024" cy="100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5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3054350" y="5651751"/>
            <a:ext cx="1591791" cy="66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900" b="1" dirty="0">
                <a:latin typeface="微软雅黑" pitchFamily="34" charset="-122"/>
              </a:rPr>
              <a:t>添加标题内容</a:t>
            </a:r>
            <a:endParaRPr lang="en-US" altLang="zh-CN" sz="1900" b="1" dirty="0">
              <a:latin typeface="微软雅黑" pitchFamily="34" charset="-122"/>
            </a:endParaRPr>
          </a:p>
        </p:txBody>
      </p:sp>
      <p:sp>
        <p:nvSpPr>
          <p:cNvPr id="53" name="TextBox 51"/>
          <p:cNvSpPr txBox="1">
            <a:spLocks noChangeArrowheads="1"/>
          </p:cNvSpPr>
          <p:nvPr/>
        </p:nvSpPr>
        <p:spPr bwMode="auto">
          <a:xfrm>
            <a:off x="2985393" y="4553584"/>
            <a:ext cx="2346024" cy="100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5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434622" y="5651751"/>
            <a:ext cx="1593227" cy="66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900" b="1" dirty="0">
                <a:latin typeface="微软雅黑" pitchFamily="34" charset="-122"/>
              </a:rPr>
              <a:t>添加标题内容</a:t>
            </a:r>
            <a:endParaRPr lang="en-US" altLang="zh-CN" sz="1900" b="1" dirty="0">
              <a:latin typeface="微软雅黑" pitchFamily="34" charset="-122"/>
            </a:endParaRPr>
          </a:p>
        </p:txBody>
      </p:sp>
      <p:sp>
        <p:nvSpPr>
          <p:cNvPr id="55" name="TextBox 53"/>
          <p:cNvSpPr txBox="1">
            <a:spLocks noChangeArrowheads="1"/>
          </p:cNvSpPr>
          <p:nvPr/>
        </p:nvSpPr>
        <p:spPr bwMode="auto">
          <a:xfrm>
            <a:off x="6768024" y="4553584"/>
            <a:ext cx="2346024" cy="100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7" tIns="41388" rIns="82777" bIns="413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5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28" name="TextBox 27"/>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9" name="TextBox 28"/>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56" name="直接连接符 55"/>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2319310"/>
      </p:ext>
    </p:extLst>
  </p:cSld>
  <p:clrMapOvr>
    <a:masterClrMapping/>
  </p:clrMapOvr>
  <mc:AlternateContent xmlns:mc="http://schemas.openxmlformats.org/markup-compatibility/2006" xmlns:p14="http://schemas.microsoft.com/office/powerpoint/2010/main">
    <mc:Choice Requires="p14">
      <p:transition spd="med" p14:dur="700" advClick="0" advTm="5290">
        <p:fade/>
      </p:transition>
    </mc:Choice>
    <mc:Fallback xmlns="">
      <p:transition spd="med" advClick="0" advTm="52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43" name="TextBox 4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4" name="Straight Connector 30"/>
          <p:cNvCxnSpPr/>
          <p:nvPr/>
        </p:nvCxnSpPr>
        <p:spPr>
          <a:xfrm>
            <a:off x="2293043" y="3500838"/>
            <a:ext cx="0" cy="137837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222334" y="3500838"/>
            <a:ext cx="0" cy="137837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p:cNvSpPr>
          <p:nvPr/>
        </p:nvSpPr>
        <p:spPr>
          <a:xfrm>
            <a:off x="2144694" y="5152003"/>
            <a:ext cx="8432374" cy="1062746"/>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30000"/>
              </a:lnSpc>
              <a:buNone/>
            </a:pPr>
            <a:r>
              <a:rPr lang="zh-CN" altLang="en-US" b="1" dirty="0">
                <a:solidFill>
                  <a:schemeClr val="accent1"/>
                </a:solidFill>
                <a:latin typeface="微软雅黑" pitchFamily="34" charset="-122"/>
                <a:ea typeface="微软雅黑" pitchFamily="34" charset="-122"/>
              </a:rPr>
              <a:t>单击此处添加标题</a:t>
            </a:r>
          </a:p>
          <a:p>
            <a:pPr marL="0" indent="0">
              <a:lnSpc>
                <a:spcPct val="130000"/>
              </a:lnSpc>
              <a:buNone/>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6102116" y="3500838"/>
            <a:ext cx="0" cy="137837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8153592" y="3500838"/>
            <a:ext cx="0" cy="137837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9959843" y="3500838"/>
            <a:ext cx="0" cy="137837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p:cNvSpPr>
          <p:nvPr/>
        </p:nvSpPr>
        <p:spPr>
          <a:xfrm>
            <a:off x="9186160" y="2752745"/>
            <a:ext cx="1979236" cy="705913"/>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500" dirty="0">
              <a:solidFill>
                <a:schemeClr val="tx1">
                  <a:lumMod val="75000"/>
                  <a:lumOff val="25000"/>
                </a:schemeClr>
              </a:solidFill>
              <a:latin typeface="微软雅黑" pitchFamily="34" charset="-122"/>
              <a:ea typeface="微软雅黑" pitchFamily="34" charset="-122"/>
            </a:endParaRPr>
          </a:p>
        </p:txBody>
      </p:sp>
      <p:pic>
        <p:nvPicPr>
          <p:cNvPr id="51" name="Picture 77"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43320" y="4221682"/>
            <a:ext cx="10512826" cy="657535"/>
          </a:xfrm>
          <a:prstGeom prst="rect">
            <a:avLst/>
          </a:prstGeom>
          <a:noFill/>
          <a:extLst>
            <a:ext uri="{909E8E84-426E-40DD-AFC4-6F175D3DCCD1}">
              <a14:hiddenFill xmlns:a14="http://schemas.microsoft.com/office/drawing/2010/main">
                <a:solidFill>
                  <a:srgbClr val="FFFFFF"/>
                </a:solidFill>
              </a14:hiddenFill>
            </a:ext>
          </a:extLst>
        </p:spPr>
      </p:pic>
      <p:sp>
        <p:nvSpPr>
          <p:cNvPr id="52" name="Content Placeholder 2"/>
          <p:cNvSpPr txBox="1">
            <a:spLocks/>
          </p:cNvSpPr>
          <p:nvPr/>
        </p:nvSpPr>
        <p:spPr>
          <a:xfrm>
            <a:off x="7196861" y="2752745"/>
            <a:ext cx="1902368" cy="705913"/>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3" name="Content Placeholder 2"/>
          <p:cNvSpPr txBox="1">
            <a:spLocks/>
          </p:cNvSpPr>
          <p:nvPr/>
        </p:nvSpPr>
        <p:spPr>
          <a:xfrm>
            <a:off x="5329926" y="2752745"/>
            <a:ext cx="1902368" cy="705913"/>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4" name="Content Placeholder 2"/>
          <p:cNvSpPr txBox="1">
            <a:spLocks/>
          </p:cNvSpPr>
          <p:nvPr/>
        </p:nvSpPr>
        <p:spPr>
          <a:xfrm>
            <a:off x="3274806" y="2752745"/>
            <a:ext cx="1988776" cy="705913"/>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5" name="Content Placeholder 2"/>
          <p:cNvSpPr txBox="1">
            <a:spLocks/>
          </p:cNvSpPr>
          <p:nvPr/>
        </p:nvSpPr>
        <p:spPr>
          <a:xfrm>
            <a:off x="1362310" y="2752745"/>
            <a:ext cx="1943998" cy="705913"/>
          </a:xfrm>
          <a:prstGeom prst="rect">
            <a:avLst/>
          </a:prstGeom>
        </p:spPr>
        <p:txBody>
          <a:bodyPr vert="horz" lIns="82822" tIns="41410" rIns="82822" bIns="4141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您的内容打在这里，或者通过复制您的文本在此框中粘贴</a:t>
            </a:r>
            <a:endParaRPr lang="en-US" sz="1500" dirty="0">
              <a:solidFill>
                <a:schemeClr val="tx1">
                  <a:lumMod val="75000"/>
                  <a:lumOff val="25000"/>
                </a:schemeClr>
              </a:solidFill>
              <a:latin typeface="微软雅黑" pitchFamily="34" charset="-122"/>
              <a:ea typeface="微软雅黑" pitchFamily="34" charset="-122"/>
            </a:endParaRPr>
          </a:p>
        </p:txBody>
      </p:sp>
      <p:grpSp>
        <p:nvGrpSpPr>
          <p:cNvPr id="56" name="组合 55"/>
          <p:cNvGrpSpPr/>
          <p:nvPr/>
        </p:nvGrpSpPr>
        <p:grpSpPr>
          <a:xfrm>
            <a:off x="1812555" y="1742995"/>
            <a:ext cx="934369" cy="780298"/>
            <a:chOff x="2677316" y="1530277"/>
            <a:chExt cx="1031953" cy="860599"/>
          </a:xfrm>
        </p:grpSpPr>
        <p:sp>
          <p:nvSpPr>
            <p:cNvPr id="57" name="Teardrop 36"/>
            <p:cNvSpPr/>
            <p:nvPr/>
          </p:nvSpPr>
          <p:spPr>
            <a:xfrm rot="8100000">
              <a:off x="2759470" y="1530277"/>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solidFill>
                  <a:schemeClr val="accent2">
                    <a:lumMod val="75000"/>
                  </a:schemeClr>
                </a:solidFill>
                <a:latin typeface="微软雅黑" pitchFamily="34" charset="-122"/>
                <a:ea typeface="微软雅黑" pitchFamily="34" charset="-122"/>
              </a:endParaRPr>
            </a:p>
          </p:txBody>
        </p:sp>
        <p:sp>
          <p:nvSpPr>
            <p:cNvPr id="58" name="TextBox 57"/>
            <p:cNvSpPr txBox="1"/>
            <p:nvPr/>
          </p:nvSpPr>
          <p:spPr>
            <a:xfrm>
              <a:off x="2677316" y="1819793"/>
              <a:ext cx="1031953" cy="356422"/>
            </a:xfrm>
            <a:prstGeom prst="rect">
              <a:avLst/>
            </a:prstGeom>
            <a:noFill/>
          </p:spPr>
          <p:txBody>
            <a:bodyPr wrap="square" rtlCol="0">
              <a:spAutoFit/>
            </a:bodyPr>
            <a:lstStyle/>
            <a:p>
              <a:pPr algn="ctr"/>
              <a:r>
                <a:rPr lang="en-US" altLang="zh-CN" sz="1500" b="1" dirty="0">
                  <a:solidFill>
                    <a:schemeClr val="bg1"/>
                  </a:solidFill>
                  <a:latin typeface="微软雅黑" pitchFamily="34" charset="-122"/>
                  <a:ea typeface="微软雅黑" pitchFamily="34" charset="-122"/>
                </a:rPr>
                <a:t>2012</a:t>
              </a:r>
              <a:r>
                <a:rPr lang="zh-CN" altLang="en-US" sz="1500" b="1" dirty="0">
                  <a:solidFill>
                    <a:schemeClr val="bg1"/>
                  </a:solidFill>
                  <a:latin typeface="微软雅黑" pitchFamily="34" charset="-122"/>
                  <a:ea typeface="微软雅黑" pitchFamily="34" charset="-122"/>
                </a:rPr>
                <a:t>年</a:t>
              </a:r>
              <a:endParaRPr lang="zh-CN" altLang="en-US" sz="1500" dirty="0">
                <a:solidFill>
                  <a:schemeClr val="bg1"/>
                </a:solidFill>
              </a:endParaRPr>
            </a:p>
          </p:txBody>
        </p:sp>
      </p:grpSp>
      <p:grpSp>
        <p:nvGrpSpPr>
          <p:cNvPr id="59" name="组合 58"/>
          <p:cNvGrpSpPr/>
          <p:nvPr/>
        </p:nvGrpSpPr>
        <p:grpSpPr>
          <a:xfrm>
            <a:off x="3802789" y="1746834"/>
            <a:ext cx="934369" cy="780298"/>
            <a:chOff x="4532339" y="1534510"/>
            <a:chExt cx="1031953" cy="860599"/>
          </a:xfrm>
        </p:grpSpPr>
        <p:sp>
          <p:nvSpPr>
            <p:cNvPr id="60" name="Teardrop 44"/>
            <p:cNvSpPr/>
            <p:nvPr/>
          </p:nvSpPr>
          <p:spPr>
            <a:xfrm rot="8100000">
              <a:off x="46068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solidFill>
                  <a:schemeClr val="accent2">
                    <a:lumMod val="75000"/>
                  </a:schemeClr>
                </a:solidFill>
                <a:latin typeface="微软雅黑" pitchFamily="34" charset="-122"/>
                <a:ea typeface="微软雅黑" pitchFamily="34" charset="-122"/>
              </a:endParaRPr>
            </a:p>
          </p:txBody>
        </p:sp>
        <p:sp>
          <p:nvSpPr>
            <p:cNvPr id="61" name="TextBox 60"/>
            <p:cNvSpPr txBox="1"/>
            <p:nvPr/>
          </p:nvSpPr>
          <p:spPr>
            <a:xfrm>
              <a:off x="4532339" y="1823935"/>
              <a:ext cx="1031953" cy="356422"/>
            </a:xfrm>
            <a:prstGeom prst="rect">
              <a:avLst/>
            </a:prstGeom>
            <a:noFill/>
          </p:spPr>
          <p:txBody>
            <a:bodyPr wrap="square" rtlCol="0">
              <a:spAutoFit/>
            </a:bodyPr>
            <a:lstStyle/>
            <a:p>
              <a:pPr algn="ctr"/>
              <a:r>
                <a:rPr lang="en-US" altLang="zh-CN" sz="1500" b="1" dirty="0">
                  <a:solidFill>
                    <a:schemeClr val="bg1"/>
                  </a:solidFill>
                  <a:latin typeface="微软雅黑" pitchFamily="34" charset="-122"/>
                  <a:ea typeface="微软雅黑" pitchFamily="34" charset="-122"/>
                </a:rPr>
                <a:t>2013</a:t>
              </a:r>
              <a:r>
                <a:rPr lang="zh-CN" altLang="en-US" sz="1500" b="1" dirty="0">
                  <a:solidFill>
                    <a:schemeClr val="bg1"/>
                  </a:solidFill>
                  <a:latin typeface="微软雅黑" pitchFamily="34" charset="-122"/>
                  <a:ea typeface="微软雅黑" pitchFamily="34" charset="-122"/>
                </a:rPr>
                <a:t>年</a:t>
              </a:r>
              <a:endParaRPr lang="zh-CN" altLang="en-US" sz="1500" dirty="0">
                <a:solidFill>
                  <a:schemeClr val="bg1"/>
                </a:solidFill>
              </a:endParaRPr>
            </a:p>
          </p:txBody>
        </p:sp>
      </p:grpSp>
      <p:grpSp>
        <p:nvGrpSpPr>
          <p:cNvPr id="62" name="组合 61"/>
          <p:cNvGrpSpPr/>
          <p:nvPr/>
        </p:nvGrpSpPr>
        <p:grpSpPr>
          <a:xfrm>
            <a:off x="5682572" y="1746834"/>
            <a:ext cx="934369" cy="780298"/>
            <a:chOff x="6416419" y="1534510"/>
            <a:chExt cx="1031953" cy="860599"/>
          </a:xfrm>
        </p:grpSpPr>
        <p:sp>
          <p:nvSpPr>
            <p:cNvPr id="63" name="Teardrop 58"/>
            <p:cNvSpPr/>
            <p:nvPr/>
          </p:nvSpPr>
          <p:spPr>
            <a:xfrm rot="8100000">
              <a:off x="6490962"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solidFill>
                  <a:schemeClr val="accent2">
                    <a:lumMod val="75000"/>
                  </a:schemeClr>
                </a:solidFill>
                <a:latin typeface="微软雅黑" pitchFamily="34" charset="-122"/>
                <a:ea typeface="微软雅黑" pitchFamily="34" charset="-122"/>
              </a:endParaRPr>
            </a:p>
          </p:txBody>
        </p:sp>
        <p:sp>
          <p:nvSpPr>
            <p:cNvPr id="64" name="TextBox 63"/>
            <p:cNvSpPr txBox="1"/>
            <p:nvPr/>
          </p:nvSpPr>
          <p:spPr>
            <a:xfrm>
              <a:off x="6416419" y="1816551"/>
              <a:ext cx="1031953" cy="356422"/>
            </a:xfrm>
            <a:prstGeom prst="rect">
              <a:avLst/>
            </a:prstGeom>
            <a:noFill/>
          </p:spPr>
          <p:txBody>
            <a:bodyPr wrap="square" rtlCol="0">
              <a:spAutoFit/>
            </a:bodyPr>
            <a:lstStyle/>
            <a:p>
              <a:pPr algn="ctr"/>
              <a:r>
                <a:rPr lang="en-US" altLang="zh-CN" sz="1500" b="1" dirty="0">
                  <a:solidFill>
                    <a:schemeClr val="bg1"/>
                  </a:solidFill>
                  <a:latin typeface="微软雅黑" pitchFamily="34" charset="-122"/>
                  <a:ea typeface="微软雅黑" pitchFamily="34" charset="-122"/>
                </a:rPr>
                <a:t>2014</a:t>
              </a:r>
              <a:r>
                <a:rPr lang="zh-CN" altLang="en-US" sz="1500" b="1" dirty="0">
                  <a:solidFill>
                    <a:schemeClr val="bg1"/>
                  </a:solidFill>
                  <a:latin typeface="微软雅黑" pitchFamily="34" charset="-122"/>
                  <a:ea typeface="微软雅黑" pitchFamily="34" charset="-122"/>
                </a:rPr>
                <a:t>年</a:t>
              </a:r>
              <a:endParaRPr lang="zh-CN" altLang="en-US" sz="1500" dirty="0">
                <a:solidFill>
                  <a:schemeClr val="bg1"/>
                </a:solidFill>
              </a:endParaRPr>
            </a:p>
          </p:txBody>
        </p:sp>
      </p:grpSp>
      <p:grpSp>
        <p:nvGrpSpPr>
          <p:cNvPr id="65" name="组合 64"/>
          <p:cNvGrpSpPr/>
          <p:nvPr/>
        </p:nvGrpSpPr>
        <p:grpSpPr>
          <a:xfrm>
            <a:off x="7734048" y="1746834"/>
            <a:ext cx="934369" cy="780298"/>
            <a:chOff x="8271039" y="1534510"/>
            <a:chExt cx="1031953" cy="860599"/>
          </a:xfrm>
        </p:grpSpPr>
        <p:sp>
          <p:nvSpPr>
            <p:cNvPr id="66" name="Teardrop 65"/>
            <p:cNvSpPr/>
            <p:nvPr/>
          </p:nvSpPr>
          <p:spPr>
            <a:xfrm rot="8100000">
              <a:off x="83455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solidFill>
                  <a:schemeClr val="accent2">
                    <a:lumMod val="75000"/>
                  </a:schemeClr>
                </a:solidFill>
                <a:latin typeface="微软雅黑" pitchFamily="34" charset="-122"/>
                <a:ea typeface="微软雅黑" pitchFamily="34" charset="-122"/>
              </a:endParaRPr>
            </a:p>
          </p:txBody>
        </p:sp>
        <p:sp>
          <p:nvSpPr>
            <p:cNvPr id="67" name="TextBox 66"/>
            <p:cNvSpPr txBox="1"/>
            <p:nvPr/>
          </p:nvSpPr>
          <p:spPr>
            <a:xfrm>
              <a:off x="8271039" y="1823410"/>
              <a:ext cx="1031953" cy="356422"/>
            </a:xfrm>
            <a:prstGeom prst="rect">
              <a:avLst/>
            </a:prstGeom>
            <a:noFill/>
          </p:spPr>
          <p:txBody>
            <a:bodyPr wrap="square" rtlCol="0">
              <a:spAutoFit/>
            </a:bodyPr>
            <a:lstStyle/>
            <a:p>
              <a:pPr algn="ctr"/>
              <a:r>
                <a:rPr lang="en-US" altLang="zh-CN" sz="1500" b="1" dirty="0">
                  <a:solidFill>
                    <a:schemeClr val="bg1"/>
                  </a:solidFill>
                  <a:latin typeface="微软雅黑" pitchFamily="34" charset="-122"/>
                  <a:ea typeface="微软雅黑" pitchFamily="34" charset="-122"/>
                </a:rPr>
                <a:t>2015</a:t>
              </a:r>
              <a:r>
                <a:rPr lang="zh-CN" altLang="en-US" sz="1500" b="1" dirty="0">
                  <a:solidFill>
                    <a:schemeClr val="bg1"/>
                  </a:solidFill>
                  <a:latin typeface="微软雅黑" pitchFamily="34" charset="-122"/>
                  <a:ea typeface="微软雅黑" pitchFamily="34" charset="-122"/>
                </a:rPr>
                <a:t>年</a:t>
              </a:r>
              <a:endParaRPr lang="zh-CN" altLang="en-US" sz="1500" dirty="0">
                <a:solidFill>
                  <a:schemeClr val="bg1"/>
                </a:solidFill>
              </a:endParaRPr>
            </a:p>
          </p:txBody>
        </p:sp>
      </p:grpSp>
      <p:grpSp>
        <p:nvGrpSpPr>
          <p:cNvPr id="68" name="组合 67"/>
          <p:cNvGrpSpPr/>
          <p:nvPr/>
        </p:nvGrpSpPr>
        <p:grpSpPr>
          <a:xfrm>
            <a:off x="9540299" y="1746834"/>
            <a:ext cx="934369" cy="780298"/>
            <a:chOff x="10099471" y="1534510"/>
            <a:chExt cx="1031953" cy="860599"/>
          </a:xfrm>
        </p:grpSpPr>
        <p:sp>
          <p:nvSpPr>
            <p:cNvPr id="69" name="Teardrop 69"/>
            <p:cNvSpPr/>
            <p:nvPr/>
          </p:nvSpPr>
          <p:spPr>
            <a:xfrm rot="8100000">
              <a:off x="10174014"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dirty="0">
                <a:solidFill>
                  <a:schemeClr val="accent2">
                    <a:lumMod val="75000"/>
                  </a:schemeClr>
                </a:solidFill>
                <a:latin typeface="微软雅黑" pitchFamily="34" charset="-122"/>
                <a:ea typeface="微软雅黑" pitchFamily="34" charset="-122"/>
              </a:endParaRPr>
            </a:p>
          </p:txBody>
        </p:sp>
        <p:sp>
          <p:nvSpPr>
            <p:cNvPr id="70" name="TextBox 69"/>
            <p:cNvSpPr txBox="1"/>
            <p:nvPr/>
          </p:nvSpPr>
          <p:spPr>
            <a:xfrm>
              <a:off x="10099471" y="1812320"/>
              <a:ext cx="1031953" cy="356422"/>
            </a:xfrm>
            <a:prstGeom prst="rect">
              <a:avLst/>
            </a:prstGeom>
            <a:noFill/>
          </p:spPr>
          <p:txBody>
            <a:bodyPr wrap="square" rtlCol="0">
              <a:spAutoFit/>
            </a:bodyPr>
            <a:lstStyle/>
            <a:p>
              <a:pPr algn="ctr"/>
              <a:r>
                <a:rPr lang="en-US" altLang="zh-CN" sz="1500" b="1" dirty="0">
                  <a:solidFill>
                    <a:schemeClr val="bg1"/>
                  </a:solidFill>
                  <a:latin typeface="微软雅黑" pitchFamily="34" charset="-122"/>
                  <a:ea typeface="微软雅黑" pitchFamily="34" charset="-122"/>
                </a:rPr>
                <a:t>2016</a:t>
              </a:r>
              <a:r>
                <a:rPr lang="zh-CN" altLang="en-US" sz="1500" b="1" dirty="0">
                  <a:solidFill>
                    <a:schemeClr val="bg1"/>
                  </a:solidFill>
                  <a:latin typeface="微软雅黑" pitchFamily="34" charset="-122"/>
                  <a:ea typeface="微软雅黑" pitchFamily="34" charset="-122"/>
                </a:rPr>
                <a:t>年</a:t>
              </a:r>
              <a:endParaRPr lang="zh-CN" altLang="en-US" sz="1500" dirty="0">
                <a:solidFill>
                  <a:schemeClr val="bg1"/>
                </a:solidFill>
              </a:endParaRPr>
            </a:p>
          </p:txBody>
        </p:sp>
      </p:grpSp>
      <p:pic>
        <p:nvPicPr>
          <p:cNvPr id="71" name="Picture 77"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l="50681"/>
          <a:stretch/>
        </p:blipFill>
        <p:spPr bwMode="auto">
          <a:xfrm rot="10800000" flipV="1">
            <a:off x="9117985" y="4072340"/>
            <a:ext cx="3076324" cy="813080"/>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直接连接符 31"/>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5883363"/>
      </p:ext>
    </p:extLst>
  </p:cSld>
  <p:clrMapOvr>
    <a:masterClrMapping/>
  </p:clrMapOvr>
  <mc:AlternateContent xmlns:mc="http://schemas.openxmlformats.org/markup-compatibility/2006" xmlns:p14="http://schemas.microsoft.com/office/powerpoint/2010/main">
    <mc:Choice Requires="p14">
      <p:transition spd="med" p14:dur="700" advClick="0" advTm="8800">
        <p:fade/>
      </p:transition>
    </mc:Choice>
    <mc:Fallback xmlns="">
      <p:transition spd="med" advClick="0" advTm="88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4823" cy="6859588"/>
          </a:xfrm>
          <a:prstGeom prst="rect">
            <a:avLst/>
          </a:prstGeom>
        </p:spPr>
      </p:pic>
      <p:sp>
        <p:nvSpPr>
          <p:cNvPr id="4" name="矩形 28"/>
          <p:cNvSpPr/>
          <p:nvPr/>
        </p:nvSpPr>
        <p:spPr bwMode="auto">
          <a:xfrm>
            <a:off x="-2" y="2611946"/>
            <a:ext cx="4837438" cy="1712354"/>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w="9525" cap="flat" cmpd="sng" algn="ctr">
            <a:noFill/>
            <a:prstDash val="solid"/>
            <a:round/>
            <a:headEnd type="none" w="med" len="med"/>
            <a:tailEnd type="none" w="med" len="med"/>
          </a:ln>
          <a:effectLst/>
        </p:spPr>
        <p:txBody>
          <a:bodyPr vert="horz" wrap="square" lIns="121917" tIns="60958" rIns="121917" bIns="60958" numCol="1" rtlCol="0" anchor="t" anchorCtr="0" compatLnSpc="1">
            <a:prstTxWarp prst="textNoShape">
              <a:avLst/>
            </a:prstTxWarp>
          </a:bodyPr>
          <a:lstStyle/>
          <a:p>
            <a:pPr fontAlgn="base">
              <a:spcBef>
                <a:spcPct val="0"/>
              </a:spcBef>
              <a:spcAft>
                <a:spcPct val="0"/>
              </a:spcAft>
            </a:pPr>
            <a:endParaRPr lang="zh-CN" altLang="en-US">
              <a:latin typeface="Arial" pitchFamily="34" charset="0"/>
              <a:ea typeface="宋体" pitchFamily="2" charset="-122"/>
            </a:endParaRPr>
          </a:p>
        </p:txBody>
      </p:sp>
      <p:sp>
        <p:nvSpPr>
          <p:cNvPr id="5" name="TextBox 4"/>
          <p:cNvSpPr txBox="1"/>
          <p:nvPr/>
        </p:nvSpPr>
        <p:spPr bwMode="auto">
          <a:xfrm>
            <a:off x="1529851" y="2802166"/>
            <a:ext cx="1562618" cy="944067"/>
          </a:xfrm>
          <a:prstGeom prst="rect">
            <a:avLst/>
          </a:prstGeom>
          <a:noFill/>
        </p:spPr>
        <p:txBody>
          <a:bodyPr wrap="none" lIns="121917" tIns="60958" rIns="121917" bIns="60958">
            <a:spAutoFit/>
          </a:bodyPr>
          <a:lstStyle/>
          <a:p>
            <a:pPr>
              <a:defRPr/>
            </a:pPr>
            <a:r>
              <a:rPr lang="zh-CN" altLang="en-US" sz="5300" kern="0" spc="-200" dirty="0">
                <a:ln w="1905">
                  <a:noFill/>
                </a:ln>
                <a:solidFill>
                  <a:schemeClr val="bg1"/>
                </a:solidFill>
                <a:latin typeface="方正大黑简体" pitchFamily="65" charset="-122"/>
                <a:ea typeface="方正大黑简体" pitchFamily="65" charset="-122"/>
              </a:rPr>
              <a:t>目录</a:t>
            </a:r>
          </a:p>
        </p:txBody>
      </p:sp>
      <p:sp>
        <p:nvSpPr>
          <p:cNvPr id="6" name="TextBox 5"/>
          <p:cNvSpPr txBox="1"/>
          <p:nvPr/>
        </p:nvSpPr>
        <p:spPr bwMode="auto">
          <a:xfrm>
            <a:off x="1281032" y="3568441"/>
            <a:ext cx="2184503" cy="538605"/>
          </a:xfrm>
          <a:prstGeom prst="rect">
            <a:avLst/>
          </a:prstGeom>
          <a:noFill/>
        </p:spPr>
        <p:txBody>
          <a:bodyPr wrap="none" lIns="121917" tIns="60958" rIns="121917" bIns="60958">
            <a:spAutoFit/>
          </a:bodyPr>
          <a:lstStyle/>
          <a:p>
            <a:pPr algn="ctr"/>
            <a:r>
              <a:rPr lang="en-US" altLang="zh-CN" sz="2700" b="1" dirty="0">
                <a:solidFill>
                  <a:schemeClr val="bg1"/>
                </a:solidFill>
                <a:latin typeface="微软雅黑" pitchFamily="34" charset="-122"/>
                <a:ea typeface="微软雅黑" pitchFamily="34" charset="-122"/>
              </a:rPr>
              <a:t>CONTENTS</a:t>
            </a:r>
            <a:endParaRPr lang="zh-CN" altLang="en-US" sz="2700" b="1" dirty="0">
              <a:solidFill>
                <a:schemeClr val="bg1"/>
              </a:solidFill>
              <a:latin typeface="微软雅黑" pitchFamily="34" charset="-122"/>
              <a:ea typeface="微软雅黑" pitchFamily="34" charset="-122"/>
            </a:endParaRPr>
          </a:p>
        </p:txBody>
      </p:sp>
      <p:sp>
        <p:nvSpPr>
          <p:cNvPr id="8" name="TextBox 7"/>
          <p:cNvSpPr txBox="1"/>
          <p:nvPr/>
        </p:nvSpPr>
        <p:spPr bwMode="auto">
          <a:xfrm>
            <a:off x="4617000" y="1263711"/>
            <a:ext cx="1631210" cy="538605"/>
          </a:xfrm>
          <a:prstGeom prst="rect">
            <a:avLst/>
          </a:prstGeom>
          <a:noFill/>
        </p:spPr>
        <p:txBody>
          <a:bodyPr wrap="none" lIns="121917" tIns="60958" rIns="121917" bIns="60958">
            <a:spAutoFit/>
          </a:bodyPr>
          <a:lstStyle/>
          <a:p>
            <a:pPr>
              <a:defRPr/>
            </a:pPr>
            <a:r>
              <a:rPr lang="zh-CN" altLang="en-US" sz="2700" b="1" kern="0" dirty="0">
                <a:solidFill>
                  <a:schemeClr val="tx1">
                    <a:lumMod val="75000"/>
                    <a:lumOff val="25000"/>
                  </a:schemeClr>
                </a:solidFill>
                <a:latin typeface="微软雅黑" pitchFamily="34" charset="-122"/>
                <a:ea typeface="微软雅黑" pitchFamily="34" charset="-122"/>
              </a:rPr>
              <a:t>教学分析</a:t>
            </a:r>
          </a:p>
        </p:txBody>
      </p:sp>
      <p:sp>
        <p:nvSpPr>
          <p:cNvPr id="9" name="TextBox 8"/>
          <p:cNvSpPr txBox="1"/>
          <p:nvPr/>
        </p:nvSpPr>
        <p:spPr bwMode="auto">
          <a:xfrm>
            <a:off x="4629699" y="1797235"/>
            <a:ext cx="3938603" cy="370502"/>
          </a:xfrm>
          <a:prstGeom prst="rect">
            <a:avLst/>
          </a:prstGeom>
          <a:noFill/>
        </p:spPr>
        <p:txBody>
          <a:bodyPr wrap="none" lIns="121917" tIns="60958" rIns="121917" bIns="60958">
            <a:spAutoFit/>
          </a:bodyPr>
          <a:lstStyle/>
          <a:p>
            <a:pPr>
              <a:defRPr/>
            </a:pPr>
            <a:r>
              <a:rPr lang="zh-CN" altLang="en-US" sz="1600" kern="0" dirty="0">
                <a:solidFill>
                  <a:schemeClr val="tx1">
                    <a:lumMod val="75000"/>
                    <a:lumOff val="25000"/>
                  </a:schemeClr>
                </a:solidFill>
                <a:latin typeface="微软雅黑" pitchFamily="34" charset="-122"/>
                <a:ea typeface="微软雅黑" pitchFamily="34" charset="-122"/>
              </a:rPr>
              <a:t>在此录入此部分的内容及说明，简单扼要</a:t>
            </a:r>
          </a:p>
        </p:txBody>
      </p:sp>
      <p:sp>
        <p:nvSpPr>
          <p:cNvPr id="10" name="TextBox 9"/>
          <p:cNvSpPr txBox="1"/>
          <p:nvPr/>
        </p:nvSpPr>
        <p:spPr bwMode="auto">
          <a:xfrm>
            <a:off x="5935857" y="3718303"/>
            <a:ext cx="1631210" cy="538605"/>
          </a:xfrm>
          <a:prstGeom prst="rect">
            <a:avLst/>
          </a:prstGeom>
          <a:noFill/>
        </p:spPr>
        <p:txBody>
          <a:bodyPr wrap="none" lIns="121917" tIns="60958" rIns="121917" bIns="60958">
            <a:spAutoFit/>
          </a:bodyPr>
          <a:lstStyle/>
          <a:p>
            <a:pPr lvl="0">
              <a:defRPr/>
            </a:pPr>
            <a:r>
              <a:rPr lang="zh-CN" altLang="en-US" sz="2700" b="1" kern="0" dirty="0">
                <a:solidFill>
                  <a:schemeClr val="tx1">
                    <a:lumMod val="75000"/>
                    <a:lumOff val="25000"/>
                  </a:schemeClr>
                </a:solidFill>
                <a:latin typeface="微软雅黑" pitchFamily="34" charset="-122"/>
                <a:ea typeface="微软雅黑" pitchFamily="34" charset="-122"/>
              </a:rPr>
              <a:t>教学过程</a:t>
            </a:r>
          </a:p>
        </p:txBody>
      </p:sp>
      <p:sp>
        <p:nvSpPr>
          <p:cNvPr id="11" name="TextBox 10"/>
          <p:cNvSpPr txBox="1"/>
          <p:nvPr/>
        </p:nvSpPr>
        <p:spPr bwMode="auto">
          <a:xfrm>
            <a:off x="5948556" y="4202604"/>
            <a:ext cx="3938603" cy="370503"/>
          </a:xfrm>
          <a:prstGeom prst="rect">
            <a:avLst/>
          </a:prstGeom>
          <a:noFill/>
        </p:spPr>
        <p:txBody>
          <a:bodyPr wrap="none" lIns="121917" tIns="60958" rIns="121917" bIns="60958">
            <a:spAutoFit/>
          </a:bodyPr>
          <a:lstStyle/>
          <a:p>
            <a:pPr>
              <a:defRPr/>
            </a:pPr>
            <a:r>
              <a:rPr lang="zh-CN" altLang="en-US" sz="1600" kern="0" dirty="0">
                <a:solidFill>
                  <a:schemeClr val="tx1">
                    <a:lumMod val="75000"/>
                    <a:lumOff val="25000"/>
                  </a:schemeClr>
                </a:solidFill>
                <a:latin typeface="微软雅黑" pitchFamily="34" charset="-122"/>
                <a:ea typeface="微软雅黑" pitchFamily="34" charset="-122"/>
              </a:rPr>
              <a:t>在此录入此部分的内容及说明，简单扼要</a:t>
            </a:r>
          </a:p>
        </p:txBody>
      </p:sp>
      <p:sp>
        <p:nvSpPr>
          <p:cNvPr id="12" name="TextBox 11"/>
          <p:cNvSpPr txBox="1"/>
          <p:nvPr/>
        </p:nvSpPr>
        <p:spPr bwMode="auto">
          <a:xfrm>
            <a:off x="5303063" y="2523129"/>
            <a:ext cx="1631210" cy="538605"/>
          </a:xfrm>
          <a:prstGeom prst="rect">
            <a:avLst/>
          </a:prstGeom>
          <a:noFill/>
        </p:spPr>
        <p:txBody>
          <a:bodyPr wrap="none" lIns="121917" tIns="60958" rIns="121917" bIns="60958">
            <a:spAutoFit/>
          </a:bodyPr>
          <a:lstStyle/>
          <a:p>
            <a:pPr lvl="0">
              <a:defRPr/>
            </a:pPr>
            <a:r>
              <a:rPr lang="zh-CN" altLang="en-US" sz="2700" b="1" kern="0" dirty="0">
                <a:solidFill>
                  <a:schemeClr val="tx1">
                    <a:lumMod val="75000"/>
                    <a:lumOff val="25000"/>
                  </a:schemeClr>
                </a:solidFill>
                <a:latin typeface="微软雅黑" pitchFamily="34" charset="-122"/>
                <a:ea typeface="微软雅黑" pitchFamily="34" charset="-122"/>
              </a:rPr>
              <a:t>教学策略</a:t>
            </a:r>
          </a:p>
        </p:txBody>
      </p:sp>
      <p:sp>
        <p:nvSpPr>
          <p:cNvPr id="13" name="TextBox 12"/>
          <p:cNvSpPr txBox="1"/>
          <p:nvPr/>
        </p:nvSpPr>
        <p:spPr bwMode="auto">
          <a:xfrm>
            <a:off x="5315762" y="3007431"/>
            <a:ext cx="3938603" cy="370502"/>
          </a:xfrm>
          <a:prstGeom prst="rect">
            <a:avLst/>
          </a:prstGeom>
          <a:noFill/>
        </p:spPr>
        <p:txBody>
          <a:bodyPr wrap="none" lIns="121917" tIns="60958" rIns="121917" bIns="60958">
            <a:spAutoFit/>
          </a:bodyPr>
          <a:lstStyle/>
          <a:p>
            <a:pPr>
              <a:defRPr/>
            </a:pPr>
            <a:r>
              <a:rPr lang="zh-CN" altLang="en-US" sz="1600" kern="0" dirty="0">
                <a:solidFill>
                  <a:schemeClr val="tx1">
                    <a:lumMod val="75000"/>
                    <a:lumOff val="25000"/>
                  </a:schemeClr>
                </a:solidFill>
                <a:latin typeface="微软雅黑" pitchFamily="34" charset="-122"/>
                <a:ea typeface="微软雅黑" pitchFamily="34" charset="-122"/>
              </a:rPr>
              <a:t>在此录入此部分的内容及说明，简单扼要</a:t>
            </a:r>
          </a:p>
        </p:txBody>
      </p:sp>
      <p:sp>
        <p:nvSpPr>
          <p:cNvPr id="14" name="TextBox 13"/>
          <p:cNvSpPr txBox="1"/>
          <p:nvPr/>
        </p:nvSpPr>
        <p:spPr bwMode="auto">
          <a:xfrm>
            <a:off x="6559821" y="4905378"/>
            <a:ext cx="1631210" cy="538605"/>
          </a:xfrm>
          <a:prstGeom prst="rect">
            <a:avLst/>
          </a:prstGeom>
          <a:noFill/>
        </p:spPr>
        <p:txBody>
          <a:bodyPr wrap="none" lIns="121917" tIns="60958" rIns="121917" bIns="60958">
            <a:spAutoFit/>
          </a:bodyPr>
          <a:lstStyle/>
          <a:p>
            <a:pPr lvl="0">
              <a:defRPr/>
            </a:pPr>
            <a:r>
              <a:rPr lang="zh-CN" altLang="en-US" sz="2700" b="1" kern="0" dirty="0">
                <a:solidFill>
                  <a:schemeClr val="tx1">
                    <a:lumMod val="75000"/>
                    <a:lumOff val="25000"/>
                  </a:schemeClr>
                </a:solidFill>
                <a:latin typeface="微软雅黑" pitchFamily="34" charset="-122"/>
                <a:ea typeface="微软雅黑" pitchFamily="34" charset="-122"/>
              </a:rPr>
              <a:t>教学反思</a:t>
            </a:r>
          </a:p>
        </p:txBody>
      </p:sp>
      <p:sp>
        <p:nvSpPr>
          <p:cNvPr id="15" name="TextBox 14"/>
          <p:cNvSpPr txBox="1"/>
          <p:nvPr/>
        </p:nvSpPr>
        <p:spPr bwMode="auto">
          <a:xfrm>
            <a:off x="6572520" y="5387562"/>
            <a:ext cx="3938603" cy="370502"/>
          </a:xfrm>
          <a:prstGeom prst="rect">
            <a:avLst/>
          </a:prstGeom>
          <a:noFill/>
        </p:spPr>
        <p:txBody>
          <a:bodyPr wrap="none" lIns="121917" tIns="60958" rIns="121917" bIns="60958">
            <a:spAutoFit/>
          </a:bodyPr>
          <a:lstStyle/>
          <a:p>
            <a:pPr>
              <a:defRPr/>
            </a:pPr>
            <a:r>
              <a:rPr lang="zh-CN" altLang="en-US" sz="1600" kern="0" dirty="0">
                <a:solidFill>
                  <a:schemeClr val="tx1">
                    <a:lumMod val="75000"/>
                    <a:lumOff val="25000"/>
                  </a:schemeClr>
                </a:solidFill>
                <a:latin typeface="微软雅黑" pitchFamily="34" charset="-122"/>
                <a:ea typeface="微软雅黑" pitchFamily="34" charset="-122"/>
              </a:rPr>
              <a:t>在此录入此部分的内容及说明，简单扼要</a:t>
            </a:r>
          </a:p>
        </p:txBody>
      </p:sp>
      <p:sp>
        <p:nvSpPr>
          <p:cNvPr id="16" name="TextBox 15"/>
          <p:cNvSpPr txBox="1"/>
          <p:nvPr/>
        </p:nvSpPr>
        <p:spPr>
          <a:xfrm>
            <a:off x="3723813" y="1221037"/>
            <a:ext cx="874485" cy="944067"/>
          </a:xfrm>
          <a:prstGeom prst="rect">
            <a:avLst/>
          </a:prstGeom>
          <a:noFill/>
        </p:spPr>
        <p:txBody>
          <a:bodyPr wrap="none" lIns="121917" tIns="60958" rIns="121917" bIns="60958" rtlCol="0">
            <a:spAutoFit/>
          </a:bodyPr>
          <a:lstStyle/>
          <a:p>
            <a:r>
              <a:rPr lang="en-US" altLang="zh-CN" sz="5300" dirty="0">
                <a:solidFill>
                  <a:schemeClr val="accent1"/>
                </a:solidFill>
                <a:latin typeface="Impact" panose="020B0806030902050204" pitchFamily="34" charset="0"/>
              </a:rPr>
              <a:t>01</a:t>
            </a:r>
            <a:endParaRPr lang="zh-CN" altLang="en-US" sz="5300" dirty="0">
              <a:solidFill>
                <a:schemeClr val="accent1"/>
              </a:solidFill>
              <a:latin typeface="Impact" panose="020B0806030902050204" pitchFamily="34" charset="0"/>
            </a:endParaRPr>
          </a:p>
        </p:txBody>
      </p:sp>
      <p:sp>
        <p:nvSpPr>
          <p:cNvPr id="17" name="TextBox 16"/>
          <p:cNvSpPr txBox="1"/>
          <p:nvPr/>
        </p:nvSpPr>
        <p:spPr>
          <a:xfrm>
            <a:off x="4415215" y="2473838"/>
            <a:ext cx="957830" cy="944067"/>
          </a:xfrm>
          <a:prstGeom prst="rect">
            <a:avLst/>
          </a:prstGeom>
          <a:noFill/>
        </p:spPr>
        <p:txBody>
          <a:bodyPr wrap="none" lIns="121917" tIns="60958" rIns="121917" bIns="60958" rtlCol="0">
            <a:spAutoFit/>
          </a:bodyPr>
          <a:lstStyle/>
          <a:p>
            <a:r>
              <a:rPr lang="en-US" altLang="zh-CN" sz="5300" dirty="0">
                <a:solidFill>
                  <a:schemeClr val="accent1"/>
                </a:solidFill>
                <a:latin typeface="Impact" panose="020B0806030902050204" pitchFamily="34" charset="0"/>
              </a:rPr>
              <a:t>02</a:t>
            </a:r>
            <a:endParaRPr lang="zh-CN" altLang="en-US" sz="5300" dirty="0">
              <a:solidFill>
                <a:schemeClr val="accent1"/>
              </a:solidFill>
              <a:latin typeface="Impact" panose="020B0806030902050204" pitchFamily="34" charset="0"/>
            </a:endParaRPr>
          </a:p>
        </p:txBody>
      </p:sp>
      <p:sp>
        <p:nvSpPr>
          <p:cNvPr id="18" name="TextBox 17"/>
          <p:cNvSpPr txBox="1"/>
          <p:nvPr/>
        </p:nvSpPr>
        <p:spPr>
          <a:xfrm>
            <a:off x="5128788" y="3621860"/>
            <a:ext cx="977063" cy="944067"/>
          </a:xfrm>
          <a:prstGeom prst="rect">
            <a:avLst/>
          </a:prstGeom>
          <a:noFill/>
        </p:spPr>
        <p:txBody>
          <a:bodyPr wrap="none" lIns="121917" tIns="60958" rIns="121917" bIns="60958" rtlCol="0">
            <a:spAutoFit/>
          </a:bodyPr>
          <a:lstStyle/>
          <a:p>
            <a:r>
              <a:rPr lang="en-US" altLang="zh-CN" sz="5300" dirty="0">
                <a:solidFill>
                  <a:schemeClr val="accent1"/>
                </a:solidFill>
                <a:latin typeface="Impact" panose="020B0806030902050204" pitchFamily="34" charset="0"/>
              </a:rPr>
              <a:t>03</a:t>
            </a:r>
            <a:endParaRPr lang="zh-CN" altLang="en-US" sz="5300" dirty="0">
              <a:solidFill>
                <a:schemeClr val="accent1"/>
              </a:solidFill>
              <a:latin typeface="Impact" panose="020B0806030902050204" pitchFamily="34" charset="0"/>
            </a:endParaRPr>
          </a:p>
        </p:txBody>
      </p:sp>
      <p:sp>
        <p:nvSpPr>
          <p:cNvPr id="19" name="TextBox 18"/>
          <p:cNvSpPr txBox="1"/>
          <p:nvPr/>
        </p:nvSpPr>
        <p:spPr>
          <a:xfrm>
            <a:off x="5680505" y="4803875"/>
            <a:ext cx="955693" cy="944067"/>
          </a:xfrm>
          <a:prstGeom prst="rect">
            <a:avLst/>
          </a:prstGeom>
          <a:noFill/>
        </p:spPr>
        <p:txBody>
          <a:bodyPr wrap="none" lIns="121917" tIns="60958" rIns="121917" bIns="60958" rtlCol="0">
            <a:spAutoFit/>
          </a:bodyPr>
          <a:lstStyle/>
          <a:p>
            <a:r>
              <a:rPr lang="en-US" altLang="zh-CN" sz="5300" dirty="0">
                <a:solidFill>
                  <a:schemeClr val="accent1"/>
                </a:solidFill>
                <a:latin typeface="Impact" panose="020B0806030902050204" pitchFamily="34" charset="0"/>
              </a:rPr>
              <a:t>04</a:t>
            </a:r>
            <a:endParaRPr lang="zh-CN" altLang="en-US" sz="5300" dirty="0">
              <a:solidFill>
                <a:schemeClr val="accent1"/>
              </a:solidFill>
              <a:latin typeface="Impact" panose="020B0806030902050204" pitchFamily="34" charset="0"/>
            </a:endParaRPr>
          </a:p>
        </p:txBody>
      </p:sp>
      <p:sp>
        <p:nvSpPr>
          <p:cNvPr id="20" name="矩形 34"/>
          <p:cNvSpPr/>
          <p:nvPr/>
        </p:nvSpPr>
        <p:spPr bwMode="auto">
          <a:xfrm>
            <a:off x="9315241" y="2607161"/>
            <a:ext cx="2893193" cy="1717138"/>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w="9525" cap="flat" cmpd="sng" algn="ctr">
            <a:noFill/>
            <a:prstDash val="solid"/>
            <a:round/>
            <a:headEnd type="none" w="med" len="med"/>
            <a:tailEnd type="none" w="med" len="med"/>
          </a:ln>
          <a:effectLst/>
        </p:spPr>
        <p:txBody>
          <a:bodyPr vert="horz" wrap="square" lIns="121917" tIns="60958" rIns="121917" bIns="60958" numCol="1" rtlCol="0" anchor="t" anchorCtr="0" compatLnSpc="1">
            <a:prstTxWarp prst="textNoShape">
              <a:avLst/>
            </a:prstTxWarp>
          </a:bodyPr>
          <a:lstStyle/>
          <a:p>
            <a:pPr fontAlgn="base">
              <a:spcBef>
                <a:spcPct val="0"/>
              </a:spcBef>
              <a:spcAft>
                <a:spcPct val="0"/>
              </a:spcAft>
            </a:pPr>
            <a:endParaRPr lang="zh-CN" altLang="en-US">
              <a:latin typeface="Arial" pitchFamily="34" charset="0"/>
              <a:ea typeface="宋体" pitchFamily="2" charset="-122"/>
            </a:endParaRPr>
          </a:p>
        </p:txBody>
      </p:sp>
      <p:sp>
        <p:nvSpPr>
          <p:cNvPr id="21" name="TextBox 20"/>
          <p:cNvSpPr txBox="1"/>
          <p:nvPr/>
        </p:nvSpPr>
        <p:spPr>
          <a:xfrm>
            <a:off x="10022871" y="3073723"/>
            <a:ext cx="2024222" cy="656743"/>
          </a:xfrm>
          <a:prstGeom prst="rect">
            <a:avLst/>
          </a:prstGeom>
          <a:noFill/>
        </p:spPr>
        <p:txBody>
          <a:bodyPr wrap="none" lIns="121917" tIns="60958" rIns="121917" bIns="60958" rtlCol="0">
            <a:spAutoFit/>
          </a:bodyPr>
          <a:lstStyle/>
          <a:p>
            <a:r>
              <a:rPr lang="zh-CN" altLang="en-US" sz="3500" b="1" dirty="0">
                <a:solidFill>
                  <a:schemeClr val="bg1"/>
                </a:solidFill>
                <a:latin typeface="Eras Bold ITC" panose="020B0907030504020204" pitchFamily="34" charset="0"/>
                <a:ea typeface="微软雅黑" panose="020B0503020204020204" pitchFamily="34" charset="-122"/>
              </a:rPr>
              <a:t>为人师表</a:t>
            </a:r>
          </a:p>
        </p:txBody>
      </p:sp>
    </p:spTree>
    <p:extLst>
      <p:ext uri="{BB962C8B-B14F-4D97-AF65-F5344CB8AC3E}">
        <p14:creationId xmlns:p14="http://schemas.microsoft.com/office/powerpoint/2010/main" val="3587883880"/>
      </p:ext>
    </p:extLst>
  </p:cSld>
  <p:clrMapOvr>
    <a:masterClrMapping/>
  </p:clrMapOvr>
  <mc:AlternateContent xmlns:mc="http://schemas.openxmlformats.org/markup-compatibility/2006" xmlns:p14="http://schemas.microsoft.com/office/powerpoint/2010/main">
    <mc:Choice Requires="p14">
      <p:transition spd="med" p14:dur="700" advClick="0" advTm="7420">
        <p:fade/>
      </p:transition>
    </mc:Choice>
    <mc:Fallback xmlns="">
      <p:transition spd="med" advClick="0" advTm="74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685211" y="2442395"/>
            <a:ext cx="2074501" cy="2077973"/>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8" name="Group 16"/>
          <p:cNvGrpSpPr>
            <a:grpSpLocks/>
          </p:cNvGrpSpPr>
          <p:nvPr/>
        </p:nvGrpSpPr>
        <p:grpSpPr bwMode="auto">
          <a:xfrm rot="-1142007">
            <a:off x="1685211" y="2441861"/>
            <a:ext cx="2074501" cy="2077973"/>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2" name="Group 30"/>
          <p:cNvGrpSpPr>
            <a:grpSpLocks/>
          </p:cNvGrpSpPr>
          <p:nvPr/>
        </p:nvGrpSpPr>
        <p:grpSpPr bwMode="auto">
          <a:xfrm>
            <a:off x="3424976" y="2973405"/>
            <a:ext cx="2848845" cy="2853614"/>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6" name="Group 44"/>
          <p:cNvGrpSpPr>
            <a:grpSpLocks/>
          </p:cNvGrpSpPr>
          <p:nvPr/>
        </p:nvGrpSpPr>
        <p:grpSpPr bwMode="auto">
          <a:xfrm>
            <a:off x="3419230" y="2969805"/>
            <a:ext cx="2856028" cy="28608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80" name="Group 58"/>
          <p:cNvGrpSpPr>
            <a:grpSpLocks/>
          </p:cNvGrpSpPr>
          <p:nvPr/>
        </p:nvGrpSpPr>
        <p:grpSpPr bwMode="auto">
          <a:xfrm rot="1282349">
            <a:off x="5920407" y="2130127"/>
            <a:ext cx="2535661" cy="2539904"/>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4" name="Group 72"/>
          <p:cNvGrpSpPr>
            <a:grpSpLocks/>
          </p:cNvGrpSpPr>
          <p:nvPr/>
        </p:nvGrpSpPr>
        <p:grpSpPr bwMode="auto">
          <a:xfrm rot="1283135">
            <a:off x="5923492" y="2128816"/>
            <a:ext cx="2541406" cy="2545661"/>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8" name="Group 86"/>
          <p:cNvGrpSpPr>
            <a:grpSpLocks/>
          </p:cNvGrpSpPr>
          <p:nvPr/>
        </p:nvGrpSpPr>
        <p:grpSpPr bwMode="auto">
          <a:xfrm>
            <a:off x="8207527" y="3223795"/>
            <a:ext cx="2015599" cy="2018973"/>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2" name="Group 100"/>
          <p:cNvGrpSpPr>
            <a:grpSpLocks/>
          </p:cNvGrpSpPr>
          <p:nvPr/>
        </p:nvGrpSpPr>
        <p:grpSpPr bwMode="auto">
          <a:xfrm>
            <a:off x="8201785" y="3233637"/>
            <a:ext cx="2021344" cy="2024729"/>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880595" y="1935858"/>
            <a:ext cx="1861878" cy="520930"/>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9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3929235" y="2350301"/>
            <a:ext cx="1861878" cy="520930"/>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9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6289625" y="4828328"/>
            <a:ext cx="1861878" cy="520930"/>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900">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8257814" y="2472618"/>
            <a:ext cx="1861878" cy="520930"/>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900" dirty="0">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2047244" y="2957573"/>
            <a:ext cx="1318831" cy="10217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4160533" y="3892948"/>
            <a:ext cx="1318831" cy="10217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6499374" y="2876987"/>
            <a:ext cx="1318831" cy="10217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6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8542269" y="3711631"/>
            <a:ext cx="1318831" cy="10217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777" tIns="41388" rIns="82777" bIns="41388"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TextBox 12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123" name="TextBox 12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815815554"/>
      </p:ext>
    </p:extLst>
  </p:cSld>
  <p:clrMapOvr>
    <a:masterClrMapping/>
  </p:clrMapOvr>
  <mc:AlternateContent xmlns:mc="http://schemas.openxmlformats.org/markup-compatibility/2006" xmlns:p14="http://schemas.microsoft.com/office/powerpoint/2010/main">
    <mc:Choice Requires="p14">
      <p:transition spd="med" p14:dur="700" advClick="0" advTm="4395">
        <p:fade/>
      </p:transition>
    </mc:Choice>
    <mc:Fallback xmlns="">
      <p:transition spd="med" advClick="0" advTm="43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763382" y="4197340"/>
            <a:ext cx="2589440" cy="1729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456233" y="4197340"/>
            <a:ext cx="2719975" cy="1729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6021" y="4197340"/>
            <a:ext cx="2759002" cy="1729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2694515" y="2724284"/>
            <a:ext cx="9100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3604609" y="2106340"/>
            <a:ext cx="1233894" cy="1235889"/>
          </a:xfrm>
          <a:prstGeom prst="ellipse">
            <a:avLst/>
          </a:prstGeom>
          <a:noFill/>
          <a:ln w="127000">
            <a:solidFill>
              <a:schemeClr val="accent2"/>
            </a:solidFill>
            <a:round/>
            <a:headEnd/>
            <a:tailEnd/>
          </a:ln>
        </p:spPr>
        <p:txBody>
          <a:bodyPr vert="horz" wrap="square" lIns="32606" tIns="41408" rIns="32606" bIns="41408" numCol="1" anchor="ctr" anchorCtr="0" compatLnSpc="1">
            <a:prstTxWarp prst="textNoShape">
              <a:avLst/>
            </a:prstTxWarp>
          </a:bodyPr>
          <a:lstStyle/>
          <a:p>
            <a:pPr algn="ctr"/>
            <a:r>
              <a:rPr lang="zh-CN" altLang="en-US" sz="1500" dirty="0">
                <a:solidFill>
                  <a:schemeClr val="tx1">
                    <a:lumMod val="95000"/>
                    <a:lumOff val="5000"/>
                  </a:schemeClr>
                </a:solidFill>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700357" y="2225112"/>
            <a:ext cx="994160" cy="998350"/>
          </a:xfrm>
          <a:prstGeom prst="ellipse">
            <a:avLst/>
          </a:prstGeom>
          <a:noFill/>
          <a:ln w="127000">
            <a:solidFill>
              <a:schemeClr val="accent5"/>
            </a:solidFill>
            <a:round/>
            <a:headEnd/>
            <a:tailEnd/>
          </a:ln>
          <a:effectLst/>
        </p:spPr>
        <p:txBody>
          <a:bodyPr vert="horz" wrap="square" lIns="82821" tIns="41408" rIns="82821" bIns="41408" numCol="1" anchor="ctr" anchorCtr="0" compatLnSpc="1">
            <a:prstTxWarp prst="textNoShape">
              <a:avLst/>
            </a:prstTxWarp>
          </a:bodyPr>
          <a:lstStyle/>
          <a:p>
            <a:pPr algn="ctr"/>
            <a:r>
              <a:rPr lang="zh-CN" altLang="en-US" sz="1900">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6196989" y="1687162"/>
            <a:ext cx="1026157" cy="456387"/>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2" name="文本框 47"/>
            <p:cNvSpPr>
              <a:spLocks noChangeArrowheads="1"/>
            </p:cNvSpPr>
            <p:nvPr/>
          </p:nvSpPr>
          <p:spPr bwMode="auto">
            <a:xfrm>
              <a:off x="51776" y="41771"/>
              <a:ext cx="1080119" cy="424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9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3" name="矩形 60"/>
          <p:cNvSpPr>
            <a:spLocks noChangeArrowheads="1"/>
          </p:cNvSpPr>
          <p:nvPr/>
        </p:nvSpPr>
        <p:spPr bwMode="auto">
          <a:xfrm>
            <a:off x="7394589" y="1591038"/>
            <a:ext cx="3020535" cy="61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21" tIns="41408" rIns="82821" bIns="41408">
            <a:spAutoFit/>
          </a:bodyPr>
          <a:lstStyle/>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p:txBody>
      </p:sp>
      <p:grpSp>
        <p:nvGrpSpPr>
          <p:cNvPr id="34" name="Group 22"/>
          <p:cNvGrpSpPr>
            <a:grpSpLocks/>
          </p:cNvGrpSpPr>
          <p:nvPr/>
        </p:nvGrpSpPr>
        <p:grpSpPr bwMode="auto">
          <a:xfrm>
            <a:off x="6196989" y="2487563"/>
            <a:ext cx="1026157" cy="456387"/>
            <a:chOff x="0" y="0"/>
            <a:chExt cx="1131895" cy="504056"/>
          </a:xfrm>
        </p:grpSpPr>
        <p:sp>
          <p:nvSpPr>
            <p:cNvPr id="35"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6" name="文本框 47"/>
            <p:cNvSpPr>
              <a:spLocks noChangeArrowheads="1"/>
            </p:cNvSpPr>
            <p:nvPr/>
          </p:nvSpPr>
          <p:spPr bwMode="auto">
            <a:xfrm>
              <a:off x="51776" y="41771"/>
              <a:ext cx="1080119" cy="424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9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7" name="矩形 60"/>
          <p:cNvSpPr>
            <a:spLocks noChangeArrowheads="1"/>
          </p:cNvSpPr>
          <p:nvPr/>
        </p:nvSpPr>
        <p:spPr bwMode="auto">
          <a:xfrm>
            <a:off x="7394589" y="2391441"/>
            <a:ext cx="3020535" cy="61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21" tIns="41408" rIns="82821" bIns="41408">
            <a:spAutoFit/>
          </a:bodyPr>
          <a:lstStyle/>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p:txBody>
      </p:sp>
      <p:grpSp>
        <p:nvGrpSpPr>
          <p:cNvPr id="38" name="Group 22"/>
          <p:cNvGrpSpPr>
            <a:grpSpLocks/>
          </p:cNvGrpSpPr>
          <p:nvPr/>
        </p:nvGrpSpPr>
        <p:grpSpPr bwMode="auto">
          <a:xfrm>
            <a:off x="6196989" y="3299578"/>
            <a:ext cx="1026157" cy="456387"/>
            <a:chOff x="0" y="0"/>
            <a:chExt cx="1131894" cy="504056"/>
          </a:xfrm>
        </p:grpSpPr>
        <p:sp>
          <p:nvSpPr>
            <p:cNvPr id="3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0" name="文本框 47"/>
            <p:cNvSpPr>
              <a:spLocks noChangeArrowheads="1"/>
            </p:cNvSpPr>
            <p:nvPr/>
          </p:nvSpPr>
          <p:spPr bwMode="auto">
            <a:xfrm>
              <a:off x="51773" y="41771"/>
              <a:ext cx="1080121" cy="424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900" b="1">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41" name="矩形 60"/>
          <p:cNvSpPr>
            <a:spLocks noChangeArrowheads="1"/>
          </p:cNvSpPr>
          <p:nvPr/>
        </p:nvSpPr>
        <p:spPr bwMode="auto">
          <a:xfrm>
            <a:off x="7394589" y="3203454"/>
            <a:ext cx="3020535" cy="61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21" tIns="41408" rIns="82821" bIns="41408">
            <a:spAutoFit/>
          </a:bodyPr>
          <a:lstStyle/>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3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300" dirty="0">
              <a:solidFill>
                <a:schemeClr val="tx1">
                  <a:lumMod val="95000"/>
                  <a:lumOff val="5000"/>
                </a:schemeClr>
              </a:solidFill>
              <a:latin typeface="微软雅黑" pitchFamily="34" charset="-122"/>
              <a:ea typeface="微软雅黑" panose="020B0503020204020204" pitchFamily="34" charset="-122"/>
            </a:endParaRPr>
          </a:p>
        </p:txBody>
      </p:sp>
      <p:grpSp>
        <p:nvGrpSpPr>
          <p:cNvPr id="42" name="组合 41"/>
          <p:cNvGrpSpPr/>
          <p:nvPr/>
        </p:nvGrpSpPr>
        <p:grpSpPr>
          <a:xfrm>
            <a:off x="4896716" y="1893267"/>
            <a:ext cx="1300273" cy="1612411"/>
            <a:chOff x="3851918" y="1267706"/>
            <a:chExt cx="1077194" cy="1333449"/>
          </a:xfrm>
        </p:grpSpPr>
        <p:cxnSp>
          <p:nvCxnSpPr>
            <p:cNvPr id="43" name="肘形连接符 42"/>
            <p:cNvCxnSpPr/>
            <p:nvPr/>
          </p:nvCxnSpPr>
          <p:spPr>
            <a:xfrm rot="16200000" flipH="1">
              <a:off x="4343275" y="2020110"/>
              <a:ext cx="750262" cy="4118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p:nvPr/>
          </p:nvCxnSpPr>
          <p:spPr>
            <a:xfrm rot="5400000" flipH="1" flipV="1">
              <a:off x="4426808" y="1353388"/>
              <a:ext cx="583191" cy="411828"/>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endCxn id="35" idx="1"/>
            </p:cNvCxnSpPr>
            <p:nvPr/>
          </p:nvCxnSpPr>
          <p:spPr>
            <a:xfrm>
              <a:off x="3851920" y="1947897"/>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47" name="TextBox 4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8" name="直接连接符 4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858884"/>
      </p:ext>
    </p:extLst>
  </p:cSld>
  <p:clrMapOvr>
    <a:masterClrMapping/>
  </p:clrMapOvr>
  <mc:AlternateContent xmlns:mc="http://schemas.openxmlformats.org/markup-compatibility/2006" xmlns:p14="http://schemas.microsoft.com/office/powerpoint/2010/main">
    <mc:Choice Requires="p14">
      <p:transition spd="med" p14:dur="700" advClick="0" advTm="7152">
        <p:fade/>
      </p:transition>
    </mc:Choice>
    <mc:Fallback xmlns="">
      <p:transition spd="med" advClick="0" advTm="71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1+#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523667" y="1812880"/>
            <a:ext cx="2001957" cy="895427"/>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3739166" y="2021105"/>
            <a:ext cx="7347945" cy="719361"/>
          </a:xfrm>
          <a:prstGeom prst="rect">
            <a:avLst/>
          </a:prstGeom>
          <a:noFill/>
        </p:spPr>
        <p:txBody>
          <a:bodyPr wrap="square" lIns="104304" tIns="52152" rIns="104304" bIns="52152" rtlCol="0">
            <a:spAutoFit/>
          </a:bodyPr>
          <a:lstStyle/>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3597858" y="1701202"/>
            <a:ext cx="3216052" cy="367512"/>
          </a:xfrm>
          <a:prstGeom prst="rect">
            <a:avLst/>
          </a:prstGeom>
          <a:noFill/>
        </p:spPr>
        <p:txBody>
          <a:bodyPr wrap="square" lIns="69017" tIns="34508" rIns="69017" bIns="34508" rtlCol="0">
            <a:spAutoFit/>
          </a:bodyPr>
          <a:lstStyle/>
          <a:p>
            <a:r>
              <a:rPr lang="zh-CN" altLang="zh-CN" sz="1900" b="1" dirty="0">
                <a:solidFill>
                  <a:schemeClr val="tx1">
                    <a:lumMod val="75000"/>
                    <a:lumOff val="25000"/>
                  </a:schemeClr>
                </a:solidFill>
                <a:latin typeface="微软雅黑" panose="020B0503020204020204" pitchFamily="34" charset="-122"/>
                <a:ea typeface="微软雅黑" panose="020B0503020204020204" pitchFamily="34" charset="-122"/>
              </a:rPr>
              <a:t>（一）</a:t>
            </a:r>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2" name="组合 41"/>
          <p:cNvGrpSpPr/>
          <p:nvPr/>
        </p:nvGrpSpPr>
        <p:grpSpPr>
          <a:xfrm>
            <a:off x="1523667" y="4857017"/>
            <a:ext cx="2001957" cy="938253"/>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pic>
          <p:nvPicPr>
            <p:cNvPr id="4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3739166" y="3593885"/>
            <a:ext cx="7347945" cy="719361"/>
          </a:xfrm>
          <a:prstGeom prst="rect">
            <a:avLst/>
          </a:prstGeom>
          <a:noFill/>
        </p:spPr>
        <p:txBody>
          <a:bodyPr wrap="square" lIns="104304" tIns="52152" rIns="104304" bIns="52152" rtlCol="0">
            <a:spAutoFit/>
          </a:bodyPr>
          <a:lstStyle/>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3597858" y="3273984"/>
            <a:ext cx="3216052" cy="367512"/>
          </a:xfrm>
          <a:prstGeom prst="rect">
            <a:avLst/>
          </a:prstGeom>
          <a:noFill/>
        </p:spPr>
        <p:txBody>
          <a:bodyPr wrap="square" lIns="69017" tIns="34508" rIns="69017" bIns="34508" rtlCol="0">
            <a:spAutoFit/>
          </a:bodyPr>
          <a:lstStyle/>
          <a:p>
            <a:r>
              <a:rPr lang="zh-CN" altLang="zh-CN" sz="19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二</a:t>
            </a:r>
            <a:r>
              <a:rPr lang="zh-CN" altLang="zh-CN" sz="19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sp>
        <p:nvSpPr>
          <p:cNvPr id="47" name="TextBox 46"/>
          <p:cNvSpPr txBox="1"/>
          <p:nvPr/>
        </p:nvSpPr>
        <p:spPr>
          <a:xfrm>
            <a:off x="3739166" y="5111255"/>
            <a:ext cx="7347945" cy="719361"/>
          </a:xfrm>
          <a:prstGeom prst="rect">
            <a:avLst/>
          </a:prstGeom>
          <a:noFill/>
        </p:spPr>
        <p:txBody>
          <a:bodyPr wrap="square" lIns="104304" tIns="52152" rIns="104304" bIns="52152" rtlCol="0">
            <a:spAutoFit/>
          </a:bodyPr>
          <a:lstStyle/>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3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3597858" y="4791356"/>
            <a:ext cx="3216052" cy="367512"/>
          </a:xfrm>
          <a:prstGeom prst="rect">
            <a:avLst/>
          </a:prstGeom>
          <a:noFill/>
        </p:spPr>
        <p:txBody>
          <a:bodyPr wrap="square" lIns="69017" tIns="34508" rIns="69017" bIns="34508" rtlCol="0">
            <a:spAutoFit/>
          </a:bodyPr>
          <a:lstStyle/>
          <a:p>
            <a:r>
              <a:rPr lang="zh-CN" altLang="zh-CN" sz="19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三</a:t>
            </a:r>
            <a:r>
              <a:rPr lang="zh-CN" altLang="zh-CN" sz="19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9" name="Group 4"/>
          <p:cNvGrpSpPr/>
          <p:nvPr/>
        </p:nvGrpSpPr>
        <p:grpSpPr>
          <a:xfrm>
            <a:off x="1523667" y="3339160"/>
            <a:ext cx="2001957" cy="937358"/>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grpSp>
      </p:grpSp>
      <p:sp>
        <p:nvSpPr>
          <p:cNvPr id="23" name="TextBox 22"/>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24" name="TextBox 23"/>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5" name="直接连接符 24"/>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265478"/>
      </p:ext>
    </p:extLst>
  </p:cSld>
  <p:clrMapOvr>
    <a:masterClrMapping/>
  </p:clrMapOvr>
  <mc:AlternateContent xmlns:mc="http://schemas.openxmlformats.org/markup-compatibility/2006" xmlns:p14="http://schemas.microsoft.com/office/powerpoint/2010/main">
    <mc:Choice Requires="p14">
      <p:transition spd="med" p14:dur="700" advClick="0" advTm="5495">
        <p:fade/>
      </p:transition>
    </mc:Choice>
    <mc:Fallback xmlns="">
      <p:transition spd="med" advClick="0" advTm="54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4823" cy="6859588"/>
          </a:xfrm>
          <a:prstGeom prst="rect">
            <a:avLst/>
          </a:prstGeom>
        </p:spPr>
      </p:pic>
      <p:sp>
        <p:nvSpPr>
          <p:cNvPr id="22" name="Rectangle 2"/>
          <p:cNvSpPr>
            <a:spLocks noChangeArrowheads="1"/>
          </p:cNvSpPr>
          <p:nvPr/>
        </p:nvSpPr>
        <p:spPr bwMode="auto">
          <a:xfrm>
            <a:off x="3119264" y="2191480"/>
            <a:ext cx="9071150" cy="2198644"/>
          </a:xfrm>
          <a:prstGeom prst="rect">
            <a:avLst/>
          </a:prstGeom>
          <a:solidFill>
            <a:schemeClr val="accent1"/>
          </a:solidFill>
          <a:ln w="9525">
            <a:noFill/>
            <a:miter lim="800000"/>
            <a:headEnd/>
            <a:tailEnd/>
          </a:ln>
        </p:spPr>
        <p:txBody>
          <a:bodyPr wrap="none" lIns="121917" tIns="60958" rIns="121917" bIns="60958" anchor="ctr"/>
          <a:lstStyle/>
          <a:p>
            <a:endParaRPr lang="zh-CN" altLang="en-US" sz="2100">
              <a:latin typeface="Calibri" pitchFamily="34" charset="0"/>
            </a:endParaRPr>
          </a:p>
        </p:txBody>
      </p:sp>
      <p:sp>
        <p:nvSpPr>
          <p:cNvPr id="23" name="矩形 22"/>
          <p:cNvSpPr/>
          <p:nvPr/>
        </p:nvSpPr>
        <p:spPr>
          <a:xfrm>
            <a:off x="2" y="2191480"/>
            <a:ext cx="3119262" cy="21986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defTabSz="1473610">
              <a:defRPr/>
            </a:pPr>
            <a:endParaRPr lang="zh-CN" altLang="en-US" sz="2100"/>
          </a:p>
        </p:txBody>
      </p:sp>
      <p:sp>
        <p:nvSpPr>
          <p:cNvPr id="24" name="Text Box 2"/>
          <p:cNvSpPr txBox="1">
            <a:spLocks noChangeArrowheads="1"/>
          </p:cNvSpPr>
          <p:nvPr/>
        </p:nvSpPr>
        <p:spPr bwMode="auto">
          <a:xfrm>
            <a:off x="3599254" y="2471788"/>
            <a:ext cx="6477583" cy="861974"/>
          </a:xfrm>
          <a:prstGeom prst="rect">
            <a:avLst/>
          </a:prstGeom>
          <a:noFill/>
          <a:ln w="9525">
            <a:noFill/>
            <a:miter lim="800000"/>
            <a:headEnd/>
            <a:tailEnd/>
          </a:ln>
        </p:spPr>
        <p:txBody>
          <a:bodyPr wrap="square" lIns="121917" tIns="60958" rIns="121917" bIns="60958">
            <a:spAutoFit/>
          </a:bodyPr>
          <a:lstStyle/>
          <a:p>
            <a:pPr lvl="0">
              <a:defRPr/>
            </a:pPr>
            <a:r>
              <a:rPr lang="zh-CN" altLang="en-US" sz="4800" b="1" kern="0" dirty="0">
                <a:solidFill>
                  <a:schemeClr val="bg1"/>
                </a:solidFill>
                <a:latin typeface="微软雅黑" pitchFamily="34" charset="-122"/>
                <a:ea typeface="微软雅黑" pitchFamily="34" charset="-122"/>
              </a:rPr>
              <a:t>教学分析</a:t>
            </a:r>
          </a:p>
        </p:txBody>
      </p:sp>
      <p:sp>
        <p:nvSpPr>
          <p:cNvPr id="25" name="Text Box 2"/>
          <p:cNvSpPr txBox="1">
            <a:spLocks noChangeArrowheads="1"/>
          </p:cNvSpPr>
          <p:nvPr/>
        </p:nvSpPr>
        <p:spPr bwMode="auto">
          <a:xfrm>
            <a:off x="3523392" y="3418177"/>
            <a:ext cx="6411741" cy="779881"/>
          </a:xfrm>
          <a:prstGeom prst="rect">
            <a:avLst/>
          </a:prstGeom>
          <a:noFill/>
          <a:ln w="9525">
            <a:noFill/>
            <a:miter lim="800000"/>
            <a:headEnd/>
            <a:tailEnd/>
          </a:ln>
        </p:spPr>
        <p:txBody>
          <a:bodyPr wrap="square" lIns="121917" tIns="60958" rIns="121917" bIns="60958">
            <a:spAutoFit/>
          </a:bodyPr>
          <a:lstStyle/>
          <a:p>
            <a:pPr lvl="0">
              <a:defRPr/>
            </a:pPr>
            <a:r>
              <a:rPr lang="en-US" altLang="zh-CN" sz="2100" kern="0" spc="267" dirty="0">
                <a:solidFill>
                  <a:schemeClr val="bg1"/>
                </a:solidFill>
                <a:latin typeface="微软雅黑" pitchFamily="34" charset="-122"/>
                <a:ea typeface="微软雅黑" pitchFamily="34" charset="-122"/>
              </a:rPr>
              <a:t>1</a:t>
            </a:r>
            <a:r>
              <a:rPr lang="zh-CN" altLang="en-US" sz="2100" kern="0" spc="267" dirty="0">
                <a:solidFill>
                  <a:schemeClr val="bg1"/>
                </a:solidFill>
                <a:latin typeface="微软雅黑" pitchFamily="34" charset="-122"/>
                <a:ea typeface="微软雅黑" pitchFamily="34" charset="-122"/>
              </a:rPr>
              <a:t>、教程分析    </a:t>
            </a:r>
            <a:r>
              <a:rPr lang="en-US" altLang="zh-CN" sz="2100" kern="0" spc="267" dirty="0">
                <a:solidFill>
                  <a:schemeClr val="bg1"/>
                </a:solidFill>
                <a:latin typeface="微软雅黑" pitchFamily="34" charset="-122"/>
                <a:ea typeface="微软雅黑" pitchFamily="34" charset="-122"/>
              </a:rPr>
              <a:t>2</a:t>
            </a:r>
            <a:r>
              <a:rPr lang="zh-CN" altLang="en-US" sz="2100" kern="0" spc="267" dirty="0">
                <a:solidFill>
                  <a:schemeClr val="bg1"/>
                </a:solidFill>
                <a:latin typeface="微软雅黑" pitchFamily="34" charset="-122"/>
                <a:ea typeface="微软雅黑" pitchFamily="34" charset="-122"/>
              </a:rPr>
              <a:t>、课程定位</a:t>
            </a:r>
            <a:endParaRPr lang="en-US" altLang="zh-CN" sz="2100" kern="0" spc="267" dirty="0">
              <a:solidFill>
                <a:schemeClr val="bg1"/>
              </a:solidFill>
              <a:latin typeface="微软雅黑" pitchFamily="34" charset="-122"/>
              <a:ea typeface="微软雅黑" pitchFamily="34" charset="-122"/>
            </a:endParaRPr>
          </a:p>
          <a:p>
            <a:pPr lvl="0">
              <a:defRPr/>
            </a:pPr>
            <a:r>
              <a:rPr lang="en-US" altLang="zh-CN" sz="2100" kern="0" spc="267" dirty="0">
                <a:solidFill>
                  <a:schemeClr val="bg1"/>
                </a:solidFill>
                <a:latin typeface="微软雅黑" pitchFamily="34" charset="-122"/>
                <a:ea typeface="微软雅黑" pitchFamily="34" charset="-122"/>
              </a:rPr>
              <a:t>3</a:t>
            </a:r>
            <a:r>
              <a:rPr lang="zh-CN" altLang="en-US" sz="2100" kern="0" spc="267" dirty="0">
                <a:solidFill>
                  <a:schemeClr val="bg1"/>
                </a:solidFill>
                <a:latin typeface="微软雅黑" pitchFamily="34" charset="-122"/>
                <a:ea typeface="微软雅黑" pitchFamily="34" charset="-122"/>
              </a:rPr>
              <a:t>、学情分析    </a:t>
            </a:r>
            <a:r>
              <a:rPr lang="en-US" altLang="zh-CN" sz="2100" kern="0" spc="267" dirty="0">
                <a:solidFill>
                  <a:schemeClr val="bg1"/>
                </a:solidFill>
                <a:latin typeface="微软雅黑" pitchFamily="34" charset="-122"/>
                <a:ea typeface="微软雅黑" pitchFamily="34" charset="-122"/>
              </a:rPr>
              <a:t>4</a:t>
            </a:r>
            <a:r>
              <a:rPr lang="zh-CN" altLang="en-US" sz="2100" kern="0" spc="267" dirty="0">
                <a:solidFill>
                  <a:schemeClr val="bg1"/>
                </a:solidFill>
                <a:latin typeface="微软雅黑" pitchFamily="34" charset="-122"/>
                <a:ea typeface="微软雅黑" pitchFamily="34" charset="-122"/>
              </a:rPr>
              <a:t>、课程特点</a:t>
            </a:r>
          </a:p>
        </p:txBody>
      </p:sp>
      <p:sp>
        <p:nvSpPr>
          <p:cNvPr id="6" name="TextBox 5"/>
          <p:cNvSpPr txBox="1"/>
          <p:nvPr/>
        </p:nvSpPr>
        <p:spPr>
          <a:xfrm>
            <a:off x="755705" y="2364910"/>
            <a:ext cx="1624593" cy="1929180"/>
          </a:xfrm>
          <a:prstGeom prst="rect">
            <a:avLst/>
          </a:prstGeom>
          <a:noFill/>
        </p:spPr>
        <p:txBody>
          <a:bodyPr wrap="none" lIns="121917" tIns="60958" rIns="121917" bIns="60958" rtlCol="0">
            <a:spAutoFit/>
          </a:bodyPr>
          <a:lstStyle/>
          <a:p>
            <a:pPr algn="ctr"/>
            <a:r>
              <a:rPr lang="en-US" altLang="zh-CN" sz="11700" dirty="0">
                <a:solidFill>
                  <a:schemeClr val="bg1"/>
                </a:solidFill>
                <a:latin typeface="Impact" panose="020B0806030902050204" pitchFamily="34" charset="0"/>
                <a:ea typeface="微软雅黑" panose="020B0503020204020204" pitchFamily="34" charset="-122"/>
              </a:rPr>
              <a:t>01</a:t>
            </a:r>
            <a:endParaRPr lang="zh-CN" altLang="en-US" sz="11700" dirty="0">
              <a:solidFill>
                <a:schemeClr val="bg1"/>
              </a:solidFill>
              <a:latin typeface="Impact" panose="020B0806030902050204" pitchFamily="34" charset="0"/>
              <a:ea typeface="微软雅黑" panose="020B0503020204020204" pitchFamily="34" charset="-122"/>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5526" y="2296210"/>
            <a:ext cx="3146360" cy="2066579"/>
          </a:xfrm>
          <a:prstGeom prst="rect">
            <a:avLst/>
          </a:prstGeom>
        </p:spPr>
      </p:pic>
    </p:spTree>
    <p:extLst>
      <p:ext uri="{BB962C8B-B14F-4D97-AF65-F5344CB8AC3E}">
        <p14:creationId xmlns:p14="http://schemas.microsoft.com/office/powerpoint/2010/main" val="475818513"/>
      </p:ext>
    </p:extLst>
  </p:cSld>
  <p:clrMapOvr>
    <a:masterClrMapping/>
  </p:clrMapOvr>
  <mc:AlternateContent xmlns:mc="http://schemas.openxmlformats.org/markup-compatibility/2006" xmlns:p14="http://schemas.microsoft.com/office/powerpoint/2010/main">
    <mc:Choice Requires="p14">
      <p:transition spd="med" p14:dur="700" advClick="0" advTm="3823">
        <p:fade/>
      </p:transition>
    </mc:Choice>
    <mc:Fallback xmlns="">
      <p:transition spd="med" advClick="0" advTm="382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0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par>
                                <p:cTn id="32" presetID="42"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第一章：教学分析</a:t>
            </a:r>
          </a:p>
        </p:txBody>
      </p:sp>
      <p:sp>
        <p:nvSpPr>
          <p:cNvPr id="17" name="TextBox 16"/>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sp>
        <p:nvSpPr>
          <p:cNvPr id="27" name="箭头3"/>
          <p:cNvSpPr>
            <a:spLocks/>
          </p:cNvSpPr>
          <p:nvPr/>
        </p:nvSpPr>
        <p:spPr bwMode="gray">
          <a:xfrm flipV="1">
            <a:off x="2042201" y="3853782"/>
            <a:ext cx="1092876" cy="1521060"/>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Calibri"/>
              <a:ea typeface="宋体"/>
            </a:endParaRPr>
          </a:p>
        </p:txBody>
      </p:sp>
      <p:sp>
        <p:nvSpPr>
          <p:cNvPr id="28" name="箭头2"/>
          <p:cNvSpPr>
            <a:spLocks/>
          </p:cNvSpPr>
          <p:nvPr/>
        </p:nvSpPr>
        <p:spPr bwMode="gray">
          <a:xfrm rot="16200000">
            <a:off x="2330120" y="3220997"/>
            <a:ext cx="324938" cy="129903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Calibri"/>
              <a:ea typeface="宋体"/>
            </a:endParaRPr>
          </a:p>
        </p:txBody>
      </p:sp>
      <p:sp>
        <p:nvSpPr>
          <p:cNvPr id="29" name="箭头1"/>
          <p:cNvSpPr>
            <a:spLocks/>
          </p:cNvSpPr>
          <p:nvPr/>
        </p:nvSpPr>
        <p:spPr bwMode="gray">
          <a:xfrm>
            <a:off x="2035174" y="2192187"/>
            <a:ext cx="1092876" cy="176199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2" tIns="41410" rIns="82822" bIns="4141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Calibri"/>
              <a:ea typeface="宋体"/>
            </a:endParaRPr>
          </a:p>
        </p:txBody>
      </p:sp>
      <p:sp>
        <p:nvSpPr>
          <p:cNvPr id="30" name="文本1"/>
          <p:cNvSpPr>
            <a:spLocks noChangeArrowheads="1"/>
          </p:cNvSpPr>
          <p:nvPr/>
        </p:nvSpPr>
        <p:spPr bwMode="gray">
          <a:xfrm>
            <a:off x="4503771" y="1803358"/>
            <a:ext cx="5911354" cy="1196268"/>
          </a:xfrm>
          <a:prstGeom prst="roundRect">
            <a:avLst>
              <a:gd name="adj" fmla="val 11505"/>
            </a:avLst>
          </a:prstGeom>
          <a:noFill/>
          <a:ln w="15875" cap="flat" cmpd="sng" algn="ctr">
            <a:solidFill>
              <a:schemeClr val="accent1"/>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3261326" y="1797235"/>
            <a:ext cx="1242444" cy="1202392"/>
          </a:xfrm>
          <a:prstGeom prst="roundRect">
            <a:avLst>
              <a:gd name="adj" fmla="val 11921"/>
            </a:avLst>
          </a:prstGeom>
          <a:solidFill>
            <a:schemeClr val="accent1"/>
          </a:solidFill>
          <a:ln w="25400" cap="flat" cmpd="sng" algn="ctr">
            <a:noFill/>
            <a:prstDash val="solid"/>
          </a:ln>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900" b="1" dirty="0">
                <a:solidFill>
                  <a:sysClr val="window" lastClr="FFFFFF">
                    <a:lumMod val="95000"/>
                  </a:sysClr>
                </a:solidFill>
                <a:latin typeface="微软雅黑" pitchFamily="34" charset="-122"/>
                <a:ea typeface="微软雅黑" pitchFamily="34" charset="-122"/>
              </a:rPr>
              <a:t>教程分析</a:t>
            </a:r>
            <a:endParaRPr lang="zh-CN" altLang="zh-CN" sz="1900" b="1" dirty="0">
              <a:solidFill>
                <a:sysClr val="window" lastClr="FFFFFF">
                  <a:lumMod val="95000"/>
                </a:sysClr>
              </a:solidFill>
              <a:latin typeface="微软雅黑" pitchFamily="34" charset="-122"/>
              <a:ea typeface="微软雅黑" pitchFamily="34" charset="-122"/>
            </a:endParaRPr>
          </a:p>
        </p:txBody>
      </p:sp>
      <p:sp>
        <p:nvSpPr>
          <p:cNvPr id="32" name="文本2"/>
          <p:cNvSpPr>
            <a:spLocks noChangeArrowheads="1"/>
          </p:cNvSpPr>
          <p:nvPr/>
        </p:nvSpPr>
        <p:spPr bwMode="gray">
          <a:xfrm>
            <a:off x="4503771" y="3257072"/>
            <a:ext cx="5911354" cy="1192312"/>
          </a:xfrm>
          <a:prstGeom prst="roundRect">
            <a:avLst>
              <a:gd name="adj" fmla="val 11505"/>
            </a:avLst>
          </a:prstGeom>
          <a:noFill/>
          <a:ln w="15875" cap="flat" cmpd="sng" algn="ctr">
            <a:solidFill>
              <a:schemeClr val="accent1"/>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3261327" y="3257072"/>
            <a:ext cx="1242445" cy="1192312"/>
          </a:xfrm>
          <a:prstGeom prst="roundRect">
            <a:avLst>
              <a:gd name="adj" fmla="val 11921"/>
            </a:avLst>
          </a:prstGeom>
          <a:solidFill>
            <a:schemeClr val="accent1"/>
          </a:solidFill>
          <a:ln w="25400" cap="flat" cmpd="sng" algn="ctr">
            <a:noFill/>
            <a:prstDash val="solid"/>
          </a:ln>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900" b="1" dirty="0">
                <a:solidFill>
                  <a:sysClr val="window" lastClr="FFFFFF">
                    <a:lumMod val="95000"/>
                  </a:sysClr>
                </a:solidFill>
                <a:latin typeface="微软雅黑" pitchFamily="34" charset="-122"/>
                <a:ea typeface="微软雅黑" pitchFamily="34" charset="-122"/>
              </a:rPr>
              <a:t>讲述内容</a:t>
            </a:r>
            <a:endParaRPr lang="zh-CN" altLang="zh-CN" sz="1900" b="1" dirty="0">
              <a:solidFill>
                <a:sysClr val="window" lastClr="FFFFFF">
                  <a:lumMod val="95000"/>
                </a:sysClr>
              </a:solidFill>
              <a:latin typeface="微软雅黑" pitchFamily="34" charset="-122"/>
              <a:ea typeface="微软雅黑" pitchFamily="34" charset="-122"/>
            </a:endParaRPr>
          </a:p>
        </p:txBody>
      </p:sp>
      <p:sp>
        <p:nvSpPr>
          <p:cNvPr id="34" name="文本3"/>
          <p:cNvSpPr>
            <a:spLocks noChangeArrowheads="1"/>
          </p:cNvSpPr>
          <p:nvPr/>
        </p:nvSpPr>
        <p:spPr bwMode="ltGray">
          <a:xfrm>
            <a:off x="4503771" y="4698478"/>
            <a:ext cx="5911354" cy="1181675"/>
          </a:xfrm>
          <a:prstGeom prst="roundRect">
            <a:avLst>
              <a:gd name="adj" fmla="val 11505"/>
            </a:avLst>
          </a:prstGeom>
          <a:noFill/>
          <a:ln w="15875" cap="flat" cmpd="sng" algn="ctr">
            <a:solidFill>
              <a:schemeClr val="accent1"/>
            </a:solidFill>
            <a:prstDash val="solid"/>
          </a:ln>
          <a:effectLst/>
          <a:ex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6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3261326" y="4698478"/>
            <a:ext cx="1242444" cy="1181675"/>
          </a:xfrm>
          <a:prstGeom prst="roundRect">
            <a:avLst>
              <a:gd name="adj" fmla="val 11921"/>
            </a:avLst>
          </a:prstGeom>
          <a:solidFill>
            <a:schemeClr val="accent1"/>
          </a:solidFill>
          <a:ln w="25400" cap="flat" cmpd="sng" algn="ctr">
            <a:noFill/>
            <a:prstDash val="solid"/>
          </a:ln>
          <a:effectLst/>
        </p:spPr>
        <p:txBody>
          <a:bodyPr lIns="82822" tIns="41410" rIns="82822" bIns="4141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900" b="1" dirty="0">
                <a:solidFill>
                  <a:sysClr val="window" lastClr="FFFFFF">
                    <a:lumMod val="95000"/>
                  </a:sysClr>
                </a:solidFill>
                <a:latin typeface="微软雅黑" pitchFamily="34" charset="-122"/>
                <a:ea typeface="微软雅黑" pitchFamily="34" charset="-122"/>
              </a:rPr>
              <a:t>教程作用</a:t>
            </a:r>
            <a:endParaRPr lang="zh-CN" altLang="zh-CN" sz="1900" b="1" dirty="0">
              <a:solidFill>
                <a:sysClr val="window" lastClr="FFFFFF">
                  <a:lumMod val="95000"/>
                </a:sysClr>
              </a:solidFill>
              <a:latin typeface="微软雅黑" pitchFamily="34" charset="-122"/>
              <a:ea typeface="微软雅黑" pitchFamily="34" charset="-122"/>
            </a:endParaRPr>
          </a:p>
        </p:txBody>
      </p:sp>
      <p:sp>
        <p:nvSpPr>
          <p:cNvPr id="36" name="Oval 19"/>
          <p:cNvSpPr>
            <a:spLocks noChangeArrowheads="1"/>
          </p:cNvSpPr>
          <p:nvPr/>
        </p:nvSpPr>
        <p:spPr bwMode="auto">
          <a:xfrm>
            <a:off x="1482378" y="3257072"/>
            <a:ext cx="1190393" cy="1192312"/>
          </a:xfrm>
          <a:prstGeom prst="ellipse">
            <a:avLst/>
          </a:prstGeom>
          <a:solidFill>
            <a:schemeClr val="accent1"/>
          </a:solidFill>
          <a:ln w="9525">
            <a:noFill/>
            <a:round/>
            <a:headEnd/>
            <a:tailEnd/>
          </a:ln>
          <a:effectLst/>
        </p:spPr>
        <p:txBody>
          <a:bodyPr lIns="82822" tIns="41410" rIns="82822" bIns="41410" anchor="ctr"/>
          <a:lstStyle/>
          <a:p>
            <a:pPr algn="ctr">
              <a:lnSpc>
                <a:spcPct val="120000"/>
              </a:lnSpc>
              <a:defRPr/>
            </a:pPr>
            <a:r>
              <a:rPr lang="zh-CN" altLang="en-US" sz="2500" b="1" kern="0" dirty="0">
                <a:solidFill>
                  <a:schemeClr val="bg1"/>
                </a:solidFill>
                <a:latin typeface="Arial" pitchFamily="34" charset="0"/>
                <a:ea typeface="微软雅黑" pitchFamily="34" charset="-122"/>
              </a:rPr>
              <a:t>教学分析</a:t>
            </a:r>
          </a:p>
        </p:txBody>
      </p:sp>
      <p:cxnSp>
        <p:nvCxnSpPr>
          <p:cNvPr id="15" name="直接连接符 14"/>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6415882"/>
      </p:ext>
    </p:extLst>
  </p:cSld>
  <p:clrMapOvr>
    <a:masterClrMapping/>
  </p:clrMapOvr>
  <mc:AlternateContent xmlns:mc="http://schemas.openxmlformats.org/markup-compatibility/2006" xmlns:p14="http://schemas.microsoft.com/office/powerpoint/2010/main">
    <mc:Choice Requires="p14">
      <p:transition spd="med" p14:dur="700" advClick="0" advTm="5460">
        <p:fade/>
      </p:transition>
    </mc:Choice>
    <mc:Fallback xmlns="">
      <p:transition spd="med" advClick="0" advTm="546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2118223" y="2163898"/>
            <a:ext cx="2252648" cy="2599268"/>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2" name="圆角矩形 21"/>
          <p:cNvSpPr/>
          <p:nvPr/>
        </p:nvSpPr>
        <p:spPr bwMode="auto">
          <a:xfrm>
            <a:off x="7863288" y="2163898"/>
            <a:ext cx="2252648" cy="2599268"/>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3" name="矩形 26"/>
          <p:cNvSpPr>
            <a:spLocks noChangeArrowheads="1"/>
          </p:cNvSpPr>
          <p:nvPr/>
        </p:nvSpPr>
        <p:spPr bwMode="auto">
          <a:xfrm>
            <a:off x="8024700" y="2293801"/>
            <a:ext cx="1955960" cy="2478039"/>
          </a:xfrm>
          <a:prstGeom prst="rect">
            <a:avLst/>
          </a:prstGeom>
          <a:noFill/>
          <a:ln w="9525">
            <a:noFill/>
            <a:miter lim="800000"/>
            <a:headEnd/>
            <a:tailEnd/>
          </a:ln>
        </p:spPr>
        <p:txBody>
          <a:bodyPr wrap="square" lIns="82822" tIns="41410" rIns="82822" bIns="4141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4965360" y="2163898"/>
            <a:ext cx="2252648" cy="2599268"/>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5" name="矩形 24"/>
          <p:cNvSpPr>
            <a:spLocks noChangeArrowheads="1"/>
          </p:cNvSpPr>
          <p:nvPr/>
        </p:nvSpPr>
        <p:spPr bwMode="auto">
          <a:xfrm>
            <a:off x="5093272" y="2282486"/>
            <a:ext cx="1962696" cy="2478039"/>
          </a:xfrm>
          <a:prstGeom prst="rect">
            <a:avLst/>
          </a:prstGeom>
          <a:noFill/>
          <a:ln w="9525">
            <a:noFill/>
            <a:miter lim="800000"/>
            <a:headEnd/>
            <a:tailEnd/>
          </a:ln>
        </p:spPr>
        <p:txBody>
          <a:bodyPr wrap="square" lIns="82822" tIns="41410" rIns="82822" bIns="4141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2252924" y="2310097"/>
            <a:ext cx="1943915" cy="2478039"/>
          </a:xfrm>
          <a:prstGeom prst="rect">
            <a:avLst/>
          </a:prstGeom>
          <a:noFill/>
          <a:ln w="9525">
            <a:noFill/>
            <a:miter lim="800000"/>
            <a:headEnd/>
            <a:tailEnd/>
          </a:ln>
        </p:spPr>
        <p:txBody>
          <a:bodyPr wrap="square" lIns="82822" tIns="41410" rIns="82822" bIns="4141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2570808" y="5427736"/>
            <a:ext cx="7104244" cy="594946"/>
          </a:xfrm>
          <a:prstGeom prst="roundRect">
            <a:avLst/>
          </a:prstGeom>
          <a:no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28" name="矩形 27"/>
          <p:cNvSpPr/>
          <p:nvPr/>
        </p:nvSpPr>
        <p:spPr bwMode="auto">
          <a:xfrm>
            <a:off x="1808889" y="5531678"/>
            <a:ext cx="8606236" cy="376017"/>
          </a:xfrm>
          <a:prstGeom prst="rect">
            <a:avLst/>
          </a:prstGeom>
          <a:solidFill>
            <a:schemeClr val="accent1"/>
          </a:solidFill>
          <a:ln w="28575">
            <a:noFill/>
          </a:ln>
          <a:scene3d>
            <a:camera prst="orthographicFront"/>
            <a:lightRig rig="threePt" dir="t"/>
          </a:scene3d>
          <a:sp3d/>
        </p:spPr>
        <p:txBody>
          <a:bodyPr wrap="square" lIns="82822" tIns="41410" rIns="82822" bIns="41410">
            <a:spAutoFit/>
          </a:bodyPr>
          <a:lstStyle/>
          <a:p>
            <a:pPr algn="ctr">
              <a:tabLst>
                <a:tab pos="7718486" algn="r"/>
              </a:tabLst>
              <a:defRPr/>
            </a:pPr>
            <a:r>
              <a:rPr lang="zh-CN" altLang="en-US" sz="1900" dirty="0">
                <a:solidFill>
                  <a:schemeClr val="bg1"/>
                </a:solidFill>
                <a:latin typeface="微软雅黑" pitchFamily="34" charset="-122"/>
                <a:ea typeface="微软雅黑" pitchFamily="34" charset="-122"/>
              </a:rPr>
              <a:t>单击此处添加标题</a:t>
            </a:r>
          </a:p>
        </p:txBody>
      </p:sp>
      <p:sp>
        <p:nvSpPr>
          <p:cNvPr id="29" name="燕尾形 28"/>
          <p:cNvSpPr/>
          <p:nvPr/>
        </p:nvSpPr>
        <p:spPr>
          <a:xfrm rot="16200000" flipH="1" flipV="1">
            <a:off x="8810727" y="4838688"/>
            <a:ext cx="357765" cy="598462"/>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30" name="圆角矩形 29"/>
          <p:cNvSpPr/>
          <p:nvPr/>
        </p:nvSpPr>
        <p:spPr>
          <a:xfrm>
            <a:off x="4965360" y="1430905"/>
            <a:ext cx="2252648" cy="558729"/>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31" name="圆角矩形 30"/>
          <p:cNvSpPr/>
          <p:nvPr/>
        </p:nvSpPr>
        <p:spPr>
          <a:xfrm>
            <a:off x="7863288" y="1430905"/>
            <a:ext cx="2252648" cy="558729"/>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32" name="圆角矩形 31"/>
          <p:cNvSpPr/>
          <p:nvPr/>
        </p:nvSpPr>
        <p:spPr>
          <a:xfrm>
            <a:off x="2118223" y="1430905"/>
            <a:ext cx="2252648" cy="558729"/>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33" name="矩形 32"/>
          <p:cNvSpPr>
            <a:spLocks noChangeArrowheads="1"/>
          </p:cNvSpPr>
          <p:nvPr/>
        </p:nvSpPr>
        <p:spPr bwMode="auto">
          <a:xfrm>
            <a:off x="2164593" y="1520303"/>
            <a:ext cx="2022966" cy="360628"/>
          </a:xfrm>
          <a:prstGeom prst="rect">
            <a:avLst/>
          </a:prstGeom>
          <a:noFill/>
          <a:ln>
            <a:noFill/>
          </a:ln>
          <a:scene3d>
            <a:camera prst="orthographicFront"/>
            <a:lightRig rig="threePt" dir="t"/>
          </a:scene3d>
          <a:sp3d/>
        </p:spPr>
        <p:txBody>
          <a:bodyPr wrap="square" lIns="82822" tIns="41410" rIns="82822" bIns="41410">
            <a:spAutoFit/>
          </a:bodyPr>
          <a:lstStyle/>
          <a:p>
            <a:pPr algn="ctr">
              <a:defRPr/>
            </a:pPr>
            <a:r>
              <a:rPr lang="zh-CN" altLang="en-US" sz="1800" b="1" dirty="0">
                <a:solidFill>
                  <a:schemeClr val="bg1"/>
                </a:solidFill>
                <a:latin typeface="微软雅黑" pitchFamily="34" charset="-122"/>
                <a:ea typeface="微软雅黑" pitchFamily="34" charset="-122"/>
              </a:rPr>
              <a:t>学习基础</a:t>
            </a:r>
          </a:p>
        </p:txBody>
      </p:sp>
      <p:sp>
        <p:nvSpPr>
          <p:cNvPr id="34" name="矩形 33"/>
          <p:cNvSpPr>
            <a:spLocks noChangeArrowheads="1"/>
          </p:cNvSpPr>
          <p:nvPr/>
        </p:nvSpPr>
        <p:spPr bwMode="auto">
          <a:xfrm>
            <a:off x="7991198" y="1520303"/>
            <a:ext cx="2022966" cy="360628"/>
          </a:xfrm>
          <a:prstGeom prst="rect">
            <a:avLst/>
          </a:prstGeom>
          <a:noFill/>
          <a:ln>
            <a:noFill/>
          </a:ln>
          <a:scene3d>
            <a:camera prst="orthographicFront"/>
            <a:lightRig rig="threePt" dir="t"/>
          </a:scene3d>
          <a:sp3d/>
        </p:spPr>
        <p:txBody>
          <a:bodyPr wrap="square" lIns="82822" tIns="41410" rIns="82822" bIns="41410">
            <a:spAutoFit/>
          </a:bodyPr>
          <a:lstStyle/>
          <a:p>
            <a:pPr algn="ctr">
              <a:defRPr/>
            </a:pPr>
            <a:r>
              <a:rPr lang="zh-CN" altLang="en-US" sz="1800" b="1" dirty="0">
                <a:solidFill>
                  <a:schemeClr val="bg1"/>
                </a:solidFill>
                <a:latin typeface="微软雅黑" pitchFamily="34" charset="-122"/>
                <a:ea typeface="微软雅黑" pitchFamily="34" charset="-122"/>
              </a:rPr>
              <a:t>信息素质高</a:t>
            </a:r>
          </a:p>
        </p:txBody>
      </p:sp>
      <p:sp>
        <p:nvSpPr>
          <p:cNvPr id="35" name="矩形 34"/>
          <p:cNvSpPr>
            <a:spLocks noChangeArrowheads="1"/>
          </p:cNvSpPr>
          <p:nvPr/>
        </p:nvSpPr>
        <p:spPr bwMode="auto">
          <a:xfrm>
            <a:off x="5093272" y="1520303"/>
            <a:ext cx="2022966" cy="360628"/>
          </a:xfrm>
          <a:prstGeom prst="rect">
            <a:avLst/>
          </a:prstGeom>
          <a:noFill/>
          <a:ln>
            <a:noFill/>
          </a:ln>
          <a:scene3d>
            <a:camera prst="orthographicFront"/>
            <a:lightRig rig="threePt" dir="t"/>
          </a:scene3d>
          <a:sp3d/>
        </p:spPr>
        <p:txBody>
          <a:bodyPr wrap="square" lIns="82822" tIns="41410" rIns="82822" bIns="41410">
            <a:spAutoFit/>
          </a:bodyPr>
          <a:lstStyle/>
          <a:p>
            <a:pPr algn="ctr">
              <a:defRPr/>
            </a:pPr>
            <a:r>
              <a:rPr lang="zh-CN" altLang="en-US" sz="1800" b="1" dirty="0">
                <a:solidFill>
                  <a:schemeClr val="bg1"/>
                </a:solidFill>
                <a:latin typeface="微软雅黑" pitchFamily="34" charset="-122"/>
                <a:ea typeface="微软雅黑" pitchFamily="34" charset="-122"/>
              </a:rPr>
              <a:t>学习认知能力</a:t>
            </a:r>
          </a:p>
        </p:txBody>
      </p:sp>
      <p:sp>
        <p:nvSpPr>
          <p:cNvPr id="36" name="燕尾形 35"/>
          <p:cNvSpPr/>
          <p:nvPr/>
        </p:nvSpPr>
        <p:spPr>
          <a:xfrm rot="16200000" flipH="1" flipV="1">
            <a:off x="5961414" y="4838688"/>
            <a:ext cx="357765" cy="598462"/>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37" name="燕尾形 36"/>
          <p:cNvSpPr/>
          <p:nvPr/>
        </p:nvSpPr>
        <p:spPr>
          <a:xfrm rot="16200000" flipH="1" flipV="1">
            <a:off x="3093385" y="4838688"/>
            <a:ext cx="357765" cy="598462"/>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82822" tIns="41410" rIns="82822" bIns="41410" numCol="1" rtlCol="0" anchor="t" anchorCtr="0" compatLnSpc="1">
            <a:prstTxWarp prst="textNoShape">
              <a:avLst/>
            </a:prstTxWarp>
          </a:bodyPr>
          <a:lstStyle/>
          <a:p>
            <a:endParaRPr lang="zh-CN" altLang="en-US">
              <a:solidFill>
                <a:schemeClr val="accent2">
                  <a:lumMod val="75000"/>
                </a:schemeClr>
              </a:solidFill>
            </a:endParaRPr>
          </a:p>
        </p:txBody>
      </p:sp>
      <p:sp>
        <p:nvSpPr>
          <p:cNvPr id="19" name="TextBox 18"/>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第一章：学情分析</a:t>
            </a:r>
          </a:p>
        </p:txBody>
      </p:sp>
      <p:sp>
        <p:nvSpPr>
          <p:cNvPr id="20" name="TextBox 19"/>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38" name="直接连接符 3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7721676"/>
      </p:ext>
    </p:extLst>
  </p:cSld>
  <p:clrMapOvr>
    <a:masterClrMapping/>
  </p:clrMapOvr>
  <mc:AlternateContent xmlns:mc="http://schemas.openxmlformats.org/markup-compatibility/2006" xmlns:p14="http://schemas.microsoft.com/office/powerpoint/2010/main">
    <mc:Choice Requires="p14">
      <p:transition spd="med" p14:dur="700" advClick="0" advTm="7666">
        <p:fade/>
      </p:transition>
    </mc:Choice>
    <mc:Fallback xmlns="">
      <p:transition spd="med" advClick="0" advTm="76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18836" y="1877649"/>
            <a:ext cx="2557091" cy="907961"/>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270925"/>
              <a:ext cx="2230360" cy="874898"/>
            </a:xfrm>
            <a:prstGeom prst="rect">
              <a:avLst/>
            </a:prstGeom>
            <a:noFill/>
          </p:spPr>
          <p:txBody>
            <a:bodyPr wrap="square" rtlCol="0" anchor="ctr">
              <a:spAutoFit/>
            </a:bodyPr>
            <a:lstStyle/>
            <a:p>
              <a:pPr algn="ctr">
                <a:lnSpc>
                  <a:spcPct val="120000"/>
                </a:lnSpc>
              </a:pPr>
              <a:r>
                <a:rPr lang="zh-CN" altLang="en-US" sz="2700" b="1" dirty="0">
                  <a:solidFill>
                    <a:schemeClr val="bg1"/>
                  </a:solidFill>
                  <a:latin typeface="微软雅黑" pitchFamily="34" charset="-122"/>
                  <a:ea typeface="微软雅黑" pitchFamily="34" charset="-122"/>
                </a:rPr>
                <a:t>发展</a:t>
              </a:r>
            </a:p>
          </p:txBody>
        </p:sp>
      </p:grpSp>
      <p:grpSp>
        <p:nvGrpSpPr>
          <p:cNvPr id="6" name="组合 5"/>
          <p:cNvGrpSpPr/>
          <p:nvPr/>
        </p:nvGrpSpPr>
        <p:grpSpPr>
          <a:xfrm>
            <a:off x="1681594" y="1877649"/>
            <a:ext cx="2557091" cy="907961"/>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237235"/>
              <a:ext cx="2293960" cy="942276"/>
            </a:xfrm>
            <a:prstGeom prst="rect">
              <a:avLst/>
            </a:prstGeom>
            <a:noFill/>
          </p:spPr>
          <p:txBody>
            <a:bodyPr wrap="square" rtlCol="0" anchor="ctr">
              <a:spAutoFit/>
            </a:bodyPr>
            <a:lstStyle/>
            <a:p>
              <a:pPr algn="ctr">
                <a:lnSpc>
                  <a:spcPct val="120000"/>
                </a:lnSpc>
              </a:pPr>
              <a:r>
                <a:rPr lang="zh-CN" altLang="en-US" sz="2700" b="1" dirty="0">
                  <a:solidFill>
                    <a:schemeClr val="bg1"/>
                  </a:solidFill>
                  <a:latin typeface="微软雅黑" pitchFamily="34" charset="-122"/>
                  <a:ea typeface="微软雅黑" pitchFamily="34" charset="-122"/>
                </a:rPr>
                <a:t>概念</a:t>
              </a:r>
            </a:p>
          </p:txBody>
        </p:sp>
      </p:grpSp>
      <p:grpSp>
        <p:nvGrpSpPr>
          <p:cNvPr id="10" name="组合 9"/>
          <p:cNvGrpSpPr/>
          <p:nvPr/>
        </p:nvGrpSpPr>
        <p:grpSpPr>
          <a:xfrm>
            <a:off x="8093321" y="1877649"/>
            <a:ext cx="2557091" cy="907961"/>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270923"/>
              <a:ext cx="2230360" cy="874898"/>
            </a:xfrm>
            <a:prstGeom prst="rect">
              <a:avLst/>
            </a:prstGeom>
            <a:noFill/>
          </p:spPr>
          <p:txBody>
            <a:bodyPr wrap="square" rtlCol="0" anchor="ctr">
              <a:spAutoFit/>
            </a:bodyPr>
            <a:lstStyle/>
            <a:p>
              <a:pPr algn="ctr">
                <a:lnSpc>
                  <a:spcPct val="120000"/>
                </a:lnSpc>
              </a:pPr>
              <a:r>
                <a:rPr lang="zh-CN" altLang="en-US" sz="2700" b="1" dirty="0">
                  <a:solidFill>
                    <a:schemeClr val="bg1"/>
                  </a:solidFill>
                  <a:latin typeface="微软雅黑" pitchFamily="34" charset="-122"/>
                  <a:ea typeface="微软雅黑" pitchFamily="34" charset="-122"/>
                </a:rPr>
                <a:t>应用</a:t>
              </a:r>
            </a:p>
          </p:txBody>
        </p:sp>
      </p:grpSp>
      <p:grpSp>
        <p:nvGrpSpPr>
          <p:cNvPr id="13" name="组合 12"/>
          <p:cNvGrpSpPr/>
          <p:nvPr/>
        </p:nvGrpSpPr>
        <p:grpSpPr>
          <a:xfrm>
            <a:off x="5956078" y="1877649"/>
            <a:ext cx="2557091" cy="907961"/>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270927"/>
              <a:ext cx="2205655" cy="874898"/>
            </a:xfrm>
            <a:prstGeom prst="rect">
              <a:avLst/>
            </a:prstGeom>
            <a:noFill/>
          </p:spPr>
          <p:txBody>
            <a:bodyPr wrap="square" rtlCol="0" anchor="ctr">
              <a:spAutoFit/>
            </a:bodyPr>
            <a:lstStyle/>
            <a:p>
              <a:pPr algn="ctr">
                <a:lnSpc>
                  <a:spcPct val="120000"/>
                </a:lnSpc>
              </a:pPr>
              <a:r>
                <a:rPr lang="zh-CN" altLang="en-US" sz="2700" b="1" dirty="0">
                  <a:solidFill>
                    <a:schemeClr val="bg1"/>
                  </a:solidFill>
                  <a:latin typeface="微软雅黑" pitchFamily="34" charset="-122"/>
                  <a:ea typeface="微软雅黑" pitchFamily="34" charset="-122"/>
                </a:rPr>
                <a:t>性质</a:t>
              </a:r>
            </a:p>
          </p:txBody>
        </p:sp>
      </p:grpSp>
      <p:sp>
        <p:nvSpPr>
          <p:cNvPr id="16" name="矩形 47"/>
          <p:cNvSpPr>
            <a:spLocks noChangeArrowheads="1"/>
          </p:cNvSpPr>
          <p:nvPr/>
        </p:nvSpPr>
        <p:spPr bwMode="auto">
          <a:xfrm>
            <a:off x="1414686" y="5475348"/>
            <a:ext cx="9143777" cy="757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p>
            <a:pPr>
              <a:lnSpc>
                <a:spcPct val="120000"/>
              </a:lnSpc>
              <a:spcBef>
                <a:spcPct val="0"/>
              </a:spcBef>
              <a:buFont typeface="Arial" charset="0"/>
              <a:buNone/>
            </a:pPr>
            <a:r>
              <a:rPr lang="zh-CN" altLang="en-US" sz="1800" dirty="0">
                <a:solidFill>
                  <a:schemeClr val="tx1">
                    <a:lumMod val="65000"/>
                    <a:lumOff val="35000"/>
                  </a:schemeClr>
                </a:solidFill>
                <a:latin typeface="微软雅黑" pitchFamily="34" charset="-122"/>
                <a:ea typeface="微软雅黑" pitchFamily="34" charset="-122"/>
                <a:sym typeface="微软雅黑" pitchFamily="34" charset="-122"/>
              </a:rPr>
              <a:t>课程紧扣大纲，注重对知识点的理解而非死记硬背，注重学习与实践相结合而非只学习不实践</a:t>
            </a:r>
            <a:r>
              <a:rPr lang="zh-CN" altLang="en-US" sz="1800" dirty="0" smtClean="0">
                <a:solidFill>
                  <a:schemeClr val="tx1">
                    <a:lumMod val="65000"/>
                    <a:lumOff val="35000"/>
                  </a:schemeClr>
                </a:solidFill>
                <a:latin typeface="微软雅黑" pitchFamily="34" charset="-122"/>
                <a:ea typeface="微软雅黑" pitchFamily="34" charset="-122"/>
                <a:sym typeface="微软雅黑" pitchFamily="34" charset="-122"/>
              </a:rPr>
              <a:t>。各知识点环环相扣，便于理解。</a:t>
            </a:r>
            <a:endParaRPr lang="zh-CN" altLang="en-US" sz="18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7" name="矩形 16"/>
          <p:cNvSpPr/>
          <p:nvPr/>
        </p:nvSpPr>
        <p:spPr>
          <a:xfrm>
            <a:off x="2183511" y="3063675"/>
            <a:ext cx="1415570" cy="338625"/>
          </a:xfrm>
          <a:prstGeom prst="rect">
            <a:avLst/>
          </a:prstGeom>
        </p:spPr>
        <p:txBody>
          <a:bodyPr wrap="none" lIns="91428" tIns="45715" rIns="91428" bIns="45715">
            <a:spAutoFit/>
          </a:bodyPr>
          <a:lstStyle/>
          <a:p>
            <a:pPr algn="ctr"/>
            <a:r>
              <a:rPr lang="zh-CN" altLang="en-US" sz="1600" b="1" dirty="0">
                <a:latin typeface="微软雅黑" pitchFamily="34" charset="-122"/>
                <a:ea typeface="微软雅黑" pitchFamily="34" charset="-122"/>
              </a:rPr>
              <a:t>单击添加标题</a:t>
            </a:r>
            <a:endParaRPr lang="en-US" altLang="zh-CN" sz="1600" b="1" dirty="0">
              <a:latin typeface="微软雅黑" pitchFamily="34" charset="-122"/>
              <a:ea typeface="微软雅黑" pitchFamily="34" charset="-122"/>
            </a:endParaRPr>
          </a:p>
        </p:txBody>
      </p:sp>
      <p:sp>
        <p:nvSpPr>
          <p:cNvPr id="18" name="矩形 47"/>
          <p:cNvSpPr>
            <a:spLocks noChangeArrowheads="1"/>
          </p:cNvSpPr>
          <p:nvPr/>
        </p:nvSpPr>
        <p:spPr bwMode="auto">
          <a:xfrm>
            <a:off x="1940450" y="3542906"/>
            <a:ext cx="1907637" cy="147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500" dirty="0">
                <a:sym typeface="微软雅黑" pitchFamily="34" charset="-122"/>
              </a:rPr>
              <a:t>在此录入上述图表的描述说明，在此录入上述图表的描述说明，在此录入上述图表的描述说明。</a:t>
            </a:r>
          </a:p>
        </p:txBody>
      </p:sp>
      <p:sp>
        <p:nvSpPr>
          <p:cNvPr id="19" name="矩形 18"/>
          <p:cNvSpPr/>
          <p:nvPr/>
        </p:nvSpPr>
        <p:spPr>
          <a:xfrm>
            <a:off x="4350534" y="3063675"/>
            <a:ext cx="1415570" cy="338625"/>
          </a:xfrm>
          <a:prstGeom prst="rect">
            <a:avLst/>
          </a:prstGeom>
        </p:spPr>
        <p:txBody>
          <a:bodyPr wrap="none" lIns="91428" tIns="45715" rIns="91428" bIns="45715">
            <a:spAutoFit/>
          </a:bodyPr>
          <a:lstStyle/>
          <a:p>
            <a:pPr algn="ctr"/>
            <a:r>
              <a:rPr lang="zh-CN" altLang="en-US" sz="1600" b="1" dirty="0">
                <a:latin typeface="微软雅黑" pitchFamily="34" charset="-122"/>
                <a:ea typeface="微软雅黑" pitchFamily="34" charset="-122"/>
              </a:rPr>
              <a:t>单击添加标题</a:t>
            </a:r>
            <a:endParaRPr lang="en-US" altLang="zh-CN" sz="1600" b="1" dirty="0">
              <a:latin typeface="微软雅黑" pitchFamily="34" charset="-122"/>
              <a:ea typeface="微软雅黑" pitchFamily="34" charset="-122"/>
            </a:endParaRPr>
          </a:p>
        </p:txBody>
      </p:sp>
      <p:sp>
        <p:nvSpPr>
          <p:cNvPr id="20" name="矩形 47"/>
          <p:cNvSpPr>
            <a:spLocks noChangeArrowheads="1"/>
          </p:cNvSpPr>
          <p:nvPr/>
        </p:nvSpPr>
        <p:spPr bwMode="auto">
          <a:xfrm>
            <a:off x="4150139" y="3542906"/>
            <a:ext cx="1875117"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500" dirty="0">
                <a:sym typeface="微软雅黑" pitchFamily="34" charset="-122"/>
              </a:rPr>
              <a:t>在此录入上述图表的描述说明，在此录入上述图表的描述说明，在此录入上述图表的描述说明。</a:t>
            </a:r>
          </a:p>
        </p:txBody>
      </p:sp>
      <p:sp>
        <p:nvSpPr>
          <p:cNvPr id="21" name="矩形 20"/>
          <p:cNvSpPr/>
          <p:nvPr/>
        </p:nvSpPr>
        <p:spPr>
          <a:xfrm>
            <a:off x="6517556" y="3063675"/>
            <a:ext cx="1415570" cy="338625"/>
          </a:xfrm>
          <a:prstGeom prst="rect">
            <a:avLst/>
          </a:prstGeom>
        </p:spPr>
        <p:txBody>
          <a:bodyPr wrap="none" lIns="91428" tIns="45715" rIns="91428" bIns="45715">
            <a:spAutoFit/>
          </a:bodyPr>
          <a:lstStyle/>
          <a:p>
            <a:pPr algn="ctr"/>
            <a:r>
              <a:rPr lang="zh-CN" altLang="en-US" sz="1600" b="1" dirty="0">
                <a:latin typeface="微软雅黑" pitchFamily="34" charset="-122"/>
                <a:ea typeface="微软雅黑" pitchFamily="34" charset="-122"/>
              </a:rPr>
              <a:t>单击添加标题</a:t>
            </a:r>
            <a:endParaRPr lang="en-US" altLang="zh-CN" sz="1600" b="1" dirty="0">
              <a:latin typeface="微软雅黑" pitchFamily="34" charset="-122"/>
              <a:ea typeface="微软雅黑" pitchFamily="34" charset="-122"/>
            </a:endParaRPr>
          </a:p>
        </p:txBody>
      </p:sp>
      <p:sp>
        <p:nvSpPr>
          <p:cNvPr id="22" name="矩形 47"/>
          <p:cNvSpPr>
            <a:spLocks noChangeArrowheads="1"/>
          </p:cNvSpPr>
          <p:nvPr/>
        </p:nvSpPr>
        <p:spPr bwMode="auto">
          <a:xfrm>
            <a:off x="6327308" y="3542906"/>
            <a:ext cx="1892360"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500" dirty="0">
                <a:sym typeface="微软雅黑" pitchFamily="34" charset="-122"/>
              </a:rPr>
              <a:t>在此录入上述图表的描述说明，在此录入上述图表的描述说明，在此录入上述图表的描述说明。</a:t>
            </a:r>
          </a:p>
        </p:txBody>
      </p:sp>
      <p:sp>
        <p:nvSpPr>
          <p:cNvPr id="23" name="矩形 22"/>
          <p:cNvSpPr/>
          <p:nvPr/>
        </p:nvSpPr>
        <p:spPr>
          <a:xfrm>
            <a:off x="8684578" y="3063675"/>
            <a:ext cx="1415570" cy="338625"/>
          </a:xfrm>
          <a:prstGeom prst="rect">
            <a:avLst/>
          </a:prstGeom>
        </p:spPr>
        <p:txBody>
          <a:bodyPr wrap="none" lIns="91428" tIns="45715" rIns="91428" bIns="45715">
            <a:spAutoFit/>
          </a:bodyPr>
          <a:lstStyle/>
          <a:p>
            <a:pPr algn="ctr"/>
            <a:r>
              <a:rPr lang="zh-CN" altLang="en-US" sz="1600" b="1" dirty="0">
                <a:latin typeface="微软雅黑" pitchFamily="34" charset="-122"/>
                <a:ea typeface="微软雅黑" pitchFamily="34" charset="-122"/>
              </a:rPr>
              <a:t>单击添加标题</a:t>
            </a:r>
            <a:endParaRPr lang="en-US" altLang="zh-CN" sz="1600" b="1" dirty="0">
              <a:latin typeface="微软雅黑" pitchFamily="34" charset="-122"/>
              <a:ea typeface="微软雅黑" pitchFamily="34" charset="-122"/>
            </a:endParaRPr>
          </a:p>
        </p:txBody>
      </p:sp>
      <p:sp>
        <p:nvSpPr>
          <p:cNvPr id="24" name="矩形 47"/>
          <p:cNvSpPr>
            <a:spLocks noChangeArrowheads="1"/>
          </p:cNvSpPr>
          <p:nvPr/>
        </p:nvSpPr>
        <p:spPr bwMode="auto">
          <a:xfrm>
            <a:off x="8521719" y="3542906"/>
            <a:ext cx="1874749"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500" dirty="0">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661" y="5352974"/>
            <a:ext cx="935868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第一章</a:t>
            </a:r>
            <a:r>
              <a:rPr lang="zh-CN" altLang="en-US" sz="2700" b="1" dirty="0" smtClean="0">
                <a:solidFill>
                  <a:schemeClr val="accent1"/>
                </a:solidFill>
                <a:latin typeface="微软雅黑" pitchFamily="34" charset="-122"/>
                <a:ea typeface="微软雅黑" pitchFamily="34" charset="-122"/>
              </a:rPr>
              <a:t>：课程定位</a:t>
            </a:r>
            <a:endParaRPr lang="zh-CN" altLang="en-US" sz="2700" b="1" dirty="0">
              <a:solidFill>
                <a:schemeClr val="accent1"/>
              </a:solidFill>
              <a:latin typeface="微软雅黑" pitchFamily="34" charset="-122"/>
              <a:ea typeface="微软雅黑" pitchFamily="34" charset="-122"/>
            </a:endParaRPr>
          </a:p>
        </p:txBody>
      </p:sp>
      <p:sp>
        <p:nvSpPr>
          <p:cNvPr id="27" name="TextBox 26"/>
          <p:cNvSpPr txBox="1"/>
          <p:nvPr/>
        </p:nvSpPr>
        <p:spPr>
          <a:xfrm>
            <a:off x="9479582" y="189434"/>
            <a:ext cx="2298059" cy="615549"/>
          </a:xfrm>
          <a:prstGeom prst="rect">
            <a:avLst/>
          </a:prstGeom>
          <a:noFill/>
        </p:spPr>
        <p:txBody>
          <a:bodyPr wrap="none" lIns="121917" tIns="60958" rIns="121917" bIns="60958" rtlCol="0">
            <a:spAutoFit/>
          </a:bodyPr>
          <a:lstStyle/>
          <a:p>
            <a:r>
              <a:rPr lang="zh-CN" altLang="en-US" sz="3200" dirty="0" smtClean="0">
                <a:solidFill>
                  <a:schemeClr val="accent2"/>
                </a:solidFill>
                <a:latin typeface="Eras Bold ITC" panose="020B0907030504020204" pitchFamily="34" charset="0"/>
                <a:ea typeface="微软雅黑" panose="020B0503020204020204" pitchFamily="34" charset="-122"/>
              </a:rPr>
              <a:t>大冬瓜设计</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28" name="直接连接符 27"/>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4261826"/>
      </p:ext>
    </p:extLst>
  </p:cSld>
  <p:clrMapOvr>
    <a:masterClrMapping/>
  </p:clrMapOvr>
  <mc:AlternateContent xmlns:mc="http://schemas.openxmlformats.org/markup-compatibility/2006" xmlns:p14="http://schemas.microsoft.com/office/powerpoint/2010/main">
    <mc:Choice Requires="p14">
      <p:transition spd="med" p14:dur="700" advClick="0" advTm="4916">
        <p:fade/>
      </p:transition>
    </mc:Choice>
    <mc:Fallback xmlns="">
      <p:transition spd="med" advClick="0" advTm="491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2456157" y="1509136"/>
            <a:ext cx="5847007" cy="493122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29" tIns="41915" rIns="83829" bIns="41915" anchor="ctr"/>
          <a:lstStyle/>
          <a:p>
            <a:pPr algn="ctr" fontAlgn="base">
              <a:spcBef>
                <a:spcPct val="0"/>
              </a:spcBef>
              <a:spcAft>
                <a:spcPct val="0"/>
              </a:spcAft>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986296" y="4638254"/>
            <a:ext cx="2122096" cy="39304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2012</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4</a:t>
            </a:r>
            <a:r>
              <a:rPr lang="zh-CN" altLang="en-US" sz="17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4876204" y="3791454"/>
            <a:ext cx="2122096" cy="39304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2013</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5</a:t>
            </a:r>
            <a:r>
              <a:rPr lang="zh-CN" altLang="en-US" sz="17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5539359" y="2974483"/>
            <a:ext cx="2122096" cy="39304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2014</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6</a:t>
            </a:r>
            <a:r>
              <a:rPr lang="zh-CN" altLang="en-US" sz="17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6282753" y="2203309"/>
            <a:ext cx="2122096" cy="39304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2015</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12</a:t>
            </a:r>
            <a:r>
              <a:rPr lang="zh-CN" altLang="en-US" sz="17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3144262" y="5413542"/>
            <a:ext cx="2122096" cy="39304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2011</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3</a:t>
            </a:r>
            <a:r>
              <a:rPr lang="zh-CN" altLang="en-US" sz="1700" dirty="0">
                <a:latin typeface="微软雅黑" panose="020B0503020204020204" pitchFamily="34" charset="-122"/>
                <a:ea typeface="微软雅黑" panose="020B0503020204020204" pitchFamily="34" charset="-122"/>
              </a:rPr>
              <a:t>月</a:t>
            </a:r>
          </a:p>
        </p:txBody>
      </p:sp>
      <p:sp>
        <p:nvSpPr>
          <p:cNvPr id="10" name="矩形 9"/>
          <p:cNvSpPr/>
          <p:nvPr/>
        </p:nvSpPr>
        <p:spPr>
          <a:xfrm>
            <a:off x="6282753" y="5387360"/>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6843580" y="4555476"/>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7387788" y="3723590"/>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7896221" y="2891705"/>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8693834" y="2135446"/>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357530" y="2348556"/>
            <a:ext cx="3393702" cy="1206951"/>
          </a:xfrm>
          <a:prstGeom prst="rect">
            <a:avLst/>
          </a:prstGeom>
        </p:spPr>
        <p:txBody>
          <a:bodyPr lIns="91438" tIns="45719" rIns="91438" bIns="45719">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6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387192" y="1842621"/>
            <a:ext cx="2884050" cy="585650"/>
          </a:xfrm>
          <a:prstGeom prst="rect">
            <a:avLst/>
          </a:prstGeom>
        </p:spPr>
        <p:txBody>
          <a:bodyPr vert="horz" lIns="91438" tIns="45719" rIns="91438" bIns="45719"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900" b="1" dirty="0">
                <a:solidFill>
                  <a:schemeClr val="accent1"/>
                </a:solidFill>
                <a:latin typeface="微软雅黑" pitchFamily="34" charset="-122"/>
                <a:ea typeface="微软雅黑" pitchFamily="34" charset="-122"/>
              </a:rPr>
              <a:t>添加标题内容文字</a:t>
            </a:r>
            <a:endParaRPr lang="en-US" sz="1900" b="1" dirty="0">
              <a:solidFill>
                <a:schemeClr val="accent1"/>
              </a:solidFill>
              <a:latin typeface="微软雅黑" pitchFamily="34" charset="-122"/>
              <a:ea typeface="微软雅黑" pitchFamily="34" charset="-122"/>
            </a:endParaRPr>
          </a:p>
        </p:txBody>
      </p:sp>
      <p:sp>
        <p:nvSpPr>
          <p:cNvPr id="17" name="TextBox 16"/>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点击添加标题文本</a:t>
            </a:r>
          </a:p>
        </p:txBody>
      </p:sp>
      <p:sp>
        <p:nvSpPr>
          <p:cNvPr id="18" name="TextBox 17"/>
          <p:cNvSpPr txBox="1"/>
          <p:nvPr/>
        </p:nvSpPr>
        <p:spPr>
          <a:xfrm>
            <a:off x="9623598" y="260110"/>
            <a:ext cx="2298059" cy="615549"/>
          </a:xfrm>
          <a:prstGeom prst="rect">
            <a:avLst/>
          </a:prstGeom>
          <a:noFill/>
        </p:spPr>
        <p:txBody>
          <a:bodyPr wrap="none" lIns="121917" tIns="60958" rIns="121917" bIns="60958" rtlCol="0">
            <a:spAutoFit/>
          </a:bodyPr>
          <a:lstStyle/>
          <a:p>
            <a:r>
              <a:rPr lang="zh-CN" altLang="en-US" sz="3200" dirty="0" smtClean="0">
                <a:solidFill>
                  <a:schemeClr val="accent2"/>
                </a:solidFill>
                <a:latin typeface="Eras Bold ITC" panose="020B0907030504020204" pitchFamily="34" charset="0"/>
                <a:ea typeface="微软雅黑" panose="020B0503020204020204" pitchFamily="34" charset="-122"/>
              </a:rPr>
              <a:t>大冬瓜设计</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19" name="直接连接符 18"/>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139338"/>
      </p:ext>
    </p:extLst>
  </p:cSld>
  <p:clrMapOvr>
    <a:masterClrMapping/>
  </p:clrMapOvr>
  <mc:AlternateContent xmlns:mc="http://schemas.openxmlformats.org/markup-compatibility/2006" xmlns:p14="http://schemas.microsoft.com/office/powerpoint/2010/main">
    <mc:Choice Requires="p14">
      <p:transition spd="med" p14:dur="700" advClick="0" advTm="3697">
        <p:fade/>
      </p:transition>
    </mc:Choice>
    <mc:Fallback xmlns="">
      <p:transition spd="med" advClick="0" advTm="36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accent1"/>
                </a:solidFill>
                <a:latin typeface="微软雅黑" pitchFamily="34" charset="-122"/>
                <a:ea typeface="微软雅黑" pitchFamily="34" charset="-122"/>
              </a:rPr>
              <a:t>第一章：</a:t>
            </a:r>
            <a:r>
              <a:rPr lang="zh-CN" altLang="en-US" sz="2700" b="1" dirty="0" smtClean="0">
                <a:solidFill>
                  <a:schemeClr val="accent1"/>
                </a:solidFill>
                <a:latin typeface="微软雅黑" pitchFamily="34" charset="-122"/>
                <a:ea typeface="微软雅黑" pitchFamily="34" charset="-122"/>
              </a:rPr>
              <a:t>课程特点</a:t>
            </a:r>
            <a:endParaRPr lang="zh-CN" altLang="en-US" sz="2700" b="1" dirty="0">
              <a:solidFill>
                <a:schemeClr val="accent1"/>
              </a:solidFill>
              <a:latin typeface="微软雅黑" pitchFamily="34" charset="-122"/>
              <a:ea typeface="微软雅黑"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rot="5400000">
            <a:off x="2409530" y="3756923"/>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749585" y="3756923"/>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157494" y="1971329"/>
            <a:ext cx="2634602" cy="1050697"/>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紧扣大纲</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157497" y="3644165"/>
            <a:ext cx="2444367" cy="1502833"/>
            <a:chOff x="503238" y="2548492"/>
            <a:chExt cx="2191599" cy="1126865"/>
          </a:xfrm>
        </p:grpSpPr>
        <p:sp>
          <p:nvSpPr>
            <p:cNvPr id="22" name="矩形 21"/>
            <p:cNvSpPr/>
            <p:nvPr/>
          </p:nvSpPr>
          <p:spPr>
            <a:xfrm>
              <a:off x="503238" y="2548492"/>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4523607" y="1971331"/>
            <a:ext cx="2634604" cy="1050697"/>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lvl="0" algn="ctr" eaLnBrk="0" fontAlgn="base" hangingPunct="0">
              <a:spcBef>
                <a:spcPct val="0"/>
              </a:spcBef>
              <a:spcAft>
                <a:spcPct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紧贴专业</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4523610" y="3644165"/>
            <a:ext cx="2444367" cy="1502835"/>
            <a:chOff x="471218" y="2548491"/>
            <a:chExt cx="2191599" cy="1126866"/>
          </a:xfrm>
        </p:grpSpPr>
        <p:sp>
          <p:nvSpPr>
            <p:cNvPr id="26" name="矩形 25"/>
            <p:cNvSpPr/>
            <p:nvPr/>
          </p:nvSpPr>
          <p:spPr>
            <a:xfrm>
              <a:off x="471218" y="2548491"/>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7874758" y="1971332"/>
            <a:ext cx="2636366" cy="1050695"/>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lvl="0" algn="ctr" eaLnBrk="0" fontAlgn="base" hangingPunct="0">
              <a:spcBef>
                <a:spcPct val="0"/>
              </a:spcBef>
              <a:spcAft>
                <a:spcPct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灵活应用</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7874760" y="3644165"/>
            <a:ext cx="2444367" cy="1502835"/>
            <a:chOff x="467746" y="2548491"/>
            <a:chExt cx="2191599" cy="1126866"/>
          </a:xfrm>
        </p:grpSpPr>
        <p:sp>
          <p:nvSpPr>
            <p:cNvPr id="30" name="矩形 29"/>
            <p:cNvSpPr/>
            <p:nvPr/>
          </p:nvSpPr>
          <p:spPr>
            <a:xfrm>
              <a:off x="467746" y="2548491"/>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cxnSp>
        <p:nvCxnSpPr>
          <p:cNvPr id="32" name="直接连接符 31"/>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2506303"/>
      </p:ext>
    </p:extLst>
  </p:cSld>
  <p:clrMapOvr>
    <a:masterClrMapping/>
  </p:clrMapOvr>
  <mc:AlternateContent xmlns:mc="http://schemas.openxmlformats.org/markup-compatibility/2006" xmlns:p14="http://schemas.microsoft.com/office/powerpoint/2010/main">
    <mc:Choice Requires="p14">
      <p:transition spd="med" p14:dur="700" advClick="0" advTm="4597">
        <p:fade/>
      </p:transition>
    </mc:Choice>
    <mc:Fallback xmlns="">
      <p:transition spd="med" advClick="0" advTm="45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教学课件一键换色"/>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595</TotalTime>
  <Words>2967</Words>
  <Application>Microsoft Office PowerPoint</Application>
  <PresentationFormat>自定义</PresentationFormat>
  <Paragraphs>411</Paragraphs>
  <Slides>32</Slides>
  <Notes>32</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32</vt:i4>
      </vt:variant>
    </vt:vector>
  </HeadingPairs>
  <TitlesOfParts>
    <vt:vector size="50" baseType="lpstr">
      <vt:lpstr>Broadway BT</vt:lpstr>
      <vt:lpstr>Gill Sans</vt:lpstr>
      <vt:lpstr>Lato Light</vt:lpstr>
      <vt:lpstr>Open Sans</vt:lpstr>
      <vt:lpstr>Open Sans Semibold</vt:lpstr>
      <vt:lpstr>PMingLiU</vt:lpstr>
      <vt:lpstr>方正大黑简体</vt:lpstr>
      <vt:lpstr>方正兰亭细黑_GBK</vt:lpstr>
      <vt:lpstr>宋体</vt:lpstr>
      <vt:lpstr>微软雅黑</vt:lpstr>
      <vt:lpstr>张海山锐谐体2.0-授权联系：Samtype@QQ.com</vt:lpstr>
      <vt:lpstr>Arial</vt:lpstr>
      <vt:lpstr>Calibri</vt:lpstr>
      <vt:lpstr>Eras Bold ITC</vt:lpstr>
      <vt:lpstr>Impact</vt:lpstr>
      <vt:lpstr>Segoe UI</vt:lpstr>
      <vt:lpstr>Segoe UI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教学课件一键换色</dc:title>
  <dc:creator>李培俊</dc:creator>
  <cp:lastModifiedBy>阳亮</cp:lastModifiedBy>
  <cp:revision>97</cp:revision>
  <dcterms:created xsi:type="dcterms:W3CDTF">2015-10-16T03:54:15Z</dcterms:created>
  <dcterms:modified xsi:type="dcterms:W3CDTF">2017-08-21T10:08:52Z</dcterms:modified>
</cp:coreProperties>
</file>