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</p:sldIdLst>
  <p:sldSz cx="12446000" cy="8636000"/>
  <p:notesSz cx="12446000" cy="8636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428" y="-1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33450" y="2677160"/>
            <a:ext cx="10579100" cy="18135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66900" y="4836160"/>
            <a:ext cx="8712199" cy="215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446000" cy="8636000"/>
          </a:xfrm>
          <a:custGeom>
            <a:avLst/>
            <a:gdLst/>
            <a:ahLst/>
            <a:cxnLst/>
            <a:rect l="l" t="t" r="r" b="b"/>
            <a:pathLst>
              <a:path w="12446000" h="8636000">
                <a:moveTo>
                  <a:pt x="0" y="8636000"/>
                </a:moveTo>
                <a:lnTo>
                  <a:pt x="12446000" y="8636000"/>
                </a:lnTo>
                <a:lnTo>
                  <a:pt x="12446000" y="0"/>
                </a:lnTo>
                <a:lnTo>
                  <a:pt x="0" y="0"/>
                </a:lnTo>
                <a:lnTo>
                  <a:pt x="0" y="8636000"/>
                </a:lnTo>
                <a:close/>
              </a:path>
            </a:pathLst>
          </a:custGeom>
          <a:solidFill>
            <a:srgbClr val="5B5A4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7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57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7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22300" y="1986280"/>
            <a:ext cx="5414010" cy="5699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409689" y="1986280"/>
            <a:ext cx="5414010" cy="5699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7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32331" y="2520171"/>
            <a:ext cx="9781336" cy="2292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332331" y="2520171"/>
            <a:ext cx="9781336" cy="2292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231640" y="8031480"/>
            <a:ext cx="3982719" cy="431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22300" y="8031480"/>
            <a:ext cx="2862580" cy="431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961120" y="8031480"/>
            <a:ext cx="2862580" cy="431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image" Target="../media/image17.png"/><Relationship Id="rId7" Type="http://schemas.openxmlformats.org/officeDocument/2006/relationships/image" Target="../media/image16.png"/><Relationship Id="rId61" Type="http://schemas.openxmlformats.org/officeDocument/2006/relationships/notesSlide" Target="../notesSlides/notesSlide2.xml"/><Relationship Id="rId60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9" Type="http://schemas.openxmlformats.org/officeDocument/2006/relationships/image" Target="../media/image68.png"/><Relationship Id="rId58" Type="http://schemas.openxmlformats.org/officeDocument/2006/relationships/image" Target="../media/image67.png"/><Relationship Id="rId57" Type="http://schemas.openxmlformats.org/officeDocument/2006/relationships/image" Target="../media/image66.png"/><Relationship Id="rId56" Type="http://schemas.openxmlformats.org/officeDocument/2006/relationships/image" Target="../media/image65.png"/><Relationship Id="rId55" Type="http://schemas.openxmlformats.org/officeDocument/2006/relationships/image" Target="../media/image64.png"/><Relationship Id="rId54" Type="http://schemas.openxmlformats.org/officeDocument/2006/relationships/image" Target="../media/image63.png"/><Relationship Id="rId53" Type="http://schemas.openxmlformats.org/officeDocument/2006/relationships/image" Target="../media/image62.png"/><Relationship Id="rId52" Type="http://schemas.openxmlformats.org/officeDocument/2006/relationships/image" Target="../media/image61.png"/><Relationship Id="rId51" Type="http://schemas.openxmlformats.org/officeDocument/2006/relationships/image" Target="../media/image60.png"/><Relationship Id="rId50" Type="http://schemas.openxmlformats.org/officeDocument/2006/relationships/image" Target="../media/image59.png"/><Relationship Id="rId5" Type="http://schemas.openxmlformats.org/officeDocument/2006/relationships/image" Target="../media/image14.png"/><Relationship Id="rId49" Type="http://schemas.openxmlformats.org/officeDocument/2006/relationships/image" Target="../media/image58.png"/><Relationship Id="rId48" Type="http://schemas.openxmlformats.org/officeDocument/2006/relationships/image" Target="../media/image57.png"/><Relationship Id="rId47" Type="http://schemas.openxmlformats.org/officeDocument/2006/relationships/image" Target="../media/image56.png"/><Relationship Id="rId46" Type="http://schemas.openxmlformats.org/officeDocument/2006/relationships/image" Target="../media/image55.png"/><Relationship Id="rId45" Type="http://schemas.openxmlformats.org/officeDocument/2006/relationships/image" Target="../media/image54.png"/><Relationship Id="rId44" Type="http://schemas.openxmlformats.org/officeDocument/2006/relationships/image" Target="../media/image53.png"/><Relationship Id="rId43" Type="http://schemas.openxmlformats.org/officeDocument/2006/relationships/image" Target="../media/image52.png"/><Relationship Id="rId42" Type="http://schemas.openxmlformats.org/officeDocument/2006/relationships/image" Target="../media/image51.png"/><Relationship Id="rId41" Type="http://schemas.openxmlformats.org/officeDocument/2006/relationships/image" Target="../media/image50.png"/><Relationship Id="rId40" Type="http://schemas.openxmlformats.org/officeDocument/2006/relationships/image" Target="../media/image49.png"/><Relationship Id="rId4" Type="http://schemas.openxmlformats.org/officeDocument/2006/relationships/image" Target="../media/image13.png"/><Relationship Id="rId39" Type="http://schemas.openxmlformats.org/officeDocument/2006/relationships/image" Target="../media/image48.png"/><Relationship Id="rId38" Type="http://schemas.openxmlformats.org/officeDocument/2006/relationships/image" Target="../media/image47.png"/><Relationship Id="rId37" Type="http://schemas.openxmlformats.org/officeDocument/2006/relationships/image" Target="../media/image46.png"/><Relationship Id="rId36" Type="http://schemas.openxmlformats.org/officeDocument/2006/relationships/image" Target="../media/image45.png"/><Relationship Id="rId35" Type="http://schemas.openxmlformats.org/officeDocument/2006/relationships/image" Target="../media/image44.png"/><Relationship Id="rId34" Type="http://schemas.openxmlformats.org/officeDocument/2006/relationships/image" Target="../media/image43.png"/><Relationship Id="rId33" Type="http://schemas.openxmlformats.org/officeDocument/2006/relationships/image" Target="../media/image42.png"/><Relationship Id="rId32" Type="http://schemas.openxmlformats.org/officeDocument/2006/relationships/image" Target="../media/image41.png"/><Relationship Id="rId31" Type="http://schemas.openxmlformats.org/officeDocument/2006/relationships/image" Target="../media/image40.png"/><Relationship Id="rId30" Type="http://schemas.openxmlformats.org/officeDocument/2006/relationships/image" Target="../media/image39.png"/><Relationship Id="rId3" Type="http://schemas.openxmlformats.org/officeDocument/2006/relationships/image" Target="../media/image12.png"/><Relationship Id="rId29" Type="http://schemas.openxmlformats.org/officeDocument/2006/relationships/image" Target="../media/image38.png"/><Relationship Id="rId28" Type="http://schemas.openxmlformats.org/officeDocument/2006/relationships/image" Target="../media/image37.png"/><Relationship Id="rId27" Type="http://schemas.openxmlformats.org/officeDocument/2006/relationships/image" Target="../media/image36.png"/><Relationship Id="rId26" Type="http://schemas.openxmlformats.org/officeDocument/2006/relationships/image" Target="../media/image35.png"/><Relationship Id="rId25" Type="http://schemas.openxmlformats.org/officeDocument/2006/relationships/image" Target="../media/image34.png"/><Relationship Id="rId24" Type="http://schemas.openxmlformats.org/officeDocument/2006/relationships/image" Target="../media/image33.png"/><Relationship Id="rId23" Type="http://schemas.openxmlformats.org/officeDocument/2006/relationships/image" Target="../media/image32.png"/><Relationship Id="rId22" Type="http://schemas.openxmlformats.org/officeDocument/2006/relationships/image" Target="../media/image31.png"/><Relationship Id="rId21" Type="http://schemas.openxmlformats.org/officeDocument/2006/relationships/image" Target="../media/image30.png"/><Relationship Id="rId20" Type="http://schemas.openxmlformats.org/officeDocument/2006/relationships/image" Target="../media/image29.png"/><Relationship Id="rId2" Type="http://schemas.openxmlformats.org/officeDocument/2006/relationships/image" Target="../media/image11.png"/><Relationship Id="rId19" Type="http://schemas.openxmlformats.org/officeDocument/2006/relationships/image" Target="../media/image28.png"/><Relationship Id="rId18" Type="http://schemas.openxmlformats.org/officeDocument/2006/relationships/image" Target="../media/image27.png"/><Relationship Id="rId17" Type="http://schemas.openxmlformats.org/officeDocument/2006/relationships/image" Target="../media/image26.png"/><Relationship Id="rId16" Type="http://schemas.openxmlformats.org/officeDocument/2006/relationships/image" Target="../media/image25.png"/><Relationship Id="rId15" Type="http://schemas.openxmlformats.org/officeDocument/2006/relationships/image" Target="../media/image24.png"/><Relationship Id="rId14" Type="http://schemas.openxmlformats.org/officeDocument/2006/relationships/image" Target="../media/image23.png"/><Relationship Id="rId13" Type="http://schemas.openxmlformats.org/officeDocument/2006/relationships/image" Target="../media/image22.png"/><Relationship Id="rId12" Type="http://schemas.openxmlformats.org/officeDocument/2006/relationships/image" Target="../media/image21.png"/><Relationship Id="rId11" Type="http://schemas.openxmlformats.org/officeDocument/2006/relationships/image" Target="../media/image20.png"/><Relationship Id="rId10" Type="http://schemas.openxmlformats.org/officeDocument/2006/relationships/image" Target="../media/image19.png"/><Relationship Id="rId1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77.png"/><Relationship Id="rId8" Type="http://schemas.openxmlformats.org/officeDocument/2006/relationships/image" Target="../media/image76.png"/><Relationship Id="rId7" Type="http://schemas.openxmlformats.org/officeDocument/2006/relationships/image" Target="../media/image75.png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9" Type="http://schemas.openxmlformats.org/officeDocument/2006/relationships/notesSlide" Target="../notesSlides/notesSlide3.xml"/><Relationship Id="rId18" Type="http://schemas.openxmlformats.org/officeDocument/2006/relationships/slideLayout" Target="../slideLayouts/slideLayout5.xml"/><Relationship Id="rId17" Type="http://schemas.openxmlformats.org/officeDocument/2006/relationships/image" Target="../media/image85.png"/><Relationship Id="rId16" Type="http://schemas.openxmlformats.org/officeDocument/2006/relationships/image" Target="../media/image84.png"/><Relationship Id="rId15" Type="http://schemas.openxmlformats.org/officeDocument/2006/relationships/image" Target="../media/image83.png"/><Relationship Id="rId14" Type="http://schemas.openxmlformats.org/officeDocument/2006/relationships/image" Target="../media/image82.png"/><Relationship Id="rId13" Type="http://schemas.openxmlformats.org/officeDocument/2006/relationships/image" Target="../media/image81.png"/><Relationship Id="rId12" Type="http://schemas.openxmlformats.org/officeDocument/2006/relationships/image" Target="../media/image80.png"/><Relationship Id="rId11" Type="http://schemas.openxmlformats.org/officeDocument/2006/relationships/image" Target="../media/image79.png"/><Relationship Id="rId10" Type="http://schemas.openxmlformats.org/officeDocument/2006/relationships/image" Target="../media/image78.png"/><Relationship Id="rId1" Type="http://schemas.openxmlformats.org/officeDocument/2006/relationships/image" Target="../media/image69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93.png"/><Relationship Id="rId7" Type="http://schemas.openxmlformats.org/officeDocument/2006/relationships/image" Target="../media/image92.png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0" Type="http://schemas.openxmlformats.org/officeDocument/2006/relationships/notesSlide" Target="../notesSlides/notesSlide4.xml"/><Relationship Id="rId1" Type="http://schemas.openxmlformats.org/officeDocument/2006/relationships/image" Target="../media/image86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94.jpeg"/><Relationship Id="rId2" Type="http://schemas.openxmlformats.org/officeDocument/2006/relationships/tags" Target="../tags/tag1.xml"/><Relationship Id="rId1" Type="http://schemas.openxmlformats.org/officeDocument/2006/relationships/hyperlink" Target="http://www.yanj.cn/" TargetMode="Externa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3.png"/><Relationship Id="rId8" Type="http://schemas.openxmlformats.org/officeDocument/2006/relationships/image" Target="../media/image102.png"/><Relationship Id="rId7" Type="http://schemas.openxmlformats.org/officeDocument/2006/relationships/image" Target="../media/image101.png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3" Type="http://schemas.openxmlformats.org/officeDocument/2006/relationships/notesSlide" Target="../notesSlides/notesSlide6.xml"/><Relationship Id="rId12" Type="http://schemas.openxmlformats.org/officeDocument/2006/relationships/slideLayout" Target="../slideLayouts/slideLayout5.xml"/><Relationship Id="rId11" Type="http://schemas.openxmlformats.org/officeDocument/2006/relationships/image" Target="../media/image105.png"/><Relationship Id="rId10" Type="http://schemas.openxmlformats.org/officeDocument/2006/relationships/image" Target="../media/image104.png"/><Relationship Id="rId1" Type="http://schemas.openxmlformats.org/officeDocument/2006/relationships/image" Target="../media/image95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11.png"/><Relationship Id="rId6" Type="http://schemas.openxmlformats.org/officeDocument/2006/relationships/image" Target="../media/image110.png"/><Relationship Id="rId5" Type="http://schemas.openxmlformats.org/officeDocument/2006/relationships/hyperlink" Target="https://www.surveymonkey.com/mp/audience/" TargetMode="External"/><Relationship Id="rId4" Type="http://schemas.openxmlformats.org/officeDocument/2006/relationships/image" Target="../media/image109.png"/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image" Target="../media/image10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446000" cy="8636000"/>
          </a:xfrm>
          <a:custGeom>
            <a:avLst/>
            <a:gdLst/>
            <a:ahLst/>
            <a:cxnLst/>
            <a:rect l="l" t="t" r="r" b="b"/>
            <a:pathLst>
              <a:path w="12446000" h="8636000">
                <a:moveTo>
                  <a:pt x="0" y="8636000"/>
                </a:moveTo>
                <a:lnTo>
                  <a:pt x="12446000" y="8636000"/>
                </a:lnTo>
                <a:lnTo>
                  <a:pt x="12446000" y="0"/>
                </a:lnTo>
                <a:lnTo>
                  <a:pt x="0" y="0"/>
                </a:lnTo>
                <a:lnTo>
                  <a:pt x="0" y="8636000"/>
                </a:lnTo>
                <a:close/>
              </a:path>
            </a:pathLst>
          </a:custGeom>
          <a:solidFill>
            <a:srgbClr val="E361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942764" y="8051135"/>
            <a:ext cx="2330052" cy="236246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322115" y="8043398"/>
            <a:ext cx="0" cy="193040"/>
          </a:xfrm>
          <a:custGeom>
            <a:avLst/>
            <a:gdLst/>
            <a:ahLst/>
            <a:cxnLst/>
            <a:rect l="l" t="t" r="r" b="b"/>
            <a:pathLst>
              <a:path h="193040">
                <a:moveTo>
                  <a:pt x="0" y="0"/>
                </a:moveTo>
                <a:lnTo>
                  <a:pt x="0" y="192576"/>
                </a:lnTo>
              </a:path>
            </a:pathLst>
          </a:custGeom>
          <a:ln w="2307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362904" y="8103041"/>
            <a:ext cx="128270" cy="135255"/>
          </a:xfrm>
          <a:custGeom>
            <a:avLst/>
            <a:gdLst/>
            <a:ahLst/>
            <a:cxnLst/>
            <a:rect l="l" t="t" r="r" b="b"/>
            <a:pathLst>
              <a:path w="128270" h="135254">
                <a:moveTo>
                  <a:pt x="54864" y="0"/>
                </a:moveTo>
                <a:lnTo>
                  <a:pt x="19671" y="18299"/>
                </a:lnTo>
                <a:lnTo>
                  <a:pt x="1281" y="56295"/>
                </a:lnTo>
                <a:lnTo>
                  <a:pt x="0" y="72403"/>
                </a:lnTo>
                <a:lnTo>
                  <a:pt x="2090" y="85937"/>
                </a:lnTo>
                <a:lnTo>
                  <a:pt x="22851" y="118317"/>
                </a:lnTo>
                <a:lnTo>
                  <a:pt x="62717" y="134244"/>
                </a:lnTo>
                <a:lnTo>
                  <a:pt x="79692" y="135157"/>
                </a:lnTo>
                <a:lnTo>
                  <a:pt x="92929" y="132049"/>
                </a:lnTo>
                <a:lnTo>
                  <a:pt x="104397" y="126870"/>
                </a:lnTo>
                <a:lnTo>
                  <a:pt x="114436" y="119896"/>
                </a:lnTo>
                <a:lnTo>
                  <a:pt x="115367" y="119012"/>
                </a:lnTo>
                <a:lnTo>
                  <a:pt x="68037" y="119012"/>
                </a:lnTo>
                <a:lnTo>
                  <a:pt x="66803" y="118998"/>
                </a:lnTo>
                <a:lnTo>
                  <a:pt x="31179" y="102340"/>
                </a:lnTo>
                <a:lnTo>
                  <a:pt x="20311" y="75451"/>
                </a:lnTo>
                <a:lnTo>
                  <a:pt x="127842" y="75451"/>
                </a:lnTo>
                <a:lnTo>
                  <a:pt x="128108" y="72403"/>
                </a:lnTo>
                <a:lnTo>
                  <a:pt x="128108" y="70397"/>
                </a:lnTo>
                <a:lnTo>
                  <a:pt x="127387" y="59754"/>
                </a:lnTo>
                <a:lnTo>
                  <a:pt x="107649" y="59754"/>
                </a:lnTo>
                <a:lnTo>
                  <a:pt x="22267" y="50025"/>
                </a:lnTo>
                <a:lnTo>
                  <a:pt x="60152" y="18352"/>
                </a:lnTo>
                <a:lnTo>
                  <a:pt x="77423" y="17517"/>
                </a:lnTo>
                <a:lnTo>
                  <a:pt x="107744" y="17517"/>
                </a:lnTo>
                <a:lnTo>
                  <a:pt x="100147" y="11278"/>
                </a:lnTo>
                <a:lnTo>
                  <a:pt x="87521" y="5014"/>
                </a:lnTo>
                <a:lnTo>
                  <a:pt x="72442" y="1160"/>
                </a:lnTo>
                <a:lnTo>
                  <a:pt x="54864" y="0"/>
                </a:lnTo>
                <a:close/>
              </a:path>
              <a:path w="128270" h="135254">
                <a:moveTo>
                  <a:pt x="104544" y="106215"/>
                </a:moveTo>
                <a:lnTo>
                  <a:pt x="94138" y="113038"/>
                </a:lnTo>
                <a:lnTo>
                  <a:pt x="82107" y="117447"/>
                </a:lnTo>
                <a:lnTo>
                  <a:pt x="68037" y="119012"/>
                </a:lnTo>
                <a:lnTo>
                  <a:pt x="115367" y="119012"/>
                </a:lnTo>
                <a:lnTo>
                  <a:pt x="123384" y="111405"/>
                </a:lnTo>
                <a:lnTo>
                  <a:pt x="104544" y="106215"/>
                </a:lnTo>
                <a:close/>
              </a:path>
              <a:path w="128270" h="135254">
                <a:moveTo>
                  <a:pt x="107744" y="17517"/>
                </a:moveTo>
                <a:lnTo>
                  <a:pt x="77423" y="17517"/>
                </a:lnTo>
                <a:lnTo>
                  <a:pt x="89613" y="23673"/>
                </a:lnTo>
                <a:lnTo>
                  <a:pt x="98688" y="33345"/>
                </a:lnTo>
                <a:lnTo>
                  <a:pt x="104687" y="45662"/>
                </a:lnTo>
                <a:lnTo>
                  <a:pt x="107649" y="59754"/>
                </a:lnTo>
                <a:lnTo>
                  <a:pt x="127387" y="59754"/>
                </a:lnTo>
                <a:lnTo>
                  <a:pt x="127050" y="54779"/>
                </a:lnTo>
                <a:lnTo>
                  <a:pt x="123771" y="41704"/>
                </a:lnTo>
                <a:lnTo>
                  <a:pt x="118225" y="29907"/>
                </a:lnTo>
                <a:lnTo>
                  <a:pt x="110366" y="19670"/>
                </a:lnTo>
                <a:lnTo>
                  <a:pt x="107744" y="175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518527" y="8102347"/>
            <a:ext cx="118745" cy="133985"/>
          </a:xfrm>
          <a:custGeom>
            <a:avLst/>
            <a:gdLst/>
            <a:ahLst/>
            <a:cxnLst/>
            <a:rect l="l" t="t" r="r" b="b"/>
            <a:pathLst>
              <a:path w="118745" h="133984">
                <a:moveTo>
                  <a:pt x="20205" y="2723"/>
                </a:moveTo>
                <a:lnTo>
                  <a:pt x="0" y="2723"/>
                </a:lnTo>
                <a:lnTo>
                  <a:pt x="0" y="133635"/>
                </a:lnTo>
                <a:lnTo>
                  <a:pt x="20205" y="133635"/>
                </a:lnTo>
                <a:lnTo>
                  <a:pt x="21689" y="46825"/>
                </a:lnTo>
                <a:lnTo>
                  <a:pt x="27273" y="34739"/>
                </a:lnTo>
                <a:lnTo>
                  <a:pt x="36675" y="25577"/>
                </a:lnTo>
                <a:lnTo>
                  <a:pt x="36859" y="25494"/>
                </a:lnTo>
                <a:lnTo>
                  <a:pt x="20205" y="25494"/>
                </a:lnTo>
                <a:lnTo>
                  <a:pt x="20205" y="2723"/>
                </a:lnTo>
                <a:close/>
              </a:path>
              <a:path w="118745" h="133984">
                <a:moveTo>
                  <a:pt x="107032" y="17851"/>
                </a:moveTo>
                <a:lnTo>
                  <a:pt x="65536" y="17851"/>
                </a:lnTo>
                <a:lnTo>
                  <a:pt x="79507" y="21598"/>
                </a:lnTo>
                <a:lnTo>
                  <a:pt x="89808" y="29705"/>
                </a:lnTo>
                <a:lnTo>
                  <a:pt x="96180" y="41708"/>
                </a:lnTo>
                <a:lnTo>
                  <a:pt x="98361" y="57143"/>
                </a:lnTo>
                <a:lnTo>
                  <a:pt x="98361" y="133635"/>
                </a:lnTo>
                <a:lnTo>
                  <a:pt x="118541" y="133635"/>
                </a:lnTo>
                <a:lnTo>
                  <a:pt x="117034" y="37982"/>
                </a:lnTo>
                <a:lnTo>
                  <a:pt x="112380" y="25145"/>
                </a:lnTo>
                <a:lnTo>
                  <a:pt x="107032" y="17851"/>
                </a:lnTo>
                <a:close/>
              </a:path>
              <a:path w="118745" h="133984">
                <a:moveTo>
                  <a:pt x="63780" y="0"/>
                </a:moveTo>
                <a:lnTo>
                  <a:pt x="49034" y="2444"/>
                </a:lnTo>
                <a:lnTo>
                  <a:pt x="37071" y="7979"/>
                </a:lnTo>
                <a:lnTo>
                  <a:pt x="27569" y="15898"/>
                </a:lnTo>
                <a:lnTo>
                  <a:pt x="20205" y="25494"/>
                </a:lnTo>
                <a:lnTo>
                  <a:pt x="36859" y="25494"/>
                </a:lnTo>
                <a:lnTo>
                  <a:pt x="49547" y="19795"/>
                </a:lnTo>
                <a:lnTo>
                  <a:pt x="65536" y="17851"/>
                </a:lnTo>
                <a:lnTo>
                  <a:pt x="107032" y="17851"/>
                </a:lnTo>
                <a:lnTo>
                  <a:pt x="104653" y="14606"/>
                </a:lnTo>
                <a:lnTo>
                  <a:pt x="93927" y="6687"/>
                </a:lnTo>
                <a:lnTo>
                  <a:pt x="80278" y="1711"/>
                </a:lnTo>
                <a:lnTo>
                  <a:pt x="6378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658575" y="8102999"/>
            <a:ext cx="125095" cy="135255"/>
          </a:xfrm>
          <a:custGeom>
            <a:avLst/>
            <a:gdLst/>
            <a:ahLst/>
            <a:cxnLst/>
            <a:rect l="l" t="t" r="r" b="b"/>
            <a:pathLst>
              <a:path w="125095" h="135254">
                <a:moveTo>
                  <a:pt x="59270" y="0"/>
                </a:moveTo>
                <a:lnTo>
                  <a:pt x="21490" y="18053"/>
                </a:lnTo>
                <a:lnTo>
                  <a:pt x="1476" y="53543"/>
                </a:lnTo>
                <a:lnTo>
                  <a:pt x="0" y="67650"/>
                </a:lnTo>
                <a:lnTo>
                  <a:pt x="0" y="68145"/>
                </a:lnTo>
                <a:lnTo>
                  <a:pt x="14068" y="108151"/>
                </a:lnTo>
                <a:lnTo>
                  <a:pt x="48332" y="130663"/>
                </a:lnTo>
                <a:lnTo>
                  <a:pt x="81377" y="135162"/>
                </a:lnTo>
                <a:lnTo>
                  <a:pt x="94520" y="131888"/>
                </a:lnTo>
                <a:lnTo>
                  <a:pt x="105906" y="126478"/>
                </a:lnTo>
                <a:lnTo>
                  <a:pt x="115890" y="119288"/>
                </a:lnTo>
                <a:lnTo>
                  <a:pt x="117482" y="117753"/>
                </a:lnTo>
                <a:lnTo>
                  <a:pt x="61590" y="117753"/>
                </a:lnTo>
                <a:lnTo>
                  <a:pt x="48208" y="113364"/>
                </a:lnTo>
                <a:lnTo>
                  <a:pt x="22671" y="82165"/>
                </a:lnTo>
                <a:lnTo>
                  <a:pt x="20705" y="66424"/>
                </a:lnTo>
                <a:lnTo>
                  <a:pt x="22569" y="53084"/>
                </a:lnTo>
                <a:lnTo>
                  <a:pt x="47183" y="23467"/>
                </a:lnTo>
                <a:lnTo>
                  <a:pt x="77870" y="17181"/>
                </a:lnTo>
                <a:lnTo>
                  <a:pt x="117834" y="17181"/>
                </a:lnTo>
                <a:lnTo>
                  <a:pt x="112895" y="13102"/>
                </a:lnTo>
                <a:lnTo>
                  <a:pt x="103419" y="7557"/>
                </a:lnTo>
                <a:lnTo>
                  <a:pt x="91737" y="3310"/>
                </a:lnTo>
                <a:lnTo>
                  <a:pt x="77228" y="683"/>
                </a:lnTo>
                <a:lnTo>
                  <a:pt x="59270" y="0"/>
                </a:lnTo>
                <a:close/>
              </a:path>
              <a:path w="125095" h="135254">
                <a:moveTo>
                  <a:pt x="109857" y="101153"/>
                </a:moveTo>
                <a:lnTo>
                  <a:pt x="101378" y="108092"/>
                </a:lnTo>
                <a:lnTo>
                  <a:pt x="91030" y="113496"/>
                </a:lnTo>
                <a:lnTo>
                  <a:pt x="78029" y="116879"/>
                </a:lnTo>
                <a:lnTo>
                  <a:pt x="61590" y="117753"/>
                </a:lnTo>
                <a:lnTo>
                  <a:pt x="117482" y="117753"/>
                </a:lnTo>
                <a:lnTo>
                  <a:pt x="124828" y="110677"/>
                </a:lnTo>
                <a:lnTo>
                  <a:pt x="109857" y="101153"/>
                </a:lnTo>
                <a:close/>
              </a:path>
              <a:path w="125095" h="135254">
                <a:moveTo>
                  <a:pt x="117834" y="17181"/>
                </a:moveTo>
                <a:lnTo>
                  <a:pt x="77870" y="17181"/>
                </a:lnTo>
                <a:lnTo>
                  <a:pt x="90395" y="21123"/>
                </a:lnTo>
                <a:lnTo>
                  <a:pt x="101029" y="27770"/>
                </a:lnTo>
                <a:lnTo>
                  <a:pt x="110413" y="36243"/>
                </a:lnTo>
                <a:lnTo>
                  <a:pt x="120788" y="19621"/>
                </a:lnTo>
                <a:lnTo>
                  <a:pt x="117834" y="1718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796696" y="8103041"/>
            <a:ext cx="128270" cy="135255"/>
          </a:xfrm>
          <a:custGeom>
            <a:avLst/>
            <a:gdLst/>
            <a:ahLst/>
            <a:cxnLst/>
            <a:rect l="l" t="t" r="r" b="b"/>
            <a:pathLst>
              <a:path w="128270" h="135254">
                <a:moveTo>
                  <a:pt x="54864" y="0"/>
                </a:moveTo>
                <a:lnTo>
                  <a:pt x="19671" y="18299"/>
                </a:lnTo>
                <a:lnTo>
                  <a:pt x="1281" y="56295"/>
                </a:lnTo>
                <a:lnTo>
                  <a:pt x="0" y="72403"/>
                </a:lnTo>
                <a:lnTo>
                  <a:pt x="2090" y="85937"/>
                </a:lnTo>
                <a:lnTo>
                  <a:pt x="22851" y="118317"/>
                </a:lnTo>
                <a:lnTo>
                  <a:pt x="62716" y="134244"/>
                </a:lnTo>
                <a:lnTo>
                  <a:pt x="79691" y="135157"/>
                </a:lnTo>
                <a:lnTo>
                  <a:pt x="92925" y="132049"/>
                </a:lnTo>
                <a:lnTo>
                  <a:pt x="104392" y="126870"/>
                </a:lnTo>
                <a:lnTo>
                  <a:pt x="114431" y="119896"/>
                </a:lnTo>
                <a:lnTo>
                  <a:pt x="115363" y="119012"/>
                </a:lnTo>
                <a:lnTo>
                  <a:pt x="68037" y="119012"/>
                </a:lnTo>
                <a:lnTo>
                  <a:pt x="66802" y="118998"/>
                </a:lnTo>
                <a:lnTo>
                  <a:pt x="31170" y="102340"/>
                </a:lnTo>
                <a:lnTo>
                  <a:pt x="20311" y="75451"/>
                </a:lnTo>
                <a:lnTo>
                  <a:pt x="127829" y="75451"/>
                </a:lnTo>
                <a:lnTo>
                  <a:pt x="128108" y="72403"/>
                </a:lnTo>
                <a:lnTo>
                  <a:pt x="128108" y="70397"/>
                </a:lnTo>
                <a:lnTo>
                  <a:pt x="127387" y="59754"/>
                </a:lnTo>
                <a:lnTo>
                  <a:pt x="107636" y="59754"/>
                </a:lnTo>
                <a:lnTo>
                  <a:pt x="22260" y="50032"/>
                </a:lnTo>
                <a:lnTo>
                  <a:pt x="60135" y="18351"/>
                </a:lnTo>
                <a:lnTo>
                  <a:pt x="77413" y="17515"/>
                </a:lnTo>
                <a:lnTo>
                  <a:pt x="107741" y="17515"/>
                </a:lnTo>
                <a:lnTo>
                  <a:pt x="100147" y="11279"/>
                </a:lnTo>
                <a:lnTo>
                  <a:pt x="87521" y="5014"/>
                </a:lnTo>
                <a:lnTo>
                  <a:pt x="72442" y="1160"/>
                </a:lnTo>
                <a:lnTo>
                  <a:pt x="54864" y="0"/>
                </a:lnTo>
                <a:close/>
              </a:path>
              <a:path w="128270" h="135254">
                <a:moveTo>
                  <a:pt x="104540" y="106203"/>
                </a:moveTo>
                <a:lnTo>
                  <a:pt x="94139" y="113033"/>
                </a:lnTo>
                <a:lnTo>
                  <a:pt x="82111" y="117446"/>
                </a:lnTo>
                <a:lnTo>
                  <a:pt x="68037" y="119012"/>
                </a:lnTo>
                <a:lnTo>
                  <a:pt x="115363" y="119012"/>
                </a:lnTo>
                <a:lnTo>
                  <a:pt x="123384" y="111405"/>
                </a:lnTo>
                <a:lnTo>
                  <a:pt x="104540" y="106203"/>
                </a:lnTo>
                <a:close/>
              </a:path>
              <a:path w="128270" h="135254">
                <a:moveTo>
                  <a:pt x="107741" y="17515"/>
                </a:moveTo>
                <a:lnTo>
                  <a:pt x="77413" y="17515"/>
                </a:lnTo>
                <a:lnTo>
                  <a:pt x="89604" y="23670"/>
                </a:lnTo>
                <a:lnTo>
                  <a:pt x="98678" y="33342"/>
                </a:lnTo>
                <a:lnTo>
                  <a:pt x="104675" y="45660"/>
                </a:lnTo>
                <a:lnTo>
                  <a:pt x="107636" y="59754"/>
                </a:lnTo>
                <a:lnTo>
                  <a:pt x="127387" y="59754"/>
                </a:lnTo>
                <a:lnTo>
                  <a:pt x="127050" y="54780"/>
                </a:lnTo>
                <a:lnTo>
                  <a:pt x="123771" y="41705"/>
                </a:lnTo>
                <a:lnTo>
                  <a:pt x="118225" y="29907"/>
                </a:lnTo>
                <a:lnTo>
                  <a:pt x="110366" y="19671"/>
                </a:lnTo>
                <a:lnTo>
                  <a:pt x="107741" y="1751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522081" y="8013698"/>
            <a:ext cx="352425" cy="229870"/>
          </a:xfrm>
          <a:custGeom>
            <a:avLst/>
            <a:gdLst/>
            <a:ahLst/>
            <a:cxnLst/>
            <a:rect l="l" t="t" r="r" b="b"/>
            <a:pathLst>
              <a:path w="352425" h="229870">
                <a:moveTo>
                  <a:pt x="291259" y="102919"/>
                </a:moveTo>
                <a:lnTo>
                  <a:pt x="217509" y="102919"/>
                </a:lnTo>
                <a:lnTo>
                  <a:pt x="228768" y="104429"/>
                </a:lnTo>
                <a:lnTo>
                  <a:pt x="240144" y="109274"/>
                </a:lnTo>
                <a:lnTo>
                  <a:pt x="250961" y="120048"/>
                </a:lnTo>
                <a:lnTo>
                  <a:pt x="258074" y="131291"/>
                </a:lnTo>
                <a:lnTo>
                  <a:pt x="262068" y="142890"/>
                </a:lnTo>
                <a:lnTo>
                  <a:pt x="263530" y="154734"/>
                </a:lnTo>
                <a:lnTo>
                  <a:pt x="262139" y="170162"/>
                </a:lnTo>
                <a:lnTo>
                  <a:pt x="259280" y="183542"/>
                </a:lnTo>
                <a:lnTo>
                  <a:pt x="255046" y="194943"/>
                </a:lnTo>
                <a:lnTo>
                  <a:pt x="249533" y="204435"/>
                </a:lnTo>
                <a:lnTo>
                  <a:pt x="282144" y="229311"/>
                </a:lnTo>
                <a:lnTo>
                  <a:pt x="288990" y="218612"/>
                </a:lnTo>
                <a:lnTo>
                  <a:pt x="294714" y="207237"/>
                </a:lnTo>
                <a:lnTo>
                  <a:pt x="300458" y="206667"/>
                </a:lnTo>
                <a:lnTo>
                  <a:pt x="317105" y="206667"/>
                </a:lnTo>
                <a:lnTo>
                  <a:pt x="325351" y="205263"/>
                </a:lnTo>
                <a:lnTo>
                  <a:pt x="337565" y="198509"/>
                </a:lnTo>
                <a:lnTo>
                  <a:pt x="346736" y="188315"/>
                </a:lnTo>
                <a:lnTo>
                  <a:pt x="351968" y="175552"/>
                </a:lnTo>
                <a:lnTo>
                  <a:pt x="351953" y="175399"/>
                </a:lnTo>
                <a:lnTo>
                  <a:pt x="307392" y="175399"/>
                </a:lnTo>
                <a:lnTo>
                  <a:pt x="305394" y="174586"/>
                </a:lnTo>
                <a:lnTo>
                  <a:pt x="303950" y="173316"/>
                </a:lnTo>
                <a:lnTo>
                  <a:pt x="304447" y="169087"/>
                </a:lnTo>
                <a:lnTo>
                  <a:pt x="304776" y="164884"/>
                </a:lnTo>
                <a:lnTo>
                  <a:pt x="304826" y="160578"/>
                </a:lnTo>
                <a:lnTo>
                  <a:pt x="306185" y="159702"/>
                </a:lnTo>
                <a:lnTo>
                  <a:pt x="307811" y="159169"/>
                </a:lnTo>
                <a:lnTo>
                  <a:pt x="350349" y="159169"/>
                </a:lnTo>
                <a:lnTo>
                  <a:pt x="350336" y="159041"/>
                </a:lnTo>
                <a:lnTo>
                  <a:pt x="344870" y="145669"/>
                </a:lnTo>
                <a:lnTo>
                  <a:pt x="336256" y="135689"/>
                </a:lnTo>
                <a:lnTo>
                  <a:pt x="325182" y="129351"/>
                </a:lnTo>
                <a:lnTo>
                  <a:pt x="318567" y="128092"/>
                </a:lnTo>
                <a:lnTo>
                  <a:pt x="300978" y="128092"/>
                </a:lnTo>
                <a:lnTo>
                  <a:pt x="296870" y="115329"/>
                </a:lnTo>
                <a:lnTo>
                  <a:pt x="291422" y="103197"/>
                </a:lnTo>
                <a:lnTo>
                  <a:pt x="291259" y="102919"/>
                </a:lnTo>
                <a:close/>
              </a:path>
              <a:path w="352425" h="229870">
                <a:moveTo>
                  <a:pt x="103338" y="204876"/>
                </a:moveTo>
                <a:lnTo>
                  <a:pt x="56249" y="204876"/>
                </a:lnTo>
                <a:lnTo>
                  <a:pt x="61751" y="216379"/>
                </a:lnTo>
                <a:lnTo>
                  <a:pt x="68371" y="227216"/>
                </a:lnTo>
                <a:lnTo>
                  <a:pt x="104738" y="206603"/>
                </a:lnTo>
                <a:lnTo>
                  <a:pt x="104281" y="206336"/>
                </a:lnTo>
                <a:lnTo>
                  <a:pt x="103338" y="204876"/>
                </a:lnTo>
                <a:close/>
              </a:path>
              <a:path w="352425" h="229870">
                <a:moveTo>
                  <a:pt x="44426" y="126885"/>
                </a:moveTo>
                <a:lnTo>
                  <a:pt x="40958" y="126885"/>
                </a:lnTo>
                <a:lnTo>
                  <a:pt x="26616" y="129326"/>
                </a:lnTo>
                <a:lnTo>
                  <a:pt x="14405" y="136075"/>
                </a:lnTo>
                <a:lnTo>
                  <a:pt x="5231" y="146268"/>
                </a:lnTo>
                <a:lnTo>
                  <a:pt x="0" y="159041"/>
                </a:lnTo>
                <a:lnTo>
                  <a:pt x="1641" y="175552"/>
                </a:lnTo>
                <a:lnTo>
                  <a:pt x="26806" y="205242"/>
                </a:lnTo>
                <a:lnTo>
                  <a:pt x="46356" y="207708"/>
                </a:lnTo>
                <a:lnTo>
                  <a:pt x="51512" y="206667"/>
                </a:lnTo>
                <a:lnTo>
                  <a:pt x="56249" y="204876"/>
                </a:lnTo>
                <a:lnTo>
                  <a:pt x="103338" y="204876"/>
                </a:lnTo>
                <a:lnTo>
                  <a:pt x="97711" y="196156"/>
                </a:lnTo>
                <a:lnTo>
                  <a:pt x="92792" y="184299"/>
                </a:lnTo>
                <a:lnTo>
                  <a:pt x="90618" y="175374"/>
                </a:lnTo>
                <a:lnTo>
                  <a:pt x="37783" y="175374"/>
                </a:lnTo>
                <a:lnTo>
                  <a:pt x="34025" y="171805"/>
                </a:lnTo>
                <a:lnTo>
                  <a:pt x="34012" y="162801"/>
                </a:lnTo>
                <a:lnTo>
                  <a:pt x="37783" y="159169"/>
                </a:lnTo>
                <a:lnTo>
                  <a:pt x="89316" y="159169"/>
                </a:lnTo>
                <a:lnTo>
                  <a:pt x="89207" y="154734"/>
                </a:lnTo>
                <a:lnTo>
                  <a:pt x="90589" y="140783"/>
                </a:lnTo>
                <a:lnTo>
                  <a:pt x="93861" y="129126"/>
                </a:lnTo>
                <a:lnTo>
                  <a:pt x="94852" y="127330"/>
                </a:lnTo>
                <a:lnTo>
                  <a:pt x="47778" y="127330"/>
                </a:lnTo>
                <a:lnTo>
                  <a:pt x="44426" y="126885"/>
                </a:lnTo>
                <a:close/>
              </a:path>
              <a:path w="352425" h="229870">
                <a:moveTo>
                  <a:pt x="317105" y="206667"/>
                </a:moveTo>
                <a:lnTo>
                  <a:pt x="300458" y="206667"/>
                </a:lnTo>
                <a:lnTo>
                  <a:pt x="305588" y="207708"/>
                </a:lnTo>
                <a:lnTo>
                  <a:pt x="310986" y="207708"/>
                </a:lnTo>
                <a:lnTo>
                  <a:pt x="317105" y="206667"/>
                </a:lnTo>
                <a:close/>
              </a:path>
              <a:path w="352425" h="229870">
                <a:moveTo>
                  <a:pt x="350349" y="159169"/>
                </a:moveTo>
                <a:lnTo>
                  <a:pt x="314161" y="159169"/>
                </a:lnTo>
                <a:lnTo>
                  <a:pt x="317932" y="162801"/>
                </a:lnTo>
                <a:lnTo>
                  <a:pt x="317945" y="171805"/>
                </a:lnTo>
                <a:lnTo>
                  <a:pt x="314161" y="175399"/>
                </a:lnTo>
                <a:lnTo>
                  <a:pt x="351953" y="175399"/>
                </a:lnTo>
                <a:lnTo>
                  <a:pt x="350349" y="159169"/>
                </a:lnTo>
                <a:close/>
              </a:path>
              <a:path w="352425" h="229870">
                <a:moveTo>
                  <a:pt x="89316" y="159169"/>
                </a:moveTo>
                <a:lnTo>
                  <a:pt x="44146" y="159169"/>
                </a:lnTo>
                <a:lnTo>
                  <a:pt x="45797" y="159702"/>
                </a:lnTo>
                <a:lnTo>
                  <a:pt x="47143" y="160578"/>
                </a:lnTo>
                <a:lnTo>
                  <a:pt x="47182" y="164884"/>
                </a:lnTo>
                <a:lnTo>
                  <a:pt x="47527" y="169113"/>
                </a:lnTo>
                <a:lnTo>
                  <a:pt x="47861" y="171792"/>
                </a:lnTo>
                <a:lnTo>
                  <a:pt x="47987" y="173316"/>
                </a:lnTo>
                <a:lnTo>
                  <a:pt x="46534" y="174586"/>
                </a:lnTo>
                <a:lnTo>
                  <a:pt x="44578" y="175374"/>
                </a:lnTo>
                <a:lnTo>
                  <a:pt x="90618" y="175374"/>
                </a:lnTo>
                <a:lnTo>
                  <a:pt x="89648" y="171389"/>
                </a:lnTo>
                <a:lnTo>
                  <a:pt x="89316" y="159169"/>
                </a:lnTo>
                <a:close/>
              </a:path>
              <a:path w="352425" h="229870">
                <a:moveTo>
                  <a:pt x="310986" y="126885"/>
                </a:moveTo>
                <a:lnTo>
                  <a:pt x="307570" y="126885"/>
                </a:lnTo>
                <a:lnTo>
                  <a:pt x="304191" y="127330"/>
                </a:lnTo>
                <a:lnTo>
                  <a:pt x="300978" y="128092"/>
                </a:lnTo>
                <a:lnTo>
                  <a:pt x="318567" y="128092"/>
                </a:lnTo>
                <a:lnTo>
                  <a:pt x="312338" y="126906"/>
                </a:lnTo>
                <a:lnTo>
                  <a:pt x="310986" y="126885"/>
                </a:lnTo>
                <a:close/>
              </a:path>
              <a:path w="352425" h="229870">
                <a:moveTo>
                  <a:pt x="154560" y="9029"/>
                </a:moveTo>
                <a:lnTo>
                  <a:pt x="155195" y="9575"/>
                </a:lnTo>
                <a:lnTo>
                  <a:pt x="161148" y="16243"/>
                </a:lnTo>
                <a:lnTo>
                  <a:pt x="165146" y="28433"/>
                </a:lnTo>
                <a:lnTo>
                  <a:pt x="151312" y="31796"/>
                </a:lnTo>
                <a:lnTo>
                  <a:pt x="138016" y="36245"/>
                </a:lnTo>
                <a:lnTo>
                  <a:pt x="102085" y="55578"/>
                </a:lnTo>
                <a:lnTo>
                  <a:pt x="73632" y="82800"/>
                </a:lnTo>
                <a:lnTo>
                  <a:pt x="54636" y="116503"/>
                </a:lnTo>
                <a:lnTo>
                  <a:pt x="47778" y="127330"/>
                </a:lnTo>
                <a:lnTo>
                  <a:pt x="94852" y="127330"/>
                </a:lnTo>
                <a:lnTo>
                  <a:pt x="99053" y="119714"/>
                </a:lnTo>
                <a:lnTo>
                  <a:pt x="111284" y="110853"/>
                </a:lnTo>
                <a:lnTo>
                  <a:pt x="123065" y="105592"/>
                </a:lnTo>
                <a:lnTo>
                  <a:pt x="134290" y="103544"/>
                </a:lnTo>
                <a:lnTo>
                  <a:pt x="212777" y="103544"/>
                </a:lnTo>
                <a:lnTo>
                  <a:pt x="217509" y="102919"/>
                </a:lnTo>
                <a:lnTo>
                  <a:pt x="291259" y="102919"/>
                </a:lnTo>
                <a:lnTo>
                  <a:pt x="284720" y="91777"/>
                </a:lnTo>
                <a:lnTo>
                  <a:pt x="257932" y="62595"/>
                </a:lnTo>
                <a:lnTo>
                  <a:pt x="222894" y="42724"/>
                </a:lnTo>
                <a:lnTo>
                  <a:pt x="196080" y="35726"/>
                </a:lnTo>
                <a:lnTo>
                  <a:pt x="196068" y="27839"/>
                </a:lnTo>
                <a:lnTo>
                  <a:pt x="175920" y="27839"/>
                </a:lnTo>
                <a:lnTo>
                  <a:pt x="171889" y="21341"/>
                </a:lnTo>
                <a:lnTo>
                  <a:pt x="159658" y="10587"/>
                </a:lnTo>
                <a:lnTo>
                  <a:pt x="154560" y="9029"/>
                </a:lnTo>
                <a:close/>
              </a:path>
              <a:path w="352425" h="229870">
                <a:moveTo>
                  <a:pt x="212777" y="103544"/>
                </a:moveTo>
                <a:lnTo>
                  <a:pt x="134290" y="103544"/>
                </a:lnTo>
                <a:lnTo>
                  <a:pt x="144849" y="104324"/>
                </a:lnTo>
                <a:lnTo>
                  <a:pt x="154636" y="107546"/>
                </a:lnTo>
                <a:lnTo>
                  <a:pt x="163543" y="112826"/>
                </a:lnTo>
                <a:lnTo>
                  <a:pt x="171460" y="119777"/>
                </a:lnTo>
                <a:lnTo>
                  <a:pt x="178525" y="122504"/>
                </a:lnTo>
                <a:lnTo>
                  <a:pt x="186876" y="114535"/>
                </a:lnTo>
                <a:lnTo>
                  <a:pt x="196319" y="108358"/>
                </a:lnTo>
                <a:lnTo>
                  <a:pt x="206611" y="104357"/>
                </a:lnTo>
                <a:lnTo>
                  <a:pt x="212777" y="103544"/>
                </a:lnTo>
                <a:close/>
              </a:path>
              <a:path w="352425" h="229870">
                <a:moveTo>
                  <a:pt x="218657" y="0"/>
                </a:moveTo>
                <a:lnTo>
                  <a:pt x="198852" y="6281"/>
                </a:lnTo>
                <a:lnTo>
                  <a:pt x="187250" y="11442"/>
                </a:lnTo>
                <a:lnTo>
                  <a:pt x="180667" y="17842"/>
                </a:lnTo>
                <a:lnTo>
                  <a:pt x="175920" y="27839"/>
                </a:lnTo>
                <a:lnTo>
                  <a:pt x="196068" y="27839"/>
                </a:lnTo>
                <a:lnTo>
                  <a:pt x="196068" y="27226"/>
                </a:lnTo>
                <a:lnTo>
                  <a:pt x="200620" y="17146"/>
                </a:lnTo>
                <a:lnTo>
                  <a:pt x="211675" y="6223"/>
                </a:lnTo>
                <a:lnTo>
                  <a:pt x="218657" y="0"/>
                </a:lnTo>
                <a:close/>
              </a:path>
            </a:pathLst>
          </a:custGeom>
          <a:solidFill>
            <a:srgbClr val="A9BD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8631161" y="4363451"/>
            <a:ext cx="2985135" cy="1113155"/>
          </a:xfrm>
          <a:custGeom>
            <a:avLst/>
            <a:gdLst/>
            <a:ahLst/>
            <a:cxnLst/>
            <a:rect l="l" t="t" r="r" b="b"/>
            <a:pathLst>
              <a:path w="2985134" h="1113154">
                <a:moveTo>
                  <a:pt x="376694" y="0"/>
                </a:moveTo>
                <a:lnTo>
                  <a:pt x="315590" y="4930"/>
                </a:lnTo>
                <a:lnTo>
                  <a:pt x="257626" y="19203"/>
                </a:lnTo>
                <a:lnTo>
                  <a:pt x="203577" y="42043"/>
                </a:lnTo>
                <a:lnTo>
                  <a:pt x="154219" y="72676"/>
                </a:lnTo>
                <a:lnTo>
                  <a:pt x="110328" y="110326"/>
                </a:lnTo>
                <a:lnTo>
                  <a:pt x="72677" y="154217"/>
                </a:lnTo>
                <a:lnTo>
                  <a:pt x="42044" y="203573"/>
                </a:lnTo>
                <a:lnTo>
                  <a:pt x="19203" y="257620"/>
                </a:lnTo>
                <a:lnTo>
                  <a:pt x="4930" y="315581"/>
                </a:lnTo>
                <a:lnTo>
                  <a:pt x="0" y="376682"/>
                </a:lnTo>
                <a:lnTo>
                  <a:pt x="1248" y="407576"/>
                </a:lnTo>
                <a:lnTo>
                  <a:pt x="10947" y="467204"/>
                </a:lnTo>
                <a:lnTo>
                  <a:pt x="29601" y="523306"/>
                </a:lnTo>
                <a:lnTo>
                  <a:pt x="56435" y="575106"/>
                </a:lnTo>
                <a:lnTo>
                  <a:pt x="90674" y="621829"/>
                </a:lnTo>
                <a:lnTo>
                  <a:pt x="131542" y="662698"/>
                </a:lnTo>
                <a:lnTo>
                  <a:pt x="178264" y="696938"/>
                </a:lnTo>
                <a:lnTo>
                  <a:pt x="230064" y="723773"/>
                </a:lnTo>
                <a:lnTo>
                  <a:pt x="286167" y="742428"/>
                </a:lnTo>
                <a:lnTo>
                  <a:pt x="345798" y="752127"/>
                </a:lnTo>
                <a:lnTo>
                  <a:pt x="376694" y="753376"/>
                </a:lnTo>
                <a:lnTo>
                  <a:pt x="1723415" y="753376"/>
                </a:lnTo>
                <a:lnTo>
                  <a:pt x="2454529" y="1080249"/>
                </a:lnTo>
                <a:lnTo>
                  <a:pt x="2512319" y="1100687"/>
                </a:lnTo>
                <a:lnTo>
                  <a:pt x="2571059" y="1111315"/>
                </a:lnTo>
                <a:lnTo>
                  <a:pt x="2600464" y="1113072"/>
                </a:lnTo>
                <a:lnTo>
                  <a:pt x="2629722" y="1112523"/>
                </a:lnTo>
                <a:lnTo>
                  <a:pt x="2687285" y="1104705"/>
                </a:lnTo>
                <a:lnTo>
                  <a:pt x="2742722" y="1088250"/>
                </a:lnTo>
                <a:lnTo>
                  <a:pt x="2795008" y="1063550"/>
                </a:lnTo>
                <a:lnTo>
                  <a:pt x="2843119" y="1030997"/>
                </a:lnTo>
                <a:lnTo>
                  <a:pt x="2886030" y="990981"/>
                </a:lnTo>
                <a:lnTo>
                  <a:pt x="2922716" y="943895"/>
                </a:lnTo>
                <a:lnTo>
                  <a:pt x="2952153" y="890130"/>
                </a:lnTo>
                <a:lnTo>
                  <a:pt x="2972591" y="832336"/>
                </a:lnTo>
                <a:lnTo>
                  <a:pt x="2983218" y="773594"/>
                </a:lnTo>
                <a:lnTo>
                  <a:pt x="2984976" y="744189"/>
                </a:lnTo>
                <a:lnTo>
                  <a:pt x="2984427" y="714930"/>
                </a:lnTo>
                <a:lnTo>
                  <a:pt x="2976609" y="657366"/>
                </a:lnTo>
                <a:lnTo>
                  <a:pt x="2960154" y="601929"/>
                </a:lnTo>
                <a:lnTo>
                  <a:pt x="2935454" y="549641"/>
                </a:lnTo>
                <a:lnTo>
                  <a:pt x="2902901" y="501528"/>
                </a:lnTo>
                <a:lnTo>
                  <a:pt x="2862885" y="458614"/>
                </a:lnTo>
                <a:lnTo>
                  <a:pt x="2815799" y="421923"/>
                </a:lnTo>
                <a:lnTo>
                  <a:pt x="2762034" y="392480"/>
                </a:lnTo>
                <a:lnTo>
                  <a:pt x="1957527" y="32804"/>
                </a:lnTo>
                <a:lnTo>
                  <a:pt x="1921787" y="18989"/>
                </a:lnTo>
                <a:lnTo>
                  <a:pt x="1884743" y="8857"/>
                </a:lnTo>
                <a:lnTo>
                  <a:pt x="1846861" y="2505"/>
                </a:lnTo>
                <a:lnTo>
                  <a:pt x="1808609" y="31"/>
                </a:lnTo>
                <a:lnTo>
                  <a:pt x="376694" y="0"/>
                </a:lnTo>
                <a:close/>
              </a:path>
            </a:pathLst>
          </a:custGeom>
          <a:solidFill>
            <a:srgbClr val="B38F5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7131555" y="7076289"/>
            <a:ext cx="2868295" cy="753745"/>
          </a:xfrm>
          <a:custGeom>
            <a:avLst/>
            <a:gdLst/>
            <a:ahLst/>
            <a:cxnLst/>
            <a:rect l="l" t="t" r="r" b="b"/>
            <a:pathLst>
              <a:path w="2868295" h="753745">
                <a:moveTo>
                  <a:pt x="0" y="753376"/>
                </a:moveTo>
                <a:lnTo>
                  <a:pt x="2867774" y="753376"/>
                </a:lnTo>
                <a:lnTo>
                  <a:pt x="2867774" y="0"/>
                </a:lnTo>
                <a:lnTo>
                  <a:pt x="0" y="0"/>
                </a:lnTo>
                <a:lnTo>
                  <a:pt x="0" y="753376"/>
                </a:lnTo>
                <a:close/>
              </a:path>
            </a:pathLst>
          </a:custGeom>
          <a:solidFill>
            <a:srgbClr val="CCA66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8567655" y="6027605"/>
            <a:ext cx="2985135" cy="1113155"/>
          </a:xfrm>
          <a:custGeom>
            <a:avLst/>
            <a:gdLst/>
            <a:ahLst/>
            <a:cxnLst/>
            <a:rect l="l" t="t" r="r" b="b"/>
            <a:pathLst>
              <a:path w="2985134" h="1113154">
                <a:moveTo>
                  <a:pt x="2984438" y="753363"/>
                </a:moveTo>
                <a:lnTo>
                  <a:pt x="1723415" y="753363"/>
                </a:lnTo>
                <a:lnTo>
                  <a:pt x="2454541" y="1080249"/>
                </a:lnTo>
                <a:lnTo>
                  <a:pt x="2512332" y="1100687"/>
                </a:lnTo>
                <a:lnTo>
                  <a:pt x="2571070" y="1111315"/>
                </a:lnTo>
                <a:lnTo>
                  <a:pt x="2600475" y="1113072"/>
                </a:lnTo>
                <a:lnTo>
                  <a:pt x="2629732" y="1112523"/>
                </a:lnTo>
                <a:lnTo>
                  <a:pt x="2687294" y="1104704"/>
                </a:lnTo>
                <a:lnTo>
                  <a:pt x="2742730" y="1088248"/>
                </a:lnTo>
                <a:lnTo>
                  <a:pt x="2795015" y="1063547"/>
                </a:lnTo>
                <a:lnTo>
                  <a:pt x="2843126" y="1030992"/>
                </a:lnTo>
                <a:lnTo>
                  <a:pt x="2886038" y="990975"/>
                </a:lnTo>
                <a:lnTo>
                  <a:pt x="2922726" y="943886"/>
                </a:lnTo>
                <a:lnTo>
                  <a:pt x="2952165" y="890117"/>
                </a:lnTo>
                <a:lnTo>
                  <a:pt x="2972603" y="832326"/>
                </a:lnTo>
                <a:lnTo>
                  <a:pt x="2983230" y="773587"/>
                </a:lnTo>
                <a:lnTo>
                  <a:pt x="2984438" y="753363"/>
                </a:lnTo>
                <a:close/>
              </a:path>
              <a:path w="2985134" h="1113154">
                <a:moveTo>
                  <a:pt x="376694" y="0"/>
                </a:moveTo>
                <a:lnTo>
                  <a:pt x="315593" y="4930"/>
                </a:lnTo>
                <a:lnTo>
                  <a:pt x="257631" y="19203"/>
                </a:lnTo>
                <a:lnTo>
                  <a:pt x="203583" y="42043"/>
                </a:lnTo>
                <a:lnTo>
                  <a:pt x="154225" y="72676"/>
                </a:lnTo>
                <a:lnTo>
                  <a:pt x="110332" y="110326"/>
                </a:lnTo>
                <a:lnTo>
                  <a:pt x="72681" y="154217"/>
                </a:lnTo>
                <a:lnTo>
                  <a:pt x="42046" y="203573"/>
                </a:lnTo>
                <a:lnTo>
                  <a:pt x="19204" y="257620"/>
                </a:lnTo>
                <a:lnTo>
                  <a:pt x="4930" y="315581"/>
                </a:lnTo>
                <a:lnTo>
                  <a:pt x="0" y="376681"/>
                </a:lnTo>
                <a:lnTo>
                  <a:pt x="1248" y="407576"/>
                </a:lnTo>
                <a:lnTo>
                  <a:pt x="10947" y="467204"/>
                </a:lnTo>
                <a:lnTo>
                  <a:pt x="29603" y="523306"/>
                </a:lnTo>
                <a:lnTo>
                  <a:pt x="56438" y="575106"/>
                </a:lnTo>
                <a:lnTo>
                  <a:pt x="90678" y="621829"/>
                </a:lnTo>
                <a:lnTo>
                  <a:pt x="131547" y="662698"/>
                </a:lnTo>
                <a:lnTo>
                  <a:pt x="178269" y="696938"/>
                </a:lnTo>
                <a:lnTo>
                  <a:pt x="230069" y="723773"/>
                </a:lnTo>
                <a:lnTo>
                  <a:pt x="286171" y="742428"/>
                </a:lnTo>
                <a:lnTo>
                  <a:pt x="345800" y="752127"/>
                </a:lnTo>
                <a:lnTo>
                  <a:pt x="376694" y="753376"/>
                </a:lnTo>
                <a:lnTo>
                  <a:pt x="2984438" y="753363"/>
                </a:lnTo>
                <a:lnTo>
                  <a:pt x="2984437" y="714923"/>
                </a:lnTo>
                <a:lnTo>
                  <a:pt x="2976617" y="657360"/>
                </a:lnTo>
                <a:lnTo>
                  <a:pt x="2960160" y="601922"/>
                </a:lnTo>
                <a:lnTo>
                  <a:pt x="2935458" y="549635"/>
                </a:lnTo>
                <a:lnTo>
                  <a:pt x="2902903" y="501522"/>
                </a:lnTo>
                <a:lnTo>
                  <a:pt x="2862887" y="458609"/>
                </a:lnTo>
                <a:lnTo>
                  <a:pt x="2815799" y="421920"/>
                </a:lnTo>
                <a:lnTo>
                  <a:pt x="2762034" y="392480"/>
                </a:lnTo>
                <a:lnTo>
                  <a:pt x="1957539" y="32791"/>
                </a:lnTo>
                <a:lnTo>
                  <a:pt x="1921794" y="18983"/>
                </a:lnTo>
                <a:lnTo>
                  <a:pt x="1884749" y="8855"/>
                </a:lnTo>
                <a:lnTo>
                  <a:pt x="1846870" y="2505"/>
                </a:lnTo>
                <a:lnTo>
                  <a:pt x="1808619" y="31"/>
                </a:lnTo>
                <a:lnTo>
                  <a:pt x="376694" y="0"/>
                </a:lnTo>
                <a:close/>
              </a:path>
            </a:pathLst>
          </a:custGeom>
          <a:solidFill>
            <a:srgbClr val="B38F5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9609899" y="3818012"/>
            <a:ext cx="2836545" cy="4818380"/>
          </a:xfrm>
          <a:custGeom>
            <a:avLst/>
            <a:gdLst/>
            <a:ahLst/>
            <a:cxnLst/>
            <a:rect l="l" t="t" r="r" b="b"/>
            <a:pathLst>
              <a:path w="2836545" h="4818380">
                <a:moveTo>
                  <a:pt x="1325714" y="0"/>
                </a:moveTo>
                <a:lnTo>
                  <a:pt x="1136634" y="200633"/>
                </a:lnTo>
                <a:lnTo>
                  <a:pt x="966446" y="383213"/>
                </a:lnTo>
                <a:lnTo>
                  <a:pt x="814154" y="550754"/>
                </a:lnTo>
                <a:lnTo>
                  <a:pt x="678766" y="706269"/>
                </a:lnTo>
                <a:lnTo>
                  <a:pt x="559285" y="852772"/>
                </a:lnTo>
                <a:lnTo>
                  <a:pt x="454720" y="993275"/>
                </a:lnTo>
                <a:lnTo>
                  <a:pt x="364074" y="1130793"/>
                </a:lnTo>
                <a:lnTo>
                  <a:pt x="286354" y="1268339"/>
                </a:lnTo>
                <a:lnTo>
                  <a:pt x="220565" y="1408926"/>
                </a:lnTo>
                <a:lnTo>
                  <a:pt x="165714" y="1555569"/>
                </a:lnTo>
                <a:lnTo>
                  <a:pt x="120805" y="1711279"/>
                </a:lnTo>
                <a:lnTo>
                  <a:pt x="84845" y="1879071"/>
                </a:lnTo>
                <a:lnTo>
                  <a:pt x="56840" y="2061959"/>
                </a:lnTo>
                <a:lnTo>
                  <a:pt x="35794" y="2262956"/>
                </a:lnTo>
                <a:lnTo>
                  <a:pt x="20714" y="2485074"/>
                </a:lnTo>
                <a:lnTo>
                  <a:pt x="10605" y="2731329"/>
                </a:lnTo>
                <a:lnTo>
                  <a:pt x="4474" y="3004733"/>
                </a:lnTo>
                <a:lnTo>
                  <a:pt x="1325" y="3308299"/>
                </a:lnTo>
                <a:lnTo>
                  <a:pt x="165" y="3645042"/>
                </a:lnTo>
                <a:lnTo>
                  <a:pt x="0" y="4017975"/>
                </a:lnTo>
                <a:lnTo>
                  <a:pt x="1298956" y="4645279"/>
                </a:lnTo>
                <a:lnTo>
                  <a:pt x="1621968" y="4789684"/>
                </a:lnTo>
                <a:lnTo>
                  <a:pt x="1708448" y="4817987"/>
                </a:lnTo>
                <a:lnTo>
                  <a:pt x="2836100" y="4817987"/>
                </a:lnTo>
                <a:lnTo>
                  <a:pt x="2836100" y="1860378"/>
                </a:lnTo>
                <a:lnTo>
                  <a:pt x="1790763" y="334835"/>
                </a:lnTo>
                <a:lnTo>
                  <a:pt x="1325714" y="0"/>
                </a:lnTo>
              </a:path>
            </a:pathLst>
          </a:custGeom>
          <a:solidFill>
            <a:srgbClr val="CCA66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029793" y="4039957"/>
            <a:ext cx="6580505" cy="3091815"/>
          </a:xfrm>
          <a:custGeom>
            <a:avLst/>
            <a:gdLst/>
            <a:ahLst/>
            <a:cxnLst/>
            <a:rect l="l" t="t" r="r" b="b"/>
            <a:pathLst>
              <a:path w="6580505" h="3091815">
                <a:moveTo>
                  <a:pt x="1090422" y="3043669"/>
                </a:moveTo>
                <a:lnTo>
                  <a:pt x="761631" y="3043669"/>
                </a:lnTo>
                <a:lnTo>
                  <a:pt x="761631" y="3091827"/>
                </a:lnTo>
                <a:lnTo>
                  <a:pt x="1090422" y="3091827"/>
                </a:lnTo>
                <a:lnTo>
                  <a:pt x="1090422" y="3043669"/>
                </a:lnTo>
                <a:close/>
              </a:path>
              <a:path w="6580505" h="3091815">
                <a:moveTo>
                  <a:pt x="1431798" y="3043669"/>
                </a:moveTo>
                <a:lnTo>
                  <a:pt x="1244727" y="3043669"/>
                </a:lnTo>
                <a:lnTo>
                  <a:pt x="1244727" y="3091827"/>
                </a:lnTo>
                <a:lnTo>
                  <a:pt x="1431798" y="3091827"/>
                </a:lnTo>
                <a:lnTo>
                  <a:pt x="1431798" y="3043669"/>
                </a:lnTo>
                <a:close/>
              </a:path>
              <a:path w="6580505" h="3091815">
                <a:moveTo>
                  <a:pt x="1782635" y="3043669"/>
                </a:moveTo>
                <a:lnTo>
                  <a:pt x="1595501" y="3043669"/>
                </a:lnTo>
                <a:lnTo>
                  <a:pt x="1595501" y="3091827"/>
                </a:lnTo>
                <a:lnTo>
                  <a:pt x="1782635" y="3091827"/>
                </a:lnTo>
                <a:lnTo>
                  <a:pt x="1782635" y="3043669"/>
                </a:lnTo>
                <a:close/>
              </a:path>
              <a:path w="6580505" h="3091815">
                <a:moveTo>
                  <a:pt x="6159131" y="0"/>
                </a:moveTo>
                <a:lnTo>
                  <a:pt x="444042" y="0"/>
                </a:lnTo>
                <a:lnTo>
                  <a:pt x="444042" y="546"/>
                </a:lnTo>
                <a:lnTo>
                  <a:pt x="424985" y="1861"/>
                </a:lnTo>
                <a:lnTo>
                  <a:pt x="369353" y="10760"/>
                </a:lnTo>
                <a:lnTo>
                  <a:pt x="316417" y="26694"/>
                </a:lnTo>
                <a:lnTo>
                  <a:pt x="266673" y="49155"/>
                </a:lnTo>
                <a:lnTo>
                  <a:pt x="220613" y="77634"/>
                </a:lnTo>
                <a:lnTo>
                  <a:pt x="178733" y="111622"/>
                </a:lnTo>
                <a:lnTo>
                  <a:pt x="141528" y="150610"/>
                </a:lnTo>
                <a:lnTo>
                  <a:pt x="113608" y="186954"/>
                </a:lnTo>
                <a:lnTo>
                  <a:pt x="91392" y="222443"/>
                </a:lnTo>
                <a:lnTo>
                  <a:pt x="72686" y="260128"/>
                </a:lnTo>
                <a:lnTo>
                  <a:pt x="57726" y="299781"/>
                </a:lnTo>
                <a:lnTo>
                  <a:pt x="46747" y="341171"/>
                </a:lnTo>
                <a:lnTo>
                  <a:pt x="39986" y="384069"/>
                </a:lnTo>
                <a:lnTo>
                  <a:pt x="37680" y="441299"/>
                </a:lnTo>
                <a:lnTo>
                  <a:pt x="0" y="441299"/>
                </a:lnTo>
                <a:lnTo>
                  <a:pt x="0" y="979208"/>
                </a:lnTo>
                <a:lnTo>
                  <a:pt x="37680" y="979208"/>
                </a:lnTo>
                <a:lnTo>
                  <a:pt x="37680" y="2619286"/>
                </a:lnTo>
                <a:lnTo>
                  <a:pt x="43262" y="2687885"/>
                </a:lnTo>
                <a:lnTo>
                  <a:pt x="59412" y="2753047"/>
                </a:lnTo>
                <a:lnTo>
                  <a:pt x="85240" y="2813882"/>
                </a:lnTo>
                <a:lnTo>
                  <a:pt x="119852" y="2869498"/>
                </a:lnTo>
                <a:lnTo>
                  <a:pt x="162358" y="2919002"/>
                </a:lnTo>
                <a:lnTo>
                  <a:pt x="211865" y="2961505"/>
                </a:lnTo>
                <a:lnTo>
                  <a:pt x="267483" y="2996115"/>
                </a:lnTo>
                <a:lnTo>
                  <a:pt x="328318" y="3021939"/>
                </a:lnTo>
                <a:lnTo>
                  <a:pt x="393480" y="3038088"/>
                </a:lnTo>
                <a:lnTo>
                  <a:pt x="462076" y="3043669"/>
                </a:lnTo>
                <a:lnTo>
                  <a:pt x="6155702" y="3043669"/>
                </a:lnTo>
                <a:lnTo>
                  <a:pt x="6203277" y="3040999"/>
                </a:lnTo>
                <a:lnTo>
                  <a:pt x="6249352" y="3033184"/>
                </a:lnTo>
                <a:lnTo>
                  <a:pt x="6293638" y="3020514"/>
                </a:lnTo>
                <a:lnTo>
                  <a:pt x="6335842" y="3003282"/>
                </a:lnTo>
                <a:lnTo>
                  <a:pt x="6375674" y="2981779"/>
                </a:lnTo>
                <a:lnTo>
                  <a:pt x="6412842" y="2956295"/>
                </a:lnTo>
                <a:lnTo>
                  <a:pt x="6447056" y="2927123"/>
                </a:lnTo>
                <a:lnTo>
                  <a:pt x="6478024" y="2894554"/>
                </a:lnTo>
                <a:lnTo>
                  <a:pt x="6505454" y="2858879"/>
                </a:lnTo>
                <a:lnTo>
                  <a:pt x="6529057" y="2820390"/>
                </a:lnTo>
                <a:lnTo>
                  <a:pt x="6536690" y="2805506"/>
                </a:lnTo>
                <a:lnTo>
                  <a:pt x="6537452" y="2804134"/>
                </a:lnTo>
                <a:lnTo>
                  <a:pt x="6552993" y="2768230"/>
                </a:lnTo>
                <a:lnTo>
                  <a:pt x="6568001" y="2719935"/>
                </a:lnTo>
                <a:lnTo>
                  <a:pt x="6575445" y="2682185"/>
                </a:lnTo>
                <a:lnTo>
                  <a:pt x="6579439" y="2643305"/>
                </a:lnTo>
                <a:lnTo>
                  <a:pt x="6580111" y="2619286"/>
                </a:lnTo>
                <a:lnTo>
                  <a:pt x="6580111" y="420979"/>
                </a:lnTo>
                <a:lnTo>
                  <a:pt x="6574601" y="352694"/>
                </a:lnTo>
                <a:lnTo>
                  <a:pt x="6558649" y="287918"/>
                </a:lnTo>
                <a:lnTo>
                  <a:pt x="6533121" y="227515"/>
                </a:lnTo>
                <a:lnTo>
                  <a:pt x="6498886" y="172355"/>
                </a:lnTo>
                <a:lnTo>
                  <a:pt x="6456808" y="123302"/>
                </a:lnTo>
                <a:lnTo>
                  <a:pt x="6407756" y="81225"/>
                </a:lnTo>
                <a:lnTo>
                  <a:pt x="6352595" y="46989"/>
                </a:lnTo>
                <a:lnTo>
                  <a:pt x="6292193" y="21461"/>
                </a:lnTo>
                <a:lnTo>
                  <a:pt x="6227416" y="5509"/>
                </a:lnTo>
                <a:lnTo>
                  <a:pt x="6193658" y="1395"/>
                </a:lnTo>
                <a:lnTo>
                  <a:pt x="6159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373209" y="6006650"/>
            <a:ext cx="48895" cy="51435"/>
          </a:xfrm>
          <a:custGeom>
            <a:avLst/>
            <a:gdLst/>
            <a:ahLst/>
            <a:cxnLst/>
            <a:rect l="l" t="t" r="r" b="b"/>
            <a:pathLst>
              <a:path w="48895" h="51435">
                <a:moveTo>
                  <a:pt x="35676" y="0"/>
                </a:moveTo>
                <a:lnTo>
                  <a:pt x="18250" y="1098"/>
                </a:lnTo>
                <a:lnTo>
                  <a:pt x="6396" y="7068"/>
                </a:lnTo>
                <a:lnTo>
                  <a:pt x="0" y="16568"/>
                </a:lnTo>
                <a:lnTo>
                  <a:pt x="1872" y="33357"/>
                </a:lnTo>
                <a:lnTo>
                  <a:pt x="8733" y="44751"/>
                </a:lnTo>
                <a:lnTo>
                  <a:pt x="19145" y="50592"/>
                </a:lnTo>
                <a:lnTo>
                  <a:pt x="25530" y="51382"/>
                </a:lnTo>
                <a:lnTo>
                  <a:pt x="39118" y="47690"/>
                </a:lnTo>
                <a:lnTo>
                  <a:pt x="48749" y="37992"/>
                </a:lnTo>
                <a:lnTo>
                  <a:pt x="48696" y="19681"/>
                </a:lnTo>
                <a:lnTo>
                  <a:pt x="43928" y="7154"/>
                </a:lnTo>
                <a:lnTo>
                  <a:pt x="35676" y="0"/>
                </a:lnTo>
                <a:close/>
              </a:path>
            </a:pathLst>
          </a:custGeom>
          <a:solidFill>
            <a:srgbClr val="00B0A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374611" y="5022680"/>
            <a:ext cx="46355" cy="806450"/>
          </a:xfrm>
          <a:custGeom>
            <a:avLst/>
            <a:gdLst/>
            <a:ahLst/>
            <a:cxnLst/>
            <a:rect l="l" t="t" r="r" b="b"/>
            <a:pathLst>
              <a:path w="46354" h="806450">
                <a:moveTo>
                  <a:pt x="15116" y="0"/>
                </a:moveTo>
                <a:lnTo>
                  <a:pt x="4251" y="8257"/>
                </a:lnTo>
                <a:lnTo>
                  <a:pt x="0" y="21560"/>
                </a:lnTo>
                <a:lnTo>
                  <a:pt x="22" y="785578"/>
                </a:lnTo>
                <a:lnTo>
                  <a:pt x="3800" y="796611"/>
                </a:lnTo>
                <a:lnTo>
                  <a:pt x="14038" y="804084"/>
                </a:lnTo>
                <a:lnTo>
                  <a:pt x="30725" y="806111"/>
                </a:lnTo>
                <a:lnTo>
                  <a:pt x="41591" y="797854"/>
                </a:lnTo>
                <a:lnTo>
                  <a:pt x="45847" y="784550"/>
                </a:lnTo>
                <a:lnTo>
                  <a:pt x="45824" y="20529"/>
                </a:lnTo>
                <a:lnTo>
                  <a:pt x="42042" y="9497"/>
                </a:lnTo>
                <a:lnTo>
                  <a:pt x="31800" y="2025"/>
                </a:lnTo>
                <a:lnTo>
                  <a:pt x="15116" y="0"/>
                </a:lnTo>
                <a:close/>
              </a:path>
            </a:pathLst>
          </a:custGeom>
          <a:solidFill>
            <a:srgbClr val="B5B5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8853129" y="5308679"/>
            <a:ext cx="502920" cy="502920"/>
          </a:xfrm>
          <a:custGeom>
            <a:avLst/>
            <a:gdLst/>
            <a:ahLst/>
            <a:cxnLst/>
            <a:rect l="l" t="t" r="r" b="b"/>
            <a:pathLst>
              <a:path w="502920" h="502920">
                <a:moveTo>
                  <a:pt x="251434" y="0"/>
                </a:moveTo>
                <a:lnTo>
                  <a:pt x="210703" y="3296"/>
                </a:lnTo>
                <a:lnTo>
                  <a:pt x="172045" y="12839"/>
                </a:lnTo>
                <a:lnTo>
                  <a:pt x="135981" y="28105"/>
                </a:lnTo>
                <a:lnTo>
                  <a:pt x="103034" y="48574"/>
                </a:lnTo>
                <a:lnTo>
                  <a:pt x="73725" y="73725"/>
                </a:lnTo>
                <a:lnTo>
                  <a:pt x="48509" y="103131"/>
                </a:lnTo>
                <a:lnTo>
                  <a:pt x="28105" y="135981"/>
                </a:lnTo>
                <a:lnTo>
                  <a:pt x="12839" y="172045"/>
                </a:lnTo>
                <a:lnTo>
                  <a:pt x="3296" y="210703"/>
                </a:lnTo>
                <a:lnTo>
                  <a:pt x="0" y="251434"/>
                </a:lnTo>
                <a:lnTo>
                  <a:pt x="835" y="272026"/>
                </a:lnTo>
                <a:lnTo>
                  <a:pt x="7319" y="311784"/>
                </a:lnTo>
                <a:lnTo>
                  <a:pt x="19789" y="349208"/>
                </a:lnTo>
                <a:lnTo>
                  <a:pt x="37722" y="383775"/>
                </a:lnTo>
                <a:lnTo>
                  <a:pt x="60597" y="414965"/>
                </a:lnTo>
                <a:lnTo>
                  <a:pt x="87892" y="442257"/>
                </a:lnTo>
                <a:lnTo>
                  <a:pt x="119086" y="465128"/>
                </a:lnTo>
                <a:lnTo>
                  <a:pt x="153656" y="483058"/>
                </a:lnTo>
                <a:lnTo>
                  <a:pt x="191082" y="495525"/>
                </a:lnTo>
                <a:lnTo>
                  <a:pt x="230842" y="502008"/>
                </a:lnTo>
                <a:lnTo>
                  <a:pt x="251434" y="502843"/>
                </a:lnTo>
                <a:lnTo>
                  <a:pt x="272026" y="502008"/>
                </a:lnTo>
                <a:lnTo>
                  <a:pt x="311786" y="495525"/>
                </a:lnTo>
                <a:lnTo>
                  <a:pt x="349212" y="483058"/>
                </a:lnTo>
                <a:lnTo>
                  <a:pt x="356935" y="479424"/>
                </a:lnTo>
                <a:lnTo>
                  <a:pt x="251434" y="479424"/>
                </a:lnTo>
                <a:lnTo>
                  <a:pt x="232762" y="478667"/>
                </a:lnTo>
                <a:lnTo>
                  <a:pt x="179448" y="467782"/>
                </a:lnTo>
                <a:lnTo>
                  <a:pt x="131426" y="445219"/>
                </a:lnTo>
                <a:lnTo>
                  <a:pt x="90295" y="412573"/>
                </a:lnTo>
                <a:lnTo>
                  <a:pt x="57649" y="371442"/>
                </a:lnTo>
                <a:lnTo>
                  <a:pt x="35086" y="323421"/>
                </a:lnTo>
                <a:lnTo>
                  <a:pt x="24201" y="270106"/>
                </a:lnTo>
                <a:lnTo>
                  <a:pt x="23444" y="251434"/>
                </a:lnTo>
                <a:lnTo>
                  <a:pt x="24201" y="232762"/>
                </a:lnTo>
                <a:lnTo>
                  <a:pt x="35086" y="179445"/>
                </a:lnTo>
                <a:lnTo>
                  <a:pt x="57649" y="131419"/>
                </a:lnTo>
                <a:lnTo>
                  <a:pt x="90295" y="90282"/>
                </a:lnTo>
                <a:lnTo>
                  <a:pt x="131426" y="57631"/>
                </a:lnTo>
                <a:lnTo>
                  <a:pt x="179448" y="35063"/>
                </a:lnTo>
                <a:lnTo>
                  <a:pt x="232762" y="24176"/>
                </a:lnTo>
                <a:lnTo>
                  <a:pt x="251434" y="23418"/>
                </a:lnTo>
                <a:lnTo>
                  <a:pt x="356925" y="23418"/>
                </a:lnTo>
                <a:lnTo>
                  <a:pt x="349212" y="19789"/>
                </a:lnTo>
                <a:lnTo>
                  <a:pt x="330823" y="12839"/>
                </a:lnTo>
                <a:lnTo>
                  <a:pt x="311786" y="7319"/>
                </a:lnTo>
                <a:lnTo>
                  <a:pt x="292165" y="3296"/>
                </a:lnTo>
                <a:lnTo>
                  <a:pt x="272026" y="835"/>
                </a:lnTo>
                <a:lnTo>
                  <a:pt x="251434" y="0"/>
                </a:lnTo>
                <a:close/>
              </a:path>
              <a:path w="502920" h="502920">
                <a:moveTo>
                  <a:pt x="356925" y="23418"/>
                </a:moveTo>
                <a:lnTo>
                  <a:pt x="251434" y="23418"/>
                </a:lnTo>
                <a:lnTo>
                  <a:pt x="270106" y="24176"/>
                </a:lnTo>
                <a:lnTo>
                  <a:pt x="288368" y="26408"/>
                </a:lnTo>
                <a:lnTo>
                  <a:pt x="340099" y="41367"/>
                </a:lnTo>
                <a:lnTo>
                  <a:pt x="386006" y="67473"/>
                </a:lnTo>
                <a:lnTo>
                  <a:pt x="424491" y="103131"/>
                </a:lnTo>
                <a:lnTo>
                  <a:pt x="453959" y="146741"/>
                </a:lnTo>
                <a:lnTo>
                  <a:pt x="472811" y="196708"/>
                </a:lnTo>
                <a:lnTo>
                  <a:pt x="479450" y="251434"/>
                </a:lnTo>
                <a:lnTo>
                  <a:pt x="478693" y="270106"/>
                </a:lnTo>
                <a:lnTo>
                  <a:pt x="467805" y="323421"/>
                </a:lnTo>
                <a:lnTo>
                  <a:pt x="445237" y="371442"/>
                </a:lnTo>
                <a:lnTo>
                  <a:pt x="412586" y="412573"/>
                </a:lnTo>
                <a:lnTo>
                  <a:pt x="371449" y="445219"/>
                </a:lnTo>
                <a:lnTo>
                  <a:pt x="323423" y="467782"/>
                </a:lnTo>
                <a:lnTo>
                  <a:pt x="270106" y="478667"/>
                </a:lnTo>
                <a:lnTo>
                  <a:pt x="251434" y="479424"/>
                </a:lnTo>
                <a:lnTo>
                  <a:pt x="356935" y="479424"/>
                </a:lnTo>
                <a:lnTo>
                  <a:pt x="399834" y="454277"/>
                </a:lnTo>
                <a:lnTo>
                  <a:pt x="429144" y="429131"/>
                </a:lnTo>
                <a:lnTo>
                  <a:pt x="454360" y="399727"/>
                </a:lnTo>
                <a:lnTo>
                  <a:pt x="474763" y="366881"/>
                </a:lnTo>
                <a:lnTo>
                  <a:pt x="490030" y="330821"/>
                </a:lnTo>
                <a:lnTo>
                  <a:pt x="499572" y="292165"/>
                </a:lnTo>
                <a:lnTo>
                  <a:pt x="502869" y="251434"/>
                </a:lnTo>
                <a:lnTo>
                  <a:pt x="502034" y="230842"/>
                </a:lnTo>
                <a:lnTo>
                  <a:pt x="495549" y="191082"/>
                </a:lnTo>
                <a:lnTo>
                  <a:pt x="483079" y="153656"/>
                </a:lnTo>
                <a:lnTo>
                  <a:pt x="465146" y="119086"/>
                </a:lnTo>
                <a:lnTo>
                  <a:pt x="442271" y="87892"/>
                </a:lnTo>
                <a:lnTo>
                  <a:pt x="414976" y="60597"/>
                </a:lnTo>
                <a:lnTo>
                  <a:pt x="383783" y="37722"/>
                </a:lnTo>
                <a:lnTo>
                  <a:pt x="366887" y="28105"/>
                </a:lnTo>
                <a:lnTo>
                  <a:pt x="356925" y="23418"/>
                </a:lnTo>
                <a:close/>
              </a:path>
            </a:pathLst>
          </a:custGeom>
          <a:solidFill>
            <a:srgbClr val="CFCC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723078" y="4083381"/>
            <a:ext cx="4977130" cy="2954655"/>
          </a:xfrm>
          <a:custGeom>
            <a:avLst/>
            <a:gdLst/>
            <a:ahLst/>
            <a:cxnLst/>
            <a:rect l="l" t="t" r="r" b="b"/>
            <a:pathLst>
              <a:path w="4977130" h="2954654">
                <a:moveTo>
                  <a:pt x="4923764" y="0"/>
                </a:moveTo>
                <a:lnTo>
                  <a:pt x="53035" y="25"/>
                </a:lnTo>
                <a:lnTo>
                  <a:pt x="15682" y="16137"/>
                </a:lnTo>
                <a:lnTo>
                  <a:pt x="1" y="54806"/>
                </a:lnTo>
                <a:lnTo>
                  <a:pt x="0" y="2899029"/>
                </a:lnTo>
                <a:lnTo>
                  <a:pt x="1879" y="2913578"/>
                </a:lnTo>
                <a:lnTo>
                  <a:pt x="26074" y="2946462"/>
                </a:lnTo>
                <a:lnTo>
                  <a:pt x="52683" y="2954207"/>
                </a:lnTo>
                <a:lnTo>
                  <a:pt x="4924018" y="2954197"/>
                </a:lnTo>
                <a:lnTo>
                  <a:pt x="4959911" y="2939444"/>
                </a:lnTo>
                <a:lnTo>
                  <a:pt x="4976763" y="2903605"/>
                </a:lnTo>
                <a:lnTo>
                  <a:pt x="4976964" y="55194"/>
                </a:lnTo>
                <a:lnTo>
                  <a:pt x="4975086" y="40654"/>
                </a:lnTo>
                <a:lnTo>
                  <a:pt x="4950895" y="7766"/>
                </a:lnTo>
                <a:lnTo>
                  <a:pt x="4923764" y="0"/>
                </a:lnTo>
                <a:close/>
              </a:path>
            </a:pathLst>
          </a:custGeom>
          <a:solidFill>
            <a:srgbClr val="F2E0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3722893" y="4083215"/>
            <a:ext cx="370840" cy="2909570"/>
          </a:xfrm>
          <a:custGeom>
            <a:avLst/>
            <a:gdLst/>
            <a:ahLst/>
            <a:cxnLst/>
            <a:rect l="l" t="t" r="r" b="b"/>
            <a:pathLst>
              <a:path w="370839" h="2909570">
                <a:moveTo>
                  <a:pt x="5945" y="30590"/>
                </a:moveTo>
                <a:lnTo>
                  <a:pt x="2011" y="40115"/>
                </a:lnTo>
                <a:lnTo>
                  <a:pt x="0" y="53219"/>
                </a:lnTo>
                <a:lnTo>
                  <a:pt x="31" y="2902699"/>
                </a:lnTo>
                <a:lnTo>
                  <a:pt x="365" y="2905861"/>
                </a:lnTo>
                <a:lnTo>
                  <a:pt x="1114" y="2909468"/>
                </a:lnTo>
                <a:lnTo>
                  <a:pt x="505" y="2906141"/>
                </a:lnTo>
                <a:lnTo>
                  <a:pt x="187" y="2902699"/>
                </a:lnTo>
                <a:lnTo>
                  <a:pt x="187" y="55359"/>
                </a:lnTo>
                <a:lnTo>
                  <a:pt x="1748" y="42077"/>
                </a:lnTo>
                <a:lnTo>
                  <a:pt x="5945" y="30590"/>
                </a:lnTo>
                <a:close/>
              </a:path>
              <a:path w="370839" h="2909570">
                <a:moveTo>
                  <a:pt x="6263" y="29821"/>
                </a:moveTo>
                <a:lnTo>
                  <a:pt x="5945" y="30590"/>
                </a:lnTo>
                <a:lnTo>
                  <a:pt x="6263" y="29821"/>
                </a:lnTo>
                <a:close/>
              </a:path>
              <a:path w="370839" h="2909570">
                <a:moveTo>
                  <a:pt x="11111" y="22418"/>
                </a:moveTo>
                <a:lnTo>
                  <a:pt x="6922" y="28226"/>
                </a:lnTo>
                <a:lnTo>
                  <a:pt x="6263" y="29821"/>
                </a:lnTo>
                <a:lnTo>
                  <a:pt x="11111" y="22418"/>
                </a:lnTo>
                <a:close/>
              </a:path>
              <a:path w="370839" h="2909570">
                <a:moveTo>
                  <a:pt x="14348" y="17932"/>
                </a:moveTo>
                <a:lnTo>
                  <a:pt x="13109" y="19368"/>
                </a:lnTo>
                <a:lnTo>
                  <a:pt x="11111" y="22418"/>
                </a:lnTo>
                <a:lnTo>
                  <a:pt x="14348" y="17932"/>
                </a:lnTo>
                <a:close/>
              </a:path>
              <a:path w="370839" h="2909570">
                <a:moveTo>
                  <a:pt x="370341" y="0"/>
                </a:moveTo>
                <a:lnTo>
                  <a:pt x="52244" y="0"/>
                </a:lnTo>
                <a:lnTo>
                  <a:pt x="49565" y="203"/>
                </a:lnTo>
                <a:lnTo>
                  <a:pt x="46948" y="584"/>
                </a:lnTo>
                <a:lnTo>
                  <a:pt x="49006" y="330"/>
                </a:lnTo>
                <a:lnTo>
                  <a:pt x="51089" y="190"/>
                </a:lnTo>
                <a:lnTo>
                  <a:pt x="370341" y="165"/>
                </a:lnTo>
                <a:lnTo>
                  <a:pt x="370341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3723074" y="4083381"/>
            <a:ext cx="370205" cy="2953385"/>
          </a:xfrm>
          <a:custGeom>
            <a:avLst/>
            <a:gdLst/>
            <a:ahLst/>
            <a:cxnLst/>
            <a:rect l="l" t="t" r="r" b="b"/>
            <a:pathLst>
              <a:path w="370204" h="2953384">
                <a:moveTo>
                  <a:pt x="370154" y="0"/>
                </a:moveTo>
                <a:lnTo>
                  <a:pt x="50914" y="25"/>
                </a:lnTo>
                <a:lnTo>
                  <a:pt x="11862" y="22547"/>
                </a:lnTo>
                <a:lnTo>
                  <a:pt x="0" y="2899029"/>
                </a:lnTo>
                <a:lnTo>
                  <a:pt x="0" y="2902534"/>
                </a:lnTo>
                <a:lnTo>
                  <a:pt x="22681" y="2942796"/>
                </a:lnTo>
                <a:lnTo>
                  <a:pt x="370154" y="2953143"/>
                </a:lnTo>
                <a:lnTo>
                  <a:pt x="370154" y="0"/>
                </a:lnTo>
                <a:close/>
              </a:path>
            </a:pathLst>
          </a:custGeom>
          <a:solidFill>
            <a:srgbClr val="C2B3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3785285" y="5363207"/>
            <a:ext cx="68580" cy="83185"/>
          </a:xfrm>
          <a:custGeom>
            <a:avLst/>
            <a:gdLst/>
            <a:ahLst/>
            <a:cxnLst/>
            <a:rect l="l" t="t" r="r" b="b"/>
            <a:pathLst>
              <a:path w="68579" h="83185">
                <a:moveTo>
                  <a:pt x="18757" y="0"/>
                </a:moveTo>
                <a:lnTo>
                  <a:pt x="0" y="0"/>
                </a:lnTo>
                <a:lnTo>
                  <a:pt x="0" y="82626"/>
                </a:lnTo>
                <a:lnTo>
                  <a:pt x="18757" y="82626"/>
                </a:lnTo>
                <a:lnTo>
                  <a:pt x="18757" y="48056"/>
                </a:lnTo>
                <a:lnTo>
                  <a:pt x="68160" y="48056"/>
                </a:lnTo>
                <a:lnTo>
                  <a:pt x="68160" y="31749"/>
                </a:lnTo>
                <a:lnTo>
                  <a:pt x="18757" y="31750"/>
                </a:lnTo>
                <a:lnTo>
                  <a:pt x="18757" y="0"/>
                </a:lnTo>
                <a:close/>
              </a:path>
              <a:path w="68579" h="83185">
                <a:moveTo>
                  <a:pt x="68160" y="48056"/>
                </a:moveTo>
                <a:lnTo>
                  <a:pt x="49529" y="48056"/>
                </a:lnTo>
                <a:lnTo>
                  <a:pt x="49529" y="82626"/>
                </a:lnTo>
                <a:lnTo>
                  <a:pt x="68160" y="82626"/>
                </a:lnTo>
                <a:lnTo>
                  <a:pt x="68160" y="48056"/>
                </a:lnTo>
                <a:close/>
              </a:path>
              <a:path w="68579" h="83185">
                <a:moveTo>
                  <a:pt x="68160" y="0"/>
                </a:moveTo>
                <a:lnTo>
                  <a:pt x="49529" y="0"/>
                </a:lnTo>
                <a:lnTo>
                  <a:pt x="49529" y="31750"/>
                </a:lnTo>
                <a:lnTo>
                  <a:pt x="68160" y="31749"/>
                </a:lnTo>
                <a:lnTo>
                  <a:pt x="6816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3879559" y="5362600"/>
            <a:ext cx="73025" cy="84455"/>
          </a:xfrm>
          <a:custGeom>
            <a:avLst/>
            <a:gdLst/>
            <a:ahLst/>
            <a:cxnLst/>
            <a:rect l="l" t="t" r="r" b="b"/>
            <a:pathLst>
              <a:path w="73025" h="84454">
                <a:moveTo>
                  <a:pt x="25260" y="0"/>
                </a:moveTo>
                <a:lnTo>
                  <a:pt x="15811" y="0"/>
                </a:lnTo>
                <a:lnTo>
                  <a:pt x="6870" y="609"/>
                </a:lnTo>
                <a:lnTo>
                  <a:pt x="0" y="1714"/>
                </a:lnTo>
                <a:lnTo>
                  <a:pt x="0" y="82867"/>
                </a:lnTo>
                <a:lnTo>
                  <a:pt x="4660" y="83477"/>
                </a:lnTo>
                <a:lnTo>
                  <a:pt x="11518" y="84099"/>
                </a:lnTo>
                <a:lnTo>
                  <a:pt x="23912" y="84066"/>
                </a:lnTo>
                <a:lnTo>
                  <a:pt x="37950" y="82633"/>
                </a:lnTo>
                <a:lnTo>
                  <a:pt x="50034" y="78955"/>
                </a:lnTo>
                <a:lnTo>
                  <a:pt x="59986" y="72865"/>
                </a:lnTo>
                <a:lnTo>
                  <a:pt x="62739" y="69507"/>
                </a:lnTo>
                <a:lnTo>
                  <a:pt x="20345" y="69507"/>
                </a:lnTo>
                <a:lnTo>
                  <a:pt x="18757" y="69138"/>
                </a:lnTo>
                <a:lnTo>
                  <a:pt x="18757" y="15074"/>
                </a:lnTo>
                <a:lnTo>
                  <a:pt x="20345" y="14706"/>
                </a:lnTo>
                <a:lnTo>
                  <a:pt x="23050" y="14338"/>
                </a:lnTo>
                <a:lnTo>
                  <a:pt x="63600" y="14338"/>
                </a:lnTo>
                <a:lnTo>
                  <a:pt x="51988" y="4600"/>
                </a:lnTo>
                <a:lnTo>
                  <a:pt x="40329" y="1133"/>
                </a:lnTo>
                <a:lnTo>
                  <a:pt x="25260" y="0"/>
                </a:lnTo>
                <a:close/>
              </a:path>
              <a:path w="73025" h="84454">
                <a:moveTo>
                  <a:pt x="63600" y="14338"/>
                </a:moveTo>
                <a:lnTo>
                  <a:pt x="23050" y="14338"/>
                </a:lnTo>
                <a:lnTo>
                  <a:pt x="28948" y="14374"/>
                </a:lnTo>
                <a:lnTo>
                  <a:pt x="41947" y="17921"/>
                </a:lnTo>
                <a:lnTo>
                  <a:pt x="50279" y="27587"/>
                </a:lnTo>
                <a:lnTo>
                  <a:pt x="53095" y="43825"/>
                </a:lnTo>
                <a:lnTo>
                  <a:pt x="48909" y="58289"/>
                </a:lnTo>
                <a:lnTo>
                  <a:pt x="39311" y="66787"/>
                </a:lnTo>
                <a:lnTo>
                  <a:pt x="25260" y="69507"/>
                </a:lnTo>
                <a:lnTo>
                  <a:pt x="62739" y="69507"/>
                </a:lnTo>
                <a:lnTo>
                  <a:pt x="66766" y="64595"/>
                </a:lnTo>
                <a:lnTo>
                  <a:pt x="71341" y="52835"/>
                </a:lnTo>
                <a:lnTo>
                  <a:pt x="72971" y="36774"/>
                </a:lnTo>
                <a:lnTo>
                  <a:pt x="70413" y="24868"/>
                </a:lnTo>
                <a:lnTo>
                  <a:pt x="63705" y="144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3974693" y="5362600"/>
            <a:ext cx="62865" cy="83820"/>
          </a:xfrm>
          <a:custGeom>
            <a:avLst/>
            <a:gdLst/>
            <a:ahLst/>
            <a:cxnLst/>
            <a:rect l="l" t="t" r="r" b="b"/>
            <a:pathLst>
              <a:path w="62864" h="83820">
                <a:moveTo>
                  <a:pt x="24892" y="0"/>
                </a:moveTo>
                <a:lnTo>
                  <a:pt x="14947" y="0"/>
                </a:lnTo>
                <a:lnTo>
                  <a:pt x="6007" y="736"/>
                </a:lnTo>
                <a:lnTo>
                  <a:pt x="0" y="1714"/>
                </a:lnTo>
                <a:lnTo>
                  <a:pt x="0" y="83235"/>
                </a:lnTo>
                <a:lnTo>
                  <a:pt x="18516" y="83235"/>
                </a:lnTo>
                <a:lnTo>
                  <a:pt x="18516" y="50749"/>
                </a:lnTo>
                <a:lnTo>
                  <a:pt x="52654" y="50749"/>
                </a:lnTo>
                <a:lnTo>
                  <a:pt x="50393" y="46824"/>
                </a:lnTo>
                <a:lnTo>
                  <a:pt x="44627" y="44500"/>
                </a:lnTo>
                <a:lnTo>
                  <a:pt x="44627" y="44119"/>
                </a:lnTo>
                <a:lnTo>
                  <a:pt x="51727" y="41554"/>
                </a:lnTo>
                <a:lnTo>
                  <a:pt x="56162" y="37261"/>
                </a:lnTo>
                <a:lnTo>
                  <a:pt x="18516" y="37261"/>
                </a:lnTo>
                <a:lnTo>
                  <a:pt x="18516" y="14465"/>
                </a:lnTo>
                <a:lnTo>
                  <a:pt x="19862" y="14211"/>
                </a:lnTo>
                <a:lnTo>
                  <a:pt x="22440" y="13842"/>
                </a:lnTo>
                <a:lnTo>
                  <a:pt x="58116" y="13842"/>
                </a:lnTo>
                <a:lnTo>
                  <a:pt x="56515" y="10413"/>
                </a:lnTo>
                <a:lnTo>
                  <a:pt x="50214" y="5479"/>
                </a:lnTo>
                <a:lnTo>
                  <a:pt x="39619" y="1274"/>
                </a:lnTo>
                <a:lnTo>
                  <a:pt x="24892" y="0"/>
                </a:lnTo>
                <a:close/>
              </a:path>
              <a:path w="62864" h="83820">
                <a:moveTo>
                  <a:pt x="52654" y="50749"/>
                </a:moveTo>
                <a:lnTo>
                  <a:pt x="24142" y="50749"/>
                </a:lnTo>
                <a:lnTo>
                  <a:pt x="31750" y="50876"/>
                </a:lnTo>
                <a:lnTo>
                  <a:pt x="35306" y="53695"/>
                </a:lnTo>
                <a:lnTo>
                  <a:pt x="37515" y="63995"/>
                </a:lnTo>
                <a:lnTo>
                  <a:pt x="39966" y="74167"/>
                </a:lnTo>
                <a:lnTo>
                  <a:pt x="41922" y="80898"/>
                </a:lnTo>
                <a:lnTo>
                  <a:pt x="43268" y="83235"/>
                </a:lnTo>
                <a:lnTo>
                  <a:pt x="62395" y="83235"/>
                </a:lnTo>
                <a:lnTo>
                  <a:pt x="60807" y="80048"/>
                </a:lnTo>
                <a:lnTo>
                  <a:pt x="58229" y="69253"/>
                </a:lnTo>
                <a:lnTo>
                  <a:pt x="55651" y="59943"/>
                </a:lnTo>
                <a:lnTo>
                  <a:pt x="53568" y="52336"/>
                </a:lnTo>
                <a:lnTo>
                  <a:pt x="52654" y="50749"/>
                </a:lnTo>
                <a:close/>
              </a:path>
              <a:path w="62864" h="83820">
                <a:moveTo>
                  <a:pt x="58116" y="13842"/>
                </a:moveTo>
                <a:lnTo>
                  <a:pt x="26974" y="13842"/>
                </a:lnTo>
                <a:lnTo>
                  <a:pt x="35547" y="13969"/>
                </a:lnTo>
                <a:lnTo>
                  <a:pt x="40703" y="17767"/>
                </a:lnTo>
                <a:lnTo>
                  <a:pt x="40703" y="32600"/>
                </a:lnTo>
                <a:lnTo>
                  <a:pt x="35191" y="37261"/>
                </a:lnTo>
                <a:lnTo>
                  <a:pt x="56162" y="37261"/>
                </a:lnTo>
                <a:lnTo>
                  <a:pt x="59207" y="34315"/>
                </a:lnTo>
                <a:lnTo>
                  <a:pt x="59207" y="16179"/>
                </a:lnTo>
                <a:lnTo>
                  <a:pt x="58116" y="1384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820790" y="5517198"/>
            <a:ext cx="80010" cy="83185"/>
          </a:xfrm>
          <a:custGeom>
            <a:avLst/>
            <a:gdLst/>
            <a:ahLst/>
            <a:cxnLst/>
            <a:rect l="l" t="t" r="r" b="b"/>
            <a:pathLst>
              <a:path w="80010" h="83185">
                <a:moveTo>
                  <a:pt x="29187" y="0"/>
                </a:moveTo>
                <a:lnTo>
                  <a:pt x="17010" y="5688"/>
                </a:lnTo>
                <a:lnTo>
                  <a:pt x="7816" y="15259"/>
                </a:lnTo>
                <a:lnTo>
                  <a:pt x="2010" y="28147"/>
                </a:lnTo>
                <a:lnTo>
                  <a:pt x="0" y="43731"/>
                </a:lnTo>
                <a:lnTo>
                  <a:pt x="2134" y="56602"/>
                </a:lnTo>
                <a:lnTo>
                  <a:pt x="7831" y="67600"/>
                </a:lnTo>
                <a:lnTo>
                  <a:pt x="17352" y="76080"/>
                </a:lnTo>
                <a:lnTo>
                  <a:pt x="30957" y="81399"/>
                </a:lnTo>
                <a:lnTo>
                  <a:pt x="48908" y="82911"/>
                </a:lnTo>
                <a:lnTo>
                  <a:pt x="61492" y="77838"/>
                </a:lnTo>
                <a:lnTo>
                  <a:pt x="71108" y="68841"/>
                </a:lnTo>
                <a:lnTo>
                  <a:pt x="72013" y="66985"/>
                </a:lnTo>
                <a:lnTo>
                  <a:pt x="31224" y="66985"/>
                </a:lnTo>
                <a:lnTo>
                  <a:pt x="22725" y="57265"/>
                </a:lnTo>
                <a:lnTo>
                  <a:pt x="19706" y="41530"/>
                </a:lnTo>
                <a:lnTo>
                  <a:pt x="20129" y="35277"/>
                </a:lnTo>
                <a:lnTo>
                  <a:pt x="24300" y="24194"/>
                </a:lnTo>
                <a:lnTo>
                  <a:pt x="33925" y="17586"/>
                </a:lnTo>
                <a:lnTo>
                  <a:pt x="50219" y="17135"/>
                </a:lnTo>
                <a:lnTo>
                  <a:pt x="72575" y="17135"/>
                </a:lnTo>
                <a:lnTo>
                  <a:pt x="71249" y="14705"/>
                </a:lnTo>
                <a:lnTo>
                  <a:pt x="61585" y="6477"/>
                </a:lnTo>
                <a:lnTo>
                  <a:pt x="47687" y="1342"/>
                </a:lnTo>
                <a:lnTo>
                  <a:pt x="29187" y="0"/>
                </a:lnTo>
                <a:close/>
              </a:path>
              <a:path w="80010" h="83185">
                <a:moveTo>
                  <a:pt x="72575" y="17135"/>
                </a:moveTo>
                <a:lnTo>
                  <a:pt x="50219" y="17135"/>
                </a:lnTo>
                <a:lnTo>
                  <a:pt x="57214" y="28147"/>
                </a:lnTo>
                <a:lnTo>
                  <a:pt x="59524" y="44892"/>
                </a:lnTo>
                <a:lnTo>
                  <a:pt x="56012" y="57312"/>
                </a:lnTo>
                <a:lnTo>
                  <a:pt x="46965" y="65255"/>
                </a:lnTo>
                <a:lnTo>
                  <a:pt x="31224" y="66985"/>
                </a:lnTo>
                <a:lnTo>
                  <a:pt x="72013" y="66985"/>
                </a:lnTo>
                <a:lnTo>
                  <a:pt x="77249" y="56257"/>
                </a:lnTo>
                <a:lnTo>
                  <a:pt x="79409" y="40425"/>
                </a:lnTo>
                <a:lnTo>
                  <a:pt x="79338" y="37633"/>
                </a:lnTo>
                <a:lnTo>
                  <a:pt x="77045" y="25324"/>
                </a:lnTo>
                <a:lnTo>
                  <a:pt x="72575" y="1713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917116" y="5511415"/>
            <a:ext cx="80010" cy="88900"/>
          </a:xfrm>
          <a:custGeom>
            <a:avLst/>
            <a:gdLst/>
            <a:ahLst/>
            <a:cxnLst/>
            <a:rect l="l" t="t" r="r" b="b"/>
            <a:pathLst>
              <a:path w="80010" h="88900">
                <a:moveTo>
                  <a:pt x="26606" y="42164"/>
                </a:moveTo>
                <a:lnTo>
                  <a:pt x="7848" y="42164"/>
                </a:lnTo>
                <a:lnTo>
                  <a:pt x="7848" y="88379"/>
                </a:lnTo>
                <a:lnTo>
                  <a:pt x="26606" y="88379"/>
                </a:lnTo>
                <a:lnTo>
                  <a:pt x="26606" y="42164"/>
                </a:lnTo>
                <a:close/>
              </a:path>
              <a:path w="80010" h="88900">
                <a:moveTo>
                  <a:pt x="64363" y="42164"/>
                </a:moveTo>
                <a:lnTo>
                  <a:pt x="45732" y="42164"/>
                </a:lnTo>
                <a:lnTo>
                  <a:pt x="45732" y="88379"/>
                </a:lnTo>
                <a:lnTo>
                  <a:pt x="64363" y="88379"/>
                </a:lnTo>
                <a:lnTo>
                  <a:pt x="64363" y="42164"/>
                </a:lnTo>
                <a:close/>
              </a:path>
              <a:path w="80010" h="88900">
                <a:moveTo>
                  <a:pt x="76250" y="28435"/>
                </a:moveTo>
                <a:lnTo>
                  <a:pt x="0" y="28435"/>
                </a:lnTo>
                <a:lnTo>
                  <a:pt x="0" y="42164"/>
                </a:lnTo>
                <a:lnTo>
                  <a:pt x="76250" y="42164"/>
                </a:lnTo>
                <a:lnTo>
                  <a:pt x="76250" y="28435"/>
                </a:lnTo>
                <a:close/>
              </a:path>
              <a:path w="80010" h="88900">
                <a:moveTo>
                  <a:pt x="36169" y="1346"/>
                </a:moveTo>
                <a:lnTo>
                  <a:pt x="24650" y="1346"/>
                </a:lnTo>
                <a:lnTo>
                  <a:pt x="18757" y="3924"/>
                </a:lnTo>
                <a:lnTo>
                  <a:pt x="9690" y="12979"/>
                </a:lnTo>
                <a:lnTo>
                  <a:pt x="7848" y="20104"/>
                </a:lnTo>
                <a:lnTo>
                  <a:pt x="7848" y="28435"/>
                </a:lnTo>
                <a:lnTo>
                  <a:pt x="26479" y="28435"/>
                </a:lnTo>
                <a:lnTo>
                  <a:pt x="26522" y="20104"/>
                </a:lnTo>
                <a:lnTo>
                  <a:pt x="28193" y="15684"/>
                </a:lnTo>
                <a:lnTo>
                  <a:pt x="38655" y="15684"/>
                </a:lnTo>
                <a:lnTo>
                  <a:pt x="41071" y="2806"/>
                </a:lnTo>
                <a:lnTo>
                  <a:pt x="39230" y="2082"/>
                </a:lnTo>
                <a:lnTo>
                  <a:pt x="36169" y="1346"/>
                </a:lnTo>
                <a:close/>
              </a:path>
              <a:path w="80010" h="88900">
                <a:moveTo>
                  <a:pt x="73926" y="0"/>
                </a:moveTo>
                <a:lnTo>
                  <a:pt x="64363" y="0"/>
                </a:lnTo>
                <a:lnTo>
                  <a:pt x="57988" y="1587"/>
                </a:lnTo>
                <a:lnTo>
                  <a:pt x="53327" y="5994"/>
                </a:lnTo>
                <a:lnTo>
                  <a:pt x="47929" y="10896"/>
                </a:lnTo>
                <a:lnTo>
                  <a:pt x="45732" y="18872"/>
                </a:lnTo>
                <a:lnTo>
                  <a:pt x="45732" y="28435"/>
                </a:lnTo>
                <a:lnTo>
                  <a:pt x="64236" y="28435"/>
                </a:lnTo>
                <a:lnTo>
                  <a:pt x="64236" y="19481"/>
                </a:lnTo>
                <a:lnTo>
                  <a:pt x="66814" y="14706"/>
                </a:lnTo>
                <a:lnTo>
                  <a:pt x="79113" y="14706"/>
                </a:lnTo>
                <a:lnTo>
                  <a:pt x="79806" y="1219"/>
                </a:lnTo>
                <a:lnTo>
                  <a:pt x="77228" y="482"/>
                </a:lnTo>
                <a:lnTo>
                  <a:pt x="73926" y="0"/>
                </a:lnTo>
                <a:close/>
              </a:path>
              <a:path w="80010" h="88900">
                <a:moveTo>
                  <a:pt x="38655" y="15684"/>
                </a:moveTo>
                <a:lnTo>
                  <a:pt x="35432" y="15684"/>
                </a:lnTo>
                <a:lnTo>
                  <a:pt x="37020" y="16052"/>
                </a:lnTo>
                <a:lnTo>
                  <a:pt x="38493" y="16548"/>
                </a:lnTo>
                <a:lnTo>
                  <a:pt x="38655" y="15684"/>
                </a:lnTo>
                <a:close/>
              </a:path>
              <a:path w="80010" h="88900">
                <a:moveTo>
                  <a:pt x="79113" y="14706"/>
                </a:moveTo>
                <a:lnTo>
                  <a:pt x="75514" y="14706"/>
                </a:lnTo>
                <a:lnTo>
                  <a:pt x="77355" y="15074"/>
                </a:lnTo>
                <a:lnTo>
                  <a:pt x="79070" y="15557"/>
                </a:lnTo>
                <a:lnTo>
                  <a:pt x="79113" y="1470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3775223" y="6803577"/>
            <a:ext cx="75565" cy="83185"/>
          </a:xfrm>
          <a:custGeom>
            <a:avLst/>
            <a:gdLst/>
            <a:ahLst/>
            <a:cxnLst/>
            <a:rect l="l" t="t" r="r" b="b"/>
            <a:pathLst>
              <a:path w="75564" h="83184">
                <a:moveTo>
                  <a:pt x="49771" y="0"/>
                </a:moveTo>
                <a:lnTo>
                  <a:pt x="25260" y="0"/>
                </a:lnTo>
                <a:lnTo>
                  <a:pt x="0" y="82626"/>
                </a:lnTo>
                <a:lnTo>
                  <a:pt x="19380" y="82626"/>
                </a:lnTo>
                <a:lnTo>
                  <a:pt x="25260" y="61417"/>
                </a:lnTo>
                <a:lnTo>
                  <a:pt x="68821" y="61417"/>
                </a:lnTo>
                <a:lnTo>
                  <a:pt x="64484" y="47434"/>
                </a:lnTo>
                <a:lnTo>
                  <a:pt x="27952" y="47434"/>
                </a:lnTo>
                <a:lnTo>
                  <a:pt x="34226" y="25006"/>
                </a:lnTo>
                <a:lnTo>
                  <a:pt x="35432" y="18872"/>
                </a:lnTo>
                <a:lnTo>
                  <a:pt x="36652" y="13970"/>
                </a:lnTo>
                <a:lnTo>
                  <a:pt x="54104" y="13970"/>
                </a:lnTo>
                <a:lnTo>
                  <a:pt x="49771" y="0"/>
                </a:lnTo>
                <a:close/>
              </a:path>
              <a:path w="75564" h="83184">
                <a:moveTo>
                  <a:pt x="68821" y="61417"/>
                </a:moveTo>
                <a:lnTo>
                  <a:pt x="48920" y="61417"/>
                </a:lnTo>
                <a:lnTo>
                  <a:pt x="55295" y="82626"/>
                </a:lnTo>
                <a:lnTo>
                  <a:pt x="75399" y="82626"/>
                </a:lnTo>
                <a:lnTo>
                  <a:pt x="68821" y="61417"/>
                </a:lnTo>
                <a:close/>
              </a:path>
              <a:path w="75564" h="83184">
                <a:moveTo>
                  <a:pt x="54104" y="13970"/>
                </a:moveTo>
                <a:lnTo>
                  <a:pt x="36906" y="13970"/>
                </a:lnTo>
                <a:lnTo>
                  <a:pt x="38125" y="18872"/>
                </a:lnTo>
                <a:lnTo>
                  <a:pt x="39636" y="25133"/>
                </a:lnTo>
                <a:lnTo>
                  <a:pt x="41071" y="29908"/>
                </a:lnTo>
                <a:lnTo>
                  <a:pt x="46215" y="47434"/>
                </a:lnTo>
                <a:lnTo>
                  <a:pt x="64484" y="47434"/>
                </a:lnTo>
                <a:lnTo>
                  <a:pt x="54104" y="13970"/>
                </a:lnTo>
                <a:close/>
              </a:path>
            </a:pathLst>
          </a:custGeom>
          <a:solidFill>
            <a:srgbClr val="FFD10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3868768" y="6826257"/>
            <a:ext cx="57785" cy="61594"/>
          </a:xfrm>
          <a:custGeom>
            <a:avLst/>
            <a:gdLst/>
            <a:ahLst/>
            <a:cxnLst/>
            <a:rect l="l" t="t" r="r" b="b"/>
            <a:pathLst>
              <a:path w="57785" h="61595">
                <a:moveTo>
                  <a:pt x="18757" y="0"/>
                </a:moveTo>
                <a:lnTo>
                  <a:pt x="0" y="0"/>
                </a:lnTo>
                <a:lnTo>
                  <a:pt x="1505" y="46801"/>
                </a:lnTo>
                <a:lnTo>
                  <a:pt x="8987" y="57854"/>
                </a:lnTo>
                <a:lnTo>
                  <a:pt x="21081" y="61302"/>
                </a:lnTo>
                <a:lnTo>
                  <a:pt x="31876" y="61302"/>
                </a:lnTo>
                <a:lnTo>
                  <a:pt x="37503" y="55156"/>
                </a:lnTo>
                <a:lnTo>
                  <a:pt x="39839" y="51485"/>
                </a:lnTo>
                <a:lnTo>
                  <a:pt x="56867" y="51485"/>
                </a:lnTo>
                <a:lnTo>
                  <a:pt x="56756" y="46215"/>
                </a:lnTo>
                <a:lnTo>
                  <a:pt x="21577" y="46215"/>
                </a:lnTo>
                <a:lnTo>
                  <a:pt x="18757" y="40944"/>
                </a:lnTo>
                <a:lnTo>
                  <a:pt x="18757" y="0"/>
                </a:lnTo>
                <a:close/>
              </a:path>
              <a:path w="57785" h="61595">
                <a:moveTo>
                  <a:pt x="56867" y="51485"/>
                </a:moveTo>
                <a:lnTo>
                  <a:pt x="40208" y="51485"/>
                </a:lnTo>
                <a:lnTo>
                  <a:pt x="41059" y="59944"/>
                </a:lnTo>
                <a:lnTo>
                  <a:pt x="57251" y="59944"/>
                </a:lnTo>
                <a:lnTo>
                  <a:pt x="56997" y="54927"/>
                </a:lnTo>
                <a:lnTo>
                  <a:pt x="56867" y="51485"/>
                </a:lnTo>
                <a:close/>
              </a:path>
              <a:path w="57785" h="61595">
                <a:moveTo>
                  <a:pt x="56756" y="0"/>
                </a:moveTo>
                <a:lnTo>
                  <a:pt x="37998" y="0"/>
                </a:lnTo>
                <a:lnTo>
                  <a:pt x="37998" y="37147"/>
                </a:lnTo>
                <a:lnTo>
                  <a:pt x="37871" y="38608"/>
                </a:lnTo>
                <a:lnTo>
                  <a:pt x="36156" y="42659"/>
                </a:lnTo>
                <a:lnTo>
                  <a:pt x="33223" y="46215"/>
                </a:lnTo>
                <a:lnTo>
                  <a:pt x="56756" y="46215"/>
                </a:lnTo>
                <a:lnTo>
                  <a:pt x="56756" y="0"/>
                </a:lnTo>
                <a:close/>
              </a:path>
            </a:pathLst>
          </a:custGeom>
          <a:solidFill>
            <a:srgbClr val="FFD10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3944903" y="6809097"/>
            <a:ext cx="40005" cy="78740"/>
          </a:xfrm>
          <a:custGeom>
            <a:avLst/>
            <a:gdLst/>
            <a:ahLst/>
            <a:cxnLst/>
            <a:rect l="l" t="t" r="r" b="b"/>
            <a:pathLst>
              <a:path w="40004" h="78740">
                <a:moveTo>
                  <a:pt x="26225" y="30886"/>
                </a:moveTo>
                <a:lnTo>
                  <a:pt x="7962" y="30886"/>
                </a:lnTo>
                <a:lnTo>
                  <a:pt x="7962" y="63868"/>
                </a:lnTo>
                <a:lnTo>
                  <a:pt x="9677" y="69634"/>
                </a:lnTo>
                <a:lnTo>
                  <a:pt x="16052" y="76238"/>
                </a:lnTo>
                <a:lnTo>
                  <a:pt x="21081" y="78333"/>
                </a:lnTo>
                <a:lnTo>
                  <a:pt x="32359" y="78333"/>
                </a:lnTo>
                <a:lnTo>
                  <a:pt x="36779" y="77711"/>
                </a:lnTo>
                <a:lnTo>
                  <a:pt x="39217" y="76733"/>
                </a:lnTo>
                <a:lnTo>
                  <a:pt x="39107" y="63131"/>
                </a:lnTo>
                <a:lnTo>
                  <a:pt x="27939" y="63131"/>
                </a:lnTo>
                <a:lnTo>
                  <a:pt x="26225" y="59817"/>
                </a:lnTo>
                <a:lnTo>
                  <a:pt x="26225" y="30886"/>
                </a:lnTo>
                <a:close/>
              </a:path>
              <a:path w="40004" h="78740">
                <a:moveTo>
                  <a:pt x="39103" y="62636"/>
                </a:moveTo>
                <a:lnTo>
                  <a:pt x="37757" y="62890"/>
                </a:lnTo>
                <a:lnTo>
                  <a:pt x="35915" y="63131"/>
                </a:lnTo>
                <a:lnTo>
                  <a:pt x="39107" y="63131"/>
                </a:lnTo>
                <a:lnTo>
                  <a:pt x="39103" y="62636"/>
                </a:lnTo>
                <a:close/>
              </a:path>
              <a:path w="40004" h="78740">
                <a:moveTo>
                  <a:pt x="39585" y="17157"/>
                </a:moveTo>
                <a:lnTo>
                  <a:pt x="0" y="17157"/>
                </a:lnTo>
                <a:lnTo>
                  <a:pt x="0" y="30886"/>
                </a:lnTo>
                <a:lnTo>
                  <a:pt x="39585" y="30886"/>
                </a:lnTo>
                <a:lnTo>
                  <a:pt x="39585" y="17157"/>
                </a:lnTo>
                <a:close/>
              </a:path>
              <a:path w="40004" h="78740">
                <a:moveTo>
                  <a:pt x="26225" y="0"/>
                </a:moveTo>
                <a:lnTo>
                  <a:pt x="7962" y="4165"/>
                </a:lnTo>
                <a:lnTo>
                  <a:pt x="7962" y="17157"/>
                </a:lnTo>
                <a:lnTo>
                  <a:pt x="26225" y="17157"/>
                </a:lnTo>
                <a:lnTo>
                  <a:pt x="26225" y="0"/>
                </a:lnTo>
                <a:close/>
              </a:path>
            </a:pathLst>
          </a:custGeom>
          <a:solidFill>
            <a:srgbClr val="FFD10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4003218" y="6825198"/>
            <a:ext cx="60960" cy="62230"/>
          </a:xfrm>
          <a:custGeom>
            <a:avLst/>
            <a:gdLst/>
            <a:ahLst/>
            <a:cxnLst/>
            <a:rect l="l" t="t" r="r" b="b"/>
            <a:pathLst>
              <a:path w="60960" h="62229">
                <a:moveTo>
                  <a:pt x="24940" y="0"/>
                </a:moveTo>
                <a:lnTo>
                  <a:pt x="13818" y="3623"/>
                </a:lnTo>
                <a:lnTo>
                  <a:pt x="5553" y="11784"/>
                </a:lnTo>
                <a:lnTo>
                  <a:pt x="747" y="24968"/>
                </a:lnTo>
                <a:lnTo>
                  <a:pt x="0" y="43660"/>
                </a:lnTo>
                <a:lnTo>
                  <a:pt x="7236" y="53723"/>
                </a:lnTo>
                <a:lnTo>
                  <a:pt x="19353" y="59866"/>
                </a:lnTo>
                <a:lnTo>
                  <a:pt x="36137" y="61646"/>
                </a:lnTo>
                <a:lnTo>
                  <a:pt x="48299" y="56488"/>
                </a:lnTo>
                <a:lnTo>
                  <a:pt x="54670" y="48988"/>
                </a:lnTo>
                <a:lnTo>
                  <a:pt x="21368" y="48988"/>
                </a:lnTo>
                <a:lnTo>
                  <a:pt x="17075" y="41266"/>
                </a:lnTo>
                <a:lnTo>
                  <a:pt x="17121" y="22026"/>
                </a:lnTo>
                <a:lnTo>
                  <a:pt x="20390" y="12945"/>
                </a:lnTo>
                <a:lnTo>
                  <a:pt x="54698" y="12945"/>
                </a:lnTo>
                <a:lnTo>
                  <a:pt x="52784" y="9616"/>
                </a:lnTo>
                <a:lnTo>
                  <a:pt x="41337" y="2435"/>
                </a:lnTo>
                <a:lnTo>
                  <a:pt x="24940" y="0"/>
                </a:lnTo>
                <a:close/>
              </a:path>
              <a:path w="60960" h="62229">
                <a:moveTo>
                  <a:pt x="54698" y="12945"/>
                </a:moveTo>
                <a:lnTo>
                  <a:pt x="37789" y="12945"/>
                </a:lnTo>
                <a:lnTo>
                  <a:pt x="41218" y="22026"/>
                </a:lnTo>
                <a:lnTo>
                  <a:pt x="41218" y="41761"/>
                </a:lnTo>
                <a:lnTo>
                  <a:pt x="36570" y="48988"/>
                </a:lnTo>
                <a:lnTo>
                  <a:pt x="54670" y="48988"/>
                </a:lnTo>
                <a:lnTo>
                  <a:pt x="57089" y="46140"/>
                </a:lnTo>
                <a:lnTo>
                  <a:pt x="60471" y="30357"/>
                </a:lnTo>
                <a:lnTo>
                  <a:pt x="59135" y="20662"/>
                </a:lnTo>
                <a:lnTo>
                  <a:pt x="54698" y="12945"/>
                </a:lnTo>
                <a:close/>
              </a:path>
            </a:pathLst>
          </a:custGeom>
          <a:solidFill>
            <a:srgbClr val="FFD10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3867339" y="6583315"/>
            <a:ext cx="118745" cy="189865"/>
          </a:xfrm>
          <a:custGeom>
            <a:avLst/>
            <a:gdLst/>
            <a:ahLst/>
            <a:cxnLst/>
            <a:rect l="l" t="t" r="r" b="b"/>
            <a:pathLst>
              <a:path w="118745" h="189865">
                <a:moveTo>
                  <a:pt x="78943" y="0"/>
                </a:moveTo>
                <a:lnTo>
                  <a:pt x="0" y="100329"/>
                </a:lnTo>
                <a:lnTo>
                  <a:pt x="1371" y="103149"/>
                </a:lnTo>
                <a:lnTo>
                  <a:pt x="55473" y="103149"/>
                </a:lnTo>
                <a:lnTo>
                  <a:pt x="57137" y="105740"/>
                </a:lnTo>
                <a:lnTo>
                  <a:pt x="19812" y="188175"/>
                </a:lnTo>
                <a:lnTo>
                  <a:pt x="22199" y="189674"/>
                </a:lnTo>
                <a:lnTo>
                  <a:pt x="118173" y="75806"/>
                </a:lnTo>
                <a:lnTo>
                  <a:pt x="116814" y="72885"/>
                </a:lnTo>
                <a:lnTo>
                  <a:pt x="62407" y="72885"/>
                </a:lnTo>
                <a:lnTo>
                  <a:pt x="60744" y="70662"/>
                </a:lnTo>
                <a:lnTo>
                  <a:pt x="81267" y="1206"/>
                </a:lnTo>
                <a:lnTo>
                  <a:pt x="78943" y="0"/>
                </a:lnTo>
                <a:close/>
              </a:path>
            </a:pathLst>
          </a:custGeom>
          <a:solidFill>
            <a:srgbClr val="FFD10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3781430" y="4191608"/>
            <a:ext cx="262255" cy="207645"/>
          </a:xfrm>
          <a:custGeom>
            <a:avLst/>
            <a:gdLst/>
            <a:ahLst/>
            <a:cxnLst/>
            <a:rect l="l" t="t" r="r" b="b"/>
            <a:pathLst>
              <a:path w="262254" h="207645">
                <a:moveTo>
                  <a:pt x="169875" y="0"/>
                </a:moveTo>
                <a:lnTo>
                  <a:pt x="94805" y="0"/>
                </a:lnTo>
                <a:lnTo>
                  <a:pt x="88023" y="3302"/>
                </a:lnTo>
                <a:lnTo>
                  <a:pt x="67056" y="30099"/>
                </a:lnTo>
                <a:lnTo>
                  <a:pt x="63169" y="31991"/>
                </a:lnTo>
                <a:lnTo>
                  <a:pt x="18681" y="31991"/>
                </a:lnTo>
                <a:lnTo>
                  <a:pt x="5875" y="37083"/>
                </a:lnTo>
                <a:lnTo>
                  <a:pt x="37" y="49489"/>
                </a:lnTo>
                <a:lnTo>
                  <a:pt x="0" y="188366"/>
                </a:lnTo>
                <a:lnTo>
                  <a:pt x="5095" y="201169"/>
                </a:lnTo>
                <a:lnTo>
                  <a:pt x="17507" y="206998"/>
                </a:lnTo>
                <a:lnTo>
                  <a:pt x="243459" y="207035"/>
                </a:lnTo>
                <a:lnTo>
                  <a:pt x="256265" y="201942"/>
                </a:lnTo>
                <a:lnTo>
                  <a:pt x="258876" y="196380"/>
                </a:lnTo>
                <a:lnTo>
                  <a:pt x="14262" y="196380"/>
                </a:lnTo>
                <a:lnTo>
                  <a:pt x="10668" y="192786"/>
                </a:lnTo>
                <a:lnTo>
                  <a:pt x="10668" y="46253"/>
                </a:lnTo>
                <a:lnTo>
                  <a:pt x="14262" y="42659"/>
                </a:lnTo>
                <a:lnTo>
                  <a:pt x="66471" y="42659"/>
                </a:lnTo>
                <a:lnTo>
                  <a:pt x="73418" y="39268"/>
                </a:lnTo>
                <a:lnTo>
                  <a:pt x="94386" y="12471"/>
                </a:lnTo>
                <a:lnTo>
                  <a:pt x="98107" y="10668"/>
                </a:lnTo>
                <a:lnTo>
                  <a:pt x="182407" y="10668"/>
                </a:lnTo>
                <a:lnTo>
                  <a:pt x="176644" y="3302"/>
                </a:lnTo>
                <a:lnTo>
                  <a:pt x="169875" y="0"/>
                </a:lnTo>
                <a:close/>
              </a:path>
              <a:path w="262254" h="207645">
                <a:moveTo>
                  <a:pt x="182407" y="10668"/>
                </a:moveTo>
                <a:lnTo>
                  <a:pt x="166573" y="10668"/>
                </a:lnTo>
                <a:lnTo>
                  <a:pt x="170281" y="12471"/>
                </a:lnTo>
                <a:lnTo>
                  <a:pt x="191249" y="39268"/>
                </a:lnTo>
                <a:lnTo>
                  <a:pt x="198196" y="42659"/>
                </a:lnTo>
                <a:lnTo>
                  <a:pt x="247878" y="42659"/>
                </a:lnTo>
                <a:lnTo>
                  <a:pt x="251472" y="46253"/>
                </a:lnTo>
                <a:lnTo>
                  <a:pt x="251472" y="192786"/>
                </a:lnTo>
                <a:lnTo>
                  <a:pt x="247878" y="196380"/>
                </a:lnTo>
                <a:lnTo>
                  <a:pt x="258876" y="196380"/>
                </a:lnTo>
                <a:lnTo>
                  <a:pt x="262092" y="189530"/>
                </a:lnTo>
                <a:lnTo>
                  <a:pt x="262128" y="50660"/>
                </a:lnTo>
                <a:lnTo>
                  <a:pt x="257035" y="37858"/>
                </a:lnTo>
                <a:lnTo>
                  <a:pt x="244622" y="32027"/>
                </a:lnTo>
                <a:lnTo>
                  <a:pt x="243459" y="31991"/>
                </a:lnTo>
                <a:lnTo>
                  <a:pt x="201498" y="31991"/>
                </a:lnTo>
                <a:lnTo>
                  <a:pt x="197612" y="30099"/>
                </a:lnTo>
                <a:lnTo>
                  <a:pt x="182407" y="1066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3875583" y="4237871"/>
            <a:ext cx="101600" cy="97790"/>
          </a:xfrm>
          <a:custGeom>
            <a:avLst/>
            <a:gdLst/>
            <a:ahLst/>
            <a:cxnLst/>
            <a:rect l="l" t="t" r="r" b="b"/>
            <a:pathLst>
              <a:path w="101600" h="97789">
                <a:moveTo>
                  <a:pt x="78943" y="73387"/>
                </a:moveTo>
                <a:lnTo>
                  <a:pt x="77317" y="73628"/>
                </a:lnTo>
                <a:lnTo>
                  <a:pt x="75006" y="75647"/>
                </a:lnTo>
                <a:lnTo>
                  <a:pt x="74523" y="77222"/>
                </a:lnTo>
                <a:lnTo>
                  <a:pt x="79667" y="95688"/>
                </a:lnTo>
                <a:lnTo>
                  <a:pt x="80518" y="96653"/>
                </a:lnTo>
                <a:lnTo>
                  <a:pt x="81635" y="97123"/>
                </a:lnTo>
                <a:lnTo>
                  <a:pt x="83172" y="97428"/>
                </a:lnTo>
                <a:lnTo>
                  <a:pt x="85102" y="96920"/>
                </a:lnTo>
                <a:lnTo>
                  <a:pt x="100444" y="88373"/>
                </a:lnTo>
                <a:lnTo>
                  <a:pt x="101244" y="86950"/>
                </a:lnTo>
                <a:lnTo>
                  <a:pt x="101092" y="83928"/>
                </a:lnTo>
                <a:lnTo>
                  <a:pt x="100164" y="82594"/>
                </a:lnTo>
                <a:lnTo>
                  <a:pt x="94602" y="80181"/>
                </a:lnTo>
                <a:lnTo>
                  <a:pt x="96135" y="75927"/>
                </a:lnTo>
                <a:lnTo>
                  <a:pt x="84810" y="75927"/>
                </a:lnTo>
                <a:lnTo>
                  <a:pt x="78943" y="73387"/>
                </a:lnTo>
                <a:close/>
              </a:path>
              <a:path w="101600" h="97789">
                <a:moveTo>
                  <a:pt x="71311" y="9616"/>
                </a:moveTo>
                <a:lnTo>
                  <a:pt x="32900" y="9616"/>
                </a:lnTo>
                <a:lnTo>
                  <a:pt x="48703" y="11848"/>
                </a:lnTo>
                <a:lnTo>
                  <a:pt x="62189" y="17245"/>
                </a:lnTo>
                <a:lnTo>
                  <a:pt x="73085" y="25321"/>
                </a:lnTo>
                <a:lnTo>
                  <a:pt x="81118" y="35587"/>
                </a:lnTo>
                <a:lnTo>
                  <a:pt x="86016" y="47554"/>
                </a:lnTo>
                <a:lnTo>
                  <a:pt x="87507" y="60735"/>
                </a:lnTo>
                <a:lnTo>
                  <a:pt x="87274" y="66580"/>
                </a:lnTo>
                <a:lnTo>
                  <a:pt x="86385" y="71355"/>
                </a:lnTo>
                <a:lnTo>
                  <a:pt x="84810" y="75927"/>
                </a:lnTo>
                <a:lnTo>
                  <a:pt x="96135" y="75927"/>
                </a:lnTo>
                <a:lnTo>
                  <a:pt x="96685" y="74403"/>
                </a:lnTo>
                <a:lnTo>
                  <a:pt x="97878" y="68345"/>
                </a:lnTo>
                <a:lnTo>
                  <a:pt x="97950" y="66580"/>
                </a:lnTo>
                <a:lnTo>
                  <a:pt x="98028" y="60735"/>
                </a:lnTo>
                <a:lnTo>
                  <a:pt x="97065" y="47982"/>
                </a:lnTo>
                <a:lnTo>
                  <a:pt x="92917" y="34881"/>
                </a:lnTo>
                <a:lnTo>
                  <a:pt x="86053" y="23213"/>
                </a:lnTo>
                <a:lnTo>
                  <a:pt x="76838" y="13374"/>
                </a:lnTo>
                <a:lnTo>
                  <a:pt x="71311" y="9616"/>
                </a:lnTo>
                <a:close/>
              </a:path>
              <a:path w="101600" h="97789">
                <a:moveTo>
                  <a:pt x="35745" y="0"/>
                </a:moveTo>
                <a:lnTo>
                  <a:pt x="0" y="14294"/>
                </a:lnTo>
                <a:lnTo>
                  <a:pt x="3314" y="19158"/>
                </a:lnTo>
                <a:lnTo>
                  <a:pt x="6629" y="19780"/>
                </a:lnTo>
                <a:lnTo>
                  <a:pt x="9067" y="18129"/>
                </a:lnTo>
                <a:lnTo>
                  <a:pt x="20473" y="12317"/>
                </a:lnTo>
                <a:lnTo>
                  <a:pt x="32900" y="9616"/>
                </a:lnTo>
                <a:lnTo>
                  <a:pt x="71311" y="9616"/>
                </a:lnTo>
                <a:lnTo>
                  <a:pt x="65636" y="5758"/>
                </a:lnTo>
                <a:lnTo>
                  <a:pt x="52813" y="761"/>
                </a:lnTo>
                <a:lnTo>
                  <a:pt x="3574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3846729" y="4264750"/>
            <a:ext cx="101600" cy="97790"/>
          </a:xfrm>
          <a:custGeom>
            <a:avLst/>
            <a:gdLst/>
            <a:ahLst/>
            <a:cxnLst/>
            <a:rect l="l" t="t" r="r" b="b"/>
            <a:pathLst>
              <a:path w="101600" h="97789">
                <a:moveTo>
                  <a:pt x="18059" y="0"/>
                </a:moveTo>
                <a:lnTo>
                  <a:pt x="16128" y="495"/>
                </a:lnTo>
                <a:lnTo>
                  <a:pt x="787" y="9055"/>
                </a:lnTo>
                <a:lnTo>
                  <a:pt x="0" y="10477"/>
                </a:lnTo>
                <a:lnTo>
                  <a:pt x="139" y="13500"/>
                </a:lnTo>
                <a:lnTo>
                  <a:pt x="1066" y="14833"/>
                </a:lnTo>
                <a:lnTo>
                  <a:pt x="6629" y="17246"/>
                </a:lnTo>
                <a:lnTo>
                  <a:pt x="4559" y="23025"/>
                </a:lnTo>
                <a:lnTo>
                  <a:pt x="3365" y="29082"/>
                </a:lnTo>
                <a:lnTo>
                  <a:pt x="3293" y="30835"/>
                </a:lnTo>
                <a:lnTo>
                  <a:pt x="3215" y="36672"/>
                </a:lnTo>
                <a:lnTo>
                  <a:pt x="4189" y="49449"/>
                </a:lnTo>
                <a:lnTo>
                  <a:pt x="24444" y="84054"/>
                </a:lnTo>
                <a:lnTo>
                  <a:pt x="65554" y="97400"/>
                </a:lnTo>
                <a:lnTo>
                  <a:pt x="78757" y="96130"/>
                </a:lnTo>
                <a:lnTo>
                  <a:pt x="89141" y="93054"/>
                </a:lnTo>
                <a:lnTo>
                  <a:pt x="97749" y="88384"/>
                </a:lnTo>
                <a:lnTo>
                  <a:pt x="98630" y="87784"/>
                </a:lnTo>
                <a:lnTo>
                  <a:pt x="68372" y="87784"/>
                </a:lnTo>
                <a:lnTo>
                  <a:pt x="52570" y="85558"/>
                </a:lnTo>
                <a:lnTo>
                  <a:pt x="20139" y="61823"/>
                </a:lnTo>
                <a:lnTo>
                  <a:pt x="13737" y="36672"/>
                </a:lnTo>
                <a:lnTo>
                  <a:pt x="13969" y="30835"/>
                </a:lnTo>
                <a:lnTo>
                  <a:pt x="14858" y="26060"/>
                </a:lnTo>
                <a:lnTo>
                  <a:pt x="16421" y="21488"/>
                </a:lnTo>
                <a:lnTo>
                  <a:pt x="26324" y="21488"/>
                </a:lnTo>
                <a:lnTo>
                  <a:pt x="26708" y="20192"/>
                </a:lnTo>
                <a:lnTo>
                  <a:pt x="21564" y="1727"/>
                </a:lnTo>
                <a:lnTo>
                  <a:pt x="20713" y="761"/>
                </a:lnTo>
                <a:lnTo>
                  <a:pt x="19596" y="292"/>
                </a:lnTo>
                <a:lnTo>
                  <a:pt x="18059" y="0"/>
                </a:lnTo>
                <a:close/>
              </a:path>
              <a:path w="101600" h="97789">
                <a:moveTo>
                  <a:pt x="94627" y="77596"/>
                </a:moveTo>
                <a:lnTo>
                  <a:pt x="92201" y="79260"/>
                </a:lnTo>
                <a:lnTo>
                  <a:pt x="80797" y="85076"/>
                </a:lnTo>
                <a:lnTo>
                  <a:pt x="68372" y="87784"/>
                </a:lnTo>
                <a:lnTo>
                  <a:pt x="98630" y="87784"/>
                </a:lnTo>
                <a:lnTo>
                  <a:pt x="100647" y="86410"/>
                </a:lnTo>
                <a:lnTo>
                  <a:pt x="101269" y="83096"/>
                </a:lnTo>
                <a:lnTo>
                  <a:pt x="97955" y="78219"/>
                </a:lnTo>
                <a:lnTo>
                  <a:pt x="94627" y="77596"/>
                </a:lnTo>
                <a:close/>
              </a:path>
              <a:path w="101600" h="97789">
                <a:moveTo>
                  <a:pt x="26324" y="21488"/>
                </a:moveTo>
                <a:lnTo>
                  <a:pt x="16421" y="21488"/>
                </a:lnTo>
                <a:lnTo>
                  <a:pt x="22301" y="24041"/>
                </a:lnTo>
                <a:lnTo>
                  <a:pt x="23926" y="23787"/>
                </a:lnTo>
                <a:lnTo>
                  <a:pt x="26238" y="21780"/>
                </a:lnTo>
                <a:lnTo>
                  <a:pt x="26324" y="214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9007847" y="5465891"/>
            <a:ext cx="193040" cy="193040"/>
          </a:xfrm>
          <a:custGeom>
            <a:avLst/>
            <a:gdLst/>
            <a:ahLst/>
            <a:cxnLst/>
            <a:rect l="l" t="t" r="r" b="b"/>
            <a:pathLst>
              <a:path w="193040" h="193039">
                <a:moveTo>
                  <a:pt x="146697" y="0"/>
                </a:moveTo>
                <a:lnTo>
                  <a:pt x="46329" y="0"/>
                </a:lnTo>
                <a:lnTo>
                  <a:pt x="32115" y="2221"/>
                </a:lnTo>
                <a:lnTo>
                  <a:pt x="2961" y="29996"/>
                </a:lnTo>
                <a:lnTo>
                  <a:pt x="0" y="146685"/>
                </a:lnTo>
                <a:lnTo>
                  <a:pt x="2223" y="160903"/>
                </a:lnTo>
                <a:lnTo>
                  <a:pt x="30001" y="190054"/>
                </a:lnTo>
                <a:lnTo>
                  <a:pt x="146697" y="193014"/>
                </a:lnTo>
                <a:lnTo>
                  <a:pt x="160916" y="190792"/>
                </a:lnTo>
                <a:lnTo>
                  <a:pt x="173346" y="184589"/>
                </a:lnTo>
                <a:lnTo>
                  <a:pt x="183295" y="175100"/>
                </a:lnTo>
                <a:lnTo>
                  <a:pt x="183646" y="174472"/>
                </a:lnTo>
                <a:lnTo>
                  <a:pt x="46329" y="174472"/>
                </a:lnTo>
                <a:lnTo>
                  <a:pt x="32696" y="170891"/>
                </a:lnTo>
                <a:lnTo>
                  <a:pt x="22801" y="161441"/>
                </a:lnTo>
                <a:lnTo>
                  <a:pt x="18588" y="148068"/>
                </a:lnTo>
                <a:lnTo>
                  <a:pt x="18554" y="46329"/>
                </a:lnTo>
                <a:lnTo>
                  <a:pt x="22135" y="32688"/>
                </a:lnTo>
                <a:lnTo>
                  <a:pt x="31582" y="22789"/>
                </a:lnTo>
                <a:lnTo>
                  <a:pt x="44947" y="18575"/>
                </a:lnTo>
                <a:lnTo>
                  <a:pt x="183516" y="18542"/>
                </a:lnTo>
                <a:lnTo>
                  <a:pt x="175112" y="9732"/>
                </a:lnTo>
                <a:lnTo>
                  <a:pt x="163030" y="2960"/>
                </a:lnTo>
                <a:lnTo>
                  <a:pt x="149050" y="58"/>
                </a:lnTo>
                <a:lnTo>
                  <a:pt x="146697" y="0"/>
                </a:lnTo>
                <a:close/>
              </a:path>
              <a:path w="193040" h="193039">
                <a:moveTo>
                  <a:pt x="183516" y="18542"/>
                </a:moveTo>
                <a:lnTo>
                  <a:pt x="146697" y="18542"/>
                </a:lnTo>
                <a:lnTo>
                  <a:pt x="160330" y="22121"/>
                </a:lnTo>
                <a:lnTo>
                  <a:pt x="170231" y="31567"/>
                </a:lnTo>
                <a:lnTo>
                  <a:pt x="174450" y="44936"/>
                </a:lnTo>
                <a:lnTo>
                  <a:pt x="174485" y="146685"/>
                </a:lnTo>
                <a:lnTo>
                  <a:pt x="170902" y="160323"/>
                </a:lnTo>
                <a:lnTo>
                  <a:pt x="161454" y="170222"/>
                </a:lnTo>
                <a:lnTo>
                  <a:pt x="148089" y="174438"/>
                </a:lnTo>
                <a:lnTo>
                  <a:pt x="46329" y="174472"/>
                </a:lnTo>
                <a:lnTo>
                  <a:pt x="183646" y="174472"/>
                </a:lnTo>
                <a:lnTo>
                  <a:pt x="190067" y="163017"/>
                </a:lnTo>
                <a:lnTo>
                  <a:pt x="192968" y="149037"/>
                </a:lnTo>
                <a:lnTo>
                  <a:pt x="193027" y="46329"/>
                </a:lnTo>
                <a:lnTo>
                  <a:pt x="190805" y="32111"/>
                </a:lnTo>
                <a:lnTo>
                  <a:pt x="184602" y="19680"/>
                </a:lnTo>
                <a:lnTo>
                  <a:pt x="183516" y="18542"/>
                </a:lnTo>
                <a:close/>
              </a:path>
            </a:pathLst>
          </a:custGeom>
          <a:solidFill>
            <a:srgbClr val="CFCC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8686447" y="4091111"/>
            <a:ext cx="0" cy="2931160"/>
          </a:xfrm>
          <a:custGeom>
            <a:avLst/>
            <a:gdLst/>
            <a:ahLst/>
            <a:cxnLst/>
            <a:rect l="l" t="t" r="r" b="b"/>
            <a:pathLst>
              <a:path h="2931159">
                <a:moveTo>
                  <a:pt x="0" y="0"/>
                </a:moveTo>
                <a:lnTo>
                  <a:pt x="0" y="2930550"/>
                </a:lnTo>
              </a:path>
            </a:pathLst>
          </a:custGeom>
          <a:ln w="26339">
            <a:solidFill>
              <a:srgbClr val="CCCCC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7748999" y="4083404"/>
            <a:ext cx="951230" cy="2954020"/>
          </a:xfrm>
          <a:custGeom>
            <a:avLst/>
            <a:gdLst/>
            <a:ahLst/>
            <a:cxnLst/>
            <a:rect l="l" t="t" r="r" b="b"/>
            <a:pathLst>
              <a:path w="951229" h="2954020">
                <a:moveTo>
                  <a:pt x="897204" y="0"/>
                </a:moveTo>
                <a:lnTo>
                  <a:pt x="0" y="0"/>
                </a:lnTo>
                <a:lnTo>
                  <a:pt x="0" y="2953994"/>
                </a:lnTo>
                <a:lnTo>
                  <a:pt x="897204" y="2953994"/>
                </a:lnTo>
                <a:lnTo>
                  <a:pt x="910478" y="2952339"/>
                </a:lnTo>
                <a:lnTo>
                  <a:pt x="942911" y="2928835"/>
                </a:lnTo>
                <a:lnTo>
                  <a:pt x="950823" y="2903613"/>
                </a:lnTo>
                <a:lnTo>
                  <a:pt x="950823" y="2820479"/>
                </a:lnTo>
                <a:lnTo>
                  <a:pt x="439036" y="2820479"/>
                </a:lnTo>
                <a:lnTo>
                  <a:pt x="424841" y="2818197"/>
                </a:lnTo>
                <a:lnTo>
                  <a:pt x="412505" y="2811839"/>
                </a:lnTo>
                <a:lnTo>
                  <a:pt x="402765" y="2802140"/>
                </a:lnTo>
                <a:lnTo>
                  <a:pt x="396357" y="2789836"/>
                </a:lnTo>
                <a:lnTo>
                  <a:pt x="394017" y="2775659"/>
                </a:lnTo>
                <a:lnTo>
                  <a:pt x="394047" y="2414106"/>
                </a:lnTo>
                <a:lnTo>
                  <a:pt x="412364" y="2378030"/>
                </a:lnTo>
                <a:lnTo>
                  <a:pt x="950823" y="2369286"/>
                </a:lnTo>
                <a:lnTo>
                  <a:pt x="950823" y="50673"/>
                </a:lnTo>
                <a:lnTo>
                  <a:pt x="930593" y="11737"/>
                </a:lnTo>
                <a:lnTo>
                  <a:pt x="905749" y="748"/>
                </a:lnTo>
                <a:lnTo>
                  <a:pt x="897204" y="0"/>
                </a:lnTo>
                <a:close/>
              </a:path>
              <a:path w="951229" h="2954020">
                <a:moveTo>
                  <a:pt x="950823" y="2369286"/>
                </a:moveTo>
                <a:lnTo>
                  <a:pt x="800201" y="2369286"/>
                </a:lnTo>
                <a:lnTo>
                  <a:pt x="814398" y="2371569"/>
                </a:lnTo>
                <a:lnTo>
                  <a:pt x="826734" y="2377926"/>
                </a:lnTo>
                <a:lnTo>
                  <a:pt x="836474" y="2387625"/>
                </a:lnTo>
                <a:lnTo>
                  <a:pt x="842882" y="2399930"/>
                </a:lnTo>
                <a:lnTo>
                  <a:pt x="845222" y="2414106"/>
                </a:lnTo>
                <a:lnTo>
                  <a:pt x="845192" y="2775659"/>
                </a:lnTo>
                <a:lnTo>
                  <a:pt x="826876" y="2811735"/>
                </a:lnTo>
                <a:lnTo>
                  <a:pt x="439038" y="2820479"/>
                </a:lnTo>
                <a:lnTo>
                  <a:pt x="950823" y="2820479"/>
                </a:lnTo>
                <a:lnTo>
                  <a:pt x="950823" y="2369286"/>
                </a:lnTo>
                <a:close/>
              </a:path>
            </a:pathLst>
          </a:custGeom>
          <a:solidFill>
            <a:srgbClr val="C2B3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7900027" y="6297378"/>
            <a:ext cx="83185" cy="76200"/>
          </a:xfrm>
          <a:custGeom>
            <a:avLst/>
            <a:gdLst/>
            <a:ahLst/>
            <a:cxnLst/>
            <a:rect l="l" t="t" r="r" b="b"/>
            <a:pathLst>
              <a:path w="83184" h="76200">
                <a:moveTo>
                  <a:pt x="0" y="0"/>
                </a:moveTo>
                <a:lnTo>
                  <a:pt x="0" y="19862"/>
                </a:lnTo>
                <a:lnTo>
                  <a:pt x="39779" y="31712"/>
                </a:lnTo>
                <a:lnTo>
                  <a:pt x="52016" y="35005"/>
                </a:lnTo>
                <a:lnTo>
                  <a:pt x="64490" y="37884"/>
                </a:lnTo>
                <a:lnTo>
                  <a:pt x="59428" y="39275"/>
                </a:lnTo>
                <a:lnTo>
                  <a:pt x="47111" y="42231"/>
                </a:lnTo>
                <a:lnTo>
                  <a:pt x="34937" y="45605"/>
                </a:lnTo>
                <a:lnTo>
                  <a:pt x="0" y="55664"/>
                </a:lnTo>
                <a:lnTo>
                  <a:pt x="0" y="76136"/>
                </a:lnTo>
                <a:lnTo>
                  <a:pt x="82626" y="49656"/>
                </a:lnTo>
                <a:lnTo>
                  <a:pt x="82626" y="2782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7900034" y="6269373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2626" y="0"/>
                </a:lnTo>
              </a:path>
            </a:pathLst>
          </a:custGeom>
          <a:ln w="20027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7899421" y="6161029"/>
            <a:ext cx="84455" cy="73025"/>
          </a:xfrm>
          <a:custGeom>
            <a:avLst/>
            <a:gdLst/>
            <a:ahLst/>
            <a:cxnLst/>
            <a:rect l="l" t="t" r="r" b="b"/>
            <a:pathLst>
              <a:path w="84454" h="73025">
                <a:moveTo>
                  <a:pt x="36772" y="0"/>
                </a:moveTo>
                <a:lnTo>
                  <a:pt x="4600" y="20987"/>
                </a:lnTo>
                <a:lnTo>
                  <a:pt x="0" y="47723"/>
                </a:lnTo>
                <a:lnTo>
                  <a:pt x="0" y="57159"/>
                </a:lnTo>
                <a:lnTo>
                  <a:pt x="609" y="66100"/>
                </a:lnTo>
                <a:lnTo>
                  <a:pt x="1714" y="72970"/>
                </a:lnTo>
                <a:lnTo>
                  <a:pt x="82867" y="72970"/>
                </a:lnTo>
                <a:lnTo>
                  <a:pt x="83477" y="68310"/>
                </a:lnTo>
                <a:lnTo>
                  <a:pt x="84099" y="61452"/>
                </a:lnTo>
                <a:lnTo>
                  <a:pt x="84080" y="54213"/>
                </a:lnTo>
                <a:lnTo>
                  <a:pt x="15074" y="54213"/>
                </a:lnTo>
                <a:lnTo>
                  <a:pt x="14706" y="52625"/>
                </a:lnTo>
                <a:lnTo>
                  <a:pt x="14338" y="49933"/>
                </a:lnTo>
                <a:lnTo>
                  <a:pt x="14374" y="44013"/>
                </a:lnTo>
                <a:lnTo>
                  <a:pt x="17925" y="31023"/>
                </a:lnTo>
                <a:lnTo>
                  <a:pt x="27594" y="22693"/>
                </a:lnTo>
                <a:lnTo>
                  <a:pt x="43837" y="19876"/>
                </a:lnTo>
                <a:lnTo>
                  <a:pt x="77077" y="19876"/>
                </a:lnTo>
                <a:lnTo>
                  <a:pt x="72858" y="12991"/>
                </a:lnTo>
                <a:lnTo>
                  <a:pt x="64596" y="6213"/>
                </a:lnTo>
                <a:lnTo>
                  <a:pt x="52837" y="1633"/>
                </a:lnTo>
                <a:lnTo>
                  <a:pt x="36772" y="0"/>
                </a:lnTo>
                <a:close/>
              </a:path>
              <a:path w="84454" h="73025">
                <a:moveTo>
                  <a:pt x="77077" y="19876"/>
                </a:moveTo>
                <a:lnTo>
                  <a:pt x="43837" y="19876"/>
                </a:lnTo>
                <a:lnTo>
                  <a:pt x="58294" y="24068"/>
                </a:lnTo>
                <a:lnTo>
                  <a:pt x="66789" y="33671"/>
                </a:lnTo>
                <a:lnTo>
                  <a:pt x="69507" y="47723"/>
                </a:lnTo>
                <a:lnTo>
                  <a:pt x="69507" y="52625"/>
                </a:lnTo>
                <a:lnTo>
                  <a:pt x="69138" y="54213"/>
                </a:lnTo>
                <a:lnTo>
                  <a:pt x="84080" y="54213"/>
                </a:lnTo>
                <a:lnTo>
                  <a:pt x="84066" y="49063"/>
                </a:lnTo>
                <a:lnTo>
                  <a:pt x="82633" y="35023"/>
                </a:lnTo>
                <a:lnTo>
                  <a:pt x="78954" y="22939"/>
                </a:lnTo>
                <a:lnTo>
                  <a:pt x="77077" y="198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7900030" y="6086156"/>
            <a:ext cx="83185" cy="53340"/>
          </a:xfrm>
          <a:custGeom>
            <a:avLst/>
            <a:gdLst/>
            <a:ahLst/>
            <a:cxnLst/>
            <a:rect l="l" t="t" r="r" b="b"/>
            <a:pathLst>
              <a:path w="83184" h="53339">
                <a:moveTo>
                  <a:pt x="15328" y="1714"/>
                </a:moveTo>
                <a:lnTo>
                  <a:pt x="0" y="1714"/>
                </a:lnTo>
                <a:lnTo>
                  <a:pt x="0" y="52717"/>
                </a:lnTo>
                <a:lnTo>
                  <a:pt x="82626" y="52717"/>
                </a:lnTo>
                <a:lnTo>
                  <a:pt x="82626" y="33959"/>
                </a:lnTo>
                <a:lnTo>
                  <a:pt x="15328" y="33959"/>
                </a:lnTo>
                <a:lnTo>
                  <a:pt x="15328" y="1714"/>
                </a:lnTo>
                <a:close/>
              </a:path>
              <a:path w="83184" h="53339">
                <a:moveTo>
                  <a:pt x="47688" y="3556"/>
                </a:moveTo>
                <a:lnTo>
                  <a:pt x="32486" y="3556"/>
                </a:lnTo>
                <a:lnTo>
                  <a:pt x="32486" y="33959"/>
                </a:lnTo>
                <a:lnTo>
                  <a:pt x="47688" y="33959"/>
                </a:lnTo>
                <a:lnTo>
                  <a:pt x="47688" y="3556"/>
                </a:lnTo>
                <a:close/>
              </a:path>
              <a:path w="83184" h="53339">
                <a:moveTo>
                  <a:pt x="82626" y="0"/>
                </a:moveTo>
                <a:lnTo>
                  <a:pt x="67297" y="0"/>
                </a:lnTo>
                <a:lnTo>
                  <a:pt x="67297" y="33959"/>
                </a:lnTo>
                <a:lnTo>
                  <a:pt x="82626" y="33959"/>
                </a:lnTo>
                <a:lnTo>
                  <a:pt x="826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7900050" y="5987957"/>
            <a:ext cx="83185" cy="80010"/>
          </a:xfrm>
          <a:custGeom>
            <a:avLst/>
            <a:gdLst/>
            <a:ahLst/>
            <a:cxnLst/>
            <a:rect l="l" t="t" r="r" b="b"/>
            <a:pathLst>
              <a:path w="83184" h="80010">
                <a:moveTo>
                  <a:pt x="40435" y="0"/>
                </a:moveTo>
                <a:lnTo>
                  <a:pt x="6477" y="17829"/>
                </a:lnTo>
                <a:lnTo>
                  <a:pt x="0" y="50227"/>
                </a:lnTo>
                <a:lnTo>
                  <a:pt x="5692" y="62402"/>
                </a:lnTo>
                <a:lnTo>
                  <a:pt x="15267" y="71593"/>
                </a:lnTo>
                <a:lnTo>
                  <a:pt x="28142" y="77397"/>
                </a:lnTo>
                <a:lnTo>
                  <a:pt x="43738" y="79409"/>
                </a:lnTo>
                <a:lnTo>
                  <a:pt x="56610" y="77276"/>
                </a:lnTo>
                <a:lnTo>
                  <a:pt x="67608" y="71582"/>
                </a:lnTo>
                <a:lnTo>
                  <a:pt x="76090" y="62063"/>
                </a:lnTo>
                <a:lnTo>
                  <a:pt x="77013" y="59702"/>
                </a:lnTo>
                <a:lnTo>
                  <a:pt x="41540" y="59702"/>
                </a:lnTo>
                <a:lnTo>
                  <a:pt x="35282" y="59279"/>
                </a:lnTo>
                <a:lnTo>
                  <a:pt x="24198" y="55107"/>
                </a:lnTo>
                <a:lnTo>
                  <a:pt x="17594" y="45482"/>
                </a:lnTo>
                <a:lnTo>
                  <a:pt x="17147" y="29188"/>
                </a:lnTo>
                <a:lnTo>
                  <a:pt x="28159" y="22194"/>
                </a:lnTo>
                <a:lnTo>
                  <a:pt x="44906" y="19885"/>
                </a:lnTo>
                <a:lnTo>
                  <a:pt x="78639" y="19885"/>
                </a:lnTo>
                <a:lnTo>
                  <a:pt x="77848" y="17922"/>
                </a:lnTo>
                <a:lnTo>
                  <a:pt x="68851" y="8304"/>
                </a:lnTo>
                <a:lnTo>
                  <a:pt x="56268" y="2161"/>
                </a:lnTo>
                <a:lnTo>
                  <a:pt x="40435" y="0"/>
                </a:lnTo>
                <a:close/>
              </a:path>
              <a:path w="83184" h="80010">
                <a:moveTo>
                  <a:pt x="78639" y="19885"/>
                </a:moveTo>
                <a:lnTo>
                  <a:pt x="44906" y="19885"/>
                </a:lnTo>
                <a:lnTo>
                  <a:pt x="57324" y="23397"/>
                </a:lnTo>
                <a:lnTo>
                  <a:pt x="65266" y="32446"/>
                </a:lnTo>
                <a:lnTo>
                  <a:pt x="66996" y="48190"/>
                </a:lnTo>
                <a:lnTo>
                  <a:pt x="57275" y="56686"/>
                </a:lnTo>
                <a:lnTo>
                  <a:pt x="41540" y="59702"/>
                </a:lnTo>
                <a:lnTo>
                  <a:pt x="77013" y="59702"/>
                </a:lnTo>
                <a:lnTo>
                  <a:pt x="81409" y="48458"/>
                </a:lnTo>
                <a:lnTo>
                  <a:pt x="82921" y="30504"/>
                </a:lnTo>
                <a:lnTo>
                  <a:pt x="78639" y="1988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7899421" y="5699126"/>
            <a:ext cx="83820" cy="59690"/>
          </a:xfrm>
          <a:custGeom>
            <a:avLst/>
            <a:gdLst/>
            <a:ahLst/>
            <a:cxnLst/>
            <a:rect l="l" t="t" r="r" b="b"/>
            <a:pathLst>
              <a:path w="83820" h="59689">
                <a:moveTo>
                  <a:pt x="33832" y="0"/>
                </a:moveTo>
                <a:lnTo>
                  <a:pt x="17640" y="0"/>
                </a:lnTo>
                <a:lnTo>
                  <a:pt x="10782" y="3556"/>
                </a:lnTo>
                <a:lnTo>
                  <a:pt x="6266" y="9276"/>
                </a:lnTo>
                <a:lnTo>
                  <a:pt x="1568" y="19540"/>
                </a:lnTo>
                <a:lnTo>
                  <a:pt x="0" y="34074"/>
                </a:lnTo>
                <a:lnTo>
                  <a:pt x="0" y="45478"/>
                </a:lnTo>
                <a:lnTo>
                  <a:pt x="736" y="53568"/>
                </a:lnTo>
                <a:lnTo>
                  <a:pt x="1714" y="59334"/>
                </a:lnTo>
                <a:lnTo>
                  <a:pt x="83235" y="59334"/>
                </a:lnTo>
                <a:lnTo>
                  <a:pt x="83235" y="40817"/>
                </a:lnTo>
                <a:lnTo>
                  <a:pt x="14833" y="40817"/>
                </a:lnTo>
                <a:lnTo>
                  <a:pt x="14465" y="39471"/>
                </a:lnTo>
                <a:lnTo>
                  <a:pt x="14096" y="36906"/>
                </a:lnTo>
                <a:lnTo>
                  <a:pt x="14096" y="23787"/>
                </a:lnTo>
                <a:lnTo>
                  <a:pt x="18630" y="18503"/>
                </a:lnTo>
                <a:lnTo>
                  <a:pt x="51616" y="18503"/>
                </a:lnTo>
                <a:lnTo>
                  <a:pt x="51509" y="17929"/>
                </a:lnTo>
                <a:lnTo>
                  <a:pt x="45351" y="7607"/>
                </a:lnTo>
                <a:lnTo>
                  <a:pt x="40690" y="2692"/>
                </a:lnTo>
                <a:lnTo>
                  <a:pt x="33832" y="0"/>
                </a:lnTo>
                <a:close/>
              </a:path>
              <a:path w="83820" h="59689">
                <a:moveTo>
                  <a:pt x="51616" y="18503"/>
                </a:moveTo>
                <a:lnTo>
                  <a:pt x="34683" y="18503"/>
                </a:lnTo>
                <a:lnTo>
                  <a:pt x="39712" y="24638"/>
                </a:lnTo>
                <a:lnTo>
                  <a:pt x="39655" y="31186"/>
                </a:lnTo>
                <a:lnTo>
                  <a:pt x="39529" y="39471"/>
                </a:lnTo>
                <a:lnTo>
                  <a:pt x="39217" y="40817"/>
                </a:lnTo>
                <a:lnTo>
                  <a:pt x="53695" y="40817"/>
                </a:lnTo>
                <a:lnTo>
                  <a:pt x="53885" y="39471"/>
                </a:lnTo>
                <a:lnTo>
                  <a:pt x="53981" y="31186"/>
                </a:lnTo>
                <a:lnTo>
                  <a:pt x="51616" y="18503"/>
                </a:lnTo>
                <a:close/>
              </a:path>
            </a:pathLst>
          </a:custGeom>
          <a:solidFill>
            <a:srgbClr val="FFD10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7900030" y="5609262"/>
            <a:ext cx="83185" cy="68580"/>
          </a:xfrm>
          <a:custGeom>
            <a:avLst/>
            <a:gdLst/>
            <a:ahLst/>
            <a:cxnLst/>
            <a:rect l="l" t="t" r="r" b="b"/>
            <a:pathLst>
              <a:path w="83184" h="68579">
                <a:moveTo>
                  <a:pt x="82626" y="49402"/>
                </a:moveTo>
                <a:lnTo>
                  <a:pt x="0" y="49402"/>
                </a:lnTo>
                <a:lnTo>
                  <a:pt x="0" y="68160"/>
                </a:lnTo>
                <a:lnTo>
                  <a:pt x="82626" y="68160"/>
                </a:lnTo>
                <a:lnTo>
                  <a:pt x="82626" y="49402"/>
                </a:lnTo>
                <a:close/>
              </a:path>
              <a:path w="83184" h="68579">
                <a:moveTo>
                  <a:pt x="48056" y="18630"/>
                </a:moveTo>
                <a:lnTo>
                  <a:pt x="31750" y="18630"/>
                </a:lnTo>
                <a:lnTo>
                  <a:pt x="31750" y="49402"/>
                </a:lnTo>
                <a:lnTo>
                  <a:pt x="48056" y="49402"/>
                </a:lnTo>
                <a:lnTo>
                  <a:pt x="48056" y="18630"/>
                </a:lnTo>
                <a:close/>
              </a:path>
              <a:path w="83184" h="68579">
                <a:moveTo>
                  <a:pt x="82626" y="0"/>
                </a:moveTo>
                <a:lnTo>
                  <a:pt x="0" y="0"/>
                </a:lnTo>
                <a:lnTo>
                  <a:pt x="0" y="18630"/>
                </a:lnTo>
                <a:lnTo>
                  <a:pt x="82626" y="18630"/>
                </a:lnTo>
                <a:lnTo>
                  <a:pt x="82626" y="0"/>
                </a:lnTo>
                <a:close/>
              </a:path>
            </a:pathLst>
          </a:custGeom>
          <a:solidFill>
            <a:srgbClr val="FFD10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7900050" y="5507512"/>
            <a:ext cx="83185" cy="80010"/>
          </a:xfrm>
          <a:custGeom>
            <a:avLst/>
            <a:gdLst/>
            <a:ahLst/>
            <a:cxnLst/>
            <a:rect l="l" t="t" r="r" b="b"/>
            <a:pathLst>
              <a:path w="83184" h="80010">
                <a:moveTo>
                  <a:pt x="40435" y="0"/>
                </a:moveTo>
                <a:lnTo>
                  <a:pt x="6477" y="17829"/>
                </a:lnTo>
                <a:lnTo>
                  <a:pt x="0" y="50227"/>
                </a:lnTo>
                <a:lnTo>
                  <a:pt x="5692" y="62402"/>
                </a:lnTo>
                <a:lnTo>
                  <a:pt x="15267" y="71593"/>
                </a:lnTo>
                <a:lnTo>
                  <a:pt x="28142" y="77397"/>
                </a:lnTo>
                <a:lnTo>
                  <a:pt x="43738" y="79409"/>
                </a:lnTo>
                <a:lnTo>
                  <a:pt x="56610" y="77276"/>
                </a:lnTo>
                <a:lnTo>
                  <a:pt x="67608" y="71582"/>
                </a:lnTo>
                <a:lnTo>
                  <a:pt x="76090" y="62063"/>
                </a:lnTo>
                <a:lnTo>
                  <a:pt x="77013" y="59702"/>
                </a:lnTo>
                <a:lnTo>
                  <a:pt x="41540" y="59702"/>
                </a:lnTo>
                <a:lnTo>
                  <a:pt x="35282" y="59279"/>
                </a:lnTo>
                <a:lnTo>
                  <a:pt x="24198" y="55107"/>
                </a:lnTo>
                <a:lnTo>
                  <a:pt x="17594" y="45482"/>
                </a:lnTo>
                <a:lnTo>
                  <a:pt x="17147" y="29188"/>
                </a:lnTo>
                <a:lnTo>
                  <a:pt x="28159" y="22194"/>
                </a:lnTo>
                <a:lnTo>
                  <a:pt x="44906" y="19885"/>
                </a:lnTo>
                <a:lnTo>
                  <a:pt x="78639" y="19885"/>
                </a:lnTo>
                <a:lnTo>
                  <a:pt x="77848" y="17922"/>
                </a:lnTo>
                <a:lnTo>
                  <a:pt x="68851" y="8304"/>
                </a:lnTo>
                <a:lnTo>
                  <a:pt x="56268" y="2161"/>
                </a:lnTo>
                <a:lnTo>
                  <a:pt x="40435" y="0"/>
                </a:lnTo>
                <a:close/>
              </a:path>
              <a:path w="83184" h="80010">
                <a:moveTo>
                  <a:pt x="78639" y="19885"/>
                </a:moveTo>
                <a:lnTo>
                  <a:pt x="44906" y="19885"/>
                </a:lnTo>
                <a:lnTo>
                  <a:pt x="57324" y="23397"/>
                </a:lnTo>
                <a:lnTo>
                  <a:pt x="65266" y="32446"/>
                </a:lnTo>
                <a:lnTo>
                  <a:pt x="66996" y="48190"/>
                </a:lnTo>
                <a:lnTo>
                  <a:pt x="57275" y="56686"/>
                </a:lnTo>
                <a:lnTo>
                  <a:pt x="41540" y="59702"/>
                </a:lnTo>
                <a:lnTo>
                  <a:pt x="77013" y="59702"/>
                </a:lnTo>
                <a:lnTo>
                  <a:pt x="81409" y="48458"/>
                </a:lnTo>
                <a:lnTo>
                  <a:pt x="82921" y="30504"/>
                </a:lnTo>
                <a:lnTo>
                  <a:pt x="78639" y="19885"/>
                </a:lnTo>
                <a:close/>
              </a:path>
            </a:pathLst>
          </a:custGeom>
          <a:solidFill>
            <a:srgbClr val="FFD10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7900024" y="5431627"/>
            <a:ext cx="83185" cy="63500"/>
          </a:xfrm>
          <a:custGeom>
            <a:avLst/>
            <a:gdLst/>
            <a:ahLst/>
            <a:cxnLst/>
            <a:rect l="l" t="t" r="r" b="b"/>
            <a:pathLst>
              <a:path w="83184" h="63500">
                <a:moveTo>
                  <a:pt x="15697" y="0"/>
                </a:moveTo>
                <a:lnTo>
                  <a:pt x="0" y="0"/>
                </a:lnTo>
                <a:lnTo>
                  <a:pt x="0" y="63499"/>
                </a:lnTo>
                <a:lnTo>
                  <a:pt x="15697" y="63499"/>
                </a:lnTo>
                <a:lnTo>
                  <a:pt x="15697" y="41313"/>
                </a:lnTo>
                <a:lnTo>
                  <a:pt x="82626" y="41313"/>
                </a:lnTo>
                <a:lnTo>
                  <a:pt x="82626" y="22555"/>
                </a:lnTo>
                <a:lnTo>
                  <a:pt x="15697" y="22555"/>
                </a:lnTo>
                <a:lnTo>
                  <a:pt x="15697" y="0"/>
                </a:lnTo>
                <a:close/>
              </a:path>
            </a:pathLst>
          </a:custGeom>
          <a:solidFill>
            <a:srgbClr val="FFD10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7900051" y="5339807"/>
            <a:ext cx="83185" cy="80010"/>
          </a:xfrm>
          <a:custGeom>
            <a:avLst/>
            <a:gdLst/>
            <a:ahLst/>
            <a:cxnLst/>
            <a:rect l="l" t="t" r="r" b="b"/>
            <a:pathLst>
              <a:path w="83184" h="80010">
                <a:moveTo>
                  <a:pt x="40434" y="0"/>
                </a:moveTo>
                <a:lnTo>
                  <a:pt x="6476" y="17830"/>
                </a:lnTo>
                <a:lnTo>
                  <a:pt x="0" y="50229"/>
                </a:lnTo>
                <a:lnTo>
                  <a:pt x="5693" y="62404"/>
                </a:lnTo>
                <a:lnTo>
                  <a:pt x="15268" y="71594"/>
                </a:lnTo>
                <a:lnTo>
                  <a:pt x="28144" y="77397"/>
                </a:lnTo>
                <a:lnTo>
                  <a:pt x="43741" y="79409"/>
                </a:lnTo>
                <a:lnTo>
                  <a:pt x="56611" y="77274"/>
                </a:lnTo>
                <a:lnTo>
                  <a:pt x="67609" y="71577"/>
                </a:lnTo>
                <a:lnTo>
                  <a:pt x="76090" y="62056"/>
                </a:lnTo>
                <a:lnTo>
                  <a:pt x="77010" y="59702"/>
                </a:lnTo>
                <a:lnTo>
                  <a:pt x="41539" y="59702"/>
                </a:lnTo>
                <a:lnTo>
                  <a:pt x="35282" y="59279"/>
                </a:lnTo>
                <a:lnTo>
                  <a:pt x="24198" y="55107"/>
                </a:lnTo>
                <a:lnTo>
                  <a:pt x="17594" y="45483"/>
                </a:lnTo>
                <a:lnTo>
                  <a:pt x="17147" y="29190"/>
                </a:lnTo>
                <a:lnTo>
                  <a:pt x="28159" y="22194"/>
                </a:lnTo>
                <a:lnTo>
                  <a:pt x="44901" y="19884"/>
                </a:lnTo>
                <a:lnTo>
                  <a:pt x="78641" y="19884"/>
                </a:lnTo>
                <a:lnTo>
                  <a:pt x="77847" y="17916"/>
                </a:lnTo>
                <a:lnTo>
                  <a:pt x="68850" y="8300"/>
                </a:lnTo>
                <a:lnTo>
                  <a:pt x="56267" y="2159"/>
                </a:lnTo>
                <a:lnTo>
                  <a:pt x="40434" y="0"/>
                </a:lnTo>
                <a:close/>
              </a:path>
              <a:path w="83184" h="80010">
                <a:moveTo>
                  <a:pt x="78641" y="19884"/>
                </a:moveTo>
                <a:lnTo>
                  <a:pt x="44901" y="19884"/>
                </a:lnTo>
                <a:lnTo>
                  <a:pt x="57321" y="23396"/>
                </a:lnTo>
                <a:lnTo>
                  <a:pt x="65264" y="32443"/>
                </a:lnTo>
                <a:lnTo>
                  <a:pt x="66995" y="48184"/>
                </a:lnTo>
                <a:lnTo>
                  <a:pt x="57275" y="56683"/>
                </a:lnTo>
                <a:lnTo>
                  <a:pt x="41539" y="59702"/>
                </a:lnTo>
                <a:lnTo>
                  <a:pt x="77010" y="59702"/>
                </a:lnTo>
                <a:lnTo>
                  <a:pt x="81408" y="48451"/>
                </a:lnTo>
                <a:lnTo>
                  <a:pt x="82921" y="30500"/>
                </a:lnTo>
                <a:lnTo>
                  <a:pt x="78641" y="19884"/>
                </a:lnTo>
                <a:close/>
              </a:path>
            </a:pathLst>
          </a:custGeom>
          <a:solidFill>
            <a:srgbClr val="FFD10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7899690" y="5072477"/>
            <a:ext cx="83185" cy="53340"/>
          </a:xfrm>
          <a:custGeom>
            <a:avLst/>
            <a:gdLst/>
            <a:ahLst/>
            <a:cxnLst/>
            <a:rect l="l" t="t" r="r" b="b"/>
            <a:pathLst>
              <a:path w="83184" h="53339">
                <a:moveTo>
                  <a:pt x="1988" y="5229"/>
                </a:moveTo>
                <a:lnTo>
                  <a:pt x="65" y="15122"/>
                </a:lnTo>
                <a:lnTo>
                  <a:pt x="0" y="32931"/>
                </a:lnTo>
                <a:lnTo>
                  <a:pt x="5607" y="44515"/>
                </a:lnTo>
                <a:lnTo>
                  <a:pt x="16162" y="51489"/>
                </a:lnTo>
                <a:lnTo>
                  <a:pt x="31708" y="53167"/>
                </a:lnTo>
                <a:lnTo>
                  <a:pt x="41483" y="45336"/>
                </a:lnTo>
                <a:lnTo>
                  <a:pt x="46336" y="35749"/>
                </a:lnTo>
                <a:lnTo>
                  <a:pt x="17988" y="35749"/>
                </a:lnTo>
                <a:lnTo>
                  <a:pt x="14425" y="31939"/>
                </a:lnTo>
                <a:lnTo>
                  <a:pt x="14318" y="15645"/>
                </a:lnTo>
                <a:lnTo>
                  <a:pt x="16642" y="9752"/>
                </a:lnTo>
                <a:lnTo>
                  <a:pt x="18242" y="6450"/>
                </a:lnTo>
                <a:lnTo>
                  <a:pt x="1988" y="5229"/>
                </a:lnTo>
                <a:close/>
              </a:path>
              <a:path w="83184" h="53339">
                <a:moveTo>
                  <a:pt x="81730" y="18096"/>
                </a:moveTo>
                <a:lnTo>
                  <a:pt x="65308" y="18096"/>
                </a:lnTo>
                <a:lnTo>
                  <a:pt x="68864" y="22630"/>
                </a:lnTo>
                <a:lnTo>
                  <a:pt x="68864" y="39178"/>
                </a:lnTo>
                <a:lnTo>
                  <a:pt x="66286" y="46900"/>
                </a:lnTo>
                <a:lnTo>
                  <a:pt x="63721" y="51929"/>
                </a:lnTo>
                <a:lnTo>
                  <a:pt x="81322" y="50175"/>
                </a:lnTo>
                <a:lnTo>
                  <a:pt x="82947" y="39178"/>
                </a:lnTo>
                <a:lnTo>
                  <a:pt x="82822" y="20236"/>
                </a:lnTo>
                <a:lnTo>
                  <a:pt x="81730" y="18096"/>
                </a:lnTo>
                <a:close/>
              </a:path>
              <a:path w="83184" h="53339">
                <a:moveTo>
                  <a:pt x="51373" y="0"/>
                </a:moveTo>
                <a:lnTo>
                  <a:pt x="41327" y="6862"/>
                </a:lnTo>
                <a:lnTo>
                  <a:pt x="33927" y="20420"/>
                </a:lnTo>
                <a:lnTo>
                  <a:pt x="29888" y="31088"/>
                </a:lnTo>
                <a:lnTo>
                  <a:pt x="27551" y="35749"/>
                </a:lnTo>
                <a:lnTo>
                  <a:pt x="46336" y="35749"/>
                </a:lnTo>
                <a:lnTo>
                  <a:pt x="48265" y="31939"/>
                </a:lnTo>
                <a:lnTo>
                  <a:pt x="51821" y="22021"/>
                </a:lnTo>
                <a:lnTo>
                  <a:pt x="54767" y="18096"/>
                </a:lnTo>
                <a:lnTo>
                  <a:pt x="81730" y="18096"/>
                </a:lnTo>
                <a:lnTo>
                  <a:pt x="76789" y="8419"/>
                </a:lnTo>
                <a:lnTo>
                  <a:pt x="66211" y="1686"/>
                </a:lnTo>
                <a:lnTo>
                  <a:pt x="5137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7898686" y="4973002"/>
            <a:ext cx="98425" cy="80010"/>
          </a:xfrm>
          <a:custGeom>
            <a:avLst/>
            <a:gdLst/>
            <a:ahLst/>
            <a:cxnLst/>
            <a:rect l="l" t="t" r="r" b="b"/>
            <a:pathLst>
              <a:path w="98425" h="80010">
                <a:moveTo>
                  <a:pt x="33722" y="965"/>
                </a:moveTo>
                <a:lnTo>
                  <a:pt x="20469" y="5111"/>
                </a:lnTo>
                <a:lnTo>
                  <a:pt x="9763" y="13120"/>
                </a:lnTo>
                <a:lnTo>
                  <a:pt x="2605" y="24887"/>
                </a:lnTo>
                <a:lnTo>
                  <a:pt x="0" y="40309"/>
                </a:lnTo>
                <a:lnTo>
                  <a:pt x="2381" y="53694"/>
                </a:lnTo>
                <a:lnTo>
                  <a:pt x="8831" y="64630"/>
                </a:lnTo>
                <a:lnTo>
                  <a:pt x="19060" y="72789"/>
                </a:lnTo>
                <a:lnTo>
                  <a:pt x="32781" y="77845"/>
                </a:lnTo>
                <a:lnTo>
                  <a:pt x="49706" y="79470"/>
                </a:lnTo>
                <a:lnTo>
                  <a:pt x="64734" y="75242"/>
                </a:lnTo>
                <a:lnTo>
                  <a:pt x="75643" y="67097"/>
                </a:lnTo>
                <a:lnTo>
                  <a:pt x="80164" y="59908"/>
                </a:lnTo>
                <a:lnTo>
                  <a:pt x="38918" y="59908"/>
                </a:lnTo>
                <a:lnTo>
                  <a:pt x="26753" y="56325"/>
                </a:lnTo>
                <a:lnTo>
                  <a:pt x="18797" y="47199"/>
                </a:lnTo>
                <a:lnTo>
                  <a:pt x="17063" y="31402"/>
                </a:lnTo>
                <a:lnTo>
                  <a:pt x="27106" y="23005"/>
                </a:lnTo>
                <a:lnTo>
                  <a:pt x="42410" y="20104"/>
                </a:lnTo>
                <a:lnTo>
                  <a:pt x="93444" y="20104"/>
                </a:lnTo>
                <a:lnTo>
                  <a:pt x="79062" y="19989"/>
                </a:lnTo>
                <a:lnTo>
                  <a:pt x="73922" y="13021"/>
                </a:lnTo>
                <a:lnTo>
                  <a:pt x="65022" y="6504"/>
                </a:lnTo>
                <a:lnTo>
                  <a:pt x="51799" y="2241"/>
                </a:lnTo>
                <a:lnTo>
                  <a:pt x="33722" y="965"/>
                </a:lnTo>
                <a:close/>
              </a:path>
              <a:path w="98425" h="80010">
                <a:moveTo>
                  <a:pt x="93444" y="20104"/>
                </a:moveTo>
                <a:lnTo>
                  <a:pt x="42410" y="20104"/>
                </a:lnTo>
                <a:lnTo>
                  <a:pt x="48646" y="20519"/>
                </a:lnTo>
                <a:lnTo>
                  <a:pt x="59773" y="24682"/>
                </a:lnTo>
                <a:lnTo>
                  <a:pt x="66381" y="34304"/>
                </a:lnTo>
                <a:lnTo>
                  <a:pt x="66848" y="50599"/>
                </a:lnTo>
                <a:lnTo>
                  <a:pt x="55988" y="57611"/>
                </a:lnTo>
                <a:lnTo>
                  <a:pt x="38918" y="59908"/>
                </a:lnTo>
                <a:lnTo>
                  <a:pt x="80164" y="59908"/>
                </a:lnTo>
                <a:lnTo>
                  <a:pt x="82488" y="56212"/>
                </a:lnTo>
                <a:lnTo>
                  <a:pt x="85324" y="43764"/>
                </a:lnTo>
                <a:lnTo>
                  <a:pt x="85438" y="41808"/>
                </a:lnTo>
                <a:lnTo>
                  <a:pt x="85806" y="39839"/>
                </a:lnTo>
                <a:lnTo>
                  <a:pt x="90053" y="29388"/>
                </a:lnTo>
                <a:lnTo>
                  <a:pt x="93444" y="20104"/>
                </a:lnTo>
                <a:close/>
              </a:path>
              <a:path w="98425" h="80010">
                <a:moveTo>
                  <a:pt x="83723" y="0"/>
                </a:moveTo>
                <a:lnTo>
                  <a:pt x="80904" y="13614"/>
                </a:lnTo>
                <a:lnTo>
                  <a:pt x="79062" y="19989"/>
                </a:lnTo>
                <a:lnTo>
                  <a:pt x="93485" y="19989"/>
                </a:lnTo>
                <a:lnTo>
                  <a:pt x="94317" y="17713"/>
                </a:lnTo>
                <a:lnTo>
                  <a:pt x="98189" y="5397"/>
                </a:lnTo>
                <a:lnTo>
                  <a:pt x="837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7900030" y="4883879"/>
            <a:ext cx="84455" cy="67945"/>
          </a:xfrm>
          <a:custGeom>
            <a:avLst/>
            <a:gdLst/>
            <a:ahLst/>
            <a:cxnLst/>
            <a:rect l="l" t="t" r="r" b="b"/>
            <a:pathLst>
              <a:path w="84454" h="67945">
                <a:moveTo>
                  <a:pt x="46342" y="0"/>
                </a:moveTo>
                <a:lnTo>
                  <a:pt x="0" y="0"/>
                </a:lnTo>
                <a:lnTo>
                  <a:pt x="0" y="18630"/>
                </a:lnTo>
                <a:lnTo>
                  <a:pt x="49762" y="18674"/>
                </a:lnTo>
                <a:lnTo>
                  <a:pt x="64290" y="23082"/>
                </a:lnTo>
                <a:lnTo>
                  <a:pt x="68993" y="34647"/>
                </a:lnTo>
                <a:lnTo>
                  <a:pt x="63306" y="45115"/>
                </a:lnTo>
                <a:lnTo>
                  <a:pt x="47561" y="48793"/>
                </a:lnTo>
                <a:lnTo>
                  <a:pt x="0" y="48793"/>
                </a:lnTo>
                <a:lnTo>
                  <a:pt x="0" y="67551"/>
                </a:lnTo>
                <a:lnTo>
                  <a:pt x="62865" y="65385"/>
                </a:lnTo>
                <a:lnTo>
                  <a:pt x="74803" y="58883"/>
                </a:lnTo>
                <a:lnTo>
                  <a:pt x="81732" y="48370"/>
                </a:lnTo>
                <a:lnTo>
                  <a:pt x="83971" y="34174"/>
                </a:lnTo>
                <a:lnTo>
                  <a:pt x="81616" y="19803"/>
                </a:lnTo>
                <a:lnTo>
                  <a:pt x="74634" y="9059"/>
                </a:lnTo>
                <a:lnTo>
                  <a:pt x="62913" y="2329"/>
                </a:lnTo>
                <a:lnTo>
                  <a:pt x="463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7900030" y="4792176"/>
            <a:ext cx="83185" cy="75565"/>
          </a:xfrm>
          <a:custGeom>
            <a:avLst/>
            <a:gdLst/>
            <a:ahLst/>
            <a:cxnLst/>
            <a:rect l="l" t="t" r="r" b="b"/>
            <a:pathLst>
              <a:path w="83184" h="75564">
                <a:moveTo>
                  <a:pt x="82626" y="0"/>
                </a:moveTo>
                <a:lnTo>
                  <a:pt x="0" y="25615"/>
                </a:lnTo>
                <a:lnTo>
                  <a:pt x="0" y="50139"/>
                </a:lnTo>
                <a:lnTo>
                  <a:pt x="82626" y="75399"/>
                </a:lnTo>
                <a:lnTo>
                  <a:pt x="82626" y="56019"/>
                </a:lnTo>
                <a:lnTo>
                  <a:pt x="61417" y="50139"/>
                </a:lnTo>
                <a:lnTo>
                  <a:pt x="61417" y="47447"/>
                </a:lnTo>
                <a:lnTo>
                  <a:pt x="47434" y="47447"/>
                </a:lnTo>
                <a:lnTo>
                  <a:pt x="25133" y="41186"/>
                </a:lnTo>
                <a:lnTo>
                  <a:pt x="18872" y="39966"/>
                </a:lnTo>
                <a:lnTo>
                  <a:pt x="13970" y="38747"/>
                </a:lnTo>
                <a:lnTo>
                  <a:pt x="13970" y="38493"/>
                </a:lnTo>
                <a:lnTo>
                  <a:pt x="25006" y="35801"/>
                </a:lnTo>
                <a:lnTo>
                  <a:pt x="47434" y="29184"/>
                </a:lnTo>
                <a:lnTo>
                  <a:pt x="61417" y="29184"/>
                </a:lnTo>
                <a:lnTo>
                  <a:pt x="61417" y="26479"/>
                </a:lnTo>
                <a:lnTo>
                  <a:pt x="82626" y="20104"/>
                </a:lnTo>
                <a:lnTo>
                  <a:pt x="82626" y="0"/>
                </a:lnTo>
                <a:close/>
              </a:path>
              <a:path w="83184" h="75564">
                <a:moveTo>
                  <a:pt x="61417" y="29184"/>
                </a:moveTo>
                <a:lnTo>
                  <a:pt x="47434" y="29184"/>
                </a:lnTo>
                <a:lnTo>
                  <a:pt x="47434" y="47447"/>
                </a:lnTo>
                <a:lnTo>
                  <a:pt x="61417" y="47447"/>
                </a:lnTo>
                <a:lnTo>
                  <a:pt x="61417" y="2918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7899421" y="4708941"/>
            <a:ext cx="83820" cy="62865"/>
          </a:xfrm>
          <a:custGeom>
            <a:avLst/>
            <a:gdLst/>
            <a:ahLst/>
            <a:cxnLst/>
            <a:rect l="l" t="t" r="r" b="b"/>
            <a:pathLst>
              <a:path w="83820" h="62864">
                <a:moveTo>
                  <a:pt x="34315" y="3187"/>
                </a:moveTo>
                <a:lnTo>
                  <a:pt x="16179" y="3187"/>
                </a:lnTo>
                <a:lnTo>
                  <a:pt x="10413" y="5880"/>
                </a:lnTo>
                <a:lnTo>
                  <a:pt x="5469" y="12183"/>
                </a:lnTo>
                <a:lnTo>
                  <a:pt x="1272" y="22783"/>
                </a:lnTo>
                <a:lnTo>
                  <a:pt x="0" y="37515"/>
                </a:lnTo>
                <a:lnTo>
                  <a:pt x="0" y="47447"/>
                </a:lnTo>
                <a:lnTo>
                  <a:pt x="736" y="56388"/>
                </a:lnTo>
                <a:lnTo>
                  <a:pt x="1714" y="62395"/>
                </a:lnTo>
                <a:lnTo>
                  <a:pt x="83235" y="62395"/>
                </a:lnTo>
                <a:lnTo>
                  <a:pt x="83235" y="43891"/>
                </a:lnTo>
                <a:lnTo>
                  <a:pt x="14465" y="43891"/>
                </a:lnTo>
                <a:lnTo>
                  <a:pt x="14211" y="42532"/>
                </a:lnTo>
                <a:lnTo>
                  <a:pt x="13842" y="39966"/>
                </a:lnTo>
                <a:lnTo>
                  <a:pt x="13969" y="26847"/>
                </a:lnTo>
                <a:lnTo>
                  <a:pt x="17767" y="21691"/>
                </a:lnTo>
                <a:lnTo>
                  <a:pt x="76703" y="21691"/>
                </a:lnTo>
                <a:lnTo>
                  <a:pt x="80898" y="20472"/>
                </a:lnTo>
                <a:lnTo>
                  <a:pt x="83235" y="19126"/>
                </a:lnTo>
                <a:lnTo>
                  <a:pt x="83235" y="17780"/>
                </a:lnTo>
                <a:lnTo>
                  <a:pt x="44119" y="17780"/>
                </a:lnTo>
                <a:lnTo>
                  <a:pt x="41554" y="10668"/>
                </a:lnTo>
                <a:lnTo>
                  <a:pt x="34315" y="3187"/>
                </a:lnTo>
                <a:close/>
              </a:path>
              <a:path w="83820" h="62864">
                <a:moveTo>
                  <a:pt x="76703" y="21691"/>
                </a:moveTo>
                <a:lnTo>
                  <a:pt x="32600" y="21691"/>
                </a:lnTo>
                <a:lnTo>
                  <a:pt x="37154" y="27089"/>
                </a:lnTo>
                <a:lnTo>
                  <a:pt x="37261" y="43891"/>
                </a:lnTo>
                <a:lnTo>
                  <a:pt x="50749" y="43891"/>
                </a:lnTo>
                <a:lnTo>
                  <a:pt x="50796" y="35420"/>
                </a:lnTo>
                <a:lnTo>
                  <a:pt x="50876" y="30645"/>
                </a:lnTo>
                <a:lnTo>
                  <a:pt x="53695" y="27089"/>
                </a:lnTo>
                <a:lnTo>
                  <a:pt x="63995" y="24879"/>
                </a:lnTo>
                <a:lnTo>
                  <a:pt x="74167" y="22428"/>
                </a:lnTo>
                <a:lnTo>
                  <a:pt x="76703" y="21691"/>
                </a:lnTo>
                <a:close/>
              </a:path>
              <a:path w="83820" h="62864">
                <a:moveTo>
                  <a:pt x="83235" y="0"/>
                </a:moveTo>
                <a:lnTo>
                  <a:pt x="80048" y="1587"/>
                </a:lnTo>
                <a:lnTo>
                  <a:pt x="69253" y="4165"/>
                </a:lnTo>
                <a:lnTo>
                  <a:pt x="52336" y="8826"/>
                </a:lnTo>
                <a:lnTo>
                  <a:pt x="46824" y="12014"/>
                </a:lnTo>
                <a:lnTo>
                  <a:pt x="44500" y="17780"/>
                </a:lnTo>
                <a:lnTo>
                  <a:pt x="83235" y="17780"/>
                </a:lnTo>
                <a:lnTo>
                  <a:pt x="832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7900030" y="4636114"/>
            <a:ext cx="83185" cy="52705"/>
          </a:xfrm>
          <a:custGeom>
            <a:avLst/>
            <a:gdLst/>
            <a:ahLst/>
            <a:cxnLst/>
            <a:rect l="l" t="t" r="r" b="b"/>
            <a:pathLst>
              <a:path w="83184" h="52704">
                <a:moveTo>
                  <a:pt x="15328" y="1714"/>
                </a:moveTo>
                <a:lnTo>
                  <a:pt x="0" y="1714"/>
                </a:lnTo>
                <a:lnTo>
                  <a:pt x="0" y="52717"/>
                </a:lnTo>
                <a:lnTo>
                  <a:pt x="82626" y="52717"/>
                </a:lnTo>
                <a:lnTo>
                  <a:pt x="82626" y="33959"/>
                </a:lnTo>
                <a:lnTo>
                  <a:pt x="15328" y="33959"/>
                </a:lnTo>
                <a:lnTo>
                  <a:pt x="15328" y="1714"/>
                </a:lnTo>
                <a:close/>
              </a:path>
              <a:path w="83184" h="52704">
                <a:moveTo>
                  <a:pt x="47688" y="3555"/>
                </a:moveTo>
                <a:lnTo>
                  <a:pt x="32486" y="3555"/>
                </a:lnTo>
                <a:lnTo>
                  <a:pt x="32486" y="33959"/>
                </a:lnTo>
                <a:lnTo>
                  <a:pt x="47688" y="33959"/>
                </a:lnTo>
                <a:lnTo>
                  <a:pt x="47688" y="3555"/>
                </a:lnTo>
                <a:close/>
              </a:path>
              <a:path w="83184" h="52704">
                <a:moveTo>
                  <a:pt x="82626" y="0"/>
                </a:moveTo>
                <a:lnTo>
                  <a:pt x="67297" y="0"/>
                </a:lnTo>
                <a:lnTo>
                  <a:pt x="67297" y="33959"/>
                </a:lnTo>
                <a:lnTo>
                  <a:pt x="82626" y="33959"/>
                </a:lnTo>
                <a:lnTo>
                  <a:pt x="826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7784123" y="5515254"/>
            <a:ext cx="66040" cy="67945"/>
          </a:xfrm>
          <a:custGeom>
            <a:avLst/>
            <a:gdLst/>
            <a:ahLst/>
            <a:cxnLst/>
            <a:rect l="l" t="t" r="r" b="b"/>
            <a:pathLst>
              <a:path w="66040" h="67945">
                <a:moveTo>
                  <a:pt x="33890" y="0"/>
                </a:moveTo>
                <a:lnTo>
                  <a:pt x="21285" y="2448"/>
                </a:lnTo>
                <a:lnTo>
                  <a:pt x="10184" y="9944"/>
                </a:lnTo>
                <a:lnTo>
                  <a:pt x="2703" y="21602"/>
                </a:lnTo>
                <a:lnTo>
                  <a:pt x="0" y="36523"/>
                </a:lnTo>
                <a:lnTo>
                  <a:pt x="3474" y="48836"/>
                </a:lnTo>
                <a:lnTo>
                  <a:pt x="11639" y="58742"/>
                </a:lnTo>
                <a:lnTo>
                  <a:pt x="24071" y="65239"/>
                </a:lnTo>
                <a:lnTo>
                  <a:pt x="40347" y="67326"/>
                </a:lnTo>
                <a:lnTo>
                  <a:pt x="51191" y="62757"/>
                </a:lnTo>
                <a:lnTo>
                  <a:pt x="59662" y="53802"/>
                </a:lnTo>
                <a:lnTo>
                  <a:pt x="64892" y="40499"/>
                </a:lnTo>
                <a:lnTo>
                  <a:pt x="66012" y="22883"/>
                </a:lnTo>
                <a:lnTo>
                  <a:pt x="58949" y="11032"/>
                </a:lnTo>
                <a:lnTo>
                  <a:pt x="47812" y="2973"/>
                </a:lnTo>
                <a:lnTo>
                  <a:pt x="33890" y="0"/>
                </a:lnTo>
                <a:close/>
              </a:path>
            </a:pathLst>
          </a:custGeom>
          <a:solidFill>
            <a:srgbClr val="FFD10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8130365" y="5334312"/>
            <a:ext cx="431165" cy="431165"/>
          </a:xfrm>
          <a:custGeom>
            <a:avLst/>
            <a:gdLst/>
            <a:ahLst/>
            <a:cxnLst/>
            <a:rect l="l" t="t" r="r" b="b"/>
            <a:pathLst>
              <a:path w="431165" h="431164">
                <a:moveTo>
                  <a:pt x="215417" y="0"/>
                </a:moveTo>
                <a:lnTo>
                  <a:pt x="163711" y="6270"/>
                </a:lnTo>
                <a:lnTo>
                  <a:pt x="116503" y="24077"/>
                </a:lnTo>
                <a:lnTo>
                  <a:pt x="75303" y="51912"/>
                </a:lnTo>
                <a:lnTo>
                  <a:pt x="41617" y="88267"/>
                </a:lnTo>
                <a:lnTo>
                  <a:pt x="16955" y="131636"/>
                </a:lnTo>
                <a:lnTo>
                  <a:pt x="2824" y="180509"/>
                </a:lnTo>
                <a:lnTo>
                  <a:pt x="0" y="215404"/>
                </a:lnTo>
                <a:lnTo>
                  <a:pt x="715" y="233046"/>
                </a:lnTo>
                <a:lnTo>
                  <a:pt x="11000" y="283420"/>
                </a:lnTo>
                <a:lnTo>
                  <a:pt x="32319" y="328793"/>
                </a:lnTo>
                <a:lnTo>
                  <a:pt x="63165" y="367657"/>
                </a:lnTo>
                <a:lnTo>
                  <a:pt x="102028" y="398502"/>
                </a:lnTo>
                <a:lnTo>
                  <a:pt x="147401" y="419821"/>
                </a:lnTo>
                <a:lnTo>
                  <a:pt x="197775" y="430106"/>
                </a:lnTo>
                <a:lnTo>
                  <a:pt x="215417" y="430822"/>
                </a:lnTo>
                <a:lnTo>
                  <a:pt x="233057" y="430106"/>
                </a:lnTo>
                <a:lnTo>
                  <a:pt x="283427" y="419821"/>
                </a:lnTo>
                <a:lnTo>
                  <a:pt x="328797" y="398502"/>
                </a:lnTo>
                <a:lnTo>
                  <a:pt x="367658" y="367657"/>
                </a:lnTo>
                <a:lnTo>
                  <a:pt x="398503" y="328793"/>
                </a:lnTo>
                <a:lnTo>
                  <a:pt x="419821" y="283420"/>
                </a:lnTo>
                <a:lnTo>
                  <a:pt x="430106" y="233046"/>
                </a:lnTo>
                <a:lnTo>
                  <a:pt x="430822" y="215404"/>
                </a:lnTo>
                <a:lnTo>
                  <a:pt x="430106" y="197762"/>
                </a:lnTo>
                <a:lnTo>
                  <a:pt x="419821" y="147389"/>
                </a:lnTo>
                <a:lnTo>
                  <a:pt x="398503" y="102019"/>
                </a:lnTo>
                <a:lnTo>
                  <a:pt x="367658" y="63158"/>
                </a:lnTo>
                <a:lnTo>
                  <a:pt x="328797" y="32315"/>
                </a:lnTo>
                <a:lnTo>
                  <a:pt x="283427" y="10998"/>
                </a:lnTo>
                <a:lnTo>
                  <a:pt x="233057" y="715"/>
                </a:lnTo>
                <a:lnTo>
                  <a:pt x="2154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8049269" y="5253210"/>
            <a:ext cx="593090" cy="593090"/>
          </a:xfrm>
          <a:custGeom>
            <a:avLst/>
            <a:gdLst/>
            <a:ahLst/>
            <a:cxnLst/>
            <a:rect l="l" t="t" r="r" b="b"/>
            <a:pathLst>
              <a:path w="593090" h="593089">
                <a:moveTo>
                  <a:pt x="296506" y="0"/>
                </a:moveTo>
                <a:lnTo>
                  <a:pt x="248412" y="3880"/>
                </a:lnTo>
                <a:lnTo>
                  <a:pt x="202788" y="15116"/>
                </a:lnTo>
                <a:lnTo>
                  <a:pt x="160245" y="33096"/>
                </a:lnTo>
                <a:lnTo>
                  <a:pt x="121394" y="57209"/>
                </a:lnTo>
                <a:lnTo>
                  <a:pt x="86845" y="86845"/>
                </a:lnTo>
                <a:lnTo>
                  <a:pt x="57209" y="121394"/>
                </a:lnTo>
                <a:lnTo>
                  <a:pt x="33096" y="160245"/>
                </a:lnTo>
                <a:lnTo>
                  <a:pt x="15116" y="202788"/>
                </a:lnTo>
                <a:lnTo>
                  <a:pt x="3880" y="248412"/>
                </a:lnTo>
                <a:lnTo>
                  <a:pt x="0" y="296506"/>
                </a:lnTo>
                <a:lnTo>
                  <a:pt x="982" y="320824"/>
                </a:lnTo>
                <a:lnTo>
                  <a:pt x="8617" y="367760"/>
                </a:lnTo>
                <a:lnTo>
                  <a:pt x="23301" y="411919"/>
                </a:lnTo>
                <a:lnTo>
                  <a:pt x="44424" y="452692"/>
                </a:lnTo>
                <a:lnTo>
                  <a:pt x="71375" y="489469"/>
                </a:lnTo>
                <a:lnTo>
                  <a:pt x="103544" y="521638"/>
                </a:lnTo>
                <a:lnTo>
                  <a:pt x="140320" y="548589"/>
                </a:lnTo>
                <a:lnTo>
                  <a:pt x="181094" y="569712"/>
                </a:lnTo>
                <a:lnTo>
                  <a:pt x="225253" y="584396"/>
                </a:lnTo>
                <a:lnTo>
                  <a:pt x="272189" y="592030"/>
                </a:lnTo>
                <a:lnTo>
                  <a:pt x="296506" y="593013"/>
                </a:lnTo>
                <a:lnTo>
                  <a:pt x="320824" y="592030"/>
                </a:lnTo>
                <a:lnTo>
                  <a:pt x="367760" y="584396"/>
                </a:lnTo>
                <a:lnTo>
                  <a:pt x="411919" y="569712"/>
                </a:lnTo>
                <a:lnTo>
                  <a:pt x="452692" y="548589"/>
                </a:lnTo>
                <a:lnTo>
                  <a:pt x="476169" y="532193"/>
                </a:lnTo>
                <a:lnTo>
                  <a:pt x="296506" y="532193"/>
                </a:lnTo>
                <a:lnTo>
                  <a:pt x="277204" y="531410"/>
                </a:lnTo>
                <a:lnTo>
                  <a:pt x="222091" y="520158"/>
                </a:lnTo>
                <a:lnTo>
                  <a:pt x="172449" y="496832"/>
                </a:lnTo>
                <a:lnTo>
                  <a:pt x="129928" y="463084"/>
                </a:lnTo>
                <a:lnTo>
                  <a:pt x="96181" y="420564"/>
                </a:lnTo>
                <a:lnTo>
                  <a:pt x="72855" y="370922"/>
                </a:lnTo>
                <a:lnTo>
                  <a:pt x="61603" y="315808"/>
                </a:lnTo>
                <a:lnTo>
                  <a:pt x="60820" y="296506"/>
                </a:lnTo>
                <a:lnTo>
                  <a:pt x="61603" y="277204"/>
                </a:lnTo>
                <a:lnTo>
                  <a:pt x="72855" y="222091"/>
                </a:lnTo>
                <a:lnTo>
                  <a:pt x="96181" y="172449"/>
                </a:lnTo>
                <a:lnTo>
                  <a:pt x="129928" y="129928"/>
                </a:lnTo>
                <a:lnTo>
                  <a:pt x="172449" y="96181"/>
                </a:lnTo>
                <a:lnTo>
                  <a:pt x="222091" y="72855"/>
                </a:lnTo>
                <a:lnTo>
                  <a:pt x="277204" y="61603"/>
                </a:lnTo>
                <a:lnTo>
                  <a:pt x="296506" y="60820"/>
                </a:lnTo>
                <a:lnTo>
                  <a:pt x="476169" y="60820"/>
                </a:lnTo>
                <a:lnTo>
                  <a:pt x="471618" y="57209"/>
                </a:lnTo>
                <a:lnTo>
                  <a:pt x="432767" y="33096"/>
                </a:lnTo>
                <a:lnTo>
                  <a:pt x="390225" y="15116"/>
                </a:lnTo>
                <a:lnTo>
                  <a:pt x="344601" y="3880"/>
                </a:lnTo>
                <a:lnTo>
                  <a:pt x="320824" y="982"/>
                </a:lnTo>
                <a:lnTo>
                  <a:pt x="296506" y="0"/>
                </a:lnTo>
                <a:close/>
              </a:path>
              <a:path w="593090" h="593089">
                <a:moveTo>
                  <a:pt x="476169" y="60820"/>
                </a:moveTo>
                <a:lnTo>
                  <a:pt x="296506" y="60820"/>
                </a:lnTo>
                <a:lnTo>
                  <a:pt x="315808" y="61603"/>
                </a:lnTo>
                <a:lnTo>
                  <a:pt x="334686" y="63910"/>
                </a:lnTo>
                <a:lnTo>
                  <a:pt x="388159" y="79370"/>
                </a:lnTo>
                <a:lnTo>
                  <a:pt x="435610" y="106353"/>
                </a:lnTo>
                <a:lnTo>
                  <a:pt x="475390" y="143209"/>
                </a:lnTo>
                <a:lnTo>
                  <a:pt x="505847" y="188286"/>
                </a:lnTo>
                <a:lnTo>
                  <a:pt x="525331" y="239935"/>
                </a:lnTo>
                <a:lnTo>
                  <a:pt x="532193" y="296506"/>
                </a:lnTo>
                <a:lnTo>
                  <a:pt x="531410" y="315808"/>
                </a:lnTo>
                <a:lnTo>
                  <a:pt x="520158" y="370922"/>
                </a:lnTo>
                <a:lnTo>
                  <a:pt x="496832" y="420564"/>
                </a:lnTo>
                <a:lnTo>
                  <a:pt x="463084" y="463084"/>
                </a:lnTo>
                <a:lnTo>
                  <a:pt x="420564" y="496832"/>
                </a:lnTo>
                <a:lnTo>
                  <a:pt x="370922" y="520158"/>
                </a:lnTo>
                <a:lnTo>
                  <a:pt x="315808" y="531410"/>
                </a:lnTo>
                <a:lnTo>
                  <a:pt x="296506" y="532193"/>
                </a:lnTo>
                <a:lnTo>
                  <a:pt x="476169" y="532193"/>
                </a:lnTo>
                <a:lnTo>
                  <a:pt x="506168" y="506168"/>
                </a:lnTo>
                <a:lnTo>
                  <a:pt x="535804" y="471618"/>
                </a:lnTo>
                <a:lnTo>
                  <a:pt x="559917" y="432767"/>
                </a:lnTo>
                <a:lnTo>
                  <a:pt x="577897" y="390225"/>
                </a:lnTo>
                <a:lnTo>
                  <a:pt x="589132" y="344601"/>
                </a:lnTo>
                <a:lnTo>
                  <a:pt x="593013" y="296506"/>
                </a:lnTo>
                <a:lnTo>
                  <a:pt x="592030" y="272189"/>
                </a:lnTo>
                <a:lnTo>
                  <a:pt x="584396" y="225253"/>
                </a:lnTo>
                <a:lnTo>
                  <a:pt x="569712" y="181094"/>
                </a:lnTo>
                <a:lnTo>
                  <a:pt x="548589" y="140320"/>
                </a:lnTo>
                <a:lnTo>
                  <a:pt x="521638" y="103544"/>
                </a:lnTo>
                <a:lnTo>
                  <a:pt x="489469" y="71375"/>
                </a:lnTo>
                <a:lnTo>
                  <a:pt x="476169" y="6082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8143019" y="6452704"/>
            <a:ext cx="451484" cy="451484"/>
          </a:xfrm>
          <a:custGeom>
            <a:avLst/>
            <a:gdLst/>
            <a:ahLst/>
            <a:cxnLst/>
            <a:rect l="l" t="t" r="r" b="b"/>
            <a:pathLst>
              <a:path w="451484" h="451484">
                <a:moveTo>
                  <a:pt x="45013" y="0"/>
                </a:moveTo>
                <a:lnTo>
                  <a:pt x="8736" y="18335"/>
                </a:lnTo>
                <a:lnTo>
                  <a:pt x="0" y="44771"/>
                </a:lnTo>
                <a:lnTo>
                  <a:pt x="20" y="406349"/>
                </a:lnTo>
                <a:lnTo>
                  <a:pt x="18338" y="442436"/>
                </a:lnTo>
                <a:lnTo>
                  <a:pt x="44824" y="451179"/>
                </a:lnTo>
                <a:lnTo>
                  <a:pt x="406191" y="451179"/>
                </a:lnTo>
                <a:lnTo>
                  <a:pt x="442453" y="432836"/>
                </a:lnTo>
                <a:lnTo>
                  <a:pt x="451197" y="406349"/>
                </a:lnTo>
                <a:lnTo>
                  <a:pt x="451161" y="44771"/>
                </a:lnTo>
                <a:lnTo>
                  <a:pt x="432844" y="8732"/>
                </a:lnTo>
                <a:lnTo>
                  <a:pt x="45013" y="0"/>
                </a:lnTo>
                <a:close/>
              </a:path>
            </a:pathLst>
          </a:custGeom>
          <a:solidFill>
            <a:srgbClr val="F2E0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8189086" y="6878066"/>
            <a:ext cx="16954" cy="258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8536393" y="6846722"/>
            <a:ext cx="20942" cy="571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8201192" y="6599032"/>
            <a:ext cx="354330" cy="230504"/>
          </a:xfrm>
          <a:custGeom>
            <a:avLst/>
            <a:gdLst/>
            <a:ahLst/>
            <a:cxnLst/>
            <a:rect l="l" t="t" r="r" b="b"/>
            <a:pathLst>
              <a:path w="354329" h="230504">
                <a:moveTo>
                  <a:pt x="168770" y="0"/>
                </a:moveTo>
                <a:lnTo>
                  <a:pt x="114436" y="6452"/>
                </a:lnTo>
                <a:lnTo>
                  <a:pt x="72992" y="23964"/>
                </a:lnTo>
                <a:lnTo>
                  <a:pt x="42748" y="49772"/>
                </a:lnTo>
                <a:lnTo>
                  <a:pt x="14688" y="97989"/>
                </a:lnTo>
                <a:lnTo>
                  <a:pt x="2330" y="149317"/>
                </a:lnTo>
                <a:lnTo>
                  <a:pt x="0" y="180656"/>
                </a:lnTo>
                <a:lnTo>
                  <a:pt x="92" y="197563"/>
                </a:lnTo>
                <a:lnTo>
                  <a:pt x="2793" y="230428"/>
                </a:lnTo>
                <a:lnTo>
                  <a:pt x="21526" y="230428"/>
                </a:lnTo>
                <a:lnTo>
                  <a:pt x="22402" y="215379"/>
                </a:lnTo>
                <a:lnTo>
                  <a:pt x="335658" y="215379"/>
                </a:lnTo>
                <a:lnTo>
                  <a:pt x="343733" y="167982"/>
                </a:lnTo>
                <a:lnTo>
                  <a:pt x="351024" y="117979"/>
                </a:lnTo>
                <a:lnTo>
                  <a:pt x="353932" y="79037"/>
                </a:lnTo>
                <a:lnTo>
                  <a:pt x="353434" y="63281"/>
                </a:lnTo>
                <a:lnTo>
                  <a:pt x="335558" y="20997"/>
                </a:lnTo>
                <a:lnTo>
                  <a:pt x="286351" y="3600"/>
                </a:lnTo>
                <a:lnTo>
                  <a:pt x="247534" y="777"/>
                </a:lnTo>
                <a:lnTo>
                  <a:pt x="224141" y="230"/>
                </a:lnTo>
                <a:lnTo>
                  <a:pt x="168770" y="0"/>
                </a:lnTo>
                <a:close/>
              </a:path>
              <a:path w="354329" h="230504">
                <a:moveTo>
                  <a:pt x="335658" y="215379"/>
                </a:moveTo>
                <a:lnTo>
                  <a:pt x="22402" y="215379"/>
                </a:lnTo>
                <a:lnTo>
                  <a:pt x="26390" y="230428"/>
                </a:lnTo>
                <a:lnTo>
                  <a:pt x="333044" y="230428"/>
                </a:lnTo>
                <a:lnTo>
                  <a:pt x="335658" y="215379"/>
                </a:lnTo>
                <a:close/>
              </a:path>
            </a:pathLst>
          </a:custGeom>
          <a:solidFill>
            <a:srgbClr val="3B24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8167287" y="6844859"/>
            <a:ext cx="38735" cy="36830"/>
          </a:xfrm>
          <a:custGeom>
            <a:avLst/>
            <a:gdLst/>
            <a:ahLst/>
            <a:cxnLst/>
            <a:rect l="l" t="t" r="r" b="b"/>
            <a:pathLst>
              <a:path w="38734" h="36829">
                <a:moveTo>
                  <a:pt x="22571" y="0"/>
                </a:moveTo>
                <a:lnTo>
                  <a:pt x="7681" y="3899"/>
                </a:lnTo>
                <a:lnTo>
                  <a:pt x="441" y="14171"/>
                </a:lnTo>
                <a:lnTo>
                  <a:pt x="0" y="18063"/>
                </a:lnTo>
                <a:lnTo>
                  <a:pt x="5176" y="30576"/>
                </a:lnTo>
                <a:lnTo>
                  <a:pt x="17837" y="36353"/>
                </a:lnTo>
                <a:lnTo>
                  <a:pt x="31753" y="31807"/>
                </a:lnTo>
                <a:lnTo>
                  <a:pt x="38324" y="20498"/>
                </a:lnTo>
                <a:lnTo>
                  <a:pt x="33893" y="6609"/>
                </a:lnTo>
                <a:lnTo>
                  <a:pt x="22571" y="0"/>
                </a:lnTo>
                <a:close/>
              </a:path>
            </a:pathLst>
          </a:custGeom>
          <a:solidFill>
            <a:srgbClr val="D9B06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8190393" y="6706654"/>
            <a:ext cx="363855" cy="197485"/>
          </a:xfrm>
          <a:custGeom>
            <a:avLst/>
            <a:gdLst/>
            <a:ahLst/>
            <a:cxnLst/>
            <a:rect l="l" t="t" r="r" b="b"/>
            <a:pathLst>
              <a:path w="363854" h="197484">
                <a:moveTo>
                  <a:pt x="52811" y="0"/>
                </a:moveTo>
                <a:lnTo>
                  <a:pt x="54416" y="21367"/>
                </a:lnTo>
                <a:lnTo>
                  <a:pt x="55507" y="38800"/>
                </a:lnTo>
                <a:lnTo>
                  <a:pt x="55959" y="53714"/>
                </a:lnTo>
                <a:lnTo>
                  <a:pt x="55570" y="66251"/>
                </a:lnTo>
                <a:lnTo>
                  <a:pt x="41899" y="101816"/>
                </a:lnTo>
                <a:lnTo>
                  <a:pt x="0" y="136115"/>
                </a:lnTo>
                <a:lnTo>
                  <a:pt x="411" y="139905"/>
                </a:lnTo>
                <a:lnTo>
                  <a:pt x="12313" y="182799"/>
                </a:lnTo>
                <a:lnTo>
                  <a:pt x="18227" y="197230"/>
                </a:lnTo>
                <a:lnTo>
                  <a:pt x="345934" y="197230"/>
                </a:lnTo>
                <a:lnTo>
                  <a:pt x="361814" y="154013"/>
                </a:lnTo>
                <a:lnTo>
                  <a:pt x="363646" y="147230"/>
                </a:lnTo>
                <a:lnTo>
                  <a:pt x="325401" y="138689"/>
                </a:lnTo>
                <a:lnTo>
                  <a:pt x="290338" y="129692"/>
                </a:lnTo>
                <a:lnTo>
                  <a:pt x="229227" y="110719"/>
                </a:lnTo>
                <a:lnTo>
                  <a:pt x="179260" y="91082"/>
                </a:lnTo>
                <a:lnTo>
                  <a:pt x="139379" y="71556"/>
                </a:lnTo>
                <a:lnTo>
                  <a:pt x="96162" y="44163"/>
                </a:lnTo>
                <a:lnTo>
                  <a:pt x="63992" y="15241"/>
                </a:lnTo>
                <a:lnTo>
                  <a:pt x="53170" y="674"/>
                </a:lnTo>
                <a:lnTo>
                  <a:pt x="52811" y="0"/>
                </a:lnTo>
                <a:close/>
              </a:path>
            </a:pathLst>
          </a:custGeom>
          <a:solidFill>
            <a:srgbClr val="D9B06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8181325" y="6599026"/>
            <a:ext cx="381000" cy="251460"/>
          </a:xfrm>
          <a:custGeom>
            <a:avLst/>
            <a:gdLst/>
            <a:ahLst/>
            <a:cxnLst/>
            <a:rect l="l" t="t" r="r" b="b"/>
            <a:pathLst>
              <a:path w="381000" h="251459">
                <a:moveTo>
                  <a:pt x="368412" y="107682"/>
                </a:moveTo>
                <a:lnTo>
                  <a:pt x="61877" y="107682"/>
                </a:lnTo>
                <a:lnTo>
                  <a:pt x="68323" y="120805"/>
                </a:lnTo>
                <a:lnTo>
                  <a:pt x="92041" y="161654"/>
                </a:lnTo>
                <a:lnTo>
                  <a:pt x="123670" y="189050"/>
                </a:lnTo>
                <a:lnTo>
                  <a:pt x="161584" y="204915"/>
                </a:lnTo>
                <a:lnTo>
                  <a:pt x="218718" y="220006"/>
                </a:lnTo>
                <a:lnTo>
                  <a:pt x="270510" y="231053"/>
                </a:lnTo>
                <a:lnTo>
                  <a:pt x="373594" y="251294"/>
                </a:lnTo>
                <a:lnTo>
                  <a:pt x="374687" y="246748"/>
                </a:lnTo>
                <a:lnTo>
                  <a:pt x="375205" y="243916"/>
                </a:lnTo>
                <a:lnTo>
                  <a:pt x="377339" y="231053"/>
                </a:lnTo>
                <a:lnTo>
                  <a:pt x="379007" y="218695"/>
                </a:lnTo>
                <a:lnTo>
                  <a:pt x="380757" y="188829"/>
                </a:lnTo>
                <a:lnTo>
                  <a:pt x="379914" y="161800"/>
                </a:lnTo>
                <a:lnTo>
                  <a:pt x="376714" y="137469"/>
                </a:lnTo>
                <a:lnTo>
                  <a:pt x="371374" y="115640"/>
                </a:lnTo>
                <a:lnTo>
                  <a:pt x="368412" y="107682"/>
                </a:lnTo>
                <a:close/>
              </a:path>
              <a:path w="381000" h="251459">
                <a:moveTo>
                  <a:pt x="190714" y="0"/>
                </a:moveTo>
                <a:lnTo>
                  <a:pt x="140755" y="4501"/>
                </a:lnTo>
                <a:lnTo>
                  <a:pt x="96543" y="18108"/>
                </a:lnTo>
                <a:lnTo>
                  <a:pt x="53664" y="44571"/>
                </a:lnTo>
                <a:lnTo>
                  <a:pt x="26785" y="75444"/>
                </a:lnTo>
                <a:lnTo>
                  <a:pt x="7867" y="117784"/>
                </a:lnTo>
                <a:lnTo>
                  <a:pt x="0" y="173408"/>
                </a:lnTo>
                <a:lnTo>
                  <a:pt x="367" y="195215"/>
                </a:lnTo>
                <a:lnTo>
                  <a:pt x="2420" y="218767"/>
                </a:lnTo>
                <a:lnTo>
                  <a:pt x="6272" y="244132"/>
                </a:lnTo>
                <a:lnTo>
                  <a:pt x="6564" y="245554"/>
                </a:lnTo>
                <a:lnTo>
                  <a:pt x="20597" y="233508"/>
                </a:lnTo>
                <a:lnTo>
                  <a:pt x="48324" y="190505"/>
                </a:lnTo>
                <a:lnTo>
                  <a:pt x="59862" y="147014"/>
                </a:lnTo>
                <a:lnTo>
                  <a:pt x="61877" y="107682"/>
                </a:lnTo>
                <a:lnTo>
                  <a:pt x="368412" y="107682"/>
                </a:lnTo>
                <a:lnTo>
                  <a:pt x="345072" y="64295"/>
                </a:lnTo>
                <a:lnTo>
                  <a:pt x="308172" y="30832"/>
                </a:lnTo>
                <a:lnTo>
                  <a:pt x="267077" y="11501"/>
                </a:lnTo>
                <a:lnTo>
                  <a:pt x="228166" y="2501"/>
                </a:lnTo>
                <a:lnTo>
                  <a:pt x="197823" y="30"/>
                </a:lnTo>
                <a:lnTo>
                  <a:pt x="190714" y="0"/>
                </a:lnTo>
                <a:close/>
              </a:path>
            </a:pathLst>
          </a:custGeom>
          <a:solidFill>
            <a:srgbClr val="7A543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8275170" y="6839736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5" h="37465">
                <a:moveTo>
                  <a:pt x="16166" y="0"/>
                </a:moveTo>
                <a:lnTo>
                  <a:pt x="4621" y="6334"/>
                </a:lnTo>
                <a:lnTo>
                  <a:pt x="0" y="20081"/>
                </a:lnTo>
                <a:lnTo>
                  <a:pt x="6062" y="32036"/>
                </a:lnTo>
                <a:lnTo>
                  <a:pt x="19402" y="36893"/>
                </a:lnTo>
                <a:lnTo>
                  <a:pt x="31873" y="31178"/>
                </a:lnTo>
                <a:lnTo>
                  <a:pt x="36994" y="18387"/>
                </a:lnTo>
                <a:lnTo>
                  <a:pt x="36787" y="15618"/>
                </a:lnTo>
                <a:lnTo>
                  <a:pt x="30237" y="4415"/>
                </a:lnTo>
                <a:lnTo>
                  <a:pt x="16166" y="0"/>
                </a:lnTo>
                <a:close/>
              </a:path>
            </a:pathLst>
          </a:custGeom>
          <a:solidFill>
            <a:srgbClr val="21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8257514" y="6827153"/>
            <a:ext cx="65405" cy="31115"/>
          </a:xfrm>
          <a:custGeom>
            <a:avLst/>
            <a:gdLst/>
            <a:ahLst/>
            <a:cxnLst/>
            <a:rect l="l" t="t" r="r" b="b"/>
            <a:pathLst>
              <a:path w="65404" h="31115">
                <a:moveTo>
                  <a:pt x="0" y="30971"/>
                </a:moveTo>
                <a:lnTo>
                  <a:pt x="12172" y="18252"/>
                </a:lnTo>
                <a:lnTo>
                  <a:pt x="21864" y="8851"/>
                </a:lnTo>
                <a:lnTo>
                  <a:pt x="29740" y="2767"/>
                </a:lnTo>
                <a:lnTo>
                  <a:pt x="36467" y="0"/>
                </a:lnTo>
                <a:lnTo>
                  <a:pt x="42710" y="550"/>
                </a:lnTo>
                <a:lnTo>
                  <a:pt x="49133" y="4417"/>
                </a:lnTo>
                <a:lnTo>
                  <a:pt x="56402" y="11601"/>
                </a:lnTo>
                <a:lnTo>
                  <a:pt x="65183" y="22103"/>
                </a:lnTo>
              </a:path>
            </a:pathLst>
          </a:custGeom>
          <a:ln w="17221">
            <a:solidFill>
              <a:srgbClr val="21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8431737" y="6839736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5" h="37465">
                <a:moveTo>
                  <a:pt x="20827" y="0"/>
                </a:moveTo>
                <a:lnTo>
                  <a:pt x="6761" y="4416"/>
                </a:lnTo>
                <a:lnTo>
                  <a:pt x="207" y="15619"/>
                </a:lnTo>
                <a:lnTo>
                  <a:pt x="0" y="18387"/>
                </a:lnTo>
                <a:lnTo>
                  <a:pt x="5125" y="31178"/>
                </a:lnTo>
                <a:lnTo>
                  <a:pt x="17593" y="36893"/>
                </a:lnTo>
                <a:lnTo>
                  <a:pt x="30933" y="32036"/>
                </a:lnTo>
                <a:lnTo>
                  <a:pt x="36994" y="20080"/>
                </a:lnTo>
                <a:lnTo>
                  <a:pt x="32373" y="6333"/>
                </a:lnTo>
                <a:lnTo>
                  <a:pt x="20827" y="0"/>
                </a:lnTo>
                <a:close/>
              </a:path>
            </a:pathLst>
          </a:custGeom>
          <a:solidFill>
            <a:srgbClr val="21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8181388" y="6599008"/>
            <a:ext cx="381354" cy="25130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8421203" y="6827153"/>
            <a:ext cx="65405" cy="31115"/>
          </a:xfrm>
          <a:custGeom>
            <a:avLst/>
            <a:gdLst/>
            <a:ahLst/>
            <a:cxnLst/>
            <a:rect l="l" t="t" r="r" b="b"/>
            <a:pathLst>
              <a:path w="65404" h="31115">
                <a:moveTo>
                  <a:pt x="65183" y="30971"/>
                </a:moveTo>
                <a:lnTo>
                  <a:pt x="53011" y="18252"/>
                </a:lnTo>
                <a:lnTo>
                  <a:pt x="43319" y="8851"/>
                </a:lnTo>
                <a:lnTo>
                  <a:pt x="35443" y="2767"/>
                </a:lnTo>
                <a:lnTo>
                  <a:pt x="28716" y="0"/>
                </a:lnTo>
                <a:lnTo>
                  <a:pt x="22473" y="550"/>
                </a:lnTo>
                <a:lnTo>
                  <a:pt x="16050" y="4417"/>
                </a:lnTo>
                <a:lnTo>
                  <a:pt x="8780" y="11601"/>
                </a:lnTo>
                <a:lnTo>
                  <a:pt x="0" y="22103"/>
                </a:lnTo>
              </a:path>
            </a:pathLst>
          </a:custGeom>
          <a:ln w="17221">
            <a:solidFill>
              <a:srgbClr val="21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8539736" y="6844861"/>
            <a:ext cx="38735" cy="36830"/>
          </a:xfrm>
          <a:custGeom>
            <a:avLst/>
            <a:gdLst/>
            <a:ahLst/>
            <a:cxnLst/>
            <a:rect l="l" t="t" r="r" b="b"/>
            <a:pathLst>
              <a:path w="38734" h="36829">
                <a:moveTo>
                  <a:pt x="22570" y="0"/>
                </a:moveTo>
                <a:lnTo>
                  <a:pt x="7681" y="3898"/>
                </a:lnTo>
                <a:lnTo>
                  <a:pt x="441" y="14170"/>
                </a:lnTo>
                <a:lnTo>
                  <a:pt x="0" y="18062"/>
                </a:lnTo>
                <a:lnTo>
                  <a:pt x="5178" y="30578"/>
                </a:lnTo>
                <a:lnTo>
                  <a:pt x="17837" y="36353"/>
                </a:lnTo>
                <a:lnTo>
                  <a:pt x="31753" y="31806"/>
                </a:lnTo>
                <a:lnTo>
                  <a:pt x="38324" y="20496"/>
                </a:lnTo>
                <a:lnTo>
                  <a:pt x="33895" y="6611"/>
                </a:lnTo>
                <a:lnTo>
                  <a:pt x="22570" y="0"/>
                </a:lnTo>
                <a:close/>
              </a:path>
            </a:pathLst>
          </a:custGeom>
          <a:solidFill>
            <a:srgbClr val="D9B06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8199624" y="6799710"/>
            <a:ext cx="342265" cy="104775"/>
          </a:xfrm>
          <a:custGeom>
            <a:avLst/>
            <a:gdLst/>
            <a:ahLst/>
            <a:cxnLst/>
            <a:rect l="l" t="t" r="r" b="b"/>
            <a:pathLst>
              <a:path w="342265" h="104775">
                <a:moveTo>
                  <a:pt x="75374" y="12"/>
                </a:moveTo>
                <a:lnTo>
                  <a:pt x="35217" y="3029"/>
                </a:lnTo>
                <a:lnTo>
                  <a:pt x="0" y="12217"/>
                </a:lnTo>
                <a:lnTo>
                  <a:pt x="901" y="32575"/>
                </a:lnTo>
                <a:lnTo>
                  <a:pt x="2095" y="35712"/>
                </a:lnTo>
                <a:lnTo>
                  <a:pt x="4953" y="39319"/>
                </a:lnTo>
                <a:lnTo>
                  <a:pt x="6350" y="46380"/>
                </a:lnTo>
                <a:lnTo>
                  <a:pt x="20256" y="84510"/>
                </a:lnTo>
                <a:lnTo>
                  <a:pt x="57010" y="104173"/>
                </a:lnTo>
                <a:lnTo>
                  <a:pt x="100364" y="104173"/>
                </a:lnTo>
                <a:lnTo>
                  <a:pt x="109561" y="102270"/>
                </a:lnTo>
                <a:lnTo>
                  <a:pt x="120522" y="97966"/>
                </a:lnTo>
                <a:lnTo>
                  <a:pt x="122056" y="97040"/>
                </a:lnTo>
                <a:lnTo>
                  <a:pt x="81013" y="97040"/>
                </a:lnTo>
                <a:lnTo>
                  <a:pt x="79032" y="96824"/>
                </a:lnTo>
                <a:lnTo>
                  <a:pt x="36097" y="85831"/>
                </a:lnTo>
                <a:lnTo>
                  <a:pt x="23083" y="44238"/>
                </a:lnTo>
                <a:lnTo>
                  <a:pt x="29108" y="28002"/>
                </a:lnTo>
                <a:lnTo>
                  <a:pt x="41434" y="18075"/>
                </a:lnTo>
                <a:lnTo>
                  <a:pt x="56363" y="12923"/>
                </a:lnTo>
                <a:lnTo>
                  <a:pt x="70197" y="11010"/>
                </a:lnTo>
                <a:lnTo>
                  <a:pt x="79238" y="10802"/>
                </a:lnTo>
                <a:lnTo>
                  <a:pt x="157298" y="10802"/>
                </a:lnTo>
                <a:lnTo>
                  <a:pt x="146379" y="9206"/>
                </a:lnTo>
                <a:lnTo>
                  <a:pt x="99445" y="1063"/>
                </a:lnTo>
                <a:lnTo>
                  <a:pt x="79851" y="20"/>
                </a:lnTo>
                <a:lnTo>
                  <a:pt x="75374" y="12"/>
                </a:lnTo>
                <a:close/>
              </a:path>
              <a:path w="342265" h="104775">
                <a:moveTo>
                  <a:pt x="196485" y="37426"/>
                </a:moveTo>
                <a:lnTo>
                  <a:pt x="174193" y="37426"/>
                </a:lnTo>
                <a:lnTo>
                  <a:pt x="180568" y="38099"/>
                </a:lnTo>
                <a:lnTo>
                  <a:pt x="182270" y="44348"/>
                </a:lnTo>
                <a:lnTo>
                  <a:pt x="207093" y="88723"/>
                </a:lnTo>
                <a:lnTo>
                  <a:pt x="241105" y="104173"/>
                </a:lnTo>
                <a:lnTo>
                  <a:pt x="285407" y="104173"/>
                </a:lnTo>
                <a:lnTo>
                  <a:pt x="293815" y="102662"/>
                </a:lnTo>
                <a:lnTo>
                  <a:pt x="305473" y="98495"/>
                </a:lnTo>
                <a:lnTo>
                  <a:pt x="307735" y="97040"/>
                </a:lnTo>
                <a:lnTo>
                  <a:pt x="257441" y="97040"/>
                </a:lnTo>
                <a:lnTo>
                  <a:pt x="236648" y="94503"/>
                </a:lnTo>
                <a:lnTo>
                  <a:pt x="203205" y="67113"/>
                </a:lnTo>
                <a:lnTo>
                  <a:pt x="196594" y="39319"/>
                </a:lnTo>
                <a:lnTo>
                  <a:pt x="196485" y="37426"/>
                </a:lnTo>
                <a:close/>
              </a:path>
              <a:path w="342265" h="104775">
                <a:moveTo>
                  <a:pt x="157298" y="10802"/>
                </a:moveTo>
                <a:lnTo>
                  <a:pt x="79238" y="10802"/>
                </a:lnTo>
                <a:lnTo>
                  <a:pt x="81432" y="10858"/>
                </a:lnTo>
                <a:lnTo>
                  <a:pt x="98704" y="11529"/>
                </a:lnTo>
                <a:lnTo>
                  <a:pt x="113322" y="13537"/>
                </a:lnTo>
                <a:lnTo>
                  <a:pt x="125254" y="16873"/>
                </a:lnTo>
                <a:lnTo>
                  <a:pt x="134467" y="21527"/>
                </a:lnTo>
                <a:lnTo>
                  <a:pt x="145465" y="32080"/>
                </a:lnTo>
                <a:lnTo>
                  <a:pt x="144945" y="42024"/>
                </a:lnTo>
                <a:lnTo>
                  <a:pt x="125957" y="83688"/>
                </a:lnTo>
                <a:lnTo>
                  <a:pt x="81013" y="97040"/>
                </a:lnTo>
                <a:lnTo>
                  <a:pt x="122056" y="97040"/>
                </a:lnTo>
                <a:lnTo>
                  <a:pt x="148645" y="69165"/>
                </a:lnTo>
                <a:lnTo>
                  <a:pt x="161099" y="38099"/>
                </a:lnTo>
                <a:lnTo>
                  <a:pt x="167487" y="37426"/>
                </a:lnTo>
                <a:lnTo>
                  <a:pt x="196485" y="37426"/>
                </a:lnTo>
                <a:lnTo>
                  <a:pt x="196215" y="32080"/>
                </a:lnTo>
                <a:lnTo>
                  <a:pt x="202399" y="25565"/>
                </a:lnTo>
                <a:lnTo>
                  <a:pt x="209690" y="19992"/>
                </a:lnTo>
                <a:lnTo>
                  <a:pt x="219723" y="15733"/>
                </a:lnTo>
                <a:lnTo>
                  <a:pt x="232464" y="12795"/>
                </a:lnTo>
                <a:lnTo>
                  <a:pt x="241072" y="11897"/>
                </a:lnTo>
                <a:lnTo>
                  <a:pt x="179347" y="11897"/>
                </a:lnTo>
                <a:lnTo>
                  <a:pt x="159203" y="11080"/>
                </a:lnTo>
                <a:lnTo>
                  <a:pt x="157298" y="10802"/>
                </a:lnTo>
                <a:close/>
              </a:path>
              <a:path w="342265" h="104775">
                <a:moveTo>
                  <a:pt x="341340" y="10706"/>
                </a:moveTo>
                <a:lnTo>
                  <a:pt x="267335" y="10706"/>
                </a:lnTo>
                <a:lnTo>
                  <a:pt x="279862" y="11236"/>
                </a:lnTo>
                <a:lnTo>
                  <a:pt x="294815" y="13586"/>
                </a:lnTo>
                <a:lnTo>
                  <a:pt x="308425" y="18897"/>
                </a:lnTo>
                <a:lnTo>
                  <a:pt x="316923" y="28309"/>
                </a:lnTo>
                <a:lnTo>
                  <a:pt x="317638" y="51935"/>
                </a:lnTo>
                <a:lnTo>
                  <a:pt x="314985" y="68442"/>
                </a:lnTo>
                <a:lnTo>
                  <a:pt x="275125" y="96272"/>
                </a:lnTo>
                <a:lnTo>
                  <a:pt x="262674" y="96824"/>
                </a:lnTo>
                <a:lnTo>
                  <a:pt x="260667" y="97040"/>
                </a:lnTo>
                <a:lnTo>
                  <a:pt x="307735" y="97040"/>
                </a:lnTo>
                <a:lnTo>
                  <a:pt x="314351" y="92787"/>
                </a:lnTo>
                <a:lnTo>
                  <a:pt x="335356" y="46215"/>
                </a:lnTo>
                <a:lnTo>
                  <a:pt x="336727" y="39319"/>
                </a:lnTo>
                <a:lnTo>
                  <a:pt x="339585" y="35712"/>
                </a:lnTo>
                <a:lnTo>
                  <a:pt x="340779" y="32575"/>
                </a:lnTo>
                <a:lnTo>
                  <a:pt x="341649" y="12923"/>
                </a:lnTo>
                <a:lnTo>
                  <a:pt x="341555" y="11529"/>
                </a:lnTo>
                <a:lnTo>
                  <a:pt x="341432" y="10858"/>
                </a:lnTo>
                <a:lnTo>
                  <a:pt x="341340" y="10706"/>
                </a:lnTo>
                <a:close/>
              </a:path>
              <a:path w="342265" h="104775">
                <a:moveTo>
                  <a:pt x="264566" y="0"/>
                </a:moveTo>
                <a:lnTo>
                  <a:pt x="218277" y="4070"/>
                </a:lnTo>
                <a:lnTo>
                  <a:pt x="194154" y="9515"/>
                </a:lnTo>
                <a:lnTo>
                  <a:pt x="179347" y="11897"/>
                </a:lnTo>
                <a:lnTo>
                  <a:pt x="241072" y="11897"/>
                </a:lnTo>
                <a:lnTo>
                  <a:pt x="247882" y="11187"/>
                </a:lnTo>
                <a:lnTo>
                  <a:pt x="260972" y="10858"/>
                </a:lnTo>
                <a:lnTo>
                  <a:pt x="263448" y="10706"/>
                </a:lnTo>
                <a:lnTo>
                  <a:pt x="341340" y="10706"/>
                </a:lnTo>
                <a:lnTo>
                  <a:pt x="338288" y="8602"/>
                </a:lnTo>
                <a:lnTo>
                  <a:pt x="331346" y="6589"/>
                </a:lnTo>
                <a:lnTo>
                  <a:pt x="320603" y="4719"/>
                </a:lnTo>
                <a:lnTo>
                  <a:pt x="306079" y="2993"/>
                </a:lnTo>
                <a:lnTo>
                  <a:pt x="287790" y="1415"/>
                </a:lnTo>
                <a:lnTo>
                  <a:pt x="264566" y="0"/>
                </a:lnTo>
                <a:close/>
              </a:path>
            </a:pathLst>
          </a:custGeom>
          <a:solidFill>
            <a:srgbClr val="241F2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8520992" y="6817745"/>
            <a:ext cx="13335" cy="6350"/>
          </a:xfrm>
          <a:custGeom>
            <a:avLst/>
            <a:gdLst/>
            <a:ahLst/>
            <a:cxnLst/>
            <a:rect l="l" t="t" r="r" b="b"/>
            <a:pathLst>
              <a:path w="13334" h="6350">
                <a:moveTo>
                  <a:pt x="9982" y="0"/>
                </a:moveTo>
                <a:lnTo>
                  <a:pt x="2882" y="0"/>
                </a:lnTo>
                <a:lnTo>
                  <a:pt x="0" y="1371"/>
                </a:lnTo>
                <a:lnTo>
                  <a:pt x="0" y="4749"/>
                </a:lnTo>
                <a:lnTo>
                  <a:pt x="2882" y="6121"/>
                </a:lnTo>
                <a:lnTo>
                  <a:pt x="9982" y="6121"/>
                </a:lnTo>
                <a:lnTo>
                  <a:pt x="12865" y="4749"/>
                </a:lnTo>
                <a:lnTo>
                  <a:pt x="12865" y="1371"/>
                </a:lnTo>
                <a:lnTo>
                  <a:pt x="99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8207064" y="6817745"/>
            <a:ext cx="13335" cy="6350"/>
          </a:xfrm>
          <a:custGeom>
            <a:avLst/>
            <a:gdLst/>
            <a:ahLst/>
            <a:cxnLst/>
            <a:rect l="l" t="t" r="r" b="b"/>
            <a:pathLst>
              <a:path w="13334" h="6350">
                <a:moveTo>
                  <a:pt x="9982" y="0"/>
                </a:moveTo>
                <a:lnTo>
                  <a:pt x="2882" y="0"/>
                </a:lnTo>
                <a:lnTo>
                  <a:pt x="0" y="1371"/>
                </a:lnTo>
                <a:lnTo>
                  <a:pt x="0" y="4749"/>
                </a:lnTo>
                <a:lnTo>
                  <a:pt x="2882" y="6121"/>
                </a:lnTo>
                <a:lnTo>
                  <a:pt x="9982" y="6121"/>
                </a:lnTo>
                <a:lnTo>
                  <a:pt x="12865" y="4749"/>
                </a:lnTo>
                <a:lnTo>
                  <a:pt x="12865" y="1371"/>
                </a:lnTo>
                <a:lnTo>
                  <a:pt x="99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10401251" y="5052824"/>
            <a:ext cx="774700" cy="2906395"/>
          </a:xfrm>
          <a:custGeom>
            <a:avLst/>
            <a:gdLst/>
            <a:ahLst/>
            <a:cxnLst/>
            <a:rect l="l" t="t" r="r" b="b"/>
            <a:pathLst>
              <a:path w="774700" h="2906395">
                <a:moveTo>
                  <a:pt x="774688" y="0"/>
                </a:moveTo>
                <a:lnTo>
                  <a:pt x="749056" y="28905"/>
                </a:lnTo>
                <a:lnTo>
                  <a:pt x="709751" y="74337"/>
                </a:lnTo>
                <a:lnTo>
                  <a:pt x="682742" y="108130"/>
                </a:lnTo>
                <a:lnTo>
                  <a:pt x="643510" y="160165"/>
                </a:lnTo>
                <a:lnTo>
                  <a:pt x="620613" y="191638"/>
                </a:lnTo>
                <a:lnTo>
                  <a:pt x="599315" y="223451"/>
                </a:lnTo>
                <a:lnTo>
                  <a:pt x="565389" y="274948"/>
                </a:lnTo>
                <a:lnTo>
                  <a:pt x="543675" y="310056"/>
                </a:lnTo>
                <a:lnTo>
                  <a:pt x="491744" y="398827"/>
                </a:lnTo>
                <a:lnTo>
                  <a:pt x="437879" y="500988"/>
                </a:lnTo>
                <a:lnTo>
                  <a:pt x="416646" y="544785"/>
                </a:lnTo>
                <a:lnTo>
                  <a:pt x="400106" y="579978"/>
                </a:lnTo>
                <a:lnTo>
                  <a:pt x="394281" y="592262"/>
                </a:lnTo>
                <a:lnTo>
                  <a:pt x="373500" y="637793"/>
                </a:lnTo>
                <a:lnTo>
                  <a:pt x="337399" y="722628"/>
                </a:lnTo>
                <a:lnTo>
                  <a:pt x="318891" y="769121"/>
                </a:lnTo>
                <a:lnTo>
                  <a:pt x="313971" y="782091"/>
                </a:lnTo>
                <a:lnTo>
                  <a:pt x="291321" y="841471"/>
                </a:lnTo>
                <a:lnTo>
                  <a:pt x="274424" y="888097"/>
                </a:lnTo>
                <a:lnTo>
                  <a:pt x="249621" y="960865"/>
                </a:lnTo>
                <a:lnTo>
                  <a:pt x="245316" y="973389"/>
                </a:lnTo>
                <a:lnTo>
                  <a:pt x="230022" y="1021103"/>
                </a:lnTo>
                <a:lnTo>
                  <a:pt x="211326" y="1082004"/>
                </a:lnTo>
                <a:lnTo>
                  <a:pt x="200738" y="1118172"/>
                </a:lnTo>
                <a:lnTo>
                  <a:pt x="197545" y="1129537"/>
                </a:lnTo>
                <a:lnTo>
                  <a:pt x="184356" y="1176207"/>
                </a:lnTo>
                <a:lnTo>
                  <a:pt x="174132" y="1213534"/>
                </a:lnTo>
                <a:lnTo>
                  <a:pt x="163737" y="1253980"/>
                </a:lnTo>
                <a:lnTo>
                  <a:pt x="160820" y="1265738"/>
                </a:lnTo>
                <a:lnTo>
                  <a:pt x="148842" y="1313513"/>
                </a:lnTo>
                <a:lnTo>
                  <a:pt x="139729" y="1350860"/>
                </a:lnTo>
                <a:lnTo>
                  <a:pt x="130716" y="1390288"/>
                </a:lnTo>
                <a:lnTo>
                  <a:pt x="117372" y="1451479"/>
                </a:lnTo>
                <a:lnTo>
                  <a:pt x="109501" y="1488855"/>
                </a:lnTo>
                <a:lnTo>
                  <a:pt x="101820" y="1527102"/>
                </a:lnTo>
                <a:lnTo>
                  <a:pt x="99247" y="1539607"/>
                </a:lnTo>
                <a:lnTo>
                  <a:pt x="92011" y="1577145"/>
                </a:lnTo>
                <a:lnTo>
                  <a:pt x="85283" y="1614655"/>
                </a:lnTo>
                <a:lnTo>
                  <a:pt x="74215" y="1678443"/>
                </a:lnTo>
                <a:lnTo>
                  <a:pt x="67297" y="1720184"/>
                </a:lnTo>
                <a:lnTo>
                  <a:pt x="60819" y="1761741"/>
                </a:lnTo>
                <a:lnTo>
                  <a:pt x="54746" y="1803075"/>
                </a:lnTo>
                <a:lnTo>
                  <a:pt x="49040" y="1844147"/>
                </a:lnTo>
                <a:lnTo>
                  <a:pt x="43668" y="1884920"/>
                </a:lnTo>
                <a:lnTo>
                  <a:pt x="36962" y="1938751"/>
                </a:lnTo>
                <a:lnTo>
                  <a:pt x="32441" y="1978730"/>
                </a:lnTo>
                <a:lnTo>
                  <a:pt x="28207" y="2018422"/>
                </a:lnTo>
                <a:lnTo>
                  <a:pt x="24261" y="2057922"/>
                </a:lnTo>
                <a:lnTo>
                  <a:pt x="20605" y="2097324"/>
                </a:lnTo>
                <a:lnTo>
                  <a:pt x="17240" y="2136721"/>
                </a:lnTo>
                <a:lnTo>
                  <a:pt x="14170" y="2176208"/>
                </a:lnTo>
                <a:lnTo>
                  <a:pt x="11361" y="2215889"/>
                </a:lnTo>
                <a:lnTo>
                  <a:pt x="8860" y="2255227"/>
                </a:lnTo>
                <a:lnTo>
                  <a:pt x="6733" y="2293919"/>
                </a:lnTo>
                <a:lnTo>
                  <a:pt x="4936" y="2331989"/>
                </a:lnTo>
                <a:lnTo>
                  <a:pt x="2969" y="2381829"/>
                </a:lnTo>
                <a:lnTo>
                  <a:pt x="1394" y="2430670"/>
                </a:lnTo>
                <a:lnTo>
                  <a:pt x="648" y="2469905"/>
                </a:lnTo>
                <a:lnTo>
                  <a:pt x="166" y="2508248"/>
                </a:lnTo>
                <a:lnTo>
                  <a:pt x="0" y="2571039"/>
                </a:lnTo>
                <a:lnTo>
                  <a:pt x="171" y="2596043"/>
                </a:lnTo>
                <a:lnTo>
                  <a:pt x="959" y="2647158"/>
                </a:lnTo>
                <a:lnTo>
                  <a:pt x="2007" y="2686167"/>
                </a:lnTo>
                <a:lnTo>
                  <a:pt x="3960" y="2736148"/>
                </a:lnTo>
                <a:lnTo>
                  <a:pt x="6451" y="2785332"/>
                </a:lnTo>
                <a:lnTo>
                  <a:pt x="9148" y="2824603"/>
                </a:lnTo>
                <a:lnTo>
                  <a:pt x="14299" y="2885568"/>
                </a:lnTo>
                <a:lnTo>
                  <a:pt x="16655" y="2906211"/>
                </a:lnTo>
                <a:lnTo>
                  <a:pt x="97619" y="2437071"/>
                </a:lnTo>
                <a:lnTo>
                  <a:pt x="141573" y="2187807"/>
                </a:lnTo>
                <a:lnTo>
                  <a:pt x="150450" y="2138611"/>
                </a:lnTo>
                <a:lnTo>
                  <a:pt x="157433" y="2100616"/>
                </a:lnTo>
                <a:lnTo>
                  <a:pt x="185505" y="1949684"/>
                </a:lnTo>
                <a:lnTo>
                  <a:pt x="209767" y="1824419"/>
                </a:lnTo>
                <a:lnTo>
                  <a:pt x="237495" y="1687175"/>
                </a:lnTo>
                <a:lnTo>
                  <a:pt x="250386" y="1624817"/>
                </a:lnTo>
                <a:lnTo>
                  <a:pt x="266446" y="1550160"/>
                </a:lnTo>
                <a:lnTo>
                  <a:pt x="268925" y="1538347"/>
                </a:lnTo>
                <a:lnTo>
                  <a:pt x="279405" y="1490412"/>
                </a:lnTo>
                <a:lnTo>
                  <a:pt x="296951" y="1413396"/>
                </a:lnTo>
                <a:lnTo>
                  <a:pt x="299552" y="1401539"/>
                </a:lnTo>
                <a:lnTo>
                  <a:pt x="310669" y="1353607"/>
                </a:lnTo>
                <a:lnTo>
                  <a:pt x="319627" y="1316329"/>
                </a:lnTo>
                <a:lnTo>
                  <a:pt x="325825" y="1290417"/>
                </a:lnTo>
                <a:lnTo>
                  <a:pt x="328978" y="1277057"/>
                </a:lnTo>
                <a:lnTo>
                  <a:pt x="340718" y="1229746"/>
                </a:lnTo>
                <a:lnTo>
                  <a:pt x="362836" y="1141159"/>
                </a:lnTo>
                <a:lnTo>
                  <a:pt x="379384" y="1079563"/>
                </a:lnTo>
                <a:lnTo>
                  <a:pt x="388009" y="1046294"/>
                </a:lnTo>
                <a:lnTo>
                  <a:pt x="399037" y="1005485"/>
                </a:lnTo>
                <a:lnTo>
                  <a:pt x="433844" y="883070"/>
                </a:lnTo>
                <a:lnTo>
                  <a:pt x="437487" y="870981"/>
                </a:lnTo>
                <a:lnTo>
                  <a:pt x="455583" y="810491"/>
                </a:lnTo>
                <a:lnTo>
                  <a:pt x="466793" y="773835"/>
                </a:lnTo>
                <a:lnTo>
                  <a:pt x="474442" y="749741"/>
                </a:lnTo>
                <a:lnTo>
                  <a:pt x="489464" y="702388"/>
                </a:lnTo>
                <a:lnTo>
                  <a:pt x="501295" y="665841"/>
                </a:lnTo>
                <a:lnTo>
                  <a:pt x="513902" y="628622"/>
                </a:lnTo>
                <a:lnTo>
                  <a:pt x="530121" y="580798"/>
                </a:lnTo>
                <a:lnTo>
                  <a:pt x="542686" y="544695"/>
                </a:lnTo>
                <a:lnTo>
                  <a:pt x="572700" y="462753"/>
                </a:lnTo>
                <a:lnTo>
                  <a:pt x="586596" y="425193"/>
                </a:lnTo>
                <a:lnTo>
                  <a:pt x="623964" y="330371"/>
                </a:lnTo>
                <a:lnTo>
                  <a:pt x="648415" y="272859"/>
                </a:lnTo>
                <a:lnTo>
                  <a:pt x="653542" y="260832"/>
                </a:lnTo>
                <a:lnTo>
                  <a:pt x="658707" y="248393"/>
                </a:lnTo>
                <a:lnTo>
                  <a:pt x="668389" y="225420"/>
                </a:lnTo>
                <a:lnTo>
                  <a:pt x="673632" y="213089"/>
                </a:lnTo>
                <a:lnTo>
                  <a:pt x="689649" y="178458"/>
                </a:lnTo>
                <a:lnTo>
                  <a:pt x="709948" y="134168"/>
                </a:lnTo>
                <a:lnTo>
                  <a:pt x="721519" y="109124"/>
                </a:lnTo>
                <a:lnTo>
                  <a:pt x="727422" y="96904"/>
                </a:lnTo>
                <a:lnTo>
                  <a:pt x="733147" y="85160"/>
                </a:lnTo>
                <a:lnTo>
                  <a:pt x="754970" y="40810"/>
                </a:lnTo>
                <a:lnTo>
                  <a:pt x="760333" y="29847"/>
                </a:lnTo>
                <a:lnTo>
                  <a:pt x="765730" y="18719"/>
                </a:lnTo>
                <a:lnTo>
                  <a:pt x="774688" y="0"/>
                </a:lnTo>
                <a:close/>
              </a:path>
            </a:pathLst>
          </a:custGeom>
          <a:solidFill>
            <a:srgbClr val="C49E6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8224413" y="3538980"/>
            <a:ext cx="4222115" cy="2804795"/>
          </a:xfrm>
          <a:custGeom>
            <a:avLst/>
            <a:gdLst/>
            <a:ahLst/>
            <a:cxnLst/>
            <a:rect l="l" t="t" r="r" b="b"/>
            <a:pathLst>
              <a:path w="4222115" h="2804795">
                <a:moveTo>
                  <a:pt x="0" y="148818"/>
                </a:moveTo>
                <a:lnTo>
                  <a:pt x="1706702" y="0"/>
                </a:lnTo>
                <a:lnTo>
                  <a:pt x="3013265" y="949553"/>
                </a:lnTo>
                <a:lnTo>
                  <a:pt x="4221586" y="2804300"/>
                </a:lnTo>
              </a:path>
            </a:pathLst>
          </a:custGeom>
          <a:ln w="753376">
            <a:solidFill>
              <a:srgbClr val="CCA66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8825217" y="4897174"/>
            <a:ext cx="3620770" cy="3738879"/>
          </a:xfrm>
          <a:custGeom>
            <a:avLst/>
            <a:gdLst/>
            <a:ahLst/>
            <a:cxnLst/>
            <a:rect l="l" t="t" r="r" b="b"/>
            <a:pathLst>
              <a:path w="3620770" h="3738879">
                <a:moveTo>
                  <a:pt x="3231329" y="887036"/>
                </a:moveTo>
                <a:lnTo>
                  <a:pt x="1298428" y="887036"/>
                </a:lnTo>
                <a:lnTo>
                  <a:pt x="2112231" y="1332463"/>
                </a:lnTo>
                <a:lnTo>
                  <a:pt x="2174688" y="1372205"/>
                </a:lnTo>
                <a:lnTo>
                  <a:pt x="2220991" y="1425124"/>
                </a:lnTo>
                <a:lnTo>
                  <a:pt x="2252988" y="1490169"/>
                </a:lnTo>
                <a:lnTo>
                  <a:pt x="2272533" y="1566287"/>
                </a:lnTo>
                <a:lnTo>
                  <a:pt x="2281474" y="1652427"/>
                </a:lnTo>
                <a:lnTo>
                  <a:pt x="2281664" y="1747537"/>
                </a:lnTo>
                <a:lnTo>
                  <a:pt x="2274954" y="1850564"/>
                </a:lnTo>
                <a:lnTo>
                  <a:pt x="2263193" y="1960457"/>
                </a:lnTo>
                <a:lnTo>
                  <a:pt x="2248233" y="2076163"/>
                </a:lnTo>
                <a:lnTo>
                  <a:pt x="2231926" y="2196631"/>
                </a:lnTo>
                <a:lnTo>
                  <a:pt x="2216121" y="2320809"/>
                </a:lnTo>
                <a:lnTo>
                  <a:pt x="2202669" y="2447644"/>
                </a:lnTo>
                <a:lnTo>
                  <a:pt x="2193422" y="2576085"/>
                </a:lnTo>
                <a:lnTo>
                  <a:pt x="2190231" y="2705079"/>
                </a:lnTo>
                <a:lnTo>
                  <a:pt x="2194945" y="2833576"/>
                </a:lnTo>
                <a:lnTo>
                  <a:pt x="2209417" y="2960521"/>
                </a:lnTo>
                <a:lnTo>
                  <a:pt x="2235497" y="3084865"/>
                </a:lnTo>
                <a:lnTo>
                  <a:pt x="2275035" y="3205554"/>
                </a:lnTo>
                <a:lnTo>
                  <a:pt x="2329884" y="3321536"/>
                </a:lnTo>
                <a:lnTo>
                  <a:pt x="2401893" y="3431760"/>
                </a:lnTo>
                <a:lnTo>
                  <a:pt x="2506240" y="3555950"/>
                </a:lnTo>
                <a:lnTo>
                  <a:pt x="2611819" y="3657007"/>
                </a:lnTo>
                <a:lnTo>
                  <a:pt x="2717920" y="3736745"/>
                </a:lnTo>
                <a:lnTo>
                  <a:pt x="2721577" y="3738825"/>
                </a:lnTo>
                <a:lnTo>
                  <a:pt x="3620782" y="3738825"/>
                </a:lnTo>
                <a:lnTo>
                  <a:pt x="3620782" y="1175595"/>
                </a:lnTo>
                <a:lnTo>
                  <a:pt x="3231329" y="887036"/>
                </a:lnTo>
              </a:path>
              <a:path w="3620770" h="3738879">
                <a:moveTo>
                  <a:pt x="1134705" y="0"/>
                </a:moveTo>
                <a:lnTo>
                  <a:pt x="1087845" y="2088"/>
                </a:lnTo>
                <a:lnTo>
                  <a:pt x="1041305" y="9225"/>
                </a:lnTo>
                <a:lnTo>
                  <a:pt x="995495" y="21429"/>
                </a:lnTo>
                <a:lnTo>
                  <a:pt x="302037" y="246994"/>
                </a:lnTo>
                <a:lnTo>
                  <a:pt x="236376" y="274367"/>
                </a:lnTo>
                <a:lnTo>
                  <a:pt x="177534" y="310925"/>
                </a:lnTo>
                <a:lnTo>
                  <a:pt x="126087" y="355533"/>
                </a:lnTo>
                <a:lnTo>
                  <a:pt x="82614" y="407057"/>
                </a:lnTo>
                <a:lnTo>
                  <a:pt x="47691" y="464362"/>
                </a:lnTo>
                <a:lnTo>
                  <a:pt x="21896" y="526315"/>
                </a:lnTo>
                <a:lnTo>
                  <a:pt x="5806" y="591780"/>
                </a:lnTo>
                <a:lnTo>
                  <a:pt x="0" y="659623"/>
                </a:lnTo>
                <a:lnTo>
                  <a:pt x="1133" y="694082"/>
                </a:lnTo>
                <a:lnTo>
                  <a:pt x="11833" y="763366"/>
                </a:lnTo>
                <a:lnTo>
                  <a:pt x="34016" y="831554"/>
                </a:lnTo>
                <a:lnTo>
                  <a:pt x="66130" y="893877"/>
                </a:lnTo>
                <a:lnTo>
                  <a:pt x="106861" y="949094"/>
                </a:lnTo>
                <a:lnTo>
                  <a:pt x="155073" y="996626"/>
                </a:lnTo>
                <a:lnTo>
                  <a:pt x="209633" y="1035897"/>
                </a:lnTo>
                <a:lnTo>
                  <a:pt x="269405" y="1066328"/>
                </a:lnTo>
                <a:lnTo>
                  <a:pt x="333256" y="1087342"/>
                </a:lnTo>
                <a:lnTo>
                  <a:pt x="400051" y="1098363"/>
                </a:lnTo>
                <a:lnTo>
                  <a:pt x="434197" y="1099945"/>
                </a:lnTo>
                <a:lnTo>
                  <a:pt x="468655" y="1098811"/>
                </a:lnTo>
                <a:lnTo>
                  <a:pt x="503280" y="1094891"/>
                </a:lnTo>
                <a:lnTo>
                  <a:pt x="537933" y="1088111"/>
                </a:lnTo>
                <a:lnTo>
                  <a:pt x="572471" y="1078399"/>
                </a:lnTo>
                <a:lnTo>
                  <a:pt x="1298428" y="887036"/>
                </a:lnTo>
                <a:lnTo>
                  <a:pt x="3231329" y="887036"/>
                </a:lnTo>
                <a:lnTo>
                  <a:pt x="2755474" y="534458"/>
                </a:lnTo>
                <a:lnTo>
                  <a:pt x="1302632" y="35221"/>
                </a:lnTo>
                <a:lnTo>
                  <a:pt x="1287948" y="29251"/>
                </a:lnTo>
                <a:lnTo>
                  <a:pt x="1242984" y="14650"/>
                </a:lnTo>
                <a:lnTo>
                  <a:pt x="1196974" y="5035"/>
                </a:lnTo>
                <a:lnTo>
                  <a:pt x="1150325" y="422"/>
                </a:lnTo>
                <a:lnTo>
                  <a:pt x="1134705" y="0"/>
                </a:lnTo>
              </a:path>
            </a:pathLst>
          </a:custGeom>
          <a:solidFill>
            <a:srgbClr val="E5BA7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/>
          <p:nvPr/>
        </p:nvSpPr>
        <p:spPr>
          <a:xfrm>
            <a:off x="7702532" y="7212831"/>
            <a:ext cx="93345" cy="493395"/>
          </a:xfrm>
          <a:custGeom>
            <a:avLst/>
            <a:gdLst/>
            <a:ahLst/>
            <a:cxnLst/>
            <a:rect l="l" t="t" r="r" b="b"/>
            <a:pathLst>
              <a:path w="93345" h="493395">
                <a:moveTo>
                  <a:pt x="46461" y="0"/>
                </a:moveTo>
                <a:lnTo>
                  <a:pt x="30132" y="40848"/>
                </a:lnTo>
                <a:lnTo>
                  <a:pt x="18234" y="82750"/>
                </a:lnTo>
                <a:lnTo>
                  <a:pt x="8780" y="131147"/>
                </a:lnTo>
                <a:lnTo>
                  <a:pt x="3872" y="169200"/>
                </a:lnTo>
                <a:lnTo>
                  <a:pt x="874" y="209974"/>
                </a:lnTo>
                <a:lnTo>
                  <a:pt x="0" y="248540"/>
                </a:lnTo>
                <a:lnTo>
                  <a:pt x="177" y="259734"/>
                </a:lnTo>
                <a:lnTo>
                  <a:pt x="1736" y="299622"/>
                </a:lnTo>
                <a:lnTo>
                  <a:pt x="6837" y="349729"/>
                </a:lnTo>
                <a:lnTo>
                  <a:pt x="15689" y="399018"/>
                </a:lnTo>
                <a:lnTo>
                  <a:pt x="25753" y="438641"/>
                </a:lnTo>
                <a:lnTo>
                  <a:pt x="42499" y="485241"/>
                </a:lnTo>
                <a:lnTo>
                  <a:pt x="46461" y="492950"/>
                </a:lnTo>
                <a:lnTo>
                  <a:pt x="50423" y="485241"/>
                </a:lnTo>
                <a:lnTo>
                  <a:pt x="66666" y="440060"/>
                </a:lnTo>
                <a:lnTo>
                  <a:pt x="77456" y="398651"/>
                </a:lnTo>
                <a:lnTo>
                  <a:pt x="86225" y="348452"/>
                </a:lnTo>
                <a:lnTo>
                  <a:pt x="91209" y="298817"/>
                </a:lnTo>
                <a:lnTo>
                  <a:pt x="92756" y="257861"/>
                </a:lnTo>
                <a:lnTo>
                  <a:pt x="92921" y="244412"/>
                </a:lnTo>
                <a:lnTo>
                  <a:pt x="92727" y="233216"/>
                </a:lnTo>
                <a:lnTo>
                  <a:pt x="91091" y="193336"/>
                </a:lnTo>
                <a:lnTo>
                  <a:pt x="85951" y="143238"/>
                </a:lnTo>
                <a:lnTo>
                  <a:pt x="77094" y="93929"/>
                </a:lnTo>
                <a:lnTo>
                  <a:pt x="67064" y="54315"/>
                </a:lnTo>
                <a:lnTo>
                  <a:pt x="50398" y="7696"/>
                </a:lnTo>
                <a:lnTo>
                  <a:pt x="46461" y="0"/>
                </a:lnTo>
                <a:close/>
              </a:path>
            </a:pathLst>
          </a:custGeom>
          <a:solidFill>
            <a:srgbClr val="C49E6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8572587" y="7212831"/>
            <a:ext cx="139700" cy="493395"/>
          </a:xfrm>
          <a:custGeom>
            <a:avLst/>
            <a:gdLst/>
            <a:ahLst/>
            <a:cxnLst/>
            <a:rect l="l" t="t" r="r" b="b"/>
            <a:pathLst>
              <a:path w="139700" h="493395">
                <a:moveTo>
                  <a:pt x="69700" y="0"/>
                </a:moveTo>
                <a:lnTo>
                  <a:pt x="45823" y="39523"/>
                </a:lnTo>
                <a:lnTo>
                  <a:pt x="29202" y="77731"/>
                </a:lnTo>
                <a:lnTo>
                  <a:pt x="15481" y="121906"/>
                </a:lnTo>
                <a:lnTo>
                  <a:pt x="6504" y="164144"/>
                </a:lnTo>
                <a:lnTo>
                  <a:pt x="1240" y="212132"/>
                </a:lnTo>
                <a:lnTo>
                  <a:pt x="0" y="253399"/>
                </a:lnTo>
                <a:lnTo>
                  <a:pt x="298" y="265641"/>
                </a:lnTo>
                <a:lnTo>
                  <a:pt x="4526" y="315774"/>
                </a:lnTo>
                <a:lnTo>
                  <a:pt x="11043" y="353683"/>
                </a:lnTo>
                <a:lnTo>
                  <a:pt x="24360" y="401185"/>
                </a:lnTo>
                <a:lnTo>
                  <a:pt x="39569" y="440678"/>
                </a:lnTo>
                <a:lnTo>
                  <a:pt x="59502" y="478497"/>
                </a:lnTo>
                <a:lnTo>
                  <a:pt x="63413" y="483793"/>
                </a:lnTo>
                <a:lnTo>
                  <a:pt x="65687" y="487413"/>
                </a:lnTo>
                <a:lnTo>
                  <a:pt x="68125" y="491020"/>
                </a:lnTo>
                <a:lnTo>
                  <a:pt x="69700" y="492950"/>
                </a:lnTo>
                <a:lnTo>
                  <a:pt x="71275" y="491020"/>
                </a:lnTo>
                <a:lnTo>
                  <a:pt x="93717" y="453404"/>
                </a:lnTo>
                <a:lnTo>
                  <a:pt x="110394" y="415237"/>
                </a:lnTo>
                <a:lnTo>
                  <a:pt x="124125" y="371053"/>
                </a:lnTo>
                <a:lnTo>
                  <a:pt x="133057" y="328826"/>
                </a:lnTo>
                <a:lnTo>
                  <a:pt x="138253" y="280825"/>
                </a:lnTo>
                <a:lnTo>
                  <a:pt x="139362" y="239029"/>
                </a:lnTo>
                <a:lnTo>
                  <a:pt x="139043" y="227318"/>
                </a:lnTo>
                <a:lnTo>
                  <a:pt x="134737" y="177188"/>
                </a:lnTo>
                <a:lnTo>
                  <a:pt x="128176" y="139295"/>
                </a:lnTo>
                <a:lnTo>
                  <a:pt x="114852" y="91787"/>
                </a:lnTo>
                <a:lnTo>
                  <a:pt x="99692" y="52292"/>
                </a:lnTo>
                <a:lnTo>
                  <a:pt x="79847" y="14439"/>
                </a:lnTo>
                <a:lnTo>
                  <a:pt x="75948" y="9144"/>
                </a:lnTo>
                <a:lnTo>
                  <a:pt x="73688" y="5537"/>
                </a:lnTo>
                <a:lnTo>
                  <a:pt x="71262" y="1930"/>
                </a:lnTo>
                <a:lnTo>
                  <a:pt x="69700" y="0"/>
                </a:lnTo>
                <a:close/>
              </a:path>
            </a:pathLst>
          </a:custGeom>
          <a:solidFill>
            <a:srgbClr val="C49E6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9503325" y="7212831"/>
            <a:ext cx="93345" cy="493395"/>
          </a:xfrm>
          <a:custGeom>
            <a:avLst/>
            <a:gdLst/>
            <a:ahLst/>
            <a:cxnLst/>
            <a:rect l="l" t="t" r="r" b="b"/>
            <a:pathLst>
              <a:path w="93345" h="493395">
                <a:moveTo>
                  <a:pt x="46461" y="0"/>
                </a:moveTo>
                <a:lnTo>
                  <a:pt x="30132" y="40848"/>
                </a:lnTo>
                <a:lnTo>
                  <a:pt x="18234" y="82751"/>
                </a:lnTo>
                <a:lnTo>
                  <a:pt x="8774" y="131147"/>
                </a:lnTo>
                <a:lnTo>
                  <a:pt x="3872" y="169201"/>
                </a:lnTo>
                <a:lnTo>
                  <a:pt x="874" y="209976"/>
                </a:lnTo>
                <a:lnTo>
                  <a:pt x="0" y="248542"/>
                </a:lnTo>
                <a:lnTo>
                  <a:pt x="175" y="259735"/>
                </a:lnTo>
                <a:lnTo>
                  <a:pt x="1731" y="299624"/>
                </a:lnTo>
                <a:lnTo>
                  <a:pt x="6838" y="349731"/>
                </a:lnTo>
                <a:lnTo>
                  <a:pt x="15686" y="399018"/>
                </a:lnTo>
                <a:lnTo>
                  <a:pt x="25751" y="438643"/>
                </a:lnTo>
                <a:lnTo>
                  <a:pt x="42499" y="485241"/>
                </a:lnTo>
                <a:lnTo>
                  <a:pt x="46461" y="492950"/>
                </a:lnTo>
                <a:lnTo>
                  <a:pt x="50423" y="485241"/>
                </a:lnTo>
                <a:lnTo>
                  <a:pt x="66666" y="440060"/>
                </a:lnTo>
                <a:lnTo>
                  <a:pt x="77456" y="398653"/>
                </a:lnTo>
                <a:lnTo>
                  <a:pt x="86224" y="348452"/>
                </a:lnTo>
                <a:lnTo>
                  <a:pt x="91200" y="298817"/>
                </a:lnTo>
                <a:lnTo>
                  <a:pt x="92754" y="257861"/>
                </a:lnTo>
                <a:lnTo>
                  <a:pt x="92921" y="244412"/>
                </a:lnTo>
                <a:lnTo>
                  <a:pt x="92724" y="233216"/>
                </a:lnTo>
                <a:lnTo>
                  <a:pt x="91091" y="193336"/>
                </a:lnTo>
                <a:lnTo>
                  <a:pt x="85951" y="143238"/>
                </a:lnTo>
                <a:lnTo>
                  <a:pt x="77094" y="93930"/>
                </a:lnTo>
                <a:lnTo>
                  <a:pt x="67064" y="54315"/>
                </a:lnTo>
                <a:lnTo>
                  <a:pt x="50398" y="7696"/>
                </a:lnTo>
                <a:lnTo>
                  <a:pt x="46461" y="0"/>
                </a:lnTo>
                <a:close/>
              </a:path>
            </a:pathLst>
          </a:custGeom>
          <a:solidFill>
            <a:srgbClr val="C49E6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9744257" y="3438350"/>
            <a:ext cx="139700" cy="481330"/>
          </a:xfrm>
          <a:custGeom>
            <a:avLst/>
            <a:gdLst/>
            <a:ahLst/>
            <a:cxnLst/>
            <a:rect l="l" t="t" r="r" b="b"/>
            <a:pathLst>
              <a:path w="139700" h="481329">
                <a:moveTo>
                  <a:pt x="65952" y="0"/>
                </a:moveTo>
                <a:lnTo>
                  <a:pt x="64415" y="1905"/>
                </a:lnTo>
                <a:lnTo>
                  <a:pt x="62053" y="5461"/>
                </a:lnTo>
                <a:lnTo>
                  <a:pt x="59856" y="9017"/>
                </a:lnTo>
                <a:lnTo>
                  <a:pt x="56033" y="14249"/>
                </a:lnTo>
                <a:lnTo>
                  <a:pt x="36531" y="52200"/>
                </a:lnTo>
                <a:lnTo>
                  <a:pt x="21507" y="91463"/>
                </a:lnTo>
                <a:lnTo>
                  <a:pt x="8756" y="141095"/>
                </a:lnTo>
                <a:lnTo>
                  <a:pt x="2921" y="179042"/>
                </a:lnTo>
                <a:lnTo>
                  <a:pt x="270" y="217058"/>
                </a:lnTo>
                <a:lnTo>
                  <a:pt x="0" y="243526"/>
                </a:lnTo>
                <a:lnTo>
                  <a:pt x="401" y="256122"/>
                </a:lnTo>
                <a:lnTo>
                  <a:pt x="5150" y="306577"/>
                </a:lnTo>
                <a:lnTo>
                  <a:pt x="14998" y="355094"/>
                </a:lnTo>
                <a:lnTo>
                  <a:pt x="30961" y="403528"/>
                </a:lnTo>
                <a:lnTo>
                  <a:pt x="48049" y="441223"/>
                </a:lnTo>
                <a:lnTo>
                  <a:pt x="67019" y="472059"/>
                </a:lnTo>
                <a:lnTo>
                  <a:pt x="69356" y="475551"/>
                </a:lnTo>
                <a:lnTo>
                  <a:pt x="71845" y="479031"/>
                </a:lnTo>
                <a:lnTo>
                  <a:pt x="73445" y="480885"/>
                </a:lnTo>
                <a:lnTo>
                  <a:pt x="74995" y="478980"/>
                </a:lnTo>
                <a:lnTo>
                  <a:pt x="77382" y="475424"/>
                </a:lnTo>
                <a:lnTo>
                  <a:pt x="79592" y="471868"/>
                </a:lnTo>
                <a:lnTo>
                  <a:pt x="83427" y="466636"/>
                </a:lnTo>
                <a:lnTo>
                  <a:pt x="103033" y="428678"/>
                </a:lnTo>
                <a:lnTo>
                  <a:pt x="118099" y="389437"/>
                </a:lnTo>
                <a:lnTo>
                  <a:pt x="130832" y="339804"/>
                </a:lnTo>
                <a:lnTo>
                  <a:pt x="136619" y="301859"/>
                </a:lnTo>
                <a:lnTo>
                  <a:pt x="139347" y="256122"/>
                </a:lnTo>
                <a:lnTo>
                  <a:pt x="139392" y="237382"/>
                </a:lnTo>
                <a:lnTo>
                  <a:pt x="138953" y="224784"/>
                </a:lnTo>
                <a:lnTo>
                  <a:pt x="134110" y="174331"/>
                </a:lnTo>
                <a:lnTo>
                  <a:pt x="124213" y="125827"/>
                </a:lnTo>
                <a:lnTo>
                  <a:pt x="108254" y="77394"/>
                </a:lnTo>
                <a:lnTo>
                  <a:pt x="91228" y="39681"/>
                </a:lnTo>
                <a:lnTo>
                  <a:pt x="72328" y="8826"/>
                </a:lnTo>
                <a:lnTo>
                  <a:pt x="70029" y="5334"/>
                </a:lnTo>
                <a:lnTo>
                  <a:pt x="67540" y="1854"/>
                </a:lnTo>
                <a:lnTo>
                  <a:pt x="65952" y="0"/>
                </a:lnTo>
                <a:close/>
              </a:path>
            </a:pathLst>
          </a:custGeom>
          <a:solidFill>
            <a:srgbClr val="C49E6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8764075" y="3669708"/>
            <a:ext cx="101600" cy="339090"/>
          </a:xfrm>
          <a:custGeom>
            <a:avLst/>
            <a:gdLst/>
            <a:ahLst/>
            <a:cxnLst/>
            <a:rect l="l" t="t" r="r" b="b"/>
            <a:pathLst>
              <a:path w="101600" h="339089">
                <a:moveTo>
                  <a:pt x="23545" y="0"/>
                </a:moveTo>
                <a:lnTo>
                  <a:pt x="8484" y="43378"/>
                </a:lnTo>
                <a:lnTo>
                  <a:pt x="1099" y="91865"/>
                </a:lnTo>
                <a:lnTo>
                  <a:pt x="0" y="121383"/>
                </a:lnTo>
                <a:lnTo>
                  <a:pt x="286" y="132530"/>
                </a:lnTo>
                <a:lnTo>
                  <a:pt x="4005" y="170717"/>
                </a:lnTo>
                <a:lnTo>
                  <a:pt x="11230" y="208464"/>
                </a:lnTo>
                <a:lnTo>
                  <a:pt x="23530" y="248490"/>
                </a:lnTo>
                <a:lnTo>
                  <a:pt x="45240" y="294753"/>
                </a:lnTo>
                <a:lnTo>
                  <a:pt x="72897" y="334048"/>
                </a:lnTo>
                <a:lnTo>
                  <a:pt x="77660" y="338721"/>
                </a:lnTo>
                <a:lnTo>
                  <a:pt x="80721" y="332803"/>
                </a:lnTo>
                <a:lnTo>
                  <a:pt x="92829" y="295335"/>
                </a:lnTo>
                <a:lnTo>
                  <a:pt x="100237" y="246847"/>
                </a:lnTo>
                <a:lnTo>
                  <a:pt x="101315" y="217348"/>
                </a:lnTo>
                <a:lnTo>
                  <a:pt x="101009" y="206201"/>
                </a:lnTo>
                <a:lnTo>
                  <a:pt x="97217" y="168018"/>
                </a:lnTo>
                <a:lnTo>
                  <a:pt x="89906" y="130284"/>
                </a:lnTo>
                <a:lnTo>
                  <a:pt x="77552" y="90287"/>
                </a:lnTo>
                <a:lnTo>
                  <a:pt x="55859" y="44027"/>
                </a:lnTo>
                <a:lnTo>
                  <a:pt x="28282" y="4673"/>
                </a:lnTo>
                <a:lnTo>
                  <a:pt x="23545" y="0"/>
                </a:lnTo>
                <a:close/>
              </a:path>
            </a:pathLst>
          </a:custGeom>
          <a:solidFill>
            <a:srgbClr val="C49E6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10426433" y="4008130"/>
            <a:ext cx="344170" cy="414655"/>
          </a:xfrm>
          <a:custGeom>
            <a:avLst/>
            <a:gdLst/>
            <a:ahLst/>
            <a:cxnLst/>
            <a:rect l="l" t="t" r="r" b="b"/>
            <a:pathLst>
              <a:path w="344170" h="414654">
                <a:moveTo>
                  <a:pt x="343827" y="0"/>
                </a:moveTo>
                <a:lnTo>
                  <a:pt x="0" y="356285"/>
                </a:lnTo>
                <a:lnTo>
                  <a:pt x="72694" y="414299"/>
                </a:lnTo>
                <a:lnTo>
                  <a:pt x="343827" y="0"/>
                </a:lnTo>
                <a:close/>
              </a:path>
            </a:pathLst>
          </a:custGeom>
          <a:solidFill>
            <a:srgbClr val="C49E6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9251160" y="5234701"/>
            <a:ext cx="254635" cy="428625"/>
          </a:xfrm>
          <a:custGeom>
            <a:avLst/>
            <a:gdLst/>
            <a:ahLst/>
            <a:cxnLst/>
            <a:rect l="l" t="t" r="r" b="b"/>
            <a:pathLst>
              <a:path w="254634" h="428625">
                <a:moveTo>
                  <a:pt x="55083" y="0"/>
                </a:moveTo>
                <a:lnTo>
                  <a:pt x="33860" y="32876"/>
                </a:lnTo>
                <a:lnTo>
                  <a:pt x="17520" y="68383"/>
                </a:lnTo>
                <a:lnTo>
                  <a:pt x="6351" y="105949"/>
                </a:lnTo>
                <a:lnTo>
                  <a:pt x="640" y="144999"/>
                </a:lnTo>
                <a:lnTo>
                  <a:pt x="0" y="158246"/>
                </a:lnTo>
                <a:lnTo>
                  <a:pt x="8" y="171574"/>
                </a:lnTo>
                <a:lnTo>
                  <a:pt x="4036" y="211824"/>
                </a:lnTo>
                <a:lnTo>
                  <a:pt x="14291" y="252031"/>
                </a:lnTo>
                <a:lnTo>
                  <a:pt x="30441" y="290266"/>
                </a:lnTo>
                <a:lnTo>
                  <a:pt x="51576" y="324759"/>
                </a:lnTo>
                <a:lnTo>
                  <a:pt x="77121" y="355238"/>
                </a:lnTo>
                <a:lnTo>
                  <a:pt x="106499" y="381423"/>
                </a:lnTo>
                <a:lnTo>
                  <a:pt x="139135" y="403030"/>
                </a:lnTo>
                <a:lnTo>
                  <a:pt x="174453" y="419778"/>
                </a:lnTo>
                <a:lnTo>
                  <a:pt x="199203" y="428104"/>
                </a:lnTo>
                <a:lnTo>
                  <a:pt x="206802" y="417471"/>
                </a:lnTo>
                <a:lnTo>
                  <a:pt x="226430" y="383651"/>
                </a:lnTo>
                <a:lnTo>
                  <a:pt x="241079" y="347392"/>
                </a:lnTo>
                <a:lnTo>
                  <a:pt x="250460" y="309268"/>
                </a:lnTo>
                <a:lnTo>
                  <a:pt x="254287" y="269851"/>
                </a:lnTo>
                <a:lnTo>
                  <a:pt x="254278" y="256523"/>
                </a:lnTo>
                <a:lnTo>
                  <a:pt x="250250" y="216270"/>
                </a:lnTo>
                <a:lnTo>
                  <a:pt x="239995" y="176060"/>
                </a:lnTo>
                <a:lnTo>
                  <a:pt x="223846" y="137833"/>
                </a:lnTo>
                <a:lnTo>
                  <a:pt x="202711" y="103339"/>
                </a:lnTo>
                <a:lnTo>
                  <a:pt x="177166" y="72860"/>
                </a:lnTo>
                <a:lnTo>
                  <a:pt x="147787" y="46677"/>
                </a:lnTo>
                <a:lnTo>
                  <a:pt x="115151" y="25071"/>
                </a:lnTo>
                <a:lnTo>
                  <a:pt x="79834" y="8325"/>
                </a:lnTo>
                <a:lnTo>
                  <a:pt x="55083" y="0"/>
                </a:lnTo>
                <a:close/>
              </a:path>
            </a:pathLst>
          </a:custGeom>
          <a:solidFill>
            <a:srgbClr val="FAC2B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8896229" y="5224233"/>
            <a:ext cx="548640" cy="617220"/>
          </a:xfrm>
          <a:custGeom>
            <a:avLst/>
            <a:gdLst/>
            <a:ahLst/>
            <a:cxnLst/>
            <a:rect l="l" t="t" r="r" b="b"/>
            <a:pathLst>
              <a:path w="548640" h="617220">
                <a:moveTo>
                  <a:pt x="336569" y="0"/>
                </a:moveTo>
                <a:lnTo>
                  <a:pt x="286103" y="4461"/>
                </a:lnTo>
                <a:lnTo>
                  <a:pt x="248263" y="14234"/>
                </a:lnTo>
                <a:lnTo>
                  <a:pt x="0" y="97802"/>
                </a:lnTo>
                <a:lnTo>
                  <a:pt x="174764" y="616965"/>
                </a:lnTo>
                <a:lnTo>
                  <a:pt x="422732" y="533488"/>
                </a:lnTo>
                <a:lnTo>
                  <a:pt x="459501" y="518073"/>
                </a:lnTo>
                <a:lnTo>
                  <a:pt x="492836" y="498034"/>
                </a:lnTo>
                <a:lnTo>
                  <a:pt x="522494" y="473887"/>
                </a:lnTo>
                <a:lnTo>
                  <a:pt x="548237" y="446146"/>
                </a:lnTo>
                <a:lnTo>
                  <a:pt x="536597" y="441193"/>
                </a:lnTo>
                <a:lnTo>
                  <a:pt x="525086" y="435767"/>
                </a:lnTo>
                <a:lnTo>
                  <a:pt x="491581" y="416693"/>
                </a:lnTo>
                <a:lnTo>
                  <a:pt x="460160" y="393528"/>
                </a:lnTo>
                <a:lnTo>
                  <a:pt x="431518" y="366398"/>
                </a:lnTo>
                <a:lnTo>
                  <a:pt x="406352" y="335433"/>
                </a:lnTo>
                <a:lnTo>
                  <a:pt x="385356" y="300760"/>
                </a:lnTo>
                <a:lnTo>
                  <a:pt x="369227" y="262508"/>
                </a:lnTo>
                <a:lnTo>
                  <a:pt x="358972" y="222297"/>
                </a:lnTo>
                <a:lnTo>
                  <a:pt x="354944" y="182045"/>
                </a:lnTo>
                <a:lnTo>
                  <a:pt x="354935" y="168717"/>
                </a:lnTo>
                <a:lnTo>
                  <a:pt x="355576" y="155469"/>
                </a:lnTo>
                <a:lnTo>
                  <a:pt x="361286" y="116419"/>
                </a:lnTo>
                <a:lnTo>
                  <a:pt x="372455" y="78854"/>
                </a:lnTo>
                <a:lnTo>
                  <a:pt x="388796" y="43344"/>
                </a:lnTo>
                <a:lnTo>
                  <a:pt x="410019" y="10464"/>
                </a:lnTo>
                <a:lnTo>
                  <a:pt x="398096" y="7360"/>
                </a:lnTo>
                <a:lnTo>
                  <a:pt x="386023" y="4787"/>
                </a:lnTo>
                <a:lnTo>
                  <a:pt x="373816" y="2756"/>
                </a:lnTo>
                <a:lnTo>
                  <a:pt x="361493" y="1274"/>
                </a:lnTo>
                <a:lnTo>
                  <a:pt x="349072" y="353"/>
                </a:lnTo>
                <a:lnTo>
                  <a:pt x="336569" y="0"/>
                </a:lnTo>
                <a:close/>
              </a:path>
            </a:pathLst>
          </a:custGeom>
          <a:solidFill>
            <a:srgbClr val="E39E8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8896236" y="5284495"/>
            <a:ext cx="286385" cy="556895"/>
          </a:xfrm>
          <a:custGeom>
            <a:avLst/>
            <a:gdLst/>
            <a:ahLst/>
            <a:cxnLst/>
            <a:rect l="l" t="t" r="r" b="b"/>
            <a:pathLst>
              <a:path w="286384" h="556895">
                <a:moveTo>
                  <a:pt x="111518" y="0"/>
                </a:moveTo>
                <a:lnTo>
                  <a:pt x="0" y="37541"/>
                </a:lnTo>
                <a:lnTo>
                  <a:pt x="174764" y="556704"/>
                </a:lnTo>
                <a:lnTo>
                  <a:pt x="286283" y="519163"/>
                </a:lnTo>
                <a:lnTo>
                  <a:pt x="1115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6281634" y="5624062"/>
            <a:ext cx="6985" cy="6985"/>
          </a:xfrm>
          <a:custGeom>
            <a:avLst/>
            <a:gdLst/>
            <a:ahLst/>
            <a:cxnLst/>
            <a:rect l="l" t="t" r="r" b="b"/>
            <a:pathLst>
              <a:path w="6985" h="6985">
                <a:moveTo>
                  <a:pt x="6896" y="0"/>
                </a:moveTo>
                <a:lnTo>
                  <a:pt x="4254" y="2311"/>
                </a:lnTo>
                <a:lnTo>
                  <a:pt x="0" y="6629"/>
                </a:lnTo>
                <a:lnTo>
                  <a:pt x="2781" y="3924"/>
                </a:lnTo>
                <a:lnTo>
                  <a:pt x="6896" y="12"/>
                </a:lnTo>
                <a:close/>
              </a:path>
            </a:pathLst>
          </a:custGeom>
          <a:solidFill>
            <a:srgbClr val="B5B5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/>
          <p:nvPr/>
        </p:nvSpPr>
        <p:spPr>
          <a:xfrm>
            <a:off x="4417771" y="6811505"/>
            <a:ext cx="159791" cy="22608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/>
          <p:nvPr/>
        </p:nvSpPr>
        <p:spPr>
          <a:xfrm>
            <a:off x="7289038" y="6551828"/>
            <a:ext cx="177900" cy="48574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4517916" y="4500400"/>
            <a:ext cx="2931795" cy="1908810"/>
          </a:xfrm>
          <a:custGeom>
            <a:avLst/>
            <a:gdLst/>
            <a:ahLst/>
            <a:cxnLst/>
            <a:rect l="l" t="t" r="r" b="b"/>
            <a:pathLst>
              <a:path w="2931795" h="1908810">
                <a:moveTo>
                  <a:pt x="1398115" y="0"/>
                </a:moveTo>
                <a:lnTo>
                  <a:pt x="1158879" y="13836"/>
                </a:lnTo>
                <a:lnTo>
                  <a:pt x="948081" y="53437"/>
                </a:lnTo>
                <a:lnTo>
                  <a:pt x="763972" y="115940"/>
                </a:lnTo>
                <a:lnTo>
                  <a:pt x="604804" y="198483"/>
                </a:lnTo>
                <a:lnTo>
                  <a:pt x="468828" y="298201"/>
                </a:lnTo>
                <a:lnTo>
                  <a:pt x="354297" y="412234"/>
                </a:lnTo>
                <a:lnTo>
                  <a:pt x="259460" y="537717"/>
                </a:lnTo>
                <a:lnTo>
                  <a:pt x="182571" y="671789"/>
                </a:lnTo>
                <a:lnTo>
                  <a:pt x="121881" y="811586"/>
                </a:lnTo>
                <a:lnTo>
                  <a:pt x="75641" y="954246"/>
                </a:lnTo>
                <a:lnTo>
                  <a:pt x="42102" y="1096906"/>
                </a:lnTo>
                <a:lnTo>
                  <a:pt x="19517" y="1236703"/>
                </a:lnTo>
                <a:lnTo>
                  <a:pt x="6138" y="1370774"/>
                </a:lnTo>
                <a:lnTo>
                  <a:pt x="214" y="1496258"/>
                </a:lnTo>
                <a:lnTo>
                  <a:pt x="0" y="1610290"/>
                </a:lnTo>
                <a:lnTo>
                  <a:pt x="3744" y="1710009"/>
                </a:lnTo>
                <a:lnTo>
                  <a:pt x="9700" y="1792551"/>
                </a:lnTo>
                <a:lnTo>
                  <a:pt x="16120" y="1855054"/>
                </a:lnTo>
                <a:lnTo>
                  <a:pt x="21253" y="1894655"/>
                </a:lnTo>
                <a:lnTo>
                  <a:pt x="23353" y="1908492"/>
                </a:lnTo>
                <a:lnTo>
                  <a:pt x="178496" y="1908492"/>
                </a:lnTo>
                <a:lnTo>
                  <a:pt x="185824" y="1783867"/>
                </a:lnTo>
                <a:lnTo>
                  <a:pt x="2780436" y="1783867"/>
                </a:lnTo>
                <a:lnTo>
                  <a:pt x="2806064" y="1636293"/>
                </a:lnTo>
                <a:lnTo>
                  <a:pt x="2847320" y="1391291"/>
                </a:lnTo>
                <a:lnTo>
                  <a:pt x="2881542" y="1172052"/>
                </a:lnTo>
                <a:lnTo>
                  <a:pt x="2907708" y="977148"/>
                </a:lnTo>
                <a:lnTo>
                  <a:pt x="2924799" y="805145"/>
                </a:lnTo>
                <a:lnTo>
                  <a:pt x="2931793" y="654612"/>
                </a:lnTo>
                <a:lnTo>
                  <a:pt x="2927671" y="524119"/>
                </a:lnTo>
                <a:lnTo>
                  <a:pt x="2911411" y="412234"/>
                </a:lnTo>
                <a:lnTo>
                  <a:pt x="2881993" y="317525"/>
                </a:lnTo>
                <a:lnTo>
                  <a:pt x="2838397" y="238561"/>
                </a:lnTo>
                <a:lnTo>
                  <a:pt x="2779602" y="173911"/>
                </a:lnTo>
                <a:lnTo>
                  <a:pt x="2704588" y="122143"/>
                </a:lnTo>
                <a:lnTo>
                  <a:pt x="2612334" y="81826"/>
                </a:lnTo>
                <a:lnTo>
                  <a:pt x="2501819" y="51529"/>
                </a:lnTo>
                <a:lnTo>
                  <a:pt x="2372024" y="29820"/>
                </a:lnTo>
                <a:lnTo>
                  <a:pt x="2221927" y="15267"/>
                </a:lnTo>
                <a:lnTo>
                  <a:pt x="2050508" y="6441"/>
                </a:lnTo>
                <a:lnTo>
                  <a:pt x="1856747" y="1908"/>
                </a:lnTo>
                <a:lnTo>
                  <a:pt x="1398115" y="0"/>
                </a:lnTo>
                <a:close/>
              </a:path>
              <a:path w="2931795" h="1908810">
                <a:moveTo>
                  <a:pt x="2780436" y="1783867"/>
                </a:moveTo>
                <a:lnTo>
                  <a:pt x="185824" y="1783867"/>
                </a:lnTo>
                <a:lnTo>
                  <a:pt x="218806" y="1908492"/>
                </a:lnTo>
                <a:lnTo>
                  <a:pt x="2758793" y="1908492"/>
                </a:lnTo>
                <a:lnTo>
                  <a:pt x="2780436" y="1783867"/>
                </a:lnTo>
                <a:close/>
              </a:path>
            </a:pathLst>
          </a:custGeom>
          <a:solidFill>
            <a:srgbClr val="3B24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4237282" y="6534603"/>
            <a:ext cx="318770" cy="303530"/>
          </a:xfrm>
          <a:custGeom>
            <a:avLst/>
            <a:gdLst/>
            <a:ahLst/>
            <a:cxnLst/>
            <a:rect l="l" t="t" r="r" b="b"/>
            <a:pathLst>
              <a:path w="318770" h="303529">
                <a:moveTo>
                  <a:pt x="171916" y="0"/>
                </a:moveTo>
                <a:lnTo>
                  <a:pt x="124486" y="5180"/>
                </a:lnTo>
                <a:lnTo>
                  <a:pt x="83029" y="20222"/>
                </a:lnTo>
                <a:lnTo>
                  <a:pt x="48698" y="43686"/>
                </a:lnTo>
                <a:lnTo>
                  <a:pt x="22647" y="74134"/>
                </a:lnTo>
                <a:lnTo>
                  <a:pt x="6032" y="110125"/>
                </a:lnTo>
                <a:lnTo>
                  <a:pt x="5" y="150223"/>
                </a:lnTo>
                <a:lnTo>
                  <a:pt x="0" y="151456"/>
                </a:lnTo>
                <a:lnTo>
                  <a:pt x="701" y="165803"/>
                </a:lnTo>
                <a:lnTo>
                  <a:pt x="10721" y="206342"/>
                </a:lnTo>
                <a:lnTo>
                  <a:pt x="31293" y="241870"/>
                </a:lnTo>
                <a:lnTo>
                  <a:pt x="60718" y="270765"/>
                </a:lnTo>
                <a:lnTo>
                  <a:pt x="97298" y="291409"/>
                </a:lnTo>
                <a:lnTo>
                  <a:pt x="139335" y="302179"/>
                </a:lnTo>
                <a:lnTo>
                  <a:pt x="154266" y="303296"/>
                </a:lnTo>
                <a:lnTo>
                  <a:pt x="169895" y="302662"/>
                </a:lnTo>
                <a:lnTo>
                  <a:pt x="213716" y="293451"/>
                </a:lnTo>
                <a:lnTo>
                  <a:pt x="251802" y="274477"/>
                </a:lnTo>
                <a:lnTo>
                  <a:pt x="282689" y="247280"/>
                </a:lnTo>
                <a:lnTo>
                  <a:pt x="304913" y="213402"/>
                </a:lnTo>
                <a:lnTo>
                  <a:pt x="317012" y="174385"/>
                </a:lnTo>
                <a:lnTo>
                  <a:pt x="318542" y="160504"/>
                </a:lnTo>
                <a:lnTo>
                  <a:pt x="317924" y="145126"/>
                </a:lnTo>
                <a:lnTo>
                  <a:pt x="308557" y="102263"/>
                </a:lnTo>
                <a:lnTo>
                  <a:pt x="289137" y="65262"/>
                </a:lnTo>
                <a:lnTo>
                  <a:pt x="261232" y="35349"/>
                </a:lnTo>
                <a:lnTo>
                  <a:pt x="226407" y="13749"/>
                </a:lnTo>
                <a:lnTo>
                  <a:pt x="186228" y="1688"/>
                </a:lnTo>
                <a:lnTo>
                  <a:pt x="171916" y="0"/>
                </a:lnTo>
                <a:close/>
              </a:path>
            </a:pathLst>
          </a:custGeom>
          <a:solidFill>
            <a:srgbClr val="D9B06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/>
          <p:nvPr/>
        </p:nvSpPr>
        <p:spPr>
          <a:xfrm>
            <a:off x="4407884" y="5391705"/>
            <a:ext cx="3040380" cy="1645920"/>
          </a:xfrm>
          <a:custGeom>
            <a:avLst/>
            <a:gdLst/>
            <a:ahLst/>
            <a:cxnLst/>
            <a:rect l="l" t="t" r="r" b="b"/>
            <a:pathLst>
              <a:path w="3040379" h="1645920">
                <a:moveTo>
                  <a:pt x="458203" y="0"/>
                </a:moveTo>
                <a:lnTo>
                  <a:pt x="466570" y="109505"/>
                </a:lnTo>
                <a:lnTo>
                  <a:pt x="473707" y="208356"/>
                </a:lnTo>
                <a:lnTo>
                  <a:pt x="479269" y="297409"/>
                </a:lnTo>
                <a:lnTo>
                  <a:pt x="482914" y="377520"/>
                </a:lnTo>
                <a:lnTo>
                  <a:pt x="484298" y="449547"/>
                </a:lnTo>
                <a:lnTo>
                  <a:pt x="483076" y="514346"/>
                </a:lnTo>
                <a:lnTo>
                  <a:pt x="478906" y="572774"/>
                </a:lnTo>
                <a:lnTo>
                  <a:pt x="471443" y="625688"/>
                </a:lnTo>
                <a:lnTo>
                  <a:pt x="460345" y="673944"/>
                </a:lnTo>
                <a:lnTo>
                  <a:pt x="445266" y="718400"/>
                </a:lnTo>
                <a:lnTo>
                  <a:pt x="425865" y="759913"/>
                </a:lnTo>
                <a:lnTo>
                  <a:pt x="401796" y="799339"/>
                </a:lnTo>
                <a:lnTo>
                  <a:pt x="372717" y="837535"/>
                </a:lnTo>
                <a:lnTo>
                  <a:pt x="338284" y="875357"/>
                </a:lnTo>
                <a:lnTo>
                  <a:pt x="298152" y="913664"/>
                </a:lnTo>
                <a:lnTo>
                  <a:pt x="251980" y="953311"/>
                </a:lnTo>
                <a:lnTo>
                  <a:pt x="199422" y="995155"/>
                </a:lnTo>
                <a:lnTo>
                  <a:pt x="140135" y="1040054"/>
                </a:lnTo>
                <a:lnTo>
                  <a:pt x="0" y="1142441"/>
                </a:lnTo>
                <a:lnTo>
                  <a:pt x="6376" y="1171666"/>
                </a:lnTo>
                <a:lnTo>
                  <a:pt x="17306" y="1216784"/>
                </a:lnTo>
                <a:lnTo>
                  <a:pt x="33239" y="1275929"/>
                </a:lnTo>
                <a:lnTo>
                  <a:pt x="54621" y="1347234"/>
                </a:lnTo>
                <a:lnTo>
                  <a:pt x="81901" y="1428831"/>
                </a:lnTo>
                <a:lnTo>
                  <a:pt x="115526" y="1518854"/>
                </a:lnTo>
                <a:lnTo>
                  <a:pt x="155944" y="1615436"/>
                </a:lnTo>
                <a:lnTo>
                  <a:pt x="170271" y="1645878"/>
                </a:lnTo>
                <a:lnTo>
                  <a:pt x="2880637" y="1645866"/>
                </a:lnTo>
                <a:lnTo>
                  <a:pt x="2932120" y="1526870"/>
                </a:lnTo>
                <a:lnTo>
                  <a:pt x="2964053" y="1442516"/>
                </a:lnTo>
                <a:lnTo>
                  <a:pt x="2990464" y="1365158"/>
                </a:lnTo>
                <a:lnTo>
                  <a:pt x="3011710" y="1296287"/>
                </a:lnTo>
                <a:lnTo>
                  <a:pt x="3028149" y="1237392"/>
                </a:lnTo>
                <a:lnTo>
                  <a:pt x="3040138" y="1189964"/>
                </a:lnTo>
                <a:lnTo>
                  <a:pt x="2722319" y="1123422"/>
                </a:lnTo>
                <a:lnTo>
                  <a:pt x="2430955" y="1052687"/>
                </a:lnTo>
                <a:lnTo>
                  <a:pt x="2164948" y="978581"/>
                </a:lnTo>
                <a:lnTo>
                  <a:pt x="1923200" y="901928"/>
                </a:lnTo>
                <a:lnTo>
                  <a:pt x="1704612" y="823549"/>
                </a:lnTo>
                <a:lnTo>
                  <a:pt x="1508086" y="744267"/>
                </a:lnTo>
                <a:lnTo>
                  <a:pt x="1332524" y="664903"/>
                </a:lnTo>
                <a:lnTo>
                  <a:pt x="1176828" y="586282"/>
                </a:lnTo>
                <a:lnTo>
                  <a:pt x="1039899" y="509224"/>
                </a:lnTo>
                <a:lnTo>
                  <a:pt x="920638" y="434552"/>
                </a:lnTo>
                <a:lnTo>
                  <a:pt x="817949" y="363089"/>
                </a:lnTo>
                <a:lnTo>
                  <a:pt x="730731" y="295657"/>
                </a:lnTo>
                <a:lnTo>
                  <a:pt x="657888" y="233078"/>
                </a:lnTo>
                <a:lnTo>
                  <a:pt x="598321" y="176175"/>
                </a:lnTo>
                <a:lnTo>
                  <a:pt x="550931" y="125770"/>
                </a:lnTo>
                <a:lnTo>
                  <a:pt x="514620" y="82686"/>
                </a:lnTo>
                <a:lnTo>
                  <a:pt x="488290" y="47744"/>
                </a:lnTo>
                <a:lnTo>
                  <a:pt x="461180" y="5579"/>
                </a:lnTo>
                <a:lnTo>
                  <a:pt x="458203" y="0"/>
                </a:lnTo>
                <a:close/>
              </a:path>
            </a:pathLst>
          </a:custGeom>
          <a:solidFill>
            <a:srgbClr val="D9B06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/>
          <p:nvPr/>
        </p:nvSpPr>
        <p:spPr>
          <a:xfrm>
            <a:off x="4353513" y="4500143"/>
            <a:ext cx="3159760" cy="2081530"/>
          </a:xfrm>
          <a:custGeom>
            <a:avLst/>
            <a:gdLst/>
            <a:ahLst/>
            <a:cxnLst/>
            <a:rect l="l" t="t" r="r" b="b"/>
            <a:pathLst>
              <a:path w="3159759" h="2081529">
                <a:moveTo>
                  <a:pt x="3066185" y="891560"/>
                </a:moveTo>
                <a:lnTo>
                  <a:pt x="512569" y="891560"/>
                </a:lnTo>
                <a:lnTo>
                  <a:pt x="565976" y="1000315"/>
                </a:lnTo>
                <a:lnTo>
                  <a:pt x="615731" y="1098531"/>
                </a:lnTo>
                <a:lnTo>
                  <a:pt x="663771" y="1187099"/>
                </a:lnTo>
                <a:lnTo>
                  <a:pt x="712033" y="1266913"/>
                </a:lnTo>
                <a:lnTo>
                  <a:pt x="762453" y="1338864"/>
                </a:lnTo>
                <a:lnTo>
                  <a:pt x="816967" y="1403845"/>
                </a:lnTo>
                <a:lnTo>
                  <a:pt x="877512" y="1462749"/>
                </a:lnTo>
                <a:lnTo>
                  <a:pt x="946025" y="1516467"/>
                </a:lnTo>
                <a:lnTo>
                  <a:pt x="1024442" y="1565894"/>
                </a:lnTo>
                <a:lnTo>
                  <a:pt x="1114699" y="1611920"/>
                </a:lnTo>
                <a:lnTo>
                  <a:pt x="1218732" y="1655439"/>
                </a:lnTo>
                <a:lnTo>
                  <a:pt x="1338479" y="1697342"/>
                </a:lnTo>
                <a:lnTo>
                  <a:pt x="1475876" y="1738523"/>
                </a:lnTo>
                <a:lnTo>
                  <a:pt x="1632859" y="1779874"/>
                </a:lnTo>
                <a:lnTo>
                  <a:pt x="1811364" y="1822287"/>
                </a:lnTo>
                <a:lnTo>
                  <a:pt x="2013328" y="1866655"/>
                </a:lnTo>
                <a:lnTo>
                  <a:pt x="2240688" y="1913870"/>
                </a:lnTo>
                <a:lnTo>
                  <a:pt x="3094505" y="2081525"/>
                </a:lnTo>
                <a:lnTo>
                  <a:pt x="3099535" y="2060035"/>
                </a:lnTo>
                <a:lnTo>
                  <a:pt x="3109831" y="2009389"/>
                </a:lnTo>
                <a:lnTo>
                  <a:pt x="3117239" y="1966341"/>
                </a:lnTo>
                <a:lnTo>
                  <a:pt x="3123992" y="1924091"/>
                </a:lnTo>
                <a:lnTo>
                  <a:pt x="3130112" y="1882593"/>
                </a:lnTo>
                <a:lnTo>
                  <a:pt x="3135619" y="1841801"/>
                </a:lnTo>
                <a:lnTo>
                  <a:pt x="3140535" y="1801671"/>
                </a:lnTo>
                <a:lnTo>
                  <a:pt x="3144881" y="1762157"/>
                </a:lnTo>
                <a:lnTo>
                  <a:pt x="3159717" y="1510644"/>
                </a:lnTo>
                <a:lnTo>
                  <a:pt x="3151847" y="1294788"/>
                </a:lnTo>
                <a:lnTo>
                  <a:pt x="3124550" y="1100427"/>
                </a:lnTo>
                <a:lnTo>
                  <a:pt x="3079778" y="926441"/>
                </a:lnTo>
                <a:lnTo>
                  <a:pt x="3066185" y="891560"/>
                </a:lnTo>
                <a:close/>
              </a:path>
              <a:path w="3159759" h="2081529">
                <a:moveTo>
                  <a:pt x="1550836" y="0"/>
                </a:moveTo>
                <a:lnTo>
                  <a:pt x="1499981" y="875"/>
                </a:lnTo>
                <a:lnTo>
                  <a:pt x="1461521" y="2384"/>
                </a:lnTo>
                <a:lnTo>
                  <a:pt x="1419742" y="4820"/>
                </a:lnTo>
                <a:lnTo>
                  <a:pt x="1374922" y="8342"/>
                </a:lnTo>
                <a:lnTo>
                  <a:pt x="1327341" y="13110"/>
                </a:lnTo>
                <a:lnTo>
                  <a:pt x="1277279" y="19285"/>
                </a:lnTo>
                <a:lnTo>
                  <a:pt x="1225014" y="27024"/>
                </a:lnTo>
                <a:lnTo>
                  <a:pt x="1170827" y="36488"/>
                </a:lnTo>
                <a:lnTo>
                  <a:pt x="1057084" y="61410"/>
                </a:lnTo>
                <a:lnTo>
                  <a:pt x="968591" y="85953"/>
                </a:lnTo>
                <a:lnTo>
                  <a:pt x="878585" y="116098"/>
                </a:lnTo>
                <a:lnTo>
                  <a:pt x="788031" y="152400"/>
                </a:lnTo>
                <a:lnTo>
                  <a:pt x="697894" y="195412"/>
                </a:lnTo>
                <a:lnTo>
                  <a:pt x="609138" y="245688"/>
                </a:lnTo>
                <a:lnTo>
                  <a:pt x="522730" y="303781"/>
                </a:lnTo>
                <a:lnTo>
                  <a:pt x="439633" y="370245"/>
                </a:lnTo>
                <a:lnTo>
                  <a:pt x="360812" y="445633"/>
                </a:lnTo>
                <a:lnTo>
                  <a:pt x="287233" y="530499"/>
                </a:lnTo>
                <a:lnTo>
                  <a:pt x="219861" y="625396"/>
                </a:lnTo>
                <a:lnTo>
                  <a:pt x="159660" y="730878"/>
                </a:lnTo>
                <a:lnTo>
                  <a:pt x="107595" y="847499"/>
                </a:lnTo>
                <a:lnTo>
                  <a:pt x="64632" y="975811"/>
                </a:lnTo>
                <a:lnTo>
                  <a:pt x="31735" y="1116369"/>
                </a:lnTo>
                <a:lnTo>
                  <a:pt x="9869" y="1269726"/>
                </a:lnTo>
                <a:lnTo>
                  <a:pt x="0" y="1436436"/>
                </a:lnTo>
                <a:lnTo>
                  <a:pt x="3091" y="1617052"/>
                </a:lnTo>
                <a:lnTo>
                  <a:pt x="20108" y="1812127"/>
                </a:lnTo>
                <a:lnTo>
                  <a:pt x="52017" y="2022216"/>
                </a:lnTo>
                <a:lnTo>
                  <a:pt x="52817" y="2026445"/>
                </a:lnTo>
                <a:lnTo>
                  <a:pt x="54379" y="2034001"/>
                </a:lnTo>
                <a:lnTo>
                  <a:pt x="127731" y="1974957"/>
                </a:lnTo>
                <a:lnTo>
                  <a:pt x="192914" y="1910896"/>
                </a:lnTo>
                <a:lnTo>
                  <a:pt x="250404" y="1842687"/>
                </a:lnTo>
                <a:lnTo>
                  <a:pt x="300677" y="1771200"/>
                </a:lnTo>
                <a:lnTo>
                  <a:pt x="344211" y="1697305"/>
                </a:lnTo>
                <a:lnTo>
                  <a:pt x="381481" y="1621873"/>
                </a:lnTo>
                <a:lnTo>
                  <a:pt x="412965" y="1545773"/>
                </a:lnTo>
                <a:lnTo>
                  <a:pt x="439139" y="1469876"/>
                </a:lnTo>
                <a:lnTo>
                  <a:pt x="460480" y="1395051"/>
                </a:lnTo>
                <a:lnTo>
                  <a:pt x="477465" y="1322168"/>
                </a:lnTo>
                <a:lnTo>
                  <a:pt x="490570" y="1252097"/>
                </a:lnTo>
                <a:lnTo>
                  <a:pt x="500271" y="1185709"/>
                </a:lnTo>
                <a:lnTo>
                  <a:pt x="507046" y="1123872"/>
                </a:lnTo>
                <a:lnTo>
                  <a:pt x="511372" y="1067458"/>
                </a:lnTo>
                <a:lnTo>
                  <a:pt x="513724" y="1017337"/>
                </a:lnTo>
                <a:lnTo>
                  <a:pt x="514579" y="974377"/>
                </a:lnTo>
                <a:lnTo>
                  <a:pt x="513707" y="913424"/>
                </a:lnTo>
                <a:lnTo>
                  <a:pt x="512569" y="891560"/>
                </a:lnTo>
                <a:lnTo>
                  <a:pt x="3066185" y="891560"/>
                </a:lnTo>
                <a:lnTo>
                  <a:pt x="3019482" y="771711"/>
                </a:lnTo>
                <a:lnTo>
                  <a:pt x="2945616" y="635117"/>
                </a:lnTo>
                <a:lnTo>
                  <a:pt x="2860131" y="515539"/>
                </a:lnTo>
                <a:lnTo>
                  <a:pt x="2764980" y="411859"/>
                </a:lnTo>
                <a:lnTo>
                  <a:pt x="2662114" y="322955"/>
                </a:lnTo>
                <a:lnTo>
                  <a:pt x="2553486" y="247710"/>
                </a:lnTo>
                <a:lnTo>
                  <a:pt x="2441049" y="185002"/>
                </a:lnTo>
                <a:lnTo>
                  <a:pt x="2326753" y="133713"/>
                </a:lnTo>
                <a:lnTo>
                  <a:pt x="2212552" y="92723"/>
                </a:lnTo>
                <a:lnTo>
                  <a:pt x="2100398" y="60911"/>
                </a:lnTo>
                <a:lnTo>
                  <a:pt x="1992243" y="37160"/>
                </a:lnTo>
                <a:lnTo>
                  <a:pt x="1890038" y="20348"/>
                </a:lnTo>
                <a:lnTo>
                  <a:pt x="1795737" y="9357"/>
                </a:lnTo>
                <a:lnTo>
                  <a:pt x="1711292" y="3066"/>
                </a:lnTo>
                <a:lnTo>
                  <a:pt x="1638654" y="357"/>
                </a:lnTo>
                <a:lnTo>
                  <a:pt x="1550836" y="0"/>
                </a:lnTo>
                <a:close/>
              </a:path>
            </a:pathLst>
          </a:custGeom>
          <a:solidFill>
            <a:srgbClr val="7A543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1" name="object 91"/>
          <p:cNvSpPr/>
          <p:nvPr/>
        </p:nvSpPr>
        <p:spPr>
          <a:xfrm>
            <a:off x="5130279" y="6492815"/>
            <a:ext cx="307340" cy="307340"/>
          </a:xfrm>
          <a:custGeom>
            <a:avLst/>
            <a:gdLst/>
            <a:ahLst/>
            <a:cxnLst/>
            <a:rect l="l" t="t" r="r" b="b"/>
            <a:pathLst>
              <a:path w="307339" h="307340">
                <a:moveTo>
                  <a:pt x="149929" y="0"/>
                </a:moveTo>
                <a:lnTo>
                  <a:pt x="107718" y="6918"/>
                </a:lnTo>
                <a:lnTo>
                  <a:pt x="70222" y="24610"/>
                </a:lnTo>
                <a:lnTo>
                  <a:pt x="39108" y="51494"/>
                </a:lnTo>
                <a:lnTo>
                  <a:pt x="16040" y="85988"/>
                </a:lnTo>
                <a:lnTo>
                  <a:pt x="2685" y="126510"/>
                </a:lnTo>
                <a:lnTo>
                  <a:pt x="0" y="156091"/>
                </a:lnTo>
                <a:lnTo>
                  <a:pt x="928" y="170663"/>
                </a:lnTo>
                <a:lnTo>
                  <a:pt x="11430" y="211729"/>
                </a:lnTo>
                <a:lnTo>
                  <a:pt x="32233" y="247514"/>
                </a:lnTo>
                <a:lnTo>
                  <a:pt x="61697" y="276332"/>
                </a:lnTo>
                <a:lnTo>
                  <a:pt x="98185" y="296497"/>
                </a:lnTo>
                <a:lnTo>
                  <a:pt x="140058" y="306325"/>
                </a:lnTo>
                <a:lnTo>
                  <a:pt x="154929" y="307013"/>
                </a:lnTo>
                <a:lnTo>
                  <a:pt x="169598" y="306185"/>
                </a:lnTo>
                <a:lnTo>
                  <a:pt x="210959" y="295904"/>
                </a:lnTo>
                <a:lnTo>
                  <a:pt x="247019" y="275256"/>
                </a:lnTo>
                <a:lnTo>
                  <a:pt x="276073" y="245948"/>
                </a:lnTo>
                <a:lnTo>
                  <a:pt x="296413" y="209691"/>
                </a:lnTo>
                <a:lnTo>
                  <a:pt x="306331" y="168192"/>
                </a:lnTo>
                <a:lnTo>
                  <a:pt x="306965" y="149116"/>
                </a:lnTo>
                <a:lnTo>
                  <a:pt x="305885" y="134689"/>
                </a:lnTo>
                <a:lnTo>
                  <a:pt x="295048" y="94061"/>
                </a:lnTo>
                <a:lnTo>
                  <a:pt x="274009" y="58696"/>
                </a:lnTo>
                <a:lnTo>
                  <a:pt x="244304" y="30243"/>
                </a:lnTo>
                <a:lnTo>
                  <a:pt x="207472" y="10352"/>
                </a:lnTo>
                <a:lnTo>
                  <a:pt x="165048" y="672"/>
                </a:lnTo>
                <a:lnTo>
                  <a:pt x="149929" y="0"/>
                </a:lnTo>
                <a:close/>
              </a:path>
            </a:pathLst>
          </a:custGeom>
          <a:solidFill>
            <a:srgbClr val="21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/>
          <p:nvPr/>
        </p:nvSpPr>
        <p:spPr>
          <a:xfrm>
            <a:off x="4984635" y="6388206"/>
            <a:ext cx="598805" cy="258445"/>
          </a:xfrm>
          <a:custGeom>
            <a:avLst/>
            <a:gdLst/>
            <a:ahLst/>
            <a:cxnLst/>
            <a:rect l="l" t="t" r="r" b="b"/>
            <a:pathLst>
              <a:path w="598804" h="258445">
                <a:moveTo>
                  <a:pt x="0" y="258098"/>
                </a:moveTo>
                <a:lnTo>
                  <a:pt x="46579" y="209060"/>
                </a:lnTo>
                <a:lnTo>
                  <a:pt x="88713" y="165183"/>
                </a:lnTo>
                <a:lnTo>
                  <a:pt x="126848" y="126468"/>
                </a:lnTo>
                <a:lnTo>
                  <a:pt x="161435" y="92915"/>
                </a:lnTo>
                <a:lnTo>
                  <a:pt x="192921" y="64524"/>
                </a:lnTo>
                <a:lnTo>
                  <a:pt x="248386" y="23228"/>
                </a:lnTo>
                <a:lnTo>
                  <a:pt x="296834" y="2580"/>
                </a:lnTo>
                <a:lnTo>
                  <a:pt x="319549" y="0"/>
                </a:lnTo>
                <a:lnTo>
                  <a:pt x="341855" y="2580"/>
                </a:lnTo>
                <a:lnTo>
                  <a:pt x="387038" y="23228"/>
                </a:lnTo>
                <a:lnTo>
                  <a:pt x="435974" y="64524"/>
                </a:lnTo>
                <a:lnTo>
                  <a:pt x="462970" y="92915"/>
                </a:lnTo>
                <a:lnTo>
                  <a:pt x="492250" y="126468"/>
                </a:lnTo>
                <a:lnTo>
                  <a:pt x="524264" y="165183"/>
                </a:lnTo>
                <a:lnTo>
                  <a:pt x="559459" y="209060"/>
                </a:lnTo>
                <a:lnTo>
                  <a:pt x="598284" y="258098"/>
                </a:lnTo>
              </a:path>
            </a:pathLst>
          </a:custGeom>
          <a:ln w="142646">
            <a:solidFill>
              <a:srgbClr val="21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3" name="object 93"/>
          <p:cNvSpPr/>
          <p:nvPr/>
        </p:nvSpPr>
        <p:spPr>
          <a:xfrm>
            <a:off x="6427758" y="6492815"/>
            <a:ext cx="307340" cy="307340"/>
          </a:xfrm>
          <a:custGeom>
            <a:avLst/>
            <a:gdLst/>
            <a:ahLst/>
            <a:cxnLst/>
            <a:rect l="l" t="t" r="r" b="b"/>
            <a:pathLst>
              <a:path w="307340" h="307340">
                <a:moveTo>
                  <a:pt x="157053" y="0"/>
                </a:moveTo>
                <a:lnTo>
                  <a:pt x="113101" y="5908"/>
                </a:lnTo>
                <a:lnTo>
                  <a:pt x="74230" y="22577"/>
                </a:lnTo>
                <a:lnTo>
                  <a:pt x="41977" y="48356"/>
                </a:lnTo>
                <a:lnTo>
                  <a:pt x="17877" y="81597"/>
                </a:lnTo>
                <a:lnTo>
                  <a:pt x="3466" y="120650"/>
                </a:lnTo>
                <a:lnTo>
                  <a:pt x="0" y="149100"/>
                </a:lnTo>
                <a:lnTo>
                  <a:pt x="61" y="156101"/>
                </a:lnTo>
                <a:lnTo>
                  <a:pt x="6003" y="196355"/>
                </a:lnTo>
                <a:lnTo>
                  <a:pt x="23058" y="234550"/>
                </a:lnTo>
                <a:lnTo>
                  <a:pt x="49397" y="266364"/>
                </a:lnTo>
                <a:lnTo>
                  <a:pt x="83312" y="290089"/>
                </a:lnTo>
                <a:lnTo>
                  <a:pt x="123095" y="304015"/>
                </a:lnTo>
                <a:lnTo>
                  <a:pt x="152035" y="307013"/>
                </a:lnTo>
                <a:lnTo>
                  <a:pt x="166906" y="306325"/>
                </a:lnTo>
                <a:lnTo>
                  <a:pt x="208779" y="296498"/>
                </a:lnTo>
                <a:lnTo>
                  <a:pt x="245268" y="276334"/>
                </a:lnTo>
                <a:lnTo>
                  <a:pt x="274735" y="247518"/>
                </a:lnTo>
                <a:lnTo>
                  <a:pt x="295541" y="211736"/>
                </a:lnTo>
                <a:lnTo>
                  <a:pt x="306047" y="170672"/>
                </a:lnTo>
                <a:lnTo>
                  <a:pt x="306977" y="156101"/>
                </a:lnTo>
                <a:lnTo>
                  <a:pt x="306297" y="141092"/>
                </a:lnTo>
                <a:lnTo>
                  <a:pt x="296549" y="98912"/>
                </a:lnTo>
                <a:lnTo>
                  <a:pt x="276534" y="62232"/>
                </a:lnTo>
                <a:lnTo>
                  <a:pt x="247917" y="32635"/>
                </a:lnTo>
                <a:lnTo>
                  <a:pt x="212365" y="11701"/>
                </a:lnTo>
                <a:lnTo>
                  <a:pt x="171544" y="1012"/>
                </a:lnTo>
                <a:lnTo>
                  <a:pt x="157053" y="0"/>
                </a:lnTo>
                <a:close/>
              </a:path>
            </a:pathLst>
          </a:custGeom>
          <a:solidFill>
            <a:srgbClr val="21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4" name="object 94"/>
          <p:cNvSpPr/>
          <p:nvPr/>
        </p:nvSpPr>
        <p:spPr>
          <a:xfrm>
            <a:off x="4353039" y="4500117"/>
            <a:ext cx="3160215" cy="208154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5" name="object 95"/>
          <p:cNvSpPr/>
          <p:nvPr/>
        </p:nvSpPr>
        <p:spPr>
          <a:xfrm>
            <a:off x="6282086" y="6388206"/>
            <a:ext cx="598805" cy="258445"/>
          </a:xfrm>
          <a:custGeom>
            <a:avLst/>
            <a:gdLst/>
            <a:ahLst/>
            <a:cxnLst/>
            <a:rect l="l" t="t" r="r" b="b"/>
            <a:pathLst>
              <a:path w="598804" h="258445">
                <a:moveTo>
                  <a:pt x="598284" y="258098"/>
                </a:moveTo>
                <a:lnTo>
                  <a:pt x="551704" y="209060"/>
                </a:lnTo>
                <a:lnTo>
                  <a:pt x="509571" y="165183"/>
                </a:lnTo>
                <a:lnTo>
                  <a:pt x="471435" y="126468"/>
                </a:lnTo>
                <a:lnTo>
                  <a:pt x="436849" y="92915"/>
                </a:lnTo>
                <a:lnTo>
                  <a:pt x="405363" y="64524"/>
                </a:lnTo>
                <a:lnTo>
                  <a:pt x="349897" y="23228"/>
                </a:lnTo>
                <a:lnTo>
                  <a:pt x="301449" y="2580"/>
                </a:lnTo>
                <a:lnTo>
                  <a:pt x="278734" y="0"/>
                </a:lnTo>
                <a:lnTo>
                  <a:pt x="256428" y="2580"/>
                </a:lnTo>
                <a:lnTo>
                  <a:pt x="211245" y="23228"/>
                </a:lnTo>
                <a:lnTo>
                  <a:pt x="162310" y="64524"/>
                </a:lnTo>
                <a:lnTo>
                  <a:pt x="135313" y="92915"/>
                </a:lnTo>
                <a:lnTo>
                  <a:pt x="106033" y="126468"/>
                </a:lnTo>
                <a:lnTo>
                  <a:pt x="74020" y="165183"/>
                </a:lnTo>
                <a:lnTo>
                  <a:pt x="38825" y="209060"/>
                </a:lnTo>
                <a:lnTo>
                  <a:pt x="0" y="258098"/>
                </a:lnTo>
              </a:path>
            </a:pathLst>
          </a:custGeom>
          <a:ln w="142646">
            <a:solidFill>
              <a:srgbClr val="21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/>
          <p:nvPr/>
        </p:nvSpPr>
        <p:spPr>
          <a:xfrm>
            <a:off x="7322225" y="6534604"/>
            <a:ext cx="318770" cy="303530"/>
          </a:xfrm>
          <a:custGeom>
            <a:avLst/>
            <a:gdLst/>
            <a:ahLst/>
            <a:cxnLst/>
            <a:rect l="l" t="t" r="r" b="b"/>
            <a:pathLst>
              <a:path w="318770" h="303529">
                <a:moveTo>
                  <a:pt x="171934" y="0"/>
                </a:moveTo>
                <a:lnTo>
                  <a:pt x="124499" y="5180"/>
                </a:lnTo>
                <a:lnTo>
                  <a:pt x="83039" y="20222"/>
                </a:lnTo>
                <a:lnTo>
                  <a:pt x="48706" y="43685"/>
                </a:lnTo>
                <a:lnTo>
                  <a:pt x="22653" y="74130"/>
                </a:lnTo>
                <a:lnTo>
                  <a:pt x="6035" y="110117"/>
                </a:lnTo>
                <a:lnTo>
                  <a:pt x="5" y="150206"/>
                </a:lnTo>
                <a:lnTo>
                  <a:pt x="0" y="151455"/>
                </a:lnTo>
                <a:lnTo>
                  <a:pt x="701" y="165801"/>
                </a:lnTo>
                <a:lnTo>
                  <a:pt x="10721" y="206341"/>
                </a:lnTo>
                <a:lnTo>
                  <a:pt x="31293" y="241868"/>
                </a:lnTo>
                <a:lnTo>
                  <a:pt x="60718" y="270764"/>
                </a:lnTo>
                <a:lnTo>
                  <a:pt x="97298" y="291407"/>
                </a:lnTo>
                <a:lnTo>
                  <a:pt x="139335" y="302178"/>
                </a:lnTo>
                <a:lnTo>
                  <a:pt x="154266" y="303294"/>
                </a:lnTo>
                <a:lnTo>
                  <a:pt x="169894" y="302660"/>
                </a:lnTo>
                <a:lnTo>
                  <a:pt x="213716" y="293451"/>
                </a:lnTo>
                <a:lnTo>
                  <a:pt x="251803" y="274478"/>
                </a:lnTo>
                <a:lnTo>
                  <a:pt x="282693" y="247283"/>
                </a:lnTo>
                <a:lnTo>
                  <a:pt x="304921" y="213407"/>
                </a:lnTo>
                <a:lnTo>
                  <a:pt x="317023" y="174393"/>
                </a:lnTo>
                <a:lnTo>
                  <a:pt x="318554" y="160513"/>
                </a:lnTo>
                <a:lnTo>
                  <a:pt x="317936" y="145136"/>
                </a:lnTo>
                <a:lnTo>
                  <a:pt x="308569" y="102275"/>
                </a:lnTo>
                <a:lnTo>
                  <a:pt x="289150" y="65274"/>
                </a:lnTo>
                <a:lnTo>
                  <a:pt x="261245" y="35358"/>
                </a:lnTo>
                <a:lnTo>
                  <a:pt x="226421" y="13755"/>
                </a:lnTo>
                <a:lnTo>
                  <a:pt x="186245" y="1690"/>
                </a:lnTo>
                <a:lnTo>
                  <a:pt x="171934" y="0"/>
                </a:lnTo>
                <a:close/>
              </a:path>
            </a:pathLst>
          </a:custGeom>
          <a:solidFill>
            <a:srgbClr val="D9B06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7" name="object 97"/>
          <p:cNvSpPr/>
          <p:nvPr/>
        </p:nvSpPr>
        <p:spPr>
          <a:xfrm>
            <a:off x="4504437" y="6162551"/>
            <a:ext cx="2831465" cy="875030"/>
          </a:xfrm>
          <a:custGeom>
            <a:avLst/>
            <a:gdLst/>
            <a:ahLst/>
            <a:cxnLst/>
            <a:rect l="l" t="t" r="r" b="b"/>
            <a:pathLst>
              <a:path w="2831465" h="875029">
                <a:moveTo>
                  <a:pt x="650811" y="0"/>
                </a:moveTo>
                <a:lnTo>
                  <a:pt x="567510" y="3810"/>
                </a:lnTo>
                <a:lnTo>
                  <a:pt x="364900" y="19050"/>
                </a:lnTo>
                <a:lnTo>
                  <a:pt x="242067" y="30480"/>
                </a:lnTo>
                <a:lnTo>
                  <a:pt x="206693" y="35560"/>
                </a:lnTo>
                <a:lnTo>
                  <a:pt x="174112" y="39370"/>
                </a:lnTo>
                <a:lnTo>
                  <a:pt x="144328" y="44450"/>
                </a:lnTo>
                <a:lnTo>
                  <a:pt x="117345" y="49530"/>
                </a:lnTo>
                <a:lnTo>
                  <a:pt x="93168" y="53340"/>
                </a:lnTo>
                <a:lnTo>
                  <a:pt x="53248" y="63500"/>
                </a:lnTo>
                <a:lnTo>
                  <a:pt x="14522" y="78740"/>
                </a:lnTo>
                <a:lnTo>
                  <a:pt x="0" y="97790"/>
                </a:lnTo>
                <a:lnTo>
                  <a:pt x="711" y="101600"/>
                </a:lnTo>
                <a:lnTo>
                  <a:pt x="8127" y="270510"/>
                </a:lnTo>
                <a:lnTo>
                  <a:pt x="10555" y="283210"/>
                </a:lnTo>
                <a:lnTo>
                  <a:pt x="16546" y="294640"/>
                </a:lnTo>
                <a:lnTo>
                  <a:pt x="25669" y="307340"/>
                </a:lnTo>
                <a:lnTo>
                  <a:pt x="33422" y="322580"/>
                </a:lnTo>
                <a:lnTo>
                  <a:pt x="39843" y="337820"/>
                </a:lnTo>
                <a:lnTo>
                  <a:pt x="44969" y="353060"/>
                </a:lnTo>
                <a:lnTo>
                  <a:pt x="48839" y="365760"/>
                </a:lnTo>
                <a:lnTo>
                  <a:pt x="52958" y="383540"/>
                </a:lnTo>
                <a:lnTo>
                  <a:pt x="61511" y="416560"/>
                </a:lnTo>
                <a:lnTo>
                  <a:pt x="84615" y="501650"/>
                </a:lnTo>
                <a:lnTo>
                  <a:pt x="98454" y="547370"/>
                </a:lnTo>
                <a:lnTo>
                  <a:pt x="111568" y="586740"/>
                </a:lnTo>
                <a:lnTo>
                  <a:pt x="130870" y="635000"/>
                </a:lnTo>
                <a:lnTo>
                  <a:pt x="137431" y="647700"/>
                </a:lnTo>
                <a:lnTo>
                  <a:pt x="144149" y="661670"/>
                </a:lnTo>
                <a:lnTo>
                  <a:pt x="151081" y="673100"/>
                </a:lnTo>
                <a:lnTo>
                  <a:pt x="158284" y="685800"/>
                </a:lnTo>
                <a:lnTo>
                  <a:pt x="165814" y="697230"/>
                </a:lnTo>
                <a:lnTo>
                  <a:pt x="173727" y="707390"/>
                </a:lnTo>
                <a:lnTo>
                  <a:pt x="182079" y="718820"/>
                </a:lnTo>
                <a:lnTo>
                  <a:pt x="190928" y="730250"/>
                </a:lnTo>
                <a:lnTo>
                  <a:pt x="224892" y="767080"/>
                </a:lnTo>
                <a:lnTo>
                  <a:pt x="271132" y="801370"/>
                </a:lnTo>
                <a:lnTo>
                  <a:pt x="288962" y="810260"/>
                </a:lnTo>
                <a:lnTo>
                  <a:pt x="307963" y="820420"/>
                </a:lnTo>
                <a:lnTo>
                  <a:pt x="328114" y="828040"/>
                </a:lnTo>
                <a:lnTo>
                  <a:pt x="349393" y="836930"/>
                </a:lnTo>
                <a:lnTo>
                  <a:pt x="371776" y="843280"/>
                </a:lnTo>
                <a:lnTo>
                  <a:pt x="395243" y="850900"/>
                </a:lnTo>
                <a:lnTo>
                  <a:pt x="419770" y="855980"/>
                </a:lnTo>
                <a:lnTo>
                  <a:pt x="445336" y="862330"/>
                </a:lnTo>
                <a:lnTo>
                  <a:pt x="528045" y="873760"/>
                </a:lnTo>
                <a:lnTo>
                  <a:pt x="553582" y="875030"/>
                </a:lnTo>
                <a:lnTo>
                  <a:pt x="755849" y="875030"/>
                </a:lnTo>
                <a:lnTo>
                  <a:pt x="812916" y="868680"/>
                </a:lnTo>
                <a:lnTo>
                  <a:pt x="864640" y="858520"/>
                </a:lnTo>
                <a:lnTo>
                  <a:pt x="911632" y="847090"/>
                </a:lnTo>
                <a:lnTo>
                  <a:pt x="954505" y="831850"/>
                </a:lnTo>
                <a:lnTo>
                  <a:pt x="993870" y="814070"/>
                </a:lnTo>
                <a:lnTo>
                  <a:pt x="1014669" y="803910"/>
                </a:lnTo>
                <a:lnTo>
                  <a:pt x="677670" y="803910"/>
                </a:lnTo>
                <a:lnTo>
                  <a:pt x="663202" y="802640"/>
                </a:lnTo>
                <a:lnTo>
                  <a:pt x="646023" y="802640"/>
                </a:lnTo>
                <a:lnTo>
                  <a:pt x="573025" y="800100"/>
                </a:lnTo>
                <a:lnTo>
                  <a:pt x="509742" y="792480"/>
                </a:lnTo>
                <a:lnTo>
                  <a:pt x="455677" y="782320"/>
                </a:lnTo>
                <a:lnTo>
                  <a:pt x="410331" y="769620"/>
                </a:lnTo>
                <a:lnTo>
                  <a:pt x="390773" y="762000"/>
                </a:lnTo>
                <a:lnTo>
                  <a:pt x="373208" y="755650"/>
                </a:lnTo>
                <a:lnTo>
                  <a:pt x="357575" y="748030"/>
                </a:lnTo>
                <a:lnTo>
                  <a:pt x="343810" y="740410"/>
                </a:lnTo>
                <a:lnTo>
                  <a:pt x="331853" y="734060"/>
                </a:lnTo>
                <a:lnTo>
                  <a:pt x="321640" y="727710"/>
                </a:lnTo>
                <a:lnTo>
                  <a:pt x="313110" y="722630"/>
                </a:lnTo>
                <a:lnTo>
                  <a:pt x="306200" y="716280"/>
                </a:lnTo>
                <a:lnTo>
                  <a:pt x="300849" y="712470"/>
                </a:lnTo>
                <a:lnTo>
                  <a:pt x="296993" y="708660"/>
                </a:lnTo>
                <a:lnTo>
                  <a:pt x="294572" y="707390"/>
                </a:lnTo>
                <a:lnTo>
                  <a:pt x="293522" y="706120"/>
                </a:lnTo>
                <a:lnTo>
                  <a:pt x="292422" y="704850"/>
                </a:lnTo>
                <a:lnTo>
                  <a:pt x="289653" y="702310"/>
                </a:lnTo>
                <a:lnTo>
                  <a:pt x="285427" y="698500"/>
                </a:lnTo>
                <a:lnTo>
                  <a:pt x="279958" y="692150"/>
                </a:lnTo>
                <a:lnTo>
                  <a:pt x="249896" y="646430"/>
                </a:lnTo>
                <a:lnTo>
                  <a:pt x="232933" y="610870"/>
                </a:lnTo>
                <a:lnTo>
                  <a:pt x="216951" y="566420"/>
                </a:lnTo>
                <a:lnTo>
                  <a:pt x="203651" y="510540"/>
                </a:lnTo>
                <a:lnTo>
                  <a:pt x="194735" y="443230"/>
                </a:lnTo>
                <a:lnTo>
                  <a:pt x="192453" y="405130"/>
                </a:lnTo>
                <a:lnTo>
                  <a:pt x="191990" y="370840"/>
                </a:lnTo>
                <a:lnTo>
                  <a:pt x="192025" y="360680"/>
                </a:lnTo>
                <a:lnTo>
                  <a:pt x="193304" y="320040"/>
                </a:lnTo>
                <a:lnTo>
                  <a:pt x="196862" y="271780"/>
                </a:lnTo>
                <a:lnTo>
                  <a:pt x="214840" y="215900"/>
                </a:lnTo>
                <a:lnTo>
                  <a:pt x="253244" y="172720"/>
                </a:lnTo>
                <a:lnTo>
                  <a:pt x="306860" y="140970"/>
                </a:lnTo>
                <a:lnTo>
                  <a:pt x="370475" y="118110"/>
                </a:lnTo>
                <a:lnTo>
                  <a:pt x="438875" y="102870"/>
                </a:lnTo>
                <a:lnTo>
                  <a:pt x="506847" y="93980"/>
                </a:lnTo>
                <a:lnTo>
                  <a:pt x="596600" y="88900"/>
                </a:lnTo>
                <a:lnTo>
                  <a:pt x="1276010" y="88900"/>
                </a:lnTo>
                <a:lnTo>
                  <a:pt x="1268250" y="87630"/>
                </a:lnTo>
                <a:lnTo>
                  <a:pt x="1253701" y="85090"/>
                </a:lnTo>
                <a:lnTo>
                  <a:pt x="1240192" y="82550"/>
                </a:lnTo>
                <a:lnTo>
                  <a:pt x="1227792" y="80010"/>
                </a:lnTo>
                <a:lnTo>
                  <a:pt x="1216568" y="77470"/>
                </a:lnTo>
                <a:lnTo>
                  <a:pt x="1206591" y="76200"/>
                </a:lnTo>
                <a:lnTo>
                  <a:pt x="1197929" y="73660"/>
                </a:lnTo>
                <a:lnTo>
                  <a:pt x="1190650" y="72390"/>
                </a:lnTo>
                <a:lnTo>
                  <a:pt x="1184823" y="71120"/>
                </a:lnTo>
                <a:lnTo>
                  <a:pt x="1180517" y="69850"/>
                </a:lnTo>
                <a:lnTo>
                  <a:pt x="1176743" y="68580"/>
                </a:lnTo>
                <a:lnTo>
                  <a:pt x="1107375" y="50800"/>
                </a:lnTo>
                <a:lnTo>
                  <a:pt x="1072856" y="43180"/>
                </a:lnTo>
                <a:lnTo>
                  <a:pt x="1038624" y="36830"/>
                </a:lnTo>
                <a:lnTo>
                  <a:pt x="1004815" y="31750"/>
                </a:lnTo>
                <a:lnTo>
                  <a:pt x="971561" y="25400"/>
                </a:lnTo>
                <a:lnTo>
                  <a:pt x="876476" y="13970"/>
                </a:lnTo>
                <a:lnTo>
                  <a:pt x="791218" y="6350"/>
                </a:lnTo>
                <a:lnTo>
                  <a:pt x="699076" y="1270"/>
                </a:lnTo>
                <a:lnTo>
                  <a:pt x="664647" y="1270"/>
                </a:lnTo>
                <a:lnTo>
                  <a:pt x="650811" y="0"/>
                </a:lnTo>
                <a:close/>
              </a:path>
              <a:path w="2831465" h="875029">
                <a:moveTo>
                  <a:pt x="1630524" y="311150"/>
                </a:moveTo>
                <a:lnTo>
                  <a:pt x="1430589" y="311150"/>
                </a:lnTo>
                <a:lnTo>
                  <a:pt x="1441668" y="312420"/>
                </a:lnTo>
                <a:lnTo>
                  <a:pt x="1453965" y="314960"/>
                </a:lnTo>
                <a:lnTo>
                  <a:pt x="1490970" y="334010"/>
                </a:lnTo>
                <a:lnTo>
                  <a:pt x="1512126" y="374650"/>
                </a:lnTo>
                <a:lnTo>
                  <a:pt x="1516635" y="388620"/>
                </a:lnTo>
                <a:lnTo>
                  <a:pt x="1522032" y="403860"/>
                </a:lnTo>
                <a:lnTo>
                  <a:pt x="1528287" y="421640"/>
                </a:lnTo>
                <a:lnTo>
                  <a:pt x="1535366" y="440690"/>
                </a:lnTo>
                <a:lnTo>
                  <a:pt x="1543237" y="459740"/>
                </a:lnTo>
                <a:lnTo>
                  <a:pt x="1551869" y="481330"/>
                </a:lnTo>
                <a:lnTo>
                  <a:pt x="1561228" y="502920"/>
                </a:lnTo>
                <a:lnTo>
                  <a:pt x="1593351" y="568960"/>
                </a:lnTo>
                <a:lnTo>
                  <a:pt x="1617813" y="612140"/>
                </a:lnTo>
                <a:lnTo>
                  <a:pt x="1644412" y="654050"/>
                </a:lnTo>
                <a:lnTo>
                  <a:pt x="1672890" y="692150"/>
                </a:lnTo>
                <a:lnTo>
                  <a:pt x="1702988" y="723900"/>
                </a:lnTo>
                <a:lnTo>
                  <a:pt x="1734390" y="750570"/>
                </a:lnTo>
                <a:lnTo>
                  <a:pt x="1766913" y="773430"/>
                </a:lnTo>
                <a:lnTo>
                  <a:pt x="1801104" y="795020"/>
                </a:lnTo>
                <a:lnTo>
                  <a:pt x="1837577" y="814070"/>
                </a:lnTo>
                <a:lnTo>
                  <a:pt x="1876945" y="831850"/>
                </a:lnTo>
                <a:lnTo>
                  <a:pt x="1919818" y="847090"/>
                </a:lnTo>
                <a:lnTo>
                  <a:pt x="1966811" y="858520"/>
                </a:lnTo>
                <a:lnTo>
                  <a:pt x="2018535" y="868680"/>
                </a:lnTo>
                <a:lnTo>
                  <a:pt x="2075603" y="875030"/>
                </a:lnTo>
                <a:lnTo>
                  <a:pt x="2277955" y="875030"/>
                </a:lnTo>
                <a:lnTo>
                  <a:pt x="2303408" y="873760"/>
                </a:lnTo>
                <a:lnTo>
                  <a:pt x="2386113" y="862330"/>
                </a:lnTo>
                <a:lnTo>
                  <a:pt x="2411679" y="855980"/>
                </a:lnTo>
                <a:lnTo>
                  <a:pt x="2436206" y="850900"/>
                </a:lnTo>
                <a:lnTo>
                  <a:pt x="2459672" y="843280"/>
                </a:lnTo>
                <a:lnTo>
                  <a:pt x="2482055" y="836930"/>
                </a:lnTo>
                <a:lnTo>
                  <a:pt x="2503334" y="828040"/>
                </a:lnTo>
                <a:lnTo>
                  <a:pt x="2523485" y="820420"/>
                </a:lnTo>
                <a:lnTo>
                  <a:pt x="2542487" y="810260"/>
                </a:lnTo>
                <a:lnTo>
                  <a:pt x="2553631" y="803910"/>
                </a:lnTo>
                <a:lnTo>
                  <a:pt x="2141617" y="803910"/>
                </a:lnTo>
                <a:lnTo>
                  <a:pt x="2079467" y="802640"/>
                </a:lnTo>
                <a:lnTo>
                  <a:pt x="2022534" y="795020"/>
                </a:lnTo>
                <a:lnTo>
                  <a:pt x="1970592" y="784860"/>
                </a:lnTo>
                <a:lnTo>
                  <a:pt x="1923412" y="769620"/>
                </a:lnTo>
                <a:lnTo>
                  <a:pt x="1880765" y="751840"/>
                </a:lnTo>
                <a:lnTo>
                  <a:pt x="1842424" y="731520"/>
                </a:lnTo>
                <a:lnTo>
                  <a:pt x="1808161" y="708660"/>
                </a:lnTo>
                <a:lnTo>
                  <a:pt x="1777747" y="683260"/>
                </a:lnTo>
                <a:lnTo>
                  <a:pt x="1727557" y="627380"/>
                </a:lnTo>
                <a:lnTo>
                  <a:pt x="1690029" y="567690"/>
                </a:lnTo>
                <a:lnTo>
                  <a:pt x="1663338" y="506730"/>
                </a:lnTo>
                <a:lnTo>
                  <a:pt x="1645660" y="447040"/>
                </a:lnTo>
                <a:lnTo>
                  <a:pt x="1635170" y="393700"/>
                </a:lnTo>
                <a:lnTo>
                  <a:pt x="1630045" y="346710"/>
                </a:lnTo>
                <a:lnTo>
                  <a:pt x="1629601" y="334010"/>
                </a:lnTo>
                <a:lnTo>
                  <a:pt x="1629711" y="322580"/>
                </a:lnTo>
                <a:lnTo>
                  <a:pt x="1629834" y="320040"/>
                </a:lnTo>
                <a:lnTo>
                  <a:pt x="1630524" y="311150"/>
                </a:lnTo>
                <a:close/>
              </a:path>
              <a:path w="2831465" h="875029">
                <a:moveTo>
                  <a:pt x="1276010" y="88900"/>
                </a:moveTo>
                <a:lnTo>
                  <a:pt x="640694" y="88900"/>
                </a:lnTo>
                <a:lnTo>
                  <a:pt x="656064" y="90170"/>
                </a:lnTo>
                <a:lnTo>
                  <a:pt x="675144" y="90170"/>
                </a:lnTo>
                <a:lnTo>
                  <a:pt x="710736" y="91440"/>
                </a:lnTo>
                <a:lnTo>
                  <a:pt x="745124" y="91440"/>
                </a:lnTo>
                <a:lnTo>
                  <a:pt x="778304" y="92710"/>
                </a:lnTo>
                <a:lnTo>
                  <a:pt x="841028" y="97790"/>
                </a:lnTo>
                <a:lnTo>
                  <a:pt x="898882" y="105410"/>
                </a:lnTo>
                <a:lnTo>
                  <a:pt x="976471" y="120650"/>
                </a:lnTo>
                <a:lnTo>
                  <a:pt x="1022030" y="134620"/>
                </a:lnTo>
                <a:lnTo>
                  <a:pt x="1062625" y="149860"/>
                </a:lnTo>
                <a:lnTo>
                  <a:pt x="1098228" y="168910"/>
                </a:lnTo>
                <a:lnTo>
                  <a:pt x="1142216" y="200660"/>
                </a:lnTo>
                <a:lnTo>
                  <a:pt x="1176310" y="240030"/>
                </a:lnTo>
                <a:lnTo>
                  <a:pt x="1194874" y="280670"/>
                </a:lnTo>
                <a:lnTo>
                  <a:pt x="1201576" y="321310"/>
                </a:lnTo>
                <a:lnTo>
                  <a:pt x="1201693" y="339090"/>
                </a:lnTo>
                <a:lnTo>
                  <a:pt x="1201293" y="349250"/>
                </a:lnTo>
                <a:lnTo>
                  <a:pt x="1196203" y="394970"/>
                </a:lnTo>
                <a:lnTo>
                  <a:pt x="1185797" y="448310"/>
                </a:lnTo>
                <a:lnTo>
                  <a:pt x="1168300" y="508000"/>
                </a:lnTo>
                <a:lnTo>
                  <a:pt x="1141941" y="567690"/>
                </a:lnTo>
                <a:lnTo>
                  <a:pt x="1104947" y="627380"/>
                </a:lnTo>
                <a:lnTo>
                  <a:pt x="1055545" y="683260"/>
                </a:lnTo>
                <a:lnTo>
                  <a:pt x="1025638" y="708660"/>
                </a:lnTo>
                <a:lnTo>
                  <a:pt x="991963" y="731520"/>
                </a:lnTo>
                <a:lnTo>
                  <a:pt x="954301" y="751840"/>
                </a:lnTo>
                <a:lnTo>
                  <a:pt x="912429" y="769620"/>
                </a:lnTo>
                <a:lnTo>
                  <a:pt x="866125" y="784860"/>
                </a:lnTo>
                <a:lnTo>
                  <a:pt x="815169" y="795020"/>
                </a:lnTo>
                <a:lnTo>
                  <a:pt x="759338" y="801370"/>
                </a:lnTo>
                <a:lnTo>
                  <a:pt x="698411" y="803910"/>
                </a:lnTo>
                <a:lnTo>
                  <a:pt x="1014669" y="803910"/>
                </a:lnTo>
                <a:lnTo>
                  <a:pt x="1047683" y="784860"/>
                </a:lnTo>
                <a:lnTo>
                  <a:pt x="1080961" y="762000"/>
                </a:lnTo>
                <a:lnTo>
                  <a:pt x="1112875" y="737870"/>
                </a:lnTo>
                <a:lnTo>
                  <a:pt x="1143688" y="708660"/>
                </a:lnTo>
                <a:lnTo>
                  <a:pt x="1172997" y="673100"/>
                </a:lnTo>
                <a:lnTo>
                  <a:pt x="1200534" y="633730"/>
                </a:lnTo>
                <a:lnTo>
                  <a:pt x="1226028" y="590550"/>
                </a:lnTo>
                <a:lnTo>
                  <a:pt x="1249210" y="547370"/>
                </a:lnTo>
                <a:lnTo>
                  <a:pt x="1269810" y="504190"/>
                </a:lnTo>
                <a:lnTo>
                  <a:pt x="1287559" y="462280"/>
                </a:lnTo>
                <a:lnTo>
                  <a:pt x="1302187" y="425450"/>
                </a:lnTo>
                <a:lnTo>
                  <a:pt x="1317688" y="379730"/>
                </a:lnTo>
                <a:lnTo>
                  <a:pt x="1321003" y="368300"/>
                </a:lnTo>
                <a:lnTo>
                  <a:pt x="1327638" y="351790"/>
                </a:lnTo>
                <a:lnTo>
                  <a:pt x="1360384" y="321310"/>
                </a:lnTo>
                <a:lnTo>
                  <a:pt x="1397300" y="311150"/>
                </a:lnTo>
                <a:lnTo>
                  <a:pt x="1630524" y="311150"/>
                </a:lnTo>
                <a:lnTo>
                  <a:pt x="1632133" y="299720"/>
                </a:lnTo>
                <a:lnTo>
                  <a:pt x="1644123" y="260350"/>
                </a:lnTo>
                <a:lnTo>
                  <a:pt x="1671572" y="218440"/>
                </a:lnTo>
                <a:lnTo>
                  <a:pt x="1713927" y="182880"/>
                </a:lnTo>
                <a:lnTo>
                  <a:pt x="1748095" y="161290"/>
                </a:lnTo>
                <a:lnTo>
                  <a:pt x="1787016" y="143510"/>
                </a:lnTo>
                <a:lnTo>
                  <a:pt x="1830696" y="128270"/>
                </a:lnTo>
                <a:lnTo>
                  <a:pt x="1879143" y="115570"/>
                </a:lnTo>
                <a:lnTo>
                  <a:pt x="1932362" y="105410"/>
                </a:lnTo>
                <a:lnTo>
                  <a:pt x="1951296" y="102870"/>
                </a:lnTo>
                <a:lnTo>
                  <a:pt x="1413831" y="102870"/>
                </a:lnTo>
                <a:lnTo>
                  <a:pt x="1354188" y="99060"/>
                </a:lnTo>
                <a:lnTo>
                  <a:pt x="1335470" y="96520"/>
                </a:lnTo>
                <a:lnTo>
                  <a:pt x="1317449" y="95250"/>
                </a:lnTo>
                <a:lnTo>
                  <a:pt x="1283770" y="90170"/>
                </a:lnTo>
                <a:lnTo>
                  <a:pt x="1276010" y="88900"/>
                </a:lnTo>
                <a:close/>
              </a:path>
              <a:path w="2831465" h="875029">
                <a:moveTo>
                  <a:pt x="2827711" y="88900"/>
                </a:moveTo>
                <a:lnTo>
                  <a:pt x="2231293" y="88900"/>
                </a:lnTo>
                <a:lnTo>
                  <a:pt x="2327844" y="93980"/>
                </a:lnTo>
                <a:lnTo>
                  <a:pt x="2382085" y="101600"/>
                </a:lnTo>
                <a:lnTo>
                  <a:pt x="2436900" y="111760"/>
                </a:lnTo>
                <a:lnTo>
                  <a:pt x="2489736" y="127000"/>
                </a:lnTo>
                <a:lnTo>
                  <a:pt x="2538042" y="147320"/>
                </a:lnTo>
                <a:lnTo>
                  <a:pt x="2579263" y="173990"/>
                </a:lnTo>
                <a:lnTo>
                  <a:pt x="2610849" y="207010"/>
                </a:lnTo>
                <a:lnTo>
                  <a:pt x="2630246" y="248920"/>
                </a:lnTo>
                <a:lnTo>
                  <a:pt x="2638112" y="320040"/>
                </a:lnTo>
                <a:lnTo>
                  <a:pt x="2639409" y="360680"/>
                </a:lnTo>
                <a:lnTo>
                  <a:pt x="2639384" y="370840"/>
                </a:lnTo>
                <a:lnTo>
                  <a:pt x="2636621" y="441960"/>
                </a:lnTo>
                <a:lnTo>
                  <a:pt x="2627658" y="509270"/>
                </a:lnTo>
                <a:lnTo>
                  <a:pt x="2614291" y="565150"/>
                </a:lnTo>
                <a:lnTo>
                  <a:pt x="2598210" y="610870"/>
                </a:lnTo>
                <a:lnTo>
                  <a:pt x="2581105" y="646430"/>
                </a:lnTo>
                <a:lnTo>
                  <a:pt x="2557224" y="684530"/>
                </a:lnTo>
                <a:lnTo>
                  <a:pt x="2544952" y="698500"/>
                </a:lnTo>
                <a:lnTo>
                  <a:pt x="2540544" y="703580"/>
                </a:lnTo>
                <a:lnTo>
                  <a:pt x="2537569" y="706120"/>
                </a:lnTo>
                <a:lnTo>
                  <a:pt x="2536240" y="707390"/>
                </a:lnTo>
                <a:lnTo>
                  <a:pt x="2535431" y="708660"/>
                </a:lnTo>
                <a:lnTo>
                  <a:pt x="2533226" y="709930"/>
                </a:lnTo>
                <a:lnTo>
                  <a:pt x="2529564" y="713740"/>
                </a:lnTo>
                <a:lnTo>
                  <a:pt x="2524384" y="717550"/>
                </a:lnTo>
                <a:lnTo>
                  <a:pt x="2509227" y="728980"/>
                </a:lnTo>
                <a:lnTo>
                  <a:pt x="2499129" y="734060"/>
                </a:lnTo>
                <a:lnTo>
                  <a:pt x="2487269" y="741680"/>
                </a:lnTo>
                <a:lnTo>
                  <a:pt x="2473587" y="748030"/>
                </a:lnTo>
                <a:lnTo>
                  <a:pt x="2458023" y="755650"/>
                </a:lnTo>
                <a:lnTo>
                  <a:pt x="2440514" y="762000"/>
                </a:lnTo>
                <a:lnTo>
                  <a:pt x="2421001" y="769620"/>
                </a:lnTo>
                <a:lnTo>
                  <a:pt x="2375718" y="782320"/>
                </a:lnTo>
                <a:lnTo>
                  <a:pt x="2321686" y="792480"/>
                </a:lnTo>
                <a:lnTo>
                  <a:pt x="2258418" y="800100"/>
                </a:lnTo>
                <a:lnTo>
                  <a:pt x="2185428" y="802640"/>
                </a:lnTo>
                <a:lnTo>
                  <a:pt x="2176335" y="802640"/>
                </a:lnTo>
                <a:lnTo>
                  <a:pt x="2164927" y="803910"/>
                </a:lnTo>
                <a:lnTo>
                  <a:pt x="2553631" y="803910"/>
                </a:lnTo>
                <a:lnTo>
                  <a:pt x="2560318" y="800100"/>
                </a:lnTo>
                <a:lnTo>
                  <a:pt x="2592376" y="778510"/>
                </a:lnTo>
                <a:lnTo>
                  <a:pt x="2631122" y="741680"/>
                </a:lnTo>
                <a:lnTo>
                  <a:pt x="2657724" y="707390"/>
                </a:lnTo>
                <a:lnTo>
                  <a:pt x="2665636" y="697230"/>
                </a:lnTo>
                <a:lnTo>
                  <a:pt x="2673165" y="685800"/>
                </a:lnTo>
                <a:lnTo>
                  <a:pt x="2680366" y="673100"/>
                </a:lnTo>
                <a:lnTo>
                  <a:pt x="2687296" y="661670"/>
                </a:lnTo>
                <a:lnTo>
                  <a:pt x="2694011" y="647700"/>
                </a:lnTo>
                <a:lnTo>
                  <a:pt x="2700567" y="635000"/>
                </a:lnTo>
                <a:lnTo>
                  <a:pt x="2707022" y="619760"/>
                </a:lnTo>
                <a:lnTo>
                  <a:pt x="2726336" y="567690"/>
                </a:lnTo>
                <a:lnTo>
                  <a:pt x="2739734" y="525780"/>
                </a:lnTo>
                <a:lnTo>
                  <a:pt x="2754075" y="476250"/>
                </a:lnTo>
                <a:lnTo>
                  <a:pt x="2761740" y="447040"/>
                </a:lnTo>
                <a:lnTo>
                  <a:pt x="2769810" y="416560"/>
                </a:lnTo>
                <a:lnTo>
                  <a:pt x="2778998" y="381000"/>
                </a:lnTo>
                <a:lnTo>
                  <a:pt x="2784034" y="360680"/>
                </a:lnTo>
                <a:lnTo>
                  <a:pt x="2788446" y="346710"/>
                </a:lnTo>
                <a:lnTo>
                  <a:pt x="2794144" y="331470"/>
                </a:lnTo>
                <a:lnTo>
                  <a:pt x="2801143" y="316230"/>
                </a:lnTo>
                <a:lnTo>
                  <a:pt x="2809462" y="302260"/>
                </a:lnTo>
                <a:lnTo>
                  <a:pt x="2818071" y="288290"/>
                </a:lnTo>
                <a:lnTo>
                  <a:pt x="2822333" y="278130"/>
                </a:lnTo>
                <a:lnTo>
                  <a:pt x="2830741" y="101600"/>
                </a:lnTo>
                <a:lnTo>
                  <a:pt x="2831452" y="97790"/>
                </a:lnTo>
                <a:lnTo>
                  <a:pt x="2830728" y="93980"/>
                </a:lnTo>
                <a:lnTo>
                  <a:pt x="2828594" y="90170"/>
                </a:lnTo>
                <a:lnTo>
                  <a:pt x="2827711" y="88900"/>
                </a:lnTo>
                <a:close/>
              </a:path>
              <a:path w="2831465" h="875029">
                <a:moveTo>
                  <a:pt x="2180639" y="0"/>
                </a:moveTo>
                <a:lnTo>
                  <a:pt x="2166801" y="1270"/>
                </a:lnTo>
                <a:lnTo>
                  <a:pt x="2132368" y="1270"/>
                </a:lnTo>
                <a:lnTo>
                  <a:pt x="2040213" y="6350"/>
                </a:lnTo>
                <a:lnTo>
                  <a:pt x="1954933" y="13970"/>
                </a:lnTo>
                <a:lnTo>
                  <a:pt x="1859809" y="25400"/>
                </a:lnTo>
                <a:lnTo>
                  <a:pt x="1826539" y="31750"/>
                </a:lnTo>
                <a:lnTo>
                  <a:pt x="1792709" y="36830"/>
                </a:lnTo>
                <a:lnTo>
                  <a:pt x="1758454" y="44450"/>
                </a:lnTo>
                <a:lnTo>
                  <a:pt x="1723909" y="50800"/>
                </a:lnTo>
                <a:lnTo>
                  <a:pt x="1654479" y="68580"/>
                </a:lnTo>
                <a:lnTo>
                  <a:pt x="1650404" y="69850"/>
                </a:lnTo>
                <a:lnTo>
                  <a:pt x="1645729" y="71120"/>
                </a:lnTo>
                <a:lnTo>
                  <a:pt x="1639426" y="72390"/>
                </a:lnTo>
                <a:lnTo>
                  <a:pt x="1631592" y="74930"/>
                </a:lnTo>
                <a:lnTo>
                  <a:pt x="1622324" y="76200"/>
                </a:lnTo>
                <a:lnTo>
                  <a:pt x="1611719" y="78740"/>
                </a:lnTo>
                <a:lnTo>
                  <a:pt x="1599875" y="81280"/>
                </a:lnTo>
                <a:lnTo>
                  <a:pt x="1542047" y="91440"/>
                </a:lnTo>
                <a:lnTo>
                  <a:pt x="1490425" y="99060"/>
                </a:lnTo>
                <a:lnTo>
                  <a:pt x="1434646" y="102870"/>
                </a:lnTo>
                <a:lnTo>
                  <a:pt x="1951296" y="102870"/>
                </a:lnTo>
                <a:lnTo>
                  <a:pt x="1990360" y="97790"/>
                </a:lnTo>
                <a:lnTo>
                  <a:pt x="2021153" y="95250"/>
                </a:lnTo>
                <a:lnTo>
                  <a:pt x="2053144" y="93980"/>
                </a:lnTo>
                <a:lnTo>
                  <a:pt x="2086332" y="91440"/>
                </a:lnTo>
                <a:lnTo>
                  <a:pt x="2120720" y="91440"/>
                </a:lnTo>
                <a:lnTo>
                  <a:pt x="2162238" y="90170"/>
                </a:lnTo>
                <a:lnTo>
                  <a:pt x="2174262" y="90170"/>
                </a:lnTo>
                <a:lnTo>
                  <a:pt x="2183542" y="88900"/>
                </a:lnTo>
                <a:lnTo>
                  <a:pt x="2827711" y="88900"/>
                </a:lnTo>
                <a:lnTo>
                  <a:pt x="2824178" y="83820"/>
                </a:lnTo>
                <a:lnTo>
                  <a:pt x="2778189" y="63500"/>
                </a:lnTo>
                <a:lnTo>
                  <a:pt x="2738255" y="53340"/>
                </a:lnTo>
                <a:lnTo>
                  <a:pt x="2714066" y="49530"/>
                </a:lnTo>
                <a:lnTo>
                  <a:pt x="2687069" y="44450"/>
                </a:lnTo>
                <a:lnTo>
                  <a:pt x="2657267" y="39370"/>
                </a:lnTo>
                <a:lnTo>
                  <a:pt x="2624663" y="35560"/>
                </a:lnTo>
                <a:lnTo>
                  <a:pt x="2589263" y="30480"/>
                </a:lnTo>
                <a:lnTo>
                  <a:pt x="2466319" y="19050"/>
                </a:lnTo>
                <a:lnTo>
                  <a:pt x="2263473" y="3810"/>
                </a:lnTo>
                <a:lnTo>
                  <a:pt x="2180639" y="0"/>
                </a:lnTo>
                <a:close/>
              </a:path>
            </a:pathLst>
          </a:custGeom>
          <a:solidFill>
            <a:srgbClr val="241F2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8" name="object 98"/>
          <p:cNvSpPr/>
          <p:nvPr/>
        </p:nvSpPr>
        <p:spPr>
          <a:xfrm>
            <a:off x="7167627" y="6312816"/>
            <a:ext cx="106045" cy="49530"/>
          </a:xfrm>
          <a:custGeom>
            <a:avLst/>
            <a:gdLst/>
            <a:ahLst/>
            <a:cxnLst/>
            <a:rect l="l" t="t" r="r" b="b"/>
            <a:pathLst>
              <a:path w="106045" h="49529">
                <a:moveTo>
                  <a:pt x="38001" y="0"/>
                </a:moveTo>
                <a:lnTo>
                  <a:pt x="22582" y="3654"/>
                </a:lnTo>
                <a:lnTo>
                  <a:pt x="10438" y="9762"/>
                </a:lnTo>
                <a:lnTo>
                  <a:pt x="2575" y="18071"/>
                </a:lnTo>
                <a:lnTo>
                  <a:pt x="0" y="28329"/>
                </a:lnTo>
                <a:lnTo>
                  <a:pt x="4691" y="35211"/>
                </a:lnTo>
                <a:lnTo>
                  <a:pt x="13719" y="41064"/>
                </a:lnTo>
                <a:lnTo>
                  <a:pt x="26859" y="45556"/>
                </a:lnTo>
                <a:lnTo>
                  <a:pt x="43885" y="48357"/>
                </a:lnTo>
                <a:lnTo>
                  <a:pt x="64569" y="49133"/>
                </a:lnTo>
                <a:lnTo>
                  <a:pt x="81023" y="45874"/>
                </a:lnTo>
                <a:lnTo>
                  <a:pt x="94130" y="40316"/>
                </a:lnTo>
                <a:lnTo>
                  <a:pt x="102796" y="32979"/>
                </a:lnTo>
                <a:lnTo>
                  <a:pt x="105928" y="24384"/>
                </a:lnTo>
                <a:lnTo>
                  <a:pt x="104753" y="19132"/>
                </a:lnTo>
                <a:lnTo>
                  <a:pt x="59181" y="556"/>
                </a:lnTo>
                <a:lnTo>
                  <a:pt x="3800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9" name="object 99"/>
          <p:cNvSpPr/>
          <p:nvPr/>
        </p:nvSpPr>
        <p:spPr>
          <a:xfrm>
            <a:off x="4566762" y="6312816"/>
            <a:ext cx="106045" cy="49530"/>
          </a:xfrm>
          <a:custGeom>
            <a:avLst/>
            <a:gdLst/>
            <a:ahLst/>
            <a:cxnLst/>
            <a:rect l="l" t="t" r="r" b="b"/>
            <a:pathLst>
              <a:path w="106045" h="49529">
                <a:moveTo>
                  <a:pt x="67926" y="0"/>
                </a:moveTo>
                <a:lnTo>
                  <a:pt x="29365" y="3054"/>
                </a:lnTo>
                <a:lnTo>
                  <a:pt x="0" y="24384"/>
                </a:lnTo>
                <a:lnTo>
                  <a:pt x="3131" y="32979"/>
                </a:lnTo>
                <a:lnTo>
                  <a:pt x="11797" y="40316"/>
                </a:lnTo>
                <a:lnTo>
                  <a:pt x="24904" y="45874"/>
                </a:lnTo>
                <a:lnTo>
                  <a:pt x="41358" y="49133"/>
                </a:lnTo>
                <a:lnTo>
                  <a:pt x="62043" y="48357"/>
                </a:lnTo>
                <a:lnTo>
                  <a:pt x="79068" y="45556"/>
                </a:lnTo>
                <a:lnTo>
                  <a:pt x="92208" y="41064"/>
                </a:lnTo>
                <a:lnTo>
                  <a:pt x="101237" y="35211"/>
                </a:lnTo>
                <a:lnTo>
                  <a:pt x="105928" y="28329"/>
                </a:lnTo>
                <a:lnTo>
                  <a:pt x="103352" y="18071"/>
                </a:lnTo>
                <a:lnTo>
                  <a:pt x="95489" y="9762"/>
                </a:lnTo>
                <a:lnTo>
                  <a:pt x="83345" y="3654"/>
                </a:lnTo>
                <a:lnTo>
                  <a:pt x="679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 txBox="1"/>
          <p:nvPr/>
        </p:nvSpPr>
        <p:spPr>
          <a:xfrm rot="21180000">
            <a:off x="474504" y="1277999"/>
            <a:ext cx="1753440" cy="1320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/>
            <a:r>
              <a:rPr sz="10400" spc="90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10400">
              <a:latin typeface="Calibri"/>
              <a:cs typeface="Calibri"/>
            </a:endParaRPr>
          </a:p>
        </p:txBody>
      </p:sp>
      <p:sp>
        <p:nvSpPr>
          <p:cNvPr id="101" name="object 101"/>
          <p:cNvSpPr txBox="1"/>
          <p:nvPr/>
        </p:nvSpPr>
        <p:spPr>
          <a:xfrm rot="21240000">
            <a:off x="1279848" y="1460171"/>
            <a:ext cx="1380770" cy="1035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/>
            <a:r>
              <a:rPr sz="8150" spc="63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8150">
              <a:latin typeface="Calibri"/>
              <a:cs typeface="Calibri"/>
            </a:endParaRPr>
          </a:p>
        </p:txBody>
      </p:sp>
      <p:sp>
        <p:nvSpPr>
          <p:cNvPr id="102" name="object 102"/>
          <p:cNvSpPr txBox="1"/>
          <p:nvPr/>
        </p:nvSpPr>
        <p:spPr>
          <a:xfrm rot="21360000">
            <a:off x="1921348" y="1393908"/>
            <a:ext cx="1658280" cy="1035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/>
            <a:r>
              <a:rPr sz="8150" spc="535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8150" spc="74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endParaRPr sz="8150">
              <a:latin typeface="Calibri"/>
              <a:cs typeface="Calibri"/>
            </a:endParaRPr>
          </a:p>
        </p:txBody>
      </p:sp>
      <p:sp>
        <p:nvSpPr>
          <p:cNvPr id="103" name="object 103"/>
          <p:cNvSpPr txBox="1"/>
          <p:nvPr/>
        </p:nvSpPr>
        <p:spPr>
          <a:xfrm rot="21420000">
            <a:off x="2760530" y="1343097"/>
            <a:ext cx="1282353" cy="1035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/>
            <a:r>
              <a:rPr sz="8150" spc="20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endParaRPr sz="8150">
              <a:latin typeface="Calibri"/>
              <a:cs typeface="Calibri"/>
            </a:endParaRPr>
          </a:p>
        </p:txBody>
      </p:sp>
      <p:sp>
        <p:nvSpPr>
          <p:cNvPr id="104" name="object 104"/>
          <p:cNvSpPr txBox="1"/>
          <p:nvPr/>
        </p:nvSpPr>
        <p:spPr>
          <a:xfrm rot="21480000">
            <a:off x="3109263" y="1322578"/>
            <a:ext cx="1383629" cy="1035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/>
            <a:r>
              <a:rPr sz="8150" spc="63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8150">
              <a:latin typeface="Calibri"/>
              <a:cs typeface="Calibri"/>
            </a:endParaRPr>
          </a:p>
        </p:txBody>
      </p:sp>
      <p:sp>
        <p:nvSpPr>
          <p:cNvPr id="105" name="object 105"/>
          <p:cNvSpPr txBox="1"/>
          <p:nvPr/>
        </p:nvSpPr>
        <p:spPr>
          <a:xfrm rot="21540000">
            <a:off x="3811049" y="1029058"/>
            <a:ext cx="1829170" cy="1320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/>
            <a:r>
              <a:rPr sz="10400" spc="96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endParaRPr sz="10400">
              <a:latin typeface="Calibri"/>
              <a:cs typeface="Calibri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4661836" y="1268503"/>
            <a:ext cx="737235" cy="1072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8150" spc="450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endParaRPr sz="8150" dirty="0">
              <a:latin typeface="Calibri"/>
              <a:cs typeface="Calibri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5606411" y="936625"/>
            <a:ext cx="847725" cy="1352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400" spc="83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endParaRPr sz="10400" dirty="0">
              <a:latin typeface="Calibri"/>
              <a:cs typeface="Calibri"/>
            </a:endParaRPr>
          </a:p>
        </p:txBody>
      </p:sp>
      <p:sp>
        <p:nvSpPr>
          <p:cNvPr id="108" name="object 108"/>
          <p:cNvSpPr txBox="1"/>
          <p:nvPr/>
        </p:nvSpPr>
        <p:spPr>
          <a:xfrm rot="60000">
            <a:off x="6319182" y="1211067"/>
            <a:ext cx="1915867" cy="1035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/>
            <a:r>
              <a:rPr sz="8150" spc="37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8150" spc="-840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endParaRPr sz="8150" dirty="0">
              <a:latin typeface="Calibri"/>
              <a:cs typeface="Calibri"/>
            </a:endParaRPr>
          </a:p>
        </p:txBody>
      </p:sp>
      <p:sp>
        <p:nvSpPr>
          <p:cNvPr id="109" name="object 109"/>
          <p:cNvSpPr txBox="1"/>
          <p:nvPr/>
        </p:nvSpPr>
        <p:spPr>
          <a:xfrm rot="120000">
            <a:off x="7776454" y="1311259"/>
            <a:ext cx="1396071" cy="1035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/>
            <a:r>
              <a:rPr sz="8150" spc="505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endParaRPr sz="8150">
              <a:latin typeface="Calibri"/>
              <a:cs typeface="Calibri"/>
            </a:endParaRPr>
          </a:p>
        </p:txBody>
      </p:sp>
      <p:sp>
        <p:nvSpPr>
          <p:cNvPr id="110" name="object 110"/>
          <p:cNvSpPr txBox="1"/>
          <p:nvPr/>
        </p:nvSpPr>
        <p:spPr>
          <a:xfrm rot="180000">
            <a:off x="8303914" y="1341713"/>
            <a:ext cx="1438285" cy="1035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/>
            <a:r>
              <a:rPr sz="8150" spc="75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endParaRPr sz="8150">
              <a:latin typeface="Calibri"/>
              <a:cs typeface="Calibri"/>
            </a:endParaRPr>
          </a:p>
        </p:txBody>
      </p:sp>
      <p:sp>
        <p:nvSpPr>
          <p:cNvPr id="111" name="object 111"/>
          <p:cNvSpPr txBox="1"/>
          <p:nvPr/>
        </p:nvSpPr>
        <p:spPr>
          <a:xfrm rot="240000">
            <a:off x="8835596" y="1373849"/>
            <a:ext cx="1283180" cy="1035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/>
            <a:r>
              <a:rPr sz="8150" spc="20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endParaRPr sz="8150">
              <a:latin typeface="Calibri"/>
              <a:cs typeface="Calibri"/>
            </a:endParaRPr>
          </a:p>
        </p:txBody>
      </p:sp>
      <p:sp>
        <p:nvSpPr>
          <p:cNvPr id="112" name="object 112"/>
          <p:cNvSpPr txBox="1"/>
          <p:nvPr/>
        </p:nvSpPr>
        <p:spPr>
          <a:xfrm rot="300000">
            <a:off x="9214470" y="1410522"/>
            <a:ext cx="1428987" cy="1035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/>
            <a:r>
              <a:rPr sz="8150" spc="305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endParaRPr sz="8150">
              <a:latin typeface="Calibri"/>
              <a:cs typeface="Calibri"/>
            </a:endParaRPr>
          </a:p>
        </p:txBody>
      </p:sp>
      <p:sp>
        <p:nvSpPr>
          <p:cNvPr id="113" name="object 113"/>
          <p:cNvSpPr txBox="1"/>
          <p:nvPr/>
        </p:nvSpPr>
        <p:spPr>
          <a:xfrm rot="360000">
            <a:off x="9867976" y="1475039"/>
            <a:ext cx="1439614" cy="1035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/>
            <a:r>
              <a:rPr sz="8150" spc="26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endParaRPr sz="8150">
              <a:latin typeface="Calibri"/>
              <a:cs typeface="Calibri"/>
            </a:endParaRPr>
          </a:p>
        </p:txBody>
      </p:sp>
      <p:sp>
        <p:nvSpPr>
          <p:cNvPr id="114" name="object 114"/>
          <p:cNvSpPr txBox="1"/>
          <p:nvPr/>
        </p:nvSpPr>
        <p:spPr>
          <a:xfrm rot="420000">
            <a:off x="10491249" y="1548193"/>
            <a:ext cx="1383747" cy="1035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/>
            <a:r>
              <a:rPr sz="8150" spc="71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8150">
              <a:latin typeface="Calibri"/>
              <a:cs typeface="Calibri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1251182" y="2742756"/>
            <a:ext cx="328930" cy="291465"/>
          </a:xfrm>
          <a:custGeom>
            <a:avLst/>
            <a:gdLst/>
            <a:ahLst/>
            <a:cxnLst/>
            <a:rect l="l" t="t" r="r" b="b"/>
            <a:pathLst>
              <a:path w="328930" h="291464">
                <a:moveTo>
                  <a:pt x="20523" y="32791"/>
                </a:moveTo>
                <a:lnTo>
                  <a:pt x="0" y="35051"/>
                </a:lnTo>
                <a:lnTo>
                  <a:pt x="49506" y="150398"/>
                </a:lnTo>
                <a:lnTo>
                  <a:pt x="109753" y="291452"/>
                </a:lnTo>
                <a:lnTo>
                  <a:pt x="120319" y="290296"/>
                </a:lnTo>
                <a:lnTo>
                  <a:pt x="125963" y="287773"/>
                </a:lnTo>
                <a:lnTo>
                  <a:pt x="131793" y="255207"/>
                </a:lnTo>
                <a:lnTo>
                  <a:pt x="114102" y="255207"/>
                </a:lnTo>
                <a:lnTo>
                  <a:pt x="20523" y="32791"/>
                </a:lnTo>
                <a:close/>
              </a:path>
              <a:path w="328930" h="291464">
                <a:moveTo>
                  <a:pt x="192133" y="64031"/>
                </a:moveTo>
                <a:lnTo>
                  <a:pt x="172456" y="64031"/>
                </a:lnTo>
                <a:lnTo>
                  <a:pt x="259397" y="275450"/>
                </a:lnTo>
                <a:lnTo>
                  <a:pt x="275259" y="273786"/>
                </a:lnTo>
                <a:lnTo>
                  <a:pt x="281939" y="239217"/>
                </a:lnTo>
                <a:lnTo>
                  <a:pt x="263108" y="239217"/>
                </a:lnTo>
                <a:lnTo>
                  <a:pt x="239324" y="180351"/>
                </a:lnTo>
                <a:lnTo>
                  <a:pt x="192133" y="64031"/>
                </a:lnTo>
                <a:close/>
              </a:path>
              <a:path w="328930" h="291464">
                <a:moveTo>
                  <a:pt x="172478" y="15582"/>
                </a:moveTo>
                <a:lnTo>
                  <a:pt x="162090" y="16687"/>
                </a:lnTo>
                <a:lnTo>
                  <a:pt x="156812" y="17722"/>
                </a:lnTo>
                <a:lnTo>
                  <a:pt x="139157" y="118712"/>
                </a:lnTo>
                <a:lnTo>
                  <a:pt x="132458" y="156321"/>
                </a:lnTo>
                <a:lnTo>
                  <a:pt x="127269" y="184951"/>
                </a:lnTo>
                <a:lnTo>
                  <a:pt x="123390" y="206066"/>
                </a:lnTo>
                <a:lnTo>
                  <a:pt x="118777" y="230722"/>
                </a:lnTo>
                <a:lnTo>
                  <a:pt x="114102" y="255207"/>
                </a:lnTo>
                <a:lnTo>
                  <a:pt x="131793" y="255207"/>
                </a:lnTo>
                <a:lnTo>
                  <a:pt x="140082" y="210048"/>
                </a:lnTo>
                <a:lnTo>
                  <a:pt x="147480" y="171931"/>
                </a:lnTo>
                <a:lnTo>
                  <a:pt x="157962" y="122530"/>
                </a:lnTo>
                <a:lnTo>
                  <a:pt x="169410" y="75384"/>
                </a:lnTo>
                <a:lnTo>
                  <a:pt x="172456" y="64031"/>
                </a:lnTo>
                <a:lnTo>
                  <a:pt x="192133" y="64031"/>
                </a:lnTo>
                <a:lnTo>
                  <a:pt x="172478" y="15582"/>
                </a:lnTo>
                <a:close/>
              </a:path>
              <a:path w="328930" h="291464">
                <a:moveTo>
                  <a:pt x="328434" y="0"/>
                </a:moveTo>
                <a:lnTo>
                  <a:pt x="315518" y="1333"/>
                </a:lnTo>
                <a:lnTo>
                  <a:pt x="308994" y="2324"/>
                </a:lnTo>
                <a:lnTo>
                  <a:pt x="292387" y="90545"/>
                </a:lnTo>
                <a:lnTo>
                  <a:pt x="285211" y="128134"/>
                </a:lnTo>
                <a:lnTo>
                  <a:pt x="275519" y="177876"/>
                </a:lnTo>
                <a:lnTo>
                  <a:pt x="265622" y="227037"/>
                </a:lnTo>
                <a:lnTo>
                  <a:pt x="263108" y="239217"/>
                </a:lnTo>
                <a:lnTo>
                  <a:pt x="281939" y="239217"/>
                </a:lnTo>
                <a:lnTo>
                  <a:pt x="296420" y="164271"/>
                </a:lnTo>
                <a:lnTo>
                  <a:pt x="32843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6" name="object 116"/>
          <p:cNvSpPr/>
          <p:nvPr/>
        </p:nvSpPr>
        <p:spPr>
          <a:xfrm>
            <a:off x="1623339" y="2728123"/>
            <a:ext cx="171450" cy="273685"/>
          </a:xfrm>
          <a:custGeom>
            <a:avLst/>
            <a:gdLst/>
            <a:ahLst/>
            <a:cxnLst/>
            <a:rect l="l" t="t" r="r" b="b"/>
            <a:pathLst>
              <a:path w="171450" h="273685">
                <a:moveTo>
                  <a:pt x="17500" y="0"/>
                </a:moveTo>
                <a:lnTo>
                  <a:pt x="0" y="1790"/>
                </a:lnTo>
                <a:lnTo>
                  <a:pt x="27724" y="273634"/>
                </a:lnTo>
                <a:lnTo>
                  <a:pt x="39319" y="272453"/>
                </a:lnTo>
                <a:lnTo>
                  <a:pt x="44196" y="262731"/>
                </a:lnTo>
                <a:lnTo>
                  <a:pt x="40469" y="225977"/>
                </a:lnTo>
                <a:lnTo>
                  <a:pt x="32733" y="148653"/>
                </a:lnTo>
                <a:lnTo>
                  <a:pt x="33465" y="134193"/>
                </a:lnTo>
                <a:lnTo>
                  <a:pt x="36868" y="121017"/>
                </a:lnTo>
                <a:lnTo>
                  <a:pt x="42737" y="109388"/>
                </a:lnTo>
                <a:lnTo>
                  <a:pt x="49614" y="101080"/>
                </a:lnTo>
                <a:lnTo>
                  <a:pt x="27775" y="101080"/>
                </a:lnTo>
                <a:lnTo>
                  <a:pt x="17500" y="0"/>
                </a:lnTo>
                <a:close/>
              </a:path>
              <a:path w="171450" h="273685">
                <a:moveTo>
                  <a:pt x="136431" y="83594"/>
                </a:moveTo>
                <a:lnTo>
                  <a:pt x="86742" y="83594"/>
                </a:lnTo>
                <a:lnTo>
                  <a:pt x="99573" y="84122"/>
                </a:lnTo>
                <a:lnTo>
                  <a:pt x="110900" y="87471"/>
                </a:lnTo>
                <a:lnTo>
                  <a:pt x="139890" y="129453"/>
                </a:lnTo>
                <a:lnTo>
                  <a:pt x="154012" y="260934"/>
                </a:lnTo>
                <a:lnTo>
                  <a:pt x="165874" y="259765"/>
                </a:lnTo>
                <a:lnTo>
                  <a:pt x="171130" y="252463"/>
                </a:lnTo>
                <a:lnTo>
                  <a:pt x="167572" y="216541"/>
                </a:lnTo>
                <a:lnTo>
                  <a:pt x="162524" y="166403"/>
                </a:lnTo>
                <a:lnTo>
                  <a:pt x="158315" y="125675"/>
                </a:lnTo>
                <a:lnTo>
                  <a:pt x="154782" y="111703"/>
                </a:lnTo>
                <a:lnTo>
                  <a:pt x="149376" y="99446"/>
                </a:lnTo>
                <a:lnTo>
                  <a:pt x="142160" y="89018"/>
                </a:lnTo>
                <a:lnTo>
                  <a:pt x="136431" y="83594"/>
                </a:lnTo>
                <a:close/>
              </a:path>
              <a:path w="171450" h="273685">
                <a:moveTo>
                  <a:pt x="96437" y="67858"/>
                </a:moveTo>
                <a:lnTo>
                  <a:pt x="52881" y="78603"/>
                </a:lnTo>
                <a:lnTo>
                  <a:pt x="27775" y="101080"/>
                </a:lnTo>
                <a:lnTo>
                  <a:pt x="49614" y="101080"/>
                </a:lnTo>
                <a:lnTo>
                  <a:pt x="50865" y="99568"/>
                </a:lnTo>
                <a:lnTo>
                  <a:pt x="61046" y="91821"/>
                </a:lnTo>
                <a:lnTo>
                  <a:pt x="73074" y="86408"/>
                </a:lnTo>
                <a:lnTo>
                  <a:pt x="86742" y="83594"/>
                </a:lnTo>
                <a:lnTo>
                  <a:pt x="136431" y="83594"/>
                </a:lnTo>
                <a:lnTo>
                  <a:pt x="133196" y="80531"/>
                </a:lnTo>
                <a:lnTo>
                  <a:pt x="122546" y="74100"/>
                </a:lnTo>
                <a:lnTo>
                  <a:pt x="110272" y="69838"/>
                </a:lnTo>
                <a:lnTo>
                  <a:pt x="96437" y="6785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7" name="object 117"/>
          <p:cNvSpPr/>
          <p:nvPr/>
        </p:nvSpPr>
        <p:spPr>
          <a:xfrm>
            <a:off x="1813577" y="2773940"/>
            <a:ext cx="163830" cy="264160"/>
          </a:xfrm>
          <a:custGeom>
            <a:avLst/>
            <a:gdLst/>
            <a:ahLst/>
            <a:cxnLst/>
            <a:rect l="l" t="t" r="r" b="b"/>
            <a:pathLst>
              <a:path w="163830" h="264160">
                <a:moveTo>
                  <a:pt x="31407" y="242684"/>
                </a:moveTo>
                <a:lnTo>
                  <a:pt x="29921" y="248158"/>
                </a:lnTo>
                <a:lnTo>
                  <a:pt x="28410" y="253619"/>
                </a:lnTo>
                <a:lnTo>
                  <a:pt x="29835" y="260189"/>
                </a:lnTo>
                <a:lnTo>
                  <a:pt x="40460" y="262918"/>
                </a:lnTo>
                <a:lnTo>
                  <a:pt x="52545" y="263729"/>
                </a:lnTo>
                <a:lnTo>
                  <a:pt x="67741" y="262582"/>
                </a:lnTo>
                <a:lnTo>
                  <a:pt x="77457" y="259064"/>
                </a:lnTo>
                <a:lnTo>
                  <a:pt x="86180" y="253131"/>
                </a:lnTo>
                <a:lnTo>
                  <a:pt x="91251" y="247457"/>
                </a:lnTo>
                <a:lnTo>
                  <a:pt x="55609" y="247457"/>
                </a:lnTo>
                <a:lnTo>
                  <a:pt x="42672" y="246504"/>
                </a:lnTo>
                <a:lnTo>
                  <a:pt x="31407" y="242684"/>
                </a:lnTo>
                <a:close/>
              </a:path>
              <a:path w="163830" h="264160">
                <a:moveTo>
                  <a:pt x="17894" y="13944"/>
                </a:moveTo>
                <a:lnTo>
                  <a:pt x="4711" y="15227"/>
                </a:lnTo>
                <a:lnTo>
                  <a:pt x="0" y="19452"/>
                </a:lnTo>
                <a:lnTo>
                  <a:pt x="11203" y="40984"/>
                </a:lnTo>
                <a:lnTo>
                  <a:pt x="16787" y="51797"/>
                </a:lnTo>
                <a:lnTo>
                  <a:pt x="38888" y="95719"/>
                </a:lnTo>
                <a:lnTo>
                  <a:pt x="60376" y="141446"/>
                </a:lnTo>
                <a:lnTo>
                  <a:pt x="75900" y="177514"/>
                </a:lnTo>
                <a:lnTo>
                  <a:pt x="90768" y="215560"/>
                </a:lnTo>
                <a:lnTo>
                  <a:pt x="84271" y="229600"/>
                </a:lnTo>
                <a:lnTo>
                  <a:pt x="76610" y="239155"/>
                </a:lnTo>
                <a:lnTo>
                  <a:pt x="67239" y="244887"/>
                </a:lnTo>
                <a:lnTo>
                  <a:pt x="55609" y="247457"/>
                </a:lnTo>
                <a:lnTo>
                  <a:pt x="91251" y="247457"/>
                </a:lnTo>
                <a:lnTo>
                  <a:pt x="113217" y="196915"/>
                </a:lnTo>
                <a:lnTo>
                  <a:pt x="119393" y="172555"/>
                </a:lnTo>
                <a:lnTo>
                  <a:pt x="98246" y="172555"/>
                </a:lnTo>
                <a:lnTo>
                  <a:pt x="17894" y="13944"/>
                </a:lnTo>
                <a:close/>
              </a:path>
              <a:path w="163830" h="264160">
                <a:moveTo>
                  <a:pt x="163373" y="0"/>
                </a:moveTo>
                <a:lnTo>
                  <a:pt x="144386" y="1790"/>
                </a:lnTo>
                <a:lnTo>
                  <a:pt x="135323" y="39031"/>
                </a:lnTo>
                <a:lnTo>
                  <a:pt x="132171" y="51797"/>
                </a:lnTo>
                <a:lnTo>
                  <a:pt x="122638" y="89228"/>
                </a:lnTo>
                <a:lnTo>
                  <a:pt x="109162" y="137785"/>
                </a:lnTo>
                <a:lnTo>
                  <a:pt x="98246" y="172555"/>
                </a:lnTo>
                <a:lnTo>
                  <a:pt x="119393" y="172555"/>
                </a:lnTo>
                <a:lnTo>
                  <a:pt x="125699" y="147682"/>
                </a:lnTo>
                <a:lnTo>
                  <a:pt x="16337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8" name="object 118"/>
          <p:cNvSpPr/>
          <p:nvPr/>
        </p:nvSpPr>
        <p:spPr>
          <a:xfrm>
            <a:off x="2108956" y="2672110"/>
            <a:ext cx="240665" cy="283210"/>
          </a:xfrm>
          <a:custGeom>
            <a:avLst/>
            <a:gdLst/>
            <a:ahLst/>
            <a:cxnLst/>
            <a:rect l="l" t="t" r="r" b="b"/>
            <a:pathLst>
              <a:path w="240664" h="283210">
                <a:moveTo>
                  <a:pt x="19037" y="17551"/>
                </a:moveTo>
                <a:lnTo>
                  <a:pt x="0" y="19278"/>
                </a:lnTo>
                <a:lnTo>
                  <a:pt x="24041" y="283108"/>
                </a:lnTo>
                <a:lnTo>
                  <a:pt x="36144" y="282016"/>
                </a:lnTo>
                <a:lnTo>
                  <a:pt x="42070" y="280011"/>
                </a:lnTo>
                <a:lnTo>
                  <a:pt x="21444" y="52344"/>
                </a:lnTo>
                <a:lnTo>
                  <a:pt x="43614" y="52344"/>
                </a:lnTo>
                <a:lnTo>
                  <a:pt x="19037" y="17551"/>
                </a:lnTo>
                <a:close/>
              </a:path>
              <a:path w="240664" h="283210">
                <a:moveTo>
                  <a:pt x="220610" y="37836"/>
                </a:moveTo>
                <a:lnTo>
                  <a:pt x="201449" y="37836"/>
                </a:lnTo>
                <a:lnTo>
                  <a:pt x="221195" y="265582"/>
                </a:lnTo>
                <a:lnTo>
                  <a:pt x="240106" y="263956"/>
                </a:lnTo>
                <a:lnTo>
                  <a:pt x="220610" y="37836"/>
                </a:lnTo>
                <a:close/>
              </a:path>
              <a:path w="240664" h="283210">
                <a:moveTo>
                  <a:pt x="43614" y="52344"/>
                </a:moveTo>
                <a:lnTo>
                  <a:pt x="21444" y="52344"/>
                </a:lnTo>
                <a:lnTo>
                  <a:pt x="124358" y="197332"/>
                </a:lnTo>
                <a:lnTo>
                  <a:pt x="125374" y="197243"/>
                </a:lnTo>
                <a:lnTo>
                  <a:pt x="130685" y="186916"/>
                </a:lnTo>
                <a:lnTo>
                  <a:pt x="141947" y="162837"/>
                </a:lnTo>
                <a:lnTo>
                  <a:pt x="121531" y="162837"/>
                </a:lnTo>
                <a:lnTo>
                  <a:pt x="43614" y="52344"/>
                </a:lnTo>
                <a:close/>
              </a:path>
              <a:path w="240664" h="283210">
                <a:moveTo>
                  <a:pt x="217347" y="0"/>
                </a:moveTo>
                <a:lnTo>
                  <a:pt x="204660" y="1104"/>
                </a:lnTo>
                <a:lnTo>
                  <a:pt x="197994" y="2321"/>
                </a:lnTo>
                <a:lnTo>
                  <a:pt x="154458" y="94367"/>
                </a:lnTo>
                <a:lnTo>
                  <a:pt x="143525" y="117270"/>
                </a:lnTo>
                <a:lnTo>
                  <a:pt x="132553" y="140098"/>
                </a:lnTo>
                <a:lnTo>
                  <a:pt x="121531" y="162837"/>
                </a:lnTo>
                <a:lnTo>
                  <a:pt x="141947" y="162837"/>
                </a:lnTo>
                <a:lnTo>
                  <a:pt x="168673" y="106097"/>
                </a:lnTo>
                <a:lnTo>
                  <a:pt x="190499" y="60437"/>
                </a:lnTo>
                <a:lnTo>
                  <a:pt x="201449" y="37836"/>
                </a:lnTo>
                <a:lnTo>
                  <a:pt x="220610" y="37836"/>
                </a:lnTo>
                <a:lnTo>
                  <a:pt x="21734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9" name="object 119"/>
          <p:cNvSpPr/>
          <p:nvPr/>
        </p:nvSpPr>
        <p:spPr>
          <a:xfrm>
            <a:off x="2394257" y="2729170"/>
            <a:ext cx="149225" cy="200660"/>
          </a:xfrm>
          <a:custGeom>
            <a:avLst/>
            <a:gdLst/>
            <a:ahLst/>
            <a:cxnLst/>
            <a:rect l="l" t="t" r="r" b="b"/>
            <a:pathLst>
              <a:path w="149225" h="200660">
                <a:moveTo>
                  <a:pt x="82756" y="75019"/>
                </a:moveTo>
                <a:lnTo>
                  <a:pt x="38310" y="82740"/>
                </a:lnTo>
                <a:lnTo>
                  <a:pt x="8365" y="106960"/>
                </a:lnTo>
                <a:lnTo>
                  <a:pt x="0" y="146040"/>
                </a:lnTo>
                <a:lnTo>
                  <a:pt x="1994" y="157399"/>
                </a:lnTo>
                <a:lnTo>
                  <a:pt x="35390" y="194529"/>
                </a:lnTo>
                <a:lnTo>
                  <a:pt x="62591" y="200586"/>
                </a:lnTo>
                <a:lnTo>
                  <a:pt x="77742" y="200304"/>
                </a:lnTo>
                <a:lnTo>
                  <a:pt x="92416" y="196291"/>
                </a:lnTo>
                <a:lnTo>
                  <a:pt x="104906" y="190212"/>
                </a:lnTo>
                <a:lnTo>
                  <a:pt x="112052" y="185105"/>
                </a:lnTo>
                <a:lnTo>
                  <a:pt x="63911" y="185105"/>
                </a:lnTo>
                <a:lnTo>
                  <a:pt x="50195" y="182985"/>
                </a:lnTo>
                <a:lnTo>
                  <a:pt x="18503" y="143716"/>
                </a:lnTo>
                <a:lnTo>
                  <a:pt x="18176" y="137808"/>
                </a:lnTo>
                <a:lnTo>
                  <a:pt x="19653" y="125909"/>
                </a:lnTo>
                <a:lnTo>
                  <a:pt x="57917" y="93980"/>
                </a:lnTo>
                <a:lnTo>
                  <a:pt x="141538" y="91051"/>
                </a:lnTo>
                <a:lnTo>
                  <a:pt x="140442" y="78340"/>
                </a:lnTo>
                <a:lnTo>
                  <a:pt x="118993" y="78340"/>
                </a:lnTo>
                <a:lnTo>
                  <a:pt x="107778" y="76520"/>
                </a:lnTo>
                <a:lnTo>
                  <a:pt x="95854" y="75346"/>
                </a:lnTo>
                <a:lnTo>
                  <a:pt x="82756" y="75019"/>
                </a:lnTo>
                <a:close/>
              </a:path>
              <a:path w="149225" h="200660">
                <a:moveTo>
                  <a:pt x="147840" y="166623"/>
                </a:moveTo>
                <a:lnTo>
                  <a:pt x="130307" y="166623"/>
                </a:lnTo>
                <a:lnTo>
                  <a:pt x="132384" y="191937"/>
                </a:lnTo>
                <a:lnTo>
                  <a:pt x="143992" y="190985"/>
                </a:lnTo>
                <a:lnTo>
                  <a:pt x="149108" y="182084"/>
                </a:lnTo>
                <a:lnTo>
                  <a:pt x="147840" y="166623"/>
                </a:lnTo>
                <a:close/>
              </a:path>
              <a:path w="149225" h="200660">
                <a:moveTo>
                  <a:pt x="141538" y="91051"/>
                </a:moveTo>
                <a:lnTo>
                  <a:pt x="90033" y="91051"/>
                </a:lnTo>
                <a:lnTo>
                  <a:pt x="102778" y="92182"/>
                </a:lnTo>
                <a:lnTo>
                  <a:pt x="114415" y="94490"/>
                </a:lnTo>
                <a:lnTo>
                  <a:pt x="125028" y="97939"/>
                </a:lnTo>
                <a:lnTo>
                  <a:pt x="127114" y="123256"/>
                </a:lnTo>
                <a:lnTo>
                  <a:pt x="127291" y="126755"/>
                </a:lnTo>
                <a:lnTo>
                  <a:pt x="125989" y="139432"/>
                </a:lnTo>
                <a:lnTo>
                  <a:pt x="93502" y="177611"/>
                </a:lnTo>
                <a:lnTo>
                  <a:pt x="63911" y="185105"/>
                </a:lnTo>
                <a:lnTo>
                  <a:pt x="112052" y="185105"/>
                </a:lnTo>
                <a:lnTo>
                  <a:pt x="115315" y="182772"/>
                </a:lnTo>
                <a:lnTo>
                  <a:pt x="123748" y="174674"/>
                </a:lnTo>
                <a:lnTo>
                  <a:pt x="130307" y="166623"/>
                </a:lnTo>
                <a:lnTo>
                  <a:pt x="147840" y="166623"/>
                </a:lnTo>
                <a:lnTo>
                  <a:pt x="145872" y="142712"/>
                </a:lnTo>
                <a:lnTo>
                  <a:pt x="141538" y="91051"/>
                </a:lnTo>
                <a:close/>
              </a:path>
              <a:path w="149225" h="200660">
                <a:moveTo>
                  <a:pt x="118428" y="15880"/>
                </a:moveTo>
                <a:lnTo>
                  <a:pt x="68280" y="15880"/>
                </a:lnTo>
                <a:lnTo>
                  <a:pt x="82859" y="16992"/>
                </a:lnTo>
                <a:lnTo>
                  <a:pt x="95409" y="20990"/>
                </a:lnTo>
                <a:lnTo>
                  <a:pt x="121958" y="65204"/>
                </a:lnTo>
                <a:lnTo>
                  <a:pt x="122732" y="74501"/>
                </a:lnTo>
                <a:lnTo>
                  <a:pt x="118993" y="78340"/>
                </a:lnTo>
                <a:lnTo>
                  <a:pt x="140442" y="78340"/>
                </a:lnTo>
                <a:lnTo>
                  <a:pt x="138433" y="55030"/>
                </a:lnTo>
                <a:lnTo>
                  <a:pt x="135322" y="42067"/>
                </a:lnTo>
                <a:lnTo>
                  <a:pt x="130210" y="30475"/>
                </a:lnTo>
                <a:lnTo>
                  <a:pt x="122956" y="20182"/>
                </a:lnTo>
                <a:lnTo>
                  <a:pt x="118428" y="15880"/>
                </a:lnTo>
                <a:close/>
              </a:path>
              <a:path w="149225" h="200660">
                <a:moveTo>
                  <a:pt x="67909" y="0"/>
                </a:moveTo>
                <a:lnTo>
                  <a:pt x="25975" y="8460"/>
                </a:lnTo>
                <a:lnTo>
                  <a:pt x="3784" y="19624"/>
                </a:lnTo>
                <a:lnTo>
                  <a:pt x="9220" y="29543"/>
                </a:lnTo>
                <a:lnTo>
                  <a:pt x="17974" y="30683"/>
                </a:lnTo>
                <a:lnTo>
                  <a:pt x="28030" y="25517"/>
                </a:lnTo>
                <a:lnTo>
                  <a:pt x="39598" y="21169"/>
                </a:lnTo>
                <a:lnTo>
                  <a:pt x="52930" y="17877"/>
                </a:lnTo>
                <a:lnTo>
                  <a:pt x="68280" y="15880"/>
                </a:lnTo>
                <a:lnTo>
                  <a:pt x="118428" y="15880"/>
                </a:lnTo>
                <a:lnTo>
                  <a:pt x="113417" y="11117"/>
                </a:lnTo>
                <a:lnTo>
                  <a:pt x="104812" y="6051"/>
                </a:lnTo>
                <a:lnTo>
                  <a:pt x="94641" y="2492"/>
                </a:lnTo>
                <a:lnTo>
                  <a:pt x="82480" y="467"/>
                </a:lnTo>
                <a:lnTo>
                  <a:pt x="679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0" name="object 120"/>
          <p:cNvSpPr/>
          <p:nvPr/>
        </p:nvSpPr>
        <p:spPr>
          <a:xfrm>
            <a:off x="2585596" y="2711748"/>
            <a:ext cx="92075" cy="203835"/>
          </a:xfrm>
          <a:custGeom>
            <a:avLst/>
            <a:gdLst/>
            <a:ahLst/>
            <a:cxnLst/>
            <a:rect l="l" t="t" r="r" b="b"/>
            <a:pathLst>
              <a:path w="92075" h="203835">
                <a:moveTo>
                  <a:pt x="17500" y="7590"/>
                </a:moveTo>
                <a:lnTo>
                  <a:pt x="0" y="9000"/>
                </a:lnTo>
                <a:lnTo>
                  <a:pt x="15646" y="203284"/>
                </a:lnTo>
                <a:lnTo>
                  <a:pt x="27266" y="202345"/>
                </a:lnTo>
                <a:lnTo>
                  <a:pt x="32256" y="191708"/>
                </a:lnTo>
                <a:lnTo>
                  <a:pt x="30510" y="169450"/>
                </a:lnTo>
                <a:lnTo>
                  <a:pt x="29630" y="157787"/>
                </a:lnTo>
                <a:lnTo>
                  <a:pt x="26947" y="119026"/>
                </a:lnTo>
                <a:lnTo>
                  <a:pt x="25105" y="88675"/>
                </a:lnTo>
                <a:lnTo>
                  <a:pt x="27273" y="73364"/>
                </a:lnTo>
                <a:lnTo>
                  <a:pt x="31628" y="59825"/>
                </a:lnTo>
                <a:lnTo>
                  <a:pt x="37930" y="48100"/>
                </a:lnTo>
                <a:lnTo>
                  <a:pt x="39984" y="45569"/>
                </a:lnTo>
                <a:lnTo>
                  <a:pt x="20538" y="45569"/>
                </a:lnTo>
                <a:lnTo>
                  <a:pt x="17500" y="7590"/>
                </a:lnTo>
                <a:close/>
              </a:path>
              <a:path w="92075" h="203835">
                <a:moveTo>
                  <a:pt x="81379" y="0"/>
                </a:moveTo>
                <a:lnTo>
                  <a:pt x="43741" y="17123"/>
                </a:lnTo>
                <a:lnTo>
                  <a:pt x="20538" y="45569"/>
                </a:lnTo>
                <a:lnTo>
                  <a:pt x="39984" y="45569"/>
                </a:lnTo>
                <a:lnTo>
                  <a:pt x="45939" y="38231"/>
                </a:lnTo>
                <a:lnTo>
                  <a:pt x="55416" y="30258"/>
                </a:lnTo>
                <a:lnTo>
                  <a:pt x="66122" y="24225"/>
                </a:lnTo>
                <a:lnTo>
                  <a:pt x="77816" y="20173"/>
                </a:lnTo>
                <a:lnTo>
                  <a:pt x="90258" y="18144"/>
                </a:lnTo>
                <a:lnTo>
                  <a:pt x="91782" y="18017"/>
                </a:lnTo>
                <a:lnTo>
                  <a:pt x="90792" y="5444"/>
                </a:lnTo>
                <a:lnTo>
                  <a:pt x="813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1" name="object 121"/>
          <p:cNvSpPr/>
          <p:nvPr/>
        </p:nvSpPr>
        <p:spPr>
          <a:xfrm>
            <a:off x="2710748" y="2630901"/>
            <a:ext cx="158115" cy="274320"/>
          </a:xfrm>
          <a:custGeom>
            <a:avLst/>
            <a:gdLst/>
            <a:ahLst/>
            <a:cxnLst/>
            <a:rect l="l" t="t" r="r" b="b"/>
            <a:pathLst>
              <a:path w="158114" h="274319">
                <a:moveTo>
                  <a:pt x="17526" y="0"/>
                </a:moveTo>
                <a:lnTo>
                  <a:pt x="0" y="1358"/>
                </a:lnTo>
                <a:lnTo>
                  <a:pt x="21145" y="273799"/>
                </a:lnTo>
                <a:lnTo>
                  <a:pt x="32766" y="272897"/>
                </a:lnTo>
                <a:lnTo>
                  <a:pt x="38041" y="265440"/>
                </a:lnTo>
                <a:lnTo>
                  <a:pt x="37340" y="253839"/>
                </a:lnTo>
                <a:lnTo>
                  <a:pt x="37068" y="241656"/>
                </a:lnTo>
                <a:lnTo>
                  <a:pt x="46577" y="203878"/>
                </a:lnTo>
                <a:lnTo>
                  <a:pt x="57650" y="189934"/>
                </a:lnTo>
                <a:lnTo>
                  <a:pt x="32197" y="189934"/>
                </a:lnTo>
                <a:lnTo>
                  <a:pt x="17526" y="0"/>
                </a:lnTo>
                <a:close/>
              </a:path>
              <a:path w="158114" h="274319">
                <a:moveTo>
                  <a:pt x="97976" y="174765"/>
                </a:moveTo>
                <a:lnTo>
                  <a:pt x="70916" y="174765"/>
                </a:lnTo>
                <a:lnTo>
                  <a:pt x="141579" y="264604"/>
                </a:lnTo>
                <a:lnTo>
                  <a:pt x="155968" y="263525"/>
                </a:lnTo>
                <a:lnTo>
                  <a:pt x="157872" y="256220"/>
                </a:lnTo>
                <a:lnTo>
                  <a:pt x="142479" y="236415"/>
                </a:lnTo>
                <a:lnTo>
                  <a:pt x="134840" y="226428"/>
                </a:lnTo>
                <a:lnTo>
                  <a:pt x="127263" y="216353"/>
                </a:lnTo>
                <a:lnTo>
                  <a:pt x="119765" y="206166"/>
                </a:lnTo>
                <a:lnTo>
                  <a:pt x="112364" y="195842"/>
                </a:lnTo>
                <a:lnTo>
                  <a:pt x="105078" y="185358"/>
                </a:lnTo>
                <a:lnTo>
                  <a:pt x="97976" y="174765"/>
                </a:lnTo>
                <a:close/>
              </a:path>
              <a:path w="158114" h="274319">
                <a:moveTo>
                  <a:pt x="141726" y="69182"/>
                </a:moveTo>
                <a:lnTo>
                  <a:pt x="131253" y="71548"/>
                </a:lnTo>
                <a:lnTo>
                  <a:pt x="116903" y="79312"/>
                </a:lnTo>
                <a:lnTo>
                  <a:pt x="109230" y="89980"/>
                </a:lnTo>
                <a:lnTo>
                  <a:pt x="93885" y="111153"/>
                </a:lnTo>
                <a:lnTo>
                  <a:pt x="70761" y="142221"/>
                </a:lnTo>
                <a:lnTo>
                  <a:pt x="39956" y="180872"/>
                </a:lnTo>
                <a:lnTo>
                  <a:pt x="32197" y="189934"/>
                </a:lnTo>
                <a:lnTo>
                  <a:pt x="57650" y="189934"/>
                </a:lnTo>
                <a:lnTo>
                  <a:pt x="62498" y="184089"/>
                </a:lnTo>
                <a:lnTo>
                  <a:pt x="70916" y="174765"/>
                </a:lnTo>
                <a:lnTo>
                  <a:pt x="97976" y="174765"/>
                </a:lnTo>
                <a:lnTo>
                  <a:pt x="90921" y="163810"/>
                </a:lnTo>
                <a:lnTo>
                  <a:pt x="84085" y="152699"/>
                </a:lnTo>
                <a:lnTo>
                  <a:pt x="91773" y="142124"/>
                </a:lnTo>
                <a:lnTo>
                  <a:pt x="99273" y="131747"/>
                </a:lnTo>
                <a:lnTo>
                  <a:pt x="121344" y="100386"/>
                </a:lnTo>
                <a:lnTo>
                  <a:pt x="135178" y="79560"/>
                </a:lnTo>
                <a:lnTo>
                  <a:pt x="141726" y="6918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2" name="object 122"/>
          <p:cNvSpPr/>
          <p:nvPr/>
        </p:nvSpPr>
        <p:spPr>
          <a:xfrm>
            <a:off x="2886879" y="2688820"/>
            <a:ext cx="156845" cy="200660"/>
          </a:xfrm>
          <a:custGeom>
            <a:avLst/>
            <a:gdLst/>
            <a:ahLst/>
            <a:cxnLst/>
            <a:rect l="l" t="t" r="r" b="b"/>
            <a:pathLst>
              <a:path w="156844" h="200660">
                <a:moveTo>
                  <a:pt x="79692" y="0"/>
                </a:moveTo>
                <a:lnTo>
                  <a:pt x="42325" y="8386"/>
                </a:lnTo>
                <a:lnTo>
                  <a:pt x="9509" y="46338"/>
                </a:lnTo>
                <a:lnTo>
                  <a:pt x="33" y="89170"/>
                </a:lnTo>
                <a:lnTo>
                  <a:pt x="0" y="90001"/>
                </a:lnTo>
                <a:lnTo>
                  <a:pt x="311" y="106176"/>
                </a:lnTo>
                <a:lnTo>
                  <a:pt x="13571" y="155368"/>
                </a:lnTo>
                <a:lnTo>
                  <a:pt x="38868" y="184387"/>
                </a:lnTo>
                <a:lnTo>
                  <a:pt x="74405" y="199101"/>
                </a:lnTo>
                <a:lnTo>
                  <a:pt x="88103" y="200596"/>
                </a:lnTo>
                <a:lnTo>
                  <a:pt x="102576" y="200303"/>
                </a:lnTo>
                <a:lnTo>
                  <a:pt x="115921" y="196970"/>
                </a:lnTo>
                <a:lnTo>
                  <a:pt x="127708" y="191959"/>
                </a:lnTo>
                <a:lnTo>
                  <a:pt x="138222" y="185432"/>
                </a:lnTo>
                <a:lnTo>
                  <a:pt x="138723" y="185018"/>
                </a:lnTo>
                <a:lnTo>
                  <a:pt x="87639" y="185018"/>
                </a:lnTo>
                <a:lnTo>
                  <a:pt x="75571" y="183823"/>
                </a:lnTo>
                <a:lnTo>
                  <a:pt x="37465" y="155850"/>
                </a:lnTo>
                <a:lnTo>
                  <a:pt x="29637" y="128489"/>
                </a:lnTo>
                <a:lnTo>
                  <a:pt x="29811" y="111600"/>
                </a:lnTo>
                <a:lnTo>
                  <a:pt x="156483" y="102493"/>
                </a:lnTo>
                <a:lnTo>
                  <a:pt x="156051" y="96448"/>
                </a:lnTo>
                <a:lnTo>
                  <a:pt x="155619" y="92028"/>
                </a:lnTo>
                <a:lnTo>
                  <a:pt x="55954" y="92028"/>
                </a:lnTo>
                <a:lnTo>
                  <a:pt x="43286" y="92009"/>
                </a:lnTo>
                <a:lnTo>
                  <a:pt x="30620" y="91701"/>
                </a:lnTo>
                <a:lnTo>
                  <a:pt x="17956" y="91063"/>
                </a:lnTo>
                <a:lnTo>
                  <a:pt x="19414" y="75567"/>
                </a:lnTo>
                <a:lnTo>
                  <a:pt x="35886" y="38064"/>
                </a:lnTo>
                <a:lnTo>
                  <a:pt x="70001" y="17948"/>
                </a:lnTo>
                <a:lnTo>
                  <a:pt x="85181" y="15977"/>
                </a:lnTo>
                <a:lnTo>
                  <a:pt x="120995" y="15977"/>
                </a:lnTo>
                <a:lnTo>
                  <a:pt x="116111" y="12080"/>
                </a:lnTo>
                <a:lnTo>
                  <a:pt x="105150" y="6111"/>
                </a:lnTo>
                <a:lnTo>
                  <a:pt x="92997" y="2047"/>
                </a:lnTo>
                <a:lnTo>
                  <a:pt x="79692" y="0"/>
                </a:lnTo>
                <a:close/>
              </a:path>
              <a:path w="156844" h="200660">
                <a:moveTo>
                  <a:pt x="144720" y="157195"/>
                </a:moveTo>
                <a:lnTo>
                  <a:pt x="103096" y="182847"/>
                </a:lnTo>
                <a:lnTo>
                  <a:pt x="87639" y="185018"/>
                </a:lnTo>
                <a:lnTo>
                  <a:pt x="138723" y="185018"/>
                </a:lnTo>
                <a:lnTo>
                  <a:pt x="147748" y="177556"/>
                </a:lnTo>
                <a:lnTo>
                  <a:pt x="156572" y="168495"/>
                </a:lnTo>
                <a:lnTo>
                  <a:pt x="144720" y="157195"/>
                </a:lnTo>
                <a:close/>
              </a:path>
              <a:path w="156844" h="200660">
                <a:moveTo>
                  <a:pt x="120995" y="15977"/>
                </a:moveTo>
                <a:lnTo>
                  <a:pt x="85181" y="15977"/>
                </a:lnTo>
                <a:lnTo>
                  <a:pt x="97106" y="19567"/>
                </a:lnTo>
                <a:lnTo>
                  <a:pt x="107600" y="25989"/>
                </a:lnTo>
                <a:lnTo>
                  <a:pt x="129971" y="58636"/>
                </a:lnTo>
                <a:lnTo>
                  <a:pt x="136760" y="87951"/>
                </a:lnTo>
                <a:lnTo>
                  <a:pt x="93965" y="90743"/>
                </a:lnTo>
                <a:lnTo>
                  <a:pt x="81294" y="91354"/>
                </a:lnTo>
                <a:lnTo>
                  <a:pt x="68623" y="91796"/>
                </a:lnTo>
                <a:lnTo>
                  <a:pt x="55954" y="92028"/>
                </a:lnTo>
                <a:lnTo>
                  <a:pt x="155619" y="92028"/>
                </a:lnTo>
                <a:lnTo>
                  <a:pt x="147239" y="52804"/>
                </a:lnTo>
                <a:lnTo>
                  <a:pt x="125841" y="19844"/>
                </a:lnTo>
                <a:lnTo>
                  <a:pt x="120995" y="1597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3" name="object 123"/>
          <p:cNvSpPr/>
          <p:nvPr/>
        </p:nvSpPr>
        <p:spPr>
          <a:xfrm>
            <a:off x="3066462" y="2621960"/>
            <a:ext cx="112395" cy="254635"/>
          </a:xfrm>
          <a:custGeom>
            <a:avLst/>
            <a:gdLst/>
            <a:ahLst/>
            <a:cxnLst/>
            <a:rect l="l" t="t" r="r" b="b"/>
            <a:pathLst>
              <a:path w="112394" h="254635">
                <a:moveTo>
                  <a:pt x="38887" y="0"/>
                </a:moveTo>
                <a:lnTo>
                  <a:pt x="26962" y="825"/>
                </a:lnTo>
                <a:lnTo>
                  <a:pt x="21600" y="10206"/>
                </a:lnTo>
                <a:lnTo>
                  <a:pt x="25107" y="60883"/>
                </a:lnTo>
                <a:lnTo>
                  <a:pt x="0" y="62636"/>
                </a:lnTo>
                <a:lnTo>
                  <a:pt x="749" y="73456"/>
                </a:lnTo>
                <a:lnTo>
                  <a:pt x="2578" y="78767"/>
                </a:lnTo>
                <a:lnTo>
                  <a:pt x="14487" y="79082"/>
                </a:lnTo>
                <a:lnTo>
                  <a:pt x="26773" y="84835"/>
                </a:lnTo>
                <a:lnTo>
                  <a:pt x="35547" y="211531"/>
                </a:lnTo>
                <a:lnTo>
                  <a:pt x="60183" y="250732"/>
                </a:lnTo>
                <a:lnTo>
                  <a:pt x="87522" y="254611"/>
                </a:lnTo>
                <a:lnTo>
                  <a:pt x="100316" y="252430"/>
                </a:lnTo>
                <a:lnTo>
                  <a:pt x="111899" y="247662"/>
                </a:lnTo>
                <a:lnTo>
                  <a:pt x="111248" y="237973"/>
                </a:lnTo>
                <a:lnTo>
                  <a:pt x="86712" y="237973"/>
                </a:lnTo>
                <a:lnTo>
                  <a:pt x="73831" y="236894"/>
                </a:lnTo>
                <a:lnTo>
                  <a:pt x="52817" y="202292"/>
                </a:lnTo>
                <a:lnTo>
                  <a:pt x="49738" y="151704"/>
                </a:lnTo>
                <a:lnTo>
                  <a:pt x="48618" y="113678"/>
                </a:lnTo>
                <a:lnTo>
                  <a:pt x="48618" y="100976"/>
                </a:lnTo>
                <a:lnTo>
                  <a:pt x="48851" y="88258"/>
                </a:lnTo>
                <a:lnTo>
                  <a:pt x="49343" y="75522"/>
                </a:lnTo>
                <a:lnTo>
                  <a:pt x="100025" y="72072"/>
                </a:lnTo>
                <a:lnTo>
                  <a:pt x="99301" y="61252"/>
                </a:lnTo>
                <a:lnTo>
                  <a:pt x="93134" y="56774"/>
                </a:lnTo>
                <a:lnTo>
                  <a:pt x="80047" y="56774"/>
                </a:lnTo>
                <a:lnTo>
                  <a:pt x="67602" y="56400"/>
                </a:lnTo>
                <a:lnTo>
                  <a:pt x="55058" y="54563"/>
                </a:lnTo>
                <a:lnTo>
                  <a:pt x="42375" y="50683"/>
                </a:lnTo>
                <a:lnTo>
                  <a:pt x="38887" y="0"/>
                </a:lnTo>
                <a:close/>
              </a:path>
              <a:path w="112394" h="254635">
                <a:moveTo>
                  <a:pt x="110807" y="231419"/>
                </a:moveTo>
                <a:lnTo>
                  <a:pt x="102704" y="235394"/>
                </a:lnTo>
                <a:lnTo>
                  <a:pt x="95580" y="237388"/>
                </a:lnTo>
                <a:lnTo>
                  <a:pt x="86712" y="237973"/>
                </a:lnTo>
                <a:lnTo>
                  <a:pt x="111248" y="237973"/>
                </a:lnTo>
                <a:lnTo>
                  <a:pt x="110807" y="231419"/>
                </a:lnTo>
                <a:close/>
              </a:path>
              <a:path w="112394" h="254635">
                <a:moveTo>
                  <a:pt x="92434" y="56266"/>
                </a:moveTo>
                <a:lnTo>
                  <a:pt x="80047" y="56774"/>
                </a:lnTo>
                <a:lnTo>
                  <a:pt x="93134" y="56774"/>
                </a:lnTo>
                <a:lnTo>
                  <a:pt x="92434" y="5626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4" name="object 124"/>
          <p:cNvSpPr/>
          <p:nvPr/>
        </p:nvSpPr>
        <p:spPr>
          <a:xfrm>
            <a:off x="3202987" y="2667036"/>
            <a:ext cx="156845" cy="201295"/>
          </a:xfrm>
          <a:custGeom>
            <a:avLst/>
            <a:gdLst/>
            <a:ahLst/>
            <a:cxnLst/>
            <a:rect l="l" t="t" r="r" b="b"/>
            <a:pathLst>
              <a:path w="156845" h="201294">
                <a:moveTo>
                  <a:pt x="66265" y="0"/>
                </a:moveTo>
                <a:lnTo>
                  <a:pt x="24002" y="23622"/>
                </a:lnTo>
                <a:lnTo>
                  <a:pt x="4899" y="58970"/>
                </a:lnTo>
                <a:lnTo>
                  <a:pt x="0" y="88439"/>
                </a:lnTo>
                <a:lnTo>
                  <a:pt x="31" y="97075"/>
                </a:lnTo>
                <a:lnTo>
                  <a:pt x="7241" y="141879"/>
                </a:lnTo>
                <a:lnTo>
                  <a:pt x="28309" y="175763"/>
                </a:lnTo>
                <a:lnTo>
                  <a:pt x="73466" y="199133"/>
                </a:lnTo>
                <a:lnTo>
                  <a:pt x="87193" y="200742"/>
                </a:lnTo>
                <a:lnTo>
                  <a:pt x="101713" y="200556"/>
                </a:lnTo>
                <a:lnTo>
                  <a:pt x="115085" y="197315"/>
                </a:lnTo>
                <a:lnTo>
                  <a:pt x="126910" y="192387"/>
                </a:lnTo>
                <a:lnTo>
                  <a:pt x="137470" y="185936"/>
                </a:lnTo>
                <a:lnTo>
                  <a:pt x="138429" y="185154"/>
                </a:lnTo>
                <a:lnTo>
                  <a:pt x="86846" y="185154"/>
                </a:lnTo>
                <a:lnTo>
                  <a:pt x="74796" y="183864"/>
                </a:lnTo>
                <a:lnTo>
                  <a:pt x="36919" y="155619"/>
                </a:lnTo>
                <a:lnTo>
                  <a:pt x="29286" y="128216"/>
                </a:lnTo>
                <a:lnTo>
                  <a:pt x="29573" y="111337"/>
                </a:lnTo>
                <a:lnTo>
                  <a:pt x="156307" y="103120"/>
                </a:lnTo>
                <a:lnTo>
                  <a:pt x="155926" y="97075"/>
                </a:lnTo>
                <a:lnTo>
                  <a:pt x="155493" y="92184"/>
                </a:lnTo>
                <a:lnTo>
                  <a:pt x="43197" y="92184"/>
                </a:lnTo>
                <a:lnTo>
                  <a:pt x="30526" y="91941"/>
                </a:lnTo>
                <a:lnTo>
                  <a:pt x="17857" y="91410"/>
                </a:lnTo>
                <a:lnTo>
                  <a:pt x="19343" y="75790"/>
                </a:lnTo>
                <a:lnTo>
                  <a:pt x="22873" y="61566"/>
                </a:lnTo>
                <a:lnTo>
                  <a:pt x="45427" y="29150"/>
                </a:lnTo>
                <a:lnTo>
                  <a:pt x="85283" y="16059"/>
                </a:lnTo>
                <a:lnTo>
                  <a:pt x="121166" y="16059"/>
                </a:lnTo>
                <a:lnTo>
                  <a:pt x="116949" y="12592"/>
                </a:lnTo>
                <a:lnTo>
                  <a:pt x="106044" y="6457"/>
                </a:lnTo>
                <a:lnTo>
                  <a:pt x="93934" y="2238"/>
                </a:lnTo>
                <a:lnTo>
                  <a:pt x="80660" y="48"/>
                </a:lnTo>
                <a:lnTo>
                  <a:pt x="66265" y="0"/>
                </a:lnTo>
                <a:close/>
              </a:path>
              <a:path w="156845" h="201294">
                <a:moveTo>
                  <a:pt x="144143" y="157769"/>
                </a:moveTo>
                <a:lnTo>
                  <a:pt x="102331" y="183094"/>
                </a:lnTo>
                <a:lnTo>
                  <a:pt x="86846" y="185154"/>
                </a:lnTo>
                <a:lnTo>
                  <a:pt x="138429" y="185154"/>
                </a:lnTo>
                <a:lnTo>
                  <a:pt x="147047" y="178126"/>
                </a:lnTo>
                <a:lnTo>
                  <a:pt x="155926" y="169122"/>
                </a:lnTo>
                <a:lnTo>
                  <a:pt x="144143" y="157769"/>
                </a:lnTo>
                <a:close/>
              </a:path>
              <a:path w="156845" h="201294">
                <a:moveTo>
                  <a:pt x="121166" y="16059"/>
                </a:moveTo>
                <a:lnTo>
                  <a:pt x="85283" y="16059"/>
                </a:lnTo>
                <a:lnTo>
                  <a:pt x="97267" y="19668"/>
                </a:lnTo>
                <a:lnTo>
                  <a:pt x="107791" y="26129"/>
                </a:lnTo>
                <a:lnTo>
                  <a:pt x="130079" y="58970"/>
                </a:lnTo>
                <a:lnTo>
                  <a:pt x="136685" y="88439"/>
                </a:lnTo>
                <a:lnTo>
                  <a:pt x="106581" y="90293"/>
                </a:lnTo>
                <a:lnTo>
                  <a:pt x="81223" y="91530"/>
                </a:lnTo>
                <a:lnTo>
                  <a:pt x="68546" y="91944"/>
                </a:lnTo>
                <a:lnTo>
                  <a:pt x="55870" y="92173"/>
                </a:lnTo>
                <a:lnTo>
                  <a:pt x="43197" y="92184"/>
                </a:lnTo>
                <a:lnTo>
                  <a:pt x="155493" y="92184"/>
                </a:lnTo>
                <a:lnTo>
                  <a:pt x="147676" y="54055"/>
                </a:lnTo>
                <a:lnTo>
                  <a:pt x="126607" y="20532"/>
                </a:lnTo>
                <a:lnTo>
                  <a:pt x="121166" y="160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5" name="object 125"/>
          <p:cNvSpPr/>
          <p:nvPr/>
        </p:nvSpPr>
        <p:spPr>
          <a:xfrm>
            <a:off x="3400266" y="2655009"/>
            <a:ext cx="92075" cy="202565"/>
          </a:xfrm>
          <a:custGeom>
            <a:avLst/>
            <a:gdLst/>
            <a:ahLst/>
            <a:cxnLst/>
            <a:rect l="l" t="t" r="r" b="b"/>
            <a:pathLst>
              <a:path w="92075" h="202564">
                <a:moveTo>
                  <a:pt x="17513" y="6445"/>
                </a:moveTo>
                <a:lnTo>
                  <a:pt x="0" y="7525"/>
                </a:lnTo>
                <a:lnTo>
                  <a:pt x="12128" y="202050"/>
                </a:lnTo>
                <a:lnTo>
                  <a:pt x="23749" y="201339"/>
                </a:lnTo>
                <a:lnTo>
                  <a:pt x="28999" y="191836"/>
                </a:lnTo>
                <a:lnTo>
                  <a:pt x="28318" y="180721"/>
                </a:lnTo>
                <a:lnTo>
                  <a:pt x="26955" y="157649"/>
                </a:lnTo>
                <a:lnTo>
                  <a:pt x="24912" y="118987"/>
                </a:lnTo>
                <a:lnTo>
                  <a:pt x="23551" y="88994"/>
                </a:lnTo>
                <a:lnTo>
                  <a:pt x="25842" y="73422"/>
                </a:lnTo>
                <a:lnTo>
                  <a:pt x="30348" y="59697"/>
                </a:lnTo>
                <a:lnTo>
                  <a:pt x="36822" y="47857"/>
                </a:lnTo>
                <a:lnTo>
                  <a:pt x="39622" y="44469"/>
                </a:lnTo>
                <a:lnTo>
                  <a:pt x="19871" y="44469"/>
                </a:lnTo>
                <a:lnTo>
                  <a:pt x="17513" y="6445"/>
                </a:lnTo>
                <a:close/>
              </a:path>
              <a:path w="92075" h="202564">
                <a:moveTo>
                  <a:pt x="81520" y="0"/>
                </a:moveTo>
                <a:lnTo>
                  <a:pt x="43585" y="16434"/>
                </a:lnTo>
                <a:lnTo>
                  <a:pt x="19871" y="44469"/>
                </a:lnTo>
                <a:lnTo>
                  <a:pt x="39622" y="44469"/>
                </a:lnTo>
                <a:lnTo>
                  <a:pt x="45016" y="37942"/>
                </a:lnTo>
                <a:lnTo>
                  <a:pt x="54684" y="29990"/>
                </a:lnTo>
                <a:lnTo>
                  <a:pt x="65578" y="24041"/>
                </a:lnTo>
                <a:lnTo>
                  <a:pt x="77451" y="20134"/>
                </a:lnTo>
                <a:lnTo>
                  <a:pt x="90055" y="18307"/>
                </a:lnTo>
                <a:lnTo>
                  <a:pt x="91579" y="18218"/>
                </a:lnTo>
                <a:lnTo>
                  <a:pt x="90817" y="5620"/>
                </a:lnTo>
                <a:lnTo>
                  <a:pt x="815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6" name="object 126"/>
          <p:cNvSpPr/>
          <p:nvPr/>
        </p:nvSpPr>
        <p:spPr>
          <a:xfrm>
            <a:off x="3522021" y="2648662"/>
            <a:ext cx="129539" cy="200660"/>
          </a:xfrm>
          <a:custGeom>
            <a:avLst/>
            <a:gdLst/>
            <a:ahLst/>
            <a:cxnLst/>
            <a:rect l="l" t="t" r="r" b="b"/>
            <a:pathLst>
              <a:path w="129539" h="200660">
                <a:moveTo>
                  <a:pt x="10185" y="163188"/>
                </a:moveTo>
                <a:lnTo>
                  <a:pt x="0" y="177437"/>
                </a:lnTo>
                <a:lnTo>
                  <a:pt x="6783" y="182409"/>
                </a:lnTo>
                <a:lnTo>
                  <a:pt x="16829" y="188359"/>
                </a:lnTo>
                <a:lnTo>
                  <a:pt x="27719" y="193182"/>
                </a:lnTo>
                <a:lnTo>
                  <a:pt x="39508" y="196802"/>
                </a:lnTo>
                <a:lnTo>
                  <a:pt x="52252" y="199143"/>
                </a:lnTo>
                <a:lnTo>
                  <a:pt x="66007" y="200130"/>
                </a:lnTo>
                <a:lnTo>
                  <a:pt x="80830" y="199686"/>
                </a:lnTo>
                <a:lnTo>
                  <a:pt x="94561" y="195608"/>
                </a:lnTo>
                <a:lnTo>
                  <a:pt x="106538" y="189077"/>
                </a:lnTo>
                <a:lnTo>
                  <a:pt x="111868" y="184328"/>
                </a:lnTo>
                <a:lnTo>
                  <a:pt x="69345" y="184328"/>
                </a:lnTo>
                <a:lnTo>
                  <a:pt x="57222" y="183860"/>
                </a:lnTo>
                <a:lnTo>
                  <a:pt x="45241" y="181493"/>
                </a:lnTo>
                <a:lnTo>
                  <a:pt x="33405" y="177246"/>
                </a:lnTo>
                <a:lnTo>
                  <a:pt x="21719" y="171138"/>
                </a:lnTo>
                <a:lnTo>
                  <a:pt x="10185" y="163188"/>
                </a:lnTo>
                <a:close/>
              </a:path>
              <a:path w="129539" h="200660">
                <a:moveTo>
                  <a:pt x="67750" y="0"/>
                </a:moveTo>
                <a:lnTo>
                  <a:pt x="25598" y="9347"/>
                </a:lnTo>
                <a:lnTo>
                  <a:pt x="2514" y="53688"/>
                </a:lnTo>
                <a:lnTo>
                  <a:pt x="2540" y="54196"/>
                </a:lnTo>
                <a:lnTo>
                  <a:pt x="30840" y="92328"/>
                </a:lnTo>
                <a:lnTo>
                  <a:pt x="77748" y="111338"/>
                </a:lnTo>
                <a:lnTo>
                  <a:pt x="91541" y="117926"/>
                </a:lnTo>
                <a:lnTo>
                  <a:pt x="101838" y="125305"/>
                </a:lnTo>
                <a:lnTo>
                  <a:pt x="108438" y="134056"/>
                </a:lnTo>
                <a:lnTo>
                  <a:pt x="111137" y="144760"/>
                </a:lnTo>
                <a:lnTo>
                  <a:pt x="111163" y="145268"/>
                </a:lnTo>
                <a:lnTo>
                  <a:pt x="110642" y="154223"/>
                </a:lnTo>
                <a:lnTo>
                  <a:pt x="105890" y="166018"/>
                </a:lnTo>
                <a:lnTo>
                  <a:pt x="96966" y="175265"/>
                </a:lnTo>
                <a:lnTo>
                  <a:pt x="84556" y="181518"/>
                </a:lnTo>
                <a:lnTo>
                  <a:pt x="69345" y="184328"/>
                </a:lnTo>
                <a:lnTo>
                  <a:pt x="111868" y="184328"/>
                </a:lnTo>
                <a:lnTo>
                  <a:pt x="116364" y="180323"/>
                </a:lnTo>
                <a:lnTo>
                  <a:pt x="123637" y="169572"/>
                </a:lnTo>
                <a:lnTo>
                  <a:pt x="127959" y="157053"/>
                </a:lnTo>
                <a:lnTo>
                  <a:pt x="128930" y="142995"/>
                </a:lnTo>
                <a:lnTo>
                  <a:pt x="128356" y="137410"/>
                </a:lnTo>
                <a:lnTo>
                  <a:pt x="101956" y="103735"/>
                </a:lnTo>
                <a:lnTo>
                  <a:pt x="54993" y="83436"/>
                </a:lnTo>
                <a:lnTo>
                  <a:pt x="40913" y="77161"/>
                </a:lnTo>
                <a:lnTo>
                  <a:pt x="30187" y="70211"/>
                </a:lnTo>
                <a:lnTo>
                  <a:pt x="23195" y="61888"/>
                </a:lnTo>
                <a:lnTo>
                  <a:pt x="20320" y="51491"/>
                </a:lnTo>
                <a:lnTo>
                  <a:pt x="20294" y="50996"/>
                </a:lnTo>
                <a:lnTo>
                  <a:pt x="20432" y="45449"/>
                </a:lnTo>
                <a:lnTo>
                  <a:pt x="24285" y="34340"/>
                </a:lnTo>
                <a:lnTo>
                  <a:pt x="32806" y="25321"/>
                </a:lnTo>
                <a:lnTo>
                  <a:pt x="45625" y="19058"/>
                </a:lnTo>
                <a:lnTo>
                  <a:pt x="62505" y="16153"/>
                </a:lnTo>
                <a:lnTo>
                  <a:pt x="115563" y="16153"/>
                </a:lnTo>
                <a:lnTo>
                  <a:pt x="115206" y="14274"/>
                </a:lnTo>
                <a:lnTo>
                  <a:pt x="105094" y="8969"/>
                </a:lnTo>
                <a:lnTo>
                  <a:pt x="93790" y="4674"/>
                </a:lnTo>
                <a:lnTo>
                  <a:pt x="81330" y="1611"/>
                </a:lnTo>
                <a:lnTo>
                  <a:pt x="67750" y="0"/>
                </a:lnTo>
                <a:close/>
              </a:path>
              <a:path w="129539" h="200660">
                <a:moveTo>
                  <a:pt x="115563" y="16153"/>
                </a:moveTo>
                <a:lnTo>
                  <a:pt x="62505" y="16153"/>
                </a:lnTo>
                <a:lnTo>
                  <a:pt x="75025" y="17252"/>
                </a:lnTo>
                <a:lnTo>
                  <a:pt x="87265" y="20382"/>
                </a:lnTo>
                <a:lnTo>
                  <a:pt x="99114" y="25332"/>
                </a:lnTo>
                <a:lnTo>
                  <a:pt x="110388" y="31844"/>
                </a:lnTo>
                <a:lnTo>
                  <a:pt x="116700" y="22129"/>
                </a:lnTo>
                <a:lnTo>
                  <a:pt x="115563" y="1615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7" name="object 127"/>
          <p:cNvSpPr/>
          <p:nvPr/>
        </p:nvSpPr>
        <p:spPr>
          <a:xfrm>
            <a:off x="3782221" y="2559051"/>
            <a:ext cx="231140" cy="276225"/>
          </a:xfrm>
          <a:custGeom>
            <a:avLst/>
            <a:gdLst/>
            <a:ahLst/>
            <a:cxnLst/>
            <a:rect l="l" t="t" r="r" b="b"/>
            <a:pathLst>
              <a:path w="231139" h="276225">
                <a:moveTo>
                  <a:pt x="19075" y="10159"/>
                </a:moveTo>
                <a:lnTo>
                  <a:pt x="0" y="11175"/>
                </a:lnTo>
                <a:lnTo>
                  <a:pt x="14224" y="275716"/>
                </a:lnTo>
                <a:lnTo>
                  <a:pt x="26352" y="275069"/>
                </a:lnTo>
                <a:lnTo>
                  <a:pt x="32344" y="273276"/>
                </a:lnTo>
                <a:lnTo>
                  <a:pt x="20186" y="45000"/>
                </a:lnTo>
                <a:lnTo>
                  <a:pt x="41786" y="45000"/>
                </a:lnTo>
                <a:lnTo>
                  <a:pt x="19075" y="10159"/>
                </a:lnTo>
                <a:close/>
              </a:path>
              <a:path w="231139" h="276225">
                <a:moveTo>
                  <a:pt x="219587" y="37222"/>
                </a:moveTo>
                <a:lnTo>
                  <a:pt x="200493" y="37222"/>
                </a:lnTo>
                <a:lnTo>
                  <a:pt x="211759" y="265544"/>
                </a:lnTo>
                <a:lnTo>
                  <a:pt x="230708" y="264604"/>
                </a:lnTo>
                <a:lnTo>
                  <a:pt x="219587" y="37222"/>
                </a:lnTo>
                <a:close/>
              </a:path>
              <a:path w="231139" h="276225">
                <a:moveTo>
                  <a:pt x="41786" y="45000"/>
                </a:moveTo>
                <a:lnTo>
                  <a:pt x="20186" y="45000"/>
                </a:lnTo>
                <a:lnTo>
                  <a:pt x="117602" y="193738"/>
                </a:lnTo>
                <a:lnTo>
                  <a:pt x="118618" y="193687"/>
                </a:lnTo>
                <a:lnTo>
                  <a:pt x="124273" y="183587"/>
                </a:lnTo>
                <a:lnTo>
                  <a:pt x="136810" y="159182"/>
                </a:lnTo>
                <a:lnTo>
                  <a:pt x="116056" y="159182"/>
                </a:lnTo>
                <a:lnTo>
                  <a:pt x="41786" y="45000"/>
                </a:lnTo>
                <a:close/>
              </a:path>
              <a:path w="231139" h="276225">
                <a:moveTo>
                  <a:pt x="217766" y="0"/>
                </a:moveTo>
                <a:lnTo>
                  <a:pt x="205054" y="622"/>
                </a:lnTo>
                <a:lnTo>
                  <a:pt x="198369" y="1586"/>
                </a:lnTo>
                <a:lnTo>
                  <a:pt x="151476" y="91953"/>
                </a:lnTo>
                <a:lnTo>
                  <a:pt x="139709" y="114439"/>
                </a:lnTo>
                <a:lnTo>
                  <a:pt x="127905" y="136854"/>
                </a:lnTo>
                <a:lnTo>
                  <a:pt x="116056" y="159182"/>
                </a:lnTo>
                <a:lnTo>
                  <a:pt x="136810" y="159182"/>
                </a:lnTo>
                <a:lnTo>
                  <a:pt x="165221" y="104226"/>
                </a:lnTo>
                <a:lnTo>
                  <a:pt x="188716" y="59403"/>
                </a:lnTo>
                <a:lnTo>
                  <a:pt x="200493" y="37222"/>
                </a:lnTo>
                <a:lnTo>
                  <a:pt x="219587" y="37222"/>
                </a:lnTo>
                <a:lnTo>
                  <a:pt x="21776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8" name="object 128"/>
          <p:cNvSpPr/>
          <p:nvPr/>
        </p:nvSpPr>
        <p:spPr>
          <a:xfrm>
            <a:off x="4060325" y="2621099"/>
            <a:ext cx="147955" cy="200660"/>
          </a:xfrm>
          <a:custGeom>
            <a:avLst/>
            <a:gdLst/>
            <a:ahLst/>
            <a:cxnLst/>
            <a:rect l="l" t="t" r="r" b="b"/>
            <a:pathLst>
              <a:path w="147954" h="200660">
                <a:moveTo>
                  <a:pt x="89958" y="76300"/>
                </a:moveTo>
                <a:lnTo>
                  <a:pt x="42231" y="81000"/>
                </a:lnTo>
                <a:lnTo>
                  <a:pt x="10229" y="104060"/>
                </a:lnTo>
                <a:lnTo>
                  <a:pt x="0" y="143428"/>
                </a:lnTo>
                <a:lnTo>
                  <a:pt x="1192" y="153140"/>
                </a:lnTo>
                <a:lnTo>
                  <a:pt x="21598" y="185989"/>
                </a:lnTo>
                <a:lnTo>
                  <a:pt x="60186" y="200245"/>
                </a:lnTo>
                <a:lnTo>
                  <a:pt x="75584" y="200551"/>
                </a:lnTo>
                <a:lnTo>
                  <a:pt x="90399" y="197086"/>
                </a:lnTo>
                <a:lnTo>
                  <a:pt x="103110" y="191477"/>
                </a:lnTo>
                <a:lnTo>
                  <a:pt x="113063" y="184910"/>
                </a:lnTo>
                <a:lnTo>
                  <a:pt x="63710" y="184910"/>
                </a:lnTo>
                <a:lnTo>
                  <a:pt x="49704" y="182522"/>
                </a:lnTo>
                <a:lnTo>
                  <a:pt x="21374" y="156088"/>
                </a:lnTo>
                <a:lnTo>
                  <a:pt x="18428" y="137565"/>
                </a:lnTo>
                <a:lnTo>
                  <a:pt x="20015" y="125297"/>
                </a:lnTo>
                <a:lnTo>
                  <a:pt x="59260" y="93631"/>
                </a:lnTo>
                <a:lnTo>
                  <a:pt x="77779" y="91388"/>
                </a:lnTo>
                <a:lnTo>
                  <a:pt x="143294" y="91388"/>
                </a:lnTo>
                <a:lnTo>
                  <a:pt x="142754" y="80248"/>
                </a:lnTo>
                <a:lnTo>
                  <a:pt x="121546" y="80248"/>
                </a:lnTo>
                <a:lnTo>
                  <a:pt x="112415" y="78427"/>
                </a:lnTo>
                <a:lnTo>
                  <a:pt x="102136" y="77060"/>
                </a:lnTo>
                <a:lnTo>
                  <a:pt x="89958" y="76300"/>
                </a:lnTo>
                <a:close/>
              </a:path>
              <a:path w="147954" h="200660">
                <a:moveTo>
                  <a:pt x="146842" y="168841"/>
                </a:moveTo>
                <a:lnTo>
                  <a:pt x="129371" y="168841"/>
                </a:lnTo>
                <a:lnTo>
                  <a:pt x="130517" y="194215"/>
                </a:lnTo>
                <a:lnTo>
                  <a:pt x="142138" y="193695"/>
                </a:lnTo>
                <a:lnTo>
                  <a:pt x="147593" y="185318"/>
                </a:lnTo>
                <a:lnTo>
                  <a:pt x="146842" y="168841"/>
                </a:lnTo>
                <a:close/>
              </a:path>
              <a:path w="147954" h="200660">
                <a:moveTo>
                  <a:pt x="143294" y="91388"/>
                </a:moveTo>
                <a:lnTo>
                  <a:pt x="77779" y="91388"/>
                </a:lnTo>
                <a:lnTo>
                  <a:pt x="91771" y="91809"/>
                </a:lnTo>
                <a:lnTo>
                  <a:pt x="104528" y="93409"/>
                </a:lnTo>
                <a:lnTo>
                  <a:pt x="116128" y="96152"/>
                </a:lnTo>
                <a:lnTo>
                  <a:pt x="126647" y="100006"/>
                </a:lnTo>
                <a:lnTo>
                  <a:pt x="127827" y="126109"/>
                </a:lnTo>
                <a:lnTo>
                  <a:pt x="126616" y="139302"/>
                </a:lnTo>
                <a:lnTo>
                  <a:pt x="105484" y="171127"/>
                </a:lnTo>
                <a:lnTo>
                  <a:pt x="63710" y="184910"/>
                </a:lnTo>
                <a:lnTo>
                  <a:pt x="113063" y="184910"/>
                </a:lnTo>
                <a:lnTo>
                  <a:pt x="113793" y="184429"/>
                </a:lnTo>
                <a:lnTo>
                  <a:pt x="122521" y="176649"/>
                </a:lnTo>
                <a:lnTo>
                  <a:pt x="129371" y="168841"/>
                </a:lnTo>
                <a:lnTo>
                  <a:pt x="146842" y="168841"/>
                </a:lnTo>
                <a:lnTo>
                  <a:pt x="143294" y="91388"/>
                </a:lnTo>
                <a:close/>
              </a:path>
              <a:path w="147954" h="200660">
                <a:moveTo>
                  <a:pt x="121345" y="15888"/>
                </a:moveTo>
                <a:lnTo>
                  <a:pt x="71092" y="15888"/>
                </a:lnTo>
                <a:lnTo>
                  <a:pt x="86151" y="17244"/>
                </a:lnTo>
                <a:lnTo>
                  <a:pt x="98999" y="21533"/>
                </a:lnTo>
                <a:lnTo>
                  <a:pt x="122537" y="51575"/>
                </a:lnTo>
                <a:lnTo>
                  <a:pt x="125222" y="76499"/>
                </a:lnTo>
                <a:lnTo>
                  <a:pt x="121546" y="80248"/>
                </a:lnTo>
                <a:lnTo>
                  <a:pt x="142754" y="80248"/>
                </a:lnTo>
                <a:lnTo>
                  <a:pt x="141677" y="57997"/>
                </a:lnTo>
                <a:lnTo>
                  <a:pt x="139089" y="44822"/>
                </a:lnTo>
                <a:lnTo>
                  <a:pt x="134465" y="32978"/>
                </a:lnTo>
                <a:lnTo>
                  <a:pt x="127681" y="22414"/>
                </a:lnTo>
                <a:lnTo>
                  <a:pt x="121345" y="15888"/>
                </a:lnTo>
                <a:close/>
              </a:path>
              <a:path w="147954" h="200660">
                <a:moveTo>
                  <a:pt x="73393" y="0"/>
                </a:moveTo>
                <a:lnTo>
                  <a:pt x="31060" y="6894"/>
                </a:lnTo>
                <a:lnTo>
                  <a:pt x="8470" y="17228"/>
                </a:lnTo>
                <a:lnTo>
                  <a:pt x="11075" y="22414"/>
                </a:lnTo>
                <a:lnTo>
                  <a:pt x="13525" y="27350"/>
                </a:lnTo>
                <a:lnTo>
                  <a:pt x="20984" y="29489"/>
                </a:lnTo>
                <a:lnTo>
                  <a:pt x="31325" y="24455"/>
                </a:lnTo>
                <a:lnTo>
                  <a:pt x="43025" y="20332"/>
                </a:lnTo>
                <a:lnTo>
                  <a:pt x="56231" y="17387"/>
                </a:lnTo>
                <a:lnTo>
                  <a:pt x="71092" y="15888"/>
                </a:lnTo>
                <a:lnTo>
                  <a:pt x="121345" y="15888"/>
                </a:lnTo>
                <a:lnTo>
                  <a:pt x="118614" y="13075"/>
                </a:lnTo>
                <a:lnTo>
                  <a:pt x="110200" y="7594"/>
                </a:lnTo>
                <a:lnTo>
                  <a:pt x="100144" y="3578"/>
                </a:lnTo>
                <a:lnTo>
                  <a:pt x="88018" y="1042"/>
                </a:lnTo>
                <a:lnTo>
                  <a:pt x="7339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9" name="object 129"/>
          <p:cNvSpPr/>
          <p:nvPr/>
        </p:nvSpPr>
        <p:spPr>
          <a:xfrm>
            <a:off x="4234766" y="2611382"/>
            <a:ext cx="164465" cy="257810"/>
          </a:xfrm>
          <a:custGeom>
            <a:avLst/>
            <a:gdLst/>
            <a:ahLst/>
            <a:cxnLst/>
            <a:rect l="l" t="t" r="r" b="b"/>
            <a:pathLst>
              <a:path w="164464" h="257810">
                <a:moveTo>
                  <a:pt x="19405" y="235216"/>
                </a:moveTo>
                <a:lnTo>
                  <a:pt x="15836" y="245986"/>
                </a:lnTo>
                <a:lnTo>
                  <a:pt x="16671" y="252522"/>
                </a:lnTo>
                <a:lnTo>
                  <a:pt x="27173" y="255888"/>
                </a:lnTo>
                <a:lnTo>
                  <a:pt x="39246" y="257379"/>
                </a:lnTo>
                <a:lnTo>
                  <a:pt x="54532" y="257045"/>
                </a:lnTo>
                <a:lnTo>
                  <a:pt x="64420" y="254059"/>
                </a:lnTo>
                <a:lnTo>
                  <a:pt x="73448" y="248610"/>
                </a:lnTo>
                <a:lnTo>
                  <a:pt x="80736" y="241296"/>
                </a:lnTo>
                <a:lnTo>
                  <a:pt x="43528" y="241296"/>
                </a:lnTo>
                <a:lnTo>
                  <a:pt x="30528" y="239668"/>
                </a:lnTo>
                <a:lnTo>
                  <a:pt x="19405" y="235216"/>
                </a:lnTo>
                <a:close/>
              </a:path>
              <a:path w="164464" h="257810">
                <a:moveTo>
                  <a:pt x="18211" y="6083"/>
                </a:moveTo>
                <a:lnTo>
                  <a:pt x="5003" y="6654"/>
                </a:lnTo>
                <a:lnTo>
                  <a:pt x="0" y="10466"/>
                </a:lnTo>
                <a:lnTo>
                  <a:pt x="10027" y="32590"/>
                </a:lnTo>
                <a:lnTo>
                  <a:pt x="15021" y="43696"/>
                </a:lnTo>
                <a:lnTo>
                  <a:pt x="34732" y="88764"/>
                </a:lnTo>
                <a:lnTo>
                  <a:pt x="53745" y="135573"/>
                </a:lnTo>
                <a:lnTo>
                  <a:pt x="67330" y="172394"/>
                </a:lnTo>
                <a:lnTo>
                  <a:pt x="80165" y="211130"/>
                </a:lnTo>
                <a:lnTo>
                  <a:pt x="72916" y="224898"/>
                </a:lnTo>
                <a:lnTo>
                  <a:pt x="64770" y="234093"/>
                </a:lnTo>
                <a:lnTo>
                  <a:pt x="55162" y="239347"/>
                </a:lnTo>
                <a:lnTo>
                  <a:pt x="43528" y="241296"/>
                </a:lnTo>
                <a:lnTo>
                  <a:pt x="80736" y="241296"/>
                </a:lnTo>
                <a:lnTo>
                  <a:pt x="103470" y="193946"/>
                </a:lnTo>
                <a:lnTo>
                  <a:pt x="111296" y="168816"/>
                </a:lnTo>
                <a:lnTo>
                  <a:pt x="89845" y="168816"/>
                </a:lnTo>
                <a:lnTo>
                  <a:pt x="18211" y="6083"/>
                </a:lnTo>
                <a:close/>
              </a:path>
              <a:path w="164464" h="257810">
                <a:moveTo>
                  <a:pt x="164096" y="0"/>
                </a:moveTo>
                <a:lnTo>
                  <a:pt x="145059" y="762"/>
                </a:lnTo>
                <a:lnTo>
                  <a:pt x="134017" y="37461"/>
                </a:lnTo>
                <a:lnTo>
                  <a:pt x="130220" y="49925"/>
                </a:lnTo>
                <a:lnTo>
                  <a:pt x="118661" y="86903"/>
                </a:lnTo>
                <a:lnTo>
                  <a:pt x="102603" y="134672"/>
                </a:lnTo>
                <a:lnTo>
                  <a:pt x="89845" y="168816"/>
                </a:lnTo>
                <a:lnTo>
                  <a:pt x="111296" y="168816"/>
                </a:lnTo>
                <a:lnTo>
                  <a:pt x="118573" y="145446"/>
                </a:lnTo>
                <a:lnTo>
                  <a:pt x="1640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0" name="object 130"/>
          <p:cNvSpPr/>
          <p:nvPr/>
        </p:nvSpPr>
        <p:spPr>
          <a:xfrm>
            <a:off x="4517826" y="2525568"/>
            <a:ext cx="330200" cy="274955"/>
          </a:xfrm>
          <a:custGeom>
            <a:avLst/>
            <a:gdLst/>
            <a:ahLst/>
            <a:cxnLst/>
            <a:rect l="l" t="t" r="r" b="b"/>
            <a:pathLst>
              <a:path w="330200" h="274955">
                <a:moveTo>
                  <a:pt x="20612" y="10363"/>
                </a:moveTo>
                <a:lnTo>
                  <a:pt x="0" y="11125"/>
                </a:lnTo>
                <a:lnTo>
                  <a:pt x="40968" y="129756"/>
                </a:lnTo>
                <a:lnTo>
                  <a:pt x="90779" y="274802"/>
                </a:lnTo>
                <a:lnTo>
                  <a:pt x="101384" y="274434"/>
                </a:lnTo>
                <a:lnTo>
                  <a:pt x="107177" y="272330"/>
                </a:lnTo>
                <a:lnTo>
                  <a:pt x="113692" y="246704"/>
                </a:lnTo>
                <a:lnTo>
                  <a:pt x="115668" y="239009"/>
                </a:lnTo>
                <a:lnTo>
                  <a:pt x="97726" y="239009"/>
                </a:lnTo>
                <a:lnTo>
                  <a:pt x="77498" y="178824"/>
                </a:lnTo>
                <a:lnTo>
                  <a:pt x="20612" y="10363"/>
                </a:lnTo>
                <a:close/>
              </a:path>
              <a:path w="330200" h="274955">
                <a:moveTo>
                  <a:pt x="188815" y="52522"/>
                </a:moveTo>
                <a:lnTo>
                  <a:pt x="169679" y="52522"/>
                </a:lnTo>
                <a:lnTo>
                  <a:pt x="185582" y="100780"/>
                </a:lnTo>
                <a:lnTo>
                  <a:pt x="240995" y="269709"/>
                </a:lnTo>
                <a:lnTo>
                  <a:pt x="256921" y="269201"/>
                </a:lnTo>
                <a:lnTo>
                  <a:pt x="266437" y="233868"/>
                </a:lnTo>
                <a:lnTo>
                  <a:pt x="247322" y="233868"/>
                </a:lnTo>
                <a:lnTo>
                  <a:pt x="231773" y="185510"/>
                </a:lnTo>
                <a:lnTo>
                  <a:pt x="188815" y="52522"/>
                </a:lnTo>
                <a:close/>
              </a:path>
              <a:path w="330200" h="274955">
                <a:moveTo>
                  <a:pt x="173215" y="4229"/>
                </a:moveTo>
                <a:lnTo>
                  <a:pt x="162788" y="4571"/>
                </a:lnTo>
                <a:lnTo>
                  <a:pt x="157450" y="5223"/>
                </a:lnTo>
                <a:lnTo>
                  <a:pt x="132562" y="104666"/>
                </a:lnTo>
                <a:lnTo>
                  <a:pt x="123171" y="141691"/>
                </a:lnTo>
                <a:lnTo>
                  <a:pt x="116873" y="166239"/>
                </a:lnTo>
                <a:lnTo>
                  <a:pt x="110538" y="190655"/>
                </a:lnTo>
                <a:lnTo>
                  <a:pt x="104158" y="214918"/>
                </a:lnTo>
                <a:lnTo>
                  <a:pt x="97726" y="239009"/>
                </a:lnTo>
                <a:lnTo>
                  <a:pt x="115668" y="239009"/>
                </a:lnTo>
                <a:lnTo>
                  <a:pt x="126871" y="195827"/>
                </a:lnTo>
                <a:lnTo>
                  <a:pt x="137000" y="158342"/>
                </a:lnTo>
                <a:lnTo>
                  <a:pt x="151015" y="109826"/>
                </a:lnTo>
                <a:lnTo>
                  <a:pt x="165826" y="63627"/>
                </a:lnTo>
                <a:lnTo>
                  <a:pt x="169679" y="52522"/>
                </a:lnTo>
                <a:lnTo>
                  <a:pt x="188815" y="52522"/>
                </a:lnTo>
                <a:lnTo>
                  <a:pt x="173215" y="4229"/>
                </a:lnTo>
                <a:close/>
              </a:path>
              <a:path w="330200" h="274955">
                <a:moveTo>
                  <a:pt x="329692" y="0"/>
                </a:moveTo>
                <a:lnTo>
                  <a:pt x="316725" y="393"/>
                </a:lnTo>
                <a:lnTo>
                  <a:pt x="310153" y="895"/>
                </a:lnTo>
                <a:lnTo>
                  <a:pt x="287231" y="87685"/>
                </a:lnTo>
                <a:lnTo>
                  <a:pt x="277364" y="124657"/>
                </a:lnTo>
                <a:lnTo>
                  <a:pt x="264114" y="173572"/>
                </a:lnTo>
                <a:lnTo>
                  <a:pt x="250705" y="221898"/>
                </a:lnTo>
                <a:lnTo>
                  <a:pt x="247322" y="233868"/>
                </a:lnTo>
                <a:lnTo>
                  <a:pt x="266437" y="233868"/>
                </a:lnTo>
                <a:lnTo>
                  <a:pt x="289550" y="148047"/>
                </a:lnTo>
                <a:lnTo>
                  <a:pt x="3296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1" name="object 131"/>
          <p:cNvSpPr/>
          <p:nvPr/>
        </p:nvSpPr>
        <p:spPr>
          <a:xfrm>
            <a:off x="4866001" y="2591179"/>
            <a:ext cx="147320" cy="200660"/>
          </a:xfrm>
          <a:custGeom>
            <a:avLst/>
            <a:gdLst/>
            <a:ahLst/>
            <a:cxnLst/>
            <a:rect l="l" t="t" r="r" b="b"/>
            <a:pathLst>
              <a:path w="147320" h="200660">
                <a:moveTo>
                  <a:pt x="77242" y="76225"/>
                </a:moveTo>
                <a:lnTo>
                  <a:pt x="31099" y="85669"/>
                </a:lnTo>
                <a:lnTo>
                  <a:pt x="4778" y="113692"/>
                </a:lnTo>
                <a:lnTo>
                  <a:pt x="0" y="142082"/>
                </a:lnTo>
                <a:lnTo>
                  <a:pt x="865" y="150921"/>
                </a:lnTo>
                <a:lnTo>
                  <a:pt x="20498" y="184740"/>
                </a:lnTo>
                <a:lnTo>
                  <a:pt x="59010" y="199950"/>
                </a:lnTo>
                <a:lnTo>
                  <a:pt x="74527" y="200547"/>
                </a:lnTo>
                <a:lnTo>
                  <a:pt x="89398" y="197351"/>
                </a:lnTo>
                <a:lnTo>
                  <a:pt x="102219" y="191961"/>
                </a:lnTo>
                <a:lnTo>
                  <a:pt x="113005" y="185116"/>
                </a:lnTo>
                <a:lnTo>
                  <a:pt x="113442" y="184740"/>
                </a:lnTo>
                <a:lnTo>
                  <a:pt x="63638" y="184740"/>
                </a:lnTo>
                <a:lnTo>
                  <a:pt x="49489" y="182226"/>
                </a:lnTo>
                <a:lnTo>
                  <a:pt x="21187" y="155250"/>
                </a:lnTo>
                <a:lnTo>
                  <a:pt x="18517" y="137400"/>
                </a:lnTo>
                <a:lnTo>
                  <a:pt x="20152" y="124950"/>
                </a:lnTo>
                <a:lnTo>
                  <a:pt x="59877" y="93394"/>
                </a:lnTo>
                <a:lnTo>
                  <a:pt x="78554" y="91448"/>
                </a:lnTo>
                <a:lnTo>
                  <a:pt x="144145" y="91448"/>
                </a:lnTo>
                <a:lnTo>
                  <a:pt x="143842" y="81294"/>
                </a:lnTo>
                <a:lnTo>
                  <a:pt x="123476" y="81294"/>
                </a:lnTo>
                <a:lnTo>
                  <a:pt x="114295" y="79237"/>
                </a:lnTo>
                <a:lnTo>
                  <a:pt x="104027" y="77616"/>
                </a:lnTo>
                <a:lnTo>
                  <a:pt x="91926" y="76567"/>
                </a:lnTo>
                <a:lnTo>
                  <a:pt x="77242" y="76225"/>
                </a:lnTo>
                <a:close/>
              </a:path>
              <a:path w="147320" h="200660">
                <a:moveTo>
                  <a:pt x="146340" y="169802"/>
                </a:moveTo>
                <a:lnTo>
                  <a:pt x="128872" y="169802"/>
                </a:lnTo>
                <a:lnTo>
                  <a:pt x="129552" y="195194"/>
                </a:lnTo>
                <a:lnTo>
                  <a:pt x="141185" y="194889"/>
                </a:lnTo>
                <a:lnTo>
                  <a:pt x="146805" y="186783"/>
                </a:lnTo>
                <a:lnTo>
                  <a:pt x="146340" y="169802"/>
                </a:lnTo>
                <a:close/>
              </a:path>
              <a:path w="147320" h="200660">
                <a:moveTo>
                  <a:pt x="144145" y="91448"/>
                </a:moveTo>
                <a:lnTo>
                  <a:pt x="78554" y="91448"/>
                </a:lnTo>
                <a:lnTo>
                  <a:pt x="92578" y="92108"/>
                </a:lnTo>
                <a:lnTo>
                  <a:pt x="105342" y="93931"/>
                </a:lnTo>
                <a:lnTo>
                  <a:pt x="116921" y="96887"/>
                </a:lnTo>
                <a:lnTo>
                  <a:pt x="127388" y="100944"/>
                </a:lnTo>
                <a:lnTo>
                  <a:pt x="128073" y="126400"/>
                </a:lnTo>
                <a:lnTo>
                  <a:pt x="126913" y="139062"/>
                </a:lnTo>
                <a:lnTo>
                  <a:pt x="105585" y="171301"/>
                </a:lnTo>
                <a:lnTo>
                  <a:pt x="63638" y="184740"/>
                </a:lnTo>
                <a:lnTo>
                  <a:pt x="113442" y="184740"/>
                </a:lnTo>
                <a:lnTo>
                  <a:pt x="121873" y="177490"/>
                </a:lnTo>
                <a:lnTo>
                  <a:pt x="128872" y="169802"/>
                </a:lnTo>
                <a:lnTo>
                  <a:pt x="146340" y="169802"/>
                </a:lnTo>
                <a:lnTo>
                  <a:pt x="144785" y="112874"/>
                </a:lnTo>
                <a:lnTo>
                  <a:pt x="144145" y="91448"/>
                </a:lnTo>
                <a:close/>
              </a:path>
              <a:path w="147320" h="200660">
                <a:moveTo>
                  <a:pt x="122764" y="15833"/>
                </a:moveTo>
                <a:lnTo>
                  <a:pt x="72323" y="15833"/>
                </a:lnTo>
                <a:lnTo>
                  <a:pt x="87635" y="17309"/>
                </a:lnTo>
                <a:lnTo>
                  <a:pt x="100649" y="21740"/>
                </a:lnTo>
                <a:lnTo>
                  <a:pt x="124109" y="52296"/>
                </a:lnTo>
                <a:lnTo>
                  <a:pt x="126377" y="77414"/>
                </a:lnTo>
                <a:lnTo>
                  <a:pt x="123476" y="81294"/>
                </a:lnTo>
                <a:lnTo>
                  <a:pt x="143842" y="81294"/>
                </a:lnTo>
                <a:lnTo>
                  <a:pt x="143189" y="59397"/>
                </a:lnTo>
                <a:lnTo>
                  <a:pt x="140864" y="46119"/>
                </a:lnTo>
                <a:lnTo>
                  <a:pt x="136478" y="34163"/>
                </a:lnTo>
                <a:lnTo>
                  <a:pt x="129918" y="23482"/>
                </a:lnTo>
                <a:lnTo>
                  <a:pt x="122764" y="15833"/>
                </a:lnTo>
                <a:close/>
              </a:path>
              <a:path w="147320" h="200660">
                <a:moveTo>
                  <a:pt x="76012" y="0"/>
                </a:moveTo>
                <a:lnTo>
                  <a:pt x="33497" y="6134"/>
                </a:lnTo>
                <a:lnTo>
                  <a:pt x="10731" y="16060"/>
                </a:lnTo>
                <a:lnTo>
                  <a:pt x="15608" y="26258"/>
                </a:lnTo>
                <a:lnTo>
                  <a:pt x="22328" y="28911"/>
                </a:lnTo>
                <a:lnTo>
                  <a:pt x="32827" y="23924"/>
                </a:lnTo>
                <a:lnTo>
                  <a:pt x="44609" y="19892"/>
                </a:lnTo>
                <a:lnTo>
                  <a:pt x="57750" y="17101"/>
                </a:lnTo>
                <a:lnTo>
                  <a:pt x="72323" y="15833"/>
                </a:lnTo>
                <a:lnTo>
                  <a:pt x="122764" y="15833"/>
                </a:lnTo>
                <a:lnTo>
                  <a:pt x="121072" y="14025"/>
                </a:lnTo>
                <a:lnTo>
                  <a:pt x="112748" y="8344"/>
                </a:lnTo>
                <a:lnTo>
                  <a:pt x="102754" y="4106"/>
                </a:lnTo>
                <a:lnTo>
                  <a:pt x="90654" y="1321"/>
                </a:lnTo>
                <a:lnTo>
                  <a:pt x="7601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2" name="object 132"/>
          <p:cNvSpPr/>
          <p:nvPr/>
        </p:nvSpPr>
        <p:spPr>
          <a:xfrm>
            <a:off x="5065402" y="2583819"/>
            <a:ext cx="149860" cy="200660"/>
          </a:xfrm>
          <a:custGeom>
            <a:avLst/>
            <a:gdLst/>
            <a:ahLst/>
            <a:cxnLst/>
            <a:rect l="l" t="t" r="r" b="b"/>
            <a:pathLst>
              <a:path w="149860" h="200660">
                <a:moveTo>
                  <a:pt x="17538" y="5308"/>
                </a:moveTo>
                <a:lnTo>
                  <a:pt x="0" y="5752"/>
                </a:lnTo>
                <a:lnTo>
                  <a:pt x="4927" y="200596"/>
                </a:lnTo>
                <a:lnTo>
                  <a:pt x="16573" y="200303"/>
                </a:lnTo>
                <a:lnTo>
                  <a:pt x="22099" y="188487"/>
                </a:lnTo>
                <a:lnTo>
                  <a:pt x="20932" y="139780"/>
                </a:lnTo>
                <a:lnTo>
                  <a:pt x="20102" y="101046"/>
                </a:lnTo>
                <a:lnTo>
                  <a:pt x="21907" y="59774"/>
                </a:lnTo>
                <a:lnTo>
                  <a:pt x="41441" y="30700"/>
                </a:lnTo>
                <a:lnTo>
                  <a:pt x="18170" y="30700"/>
                </a:lnTo>
                <a:lnTo>
                  <a:pt x="17538" y="5308"/>
                </a:lnTo>
                <a:close/>
              </a:path>
              <a:path w="149860" h="200660">
                <a:moveTo>
                  <a:pt x="124704" y="16473"/>
                </a:moveTo>
                <a:lnTo>
                  <a:pt x="87778" y="16473"/>
                </a:lnTo>
                <a:lnTo>
                  <a:pt x="99706" y="20188"/>
                </a:lnTo>
                <a:lnTo>
                  <a:pt x="109721" y="26852"/>
                </a:lnTo>
                <a:lnTo>
                  <a:pt x="127509" y="64691"/>
                </a:lnTo>
                <a:lnTo>
                  <a:pt x="131660" y="197573"/>
                </a:lnTo>
                <a:lnTo>
                  <a:pt x="143560" y="197306"/>
                </a:lnTo>
                <a:lnTo>
                  <a:pt x="149457" y="194490"/>
                </a:lnTo>
                <a:lnTo>
                  <a:pt x="146580" y="67443"/>
                </a:lnTo>
                <a:lnTo>
                  <a:pt x="144605" y="52305"/>
                </a:lnTo>
                <a:lnTo>
                  <a:pt x="140460" y="38817"/>
                </a:lnTo>
                <a:lnTo>
                  <a:pt x="134191" y="27113"/>
                </a:lnTo>
                <a:lnTo>
                  <a:pt x="125847" y="17326"/>
                </a:lnTo>
                <a:lnTo>
                  <a:pt x="124704" y="16473"/>
                </a:lnTo>
                <a:close/>
              </a:path>
              <a:path w="149860" h="200660">
                <a:moveTo>
                  <a:pt x="72665" y="0"/>
                </a:moveTo>
                <a:lnTo>
                  <a:pt x="33710" y="15462"/>
                </a:lnTo>
                <a:lnTo>
                  <a:pt x="18170" y="30700"/>
                </a:lnTo>
                <a:lnTo>
                  <a:pt x="41441" y="30700"/>
                </a:lnTo>
                <a:lnTo>
                  <a:pt x="44146" y="28342"/>
                </a:lnTo>
                <a:lnTo>
                  <a:pt x="56408" y="21896"/>
                </a:lnTo>
                <a:lnTo>
                  <a:pt x="70976" y="17860"/>
                </a:lnTo>
                <a:lnTo>
                  <a:pt x="87778" y="16473"/>
                </a:lnTo>
                <a:lnTo>
                  <a:pt x="124704" y="16473"/>
                </a:lnTo>
                <a:lnTo>
                  <a:pt x="115474" y="9587"/>
                </a:lnTo>
                <a:lnTo>
                  <a:pt x="103122" y="4032"/>
                </a:lnTo>
                <a:lnTo>
                  <a:pt x="88836" y="791"/>
                </a:lnTo>
                <a:lnTo>
                  <a:pt x="726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3" name="object 133"/>
          <p:cNvSpPr/>
          <p:nvPr/>
        </p:nvSpPr>
        <p:spPr>
          <a:xfrm>
            <a:off x="5251419" y="2524572"/>
            <a:ext cx="102870" cy="257175"/>
          </a:xfrm>
          <a:custGeom>
            <a:avLst/>
            <a:gdLst/>
            <a:ahLst/>
            <a:cxnLst/>
            <a:rect l="l" t="t" r="r" b="b"/>
            <a:pathLst>
              <a:path w="102870" h="257175">
                <a:moveTo>
                  <a:pt x="41859" y="0"/>
                </a:moveTo>
                <a:lnTo>
                  <a:pt x="29895" y="254"/>
                </a:lnTo>
                <a:lnTo>
                  <a:pt x="24110" y="9357"/>
                </a:lnTo>
                <a:lnTo>
                  <a:pt x="25158" y="60147"/>
                </a:lnTo>
                <a:lnTo>
                  <a:pt x="0" y="60680"/>
                </a:lnTo>
                <a:lnTo>
                  <a:pt x="241" y="71526"/>
                </a:lnTo>
                <a:lnTo>
                  <a:pt x="1401" y="76927"/>
                </a:lnTo>
                <a:lnTo>
                  <a:pt x="13467" y="77764"/>
                </a:lnTo>
                <a:lnTo>
                  <a:pt x="25648" y="84152"/>
                </a:lnTo>
                <a:lnTo>
                  <a:pt x="28270" y="211124"/>
                </a:lnTo>
                <a:lnTo>
                  <a:pt x="50370" y="251177"/>
                </a:lnTo>
                <a:lnTo>
                  <a:pt x="78057" y="256681"/>
                </a:lnTo>
                <a:lnTo>
                  <a:pt x="90935" y="255121"/>
                </a:lnTo>
                <a:lnTo>
                  <a:pt x="102743" y="250913"/>
                </a:lnTo>
                <a:lnTo>
                  <a:pt x="102527" y="240068"/>
                </a:lnTo>
                <a:lnTo>
                  <a:pt x="99127" y="238907"/>
                </a:lnTo>
                <a:lnTo>
                  <a:pt x="83467" y="238907"/>
                </a:lnTo>
                <a:lnTo>
                  <a:pt x="66241" y="238607"/>
                </a:lnTo>
                <a:lnTo>
                  <a:pt x="45961" y="202823"/>
                </a:lnTo>
                <a:lnTo>
                  <a:pt x="45417" y="139422"/>
                </a:lnTo>
                <a:lnTo>
                  <a:pt x="45647" y="126735"/>
                </a:lnTo>
                <a:lnTo>
                  <a:pt x="47509" y="88656"/>
                </a:lnTo>
                <a:lnTo>
                  <a:pt x="99402" y="74955"/>
                </a:lnTo>
                <a:lnTo>
                  <a:pt x="99199" y="64109"/>
                </a:lnTo>
                <a:lnTo>
                  <a:pt x="93013" y="58791"/>
                </a:lnTo>
                <a:lnTo>
                  <a:pt x="80516" y="58716"/>
                </a:lnTo>
                <a:lnTo>
                  <a:pt x="68004" y="57756"/>
                </a:lnTo>
                <a:lnTo>
                  <a:pt x="55462" y="55314"/>
                </a:lnTo>
                <a:lnTo>
                  <a:pt x="42882" y="50790"/>
                </a:lnTo>
                <a:lnTo>
                  <a:pt x="41859" y="0"/>
                </a:lnTo>
                <a:close/>
              </a:path>
              <a:path w="102870" h="257175">
                <a:moveTo>
                  <a:pt x="94628" y="237370"/>
                </a:moveTo>
                <a:lnTo>
                  <a:pt x="83467" y="238907"/>
                </a:lnTo>
                <a:lnTo>
                  <a:pt x="99127" y="238907"/>
                </a:lnTo>
                <a:lnTo>
                  <a:pt x="94628" y="2373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4" name="object 134"/>
          <p:cNvSpPr/>
          <p:nvPr/>
        </p:nvSpPr>
        <p:spPr>
          <a:xfrm>
            <a:off x="5472519" y="2520642"/>
            <a:ext cx="102235" cy="257175"/>
          </a:xfrm>
          <a:custGeom>
            <a:avLst/>
            <a:gdLst/>
            <a:ahLst/>
            <a:cxnLst/>
            <a:rect l="l" t="t" r="r" b="b"/>
            <a:pathLst>
              <a:path w="102235" h="257175">
                <a:moveTo>
                  <a:pt x="42151" y="0"/>
                </a:moveTo>
                <a:lnTo>
                  <a:pt x="30187" y="177"/>
                </a:lnTo>
                <a:lnTo>
                  <a:pt x="24349" y="9275"/>
                </a:lnTo>
                <a:lnTo>
                  <a:pt x="25145" y="60070"/>
                </a:lnTo>
                <a:lnTo>
                  <a:pt x="0" y="60464"/>
                </a:lnTo>
                <a:lnTo>
                  <a:pt x="165" y="71310"/>
                </a:lnTo>
                <a:lnTo>
                  <a:pt x="1266" y="76718"/>
                </a:lnTo>
                <a:lnTo>
                  <a:pt x="13349" y="77613"/>
                </a:lnTo>
                <a:lnTo>
                  <a:pt x="25522" y="84063"/>
                </a:lnTo>
                <a:lnTo>
                  <a:pt x="27520" y="211048"/>
                </a:lnTo>
                <a:lnTo>
                  <a:pt x="49348" y="251165"/>
                </a:lnTo>
                <a:lnTo>
                  <a:pt x="77075" y="256848"/>
                </a:lnTo>
                <a:lnTo>
                  <a:pt x="89974" y="255344"/>
                </a:lnTo>
                <a:lnTo>
                  <a:pt x="101790" y="251205"/>
                </a:lnTo>
                <a:lnTo>
                  <a:pt x="101638" y="240347"/>
                </a:lnTo>
                <a:lnTo>
                  <a:pt x="98099" y="239110"/>
                </a:lnTo>
                <a:lnTo>
                  <a:pt x="82638" y="239110"/>
                </a:lnTo>
                <a:lnTo>
                  <a:pt x="65439" y="238751"/>
                </a:lnTo>
                <a:lnTo>
                  <a:pt x="45253" y="202856"/>
                </a:lnTo>
                <a:lnTo>
                  <a:pt x="44876" y="152127"/>
                </a:lnTo>
                <a:lnTo>
                  <a:pt x="45018" y="139442"/>
                </a:lnTo>
                <a:lnTo>
                  <a:pt x="47357" y="88678"/>
                </a:lnTo>
                <a:lnTo>
                  <a:pt x="99313" y="75234"/>
                </a:lnTo>
                <a:lnTo>
                  <a:pt x="99174" y="64388"/>
                </a:lnTo>
                <a:lnTo>
                  <a:pt x="93069" y="59040"/>
                </a:lnTo>
                <a:lnTo>
                  <a:pt x="80563" y="58906"/>
                </a:lnTo>
                <a:lnTo>
                  <a:pt x="68043" y="57885"/>
                </a:lnTo>
                <a:lnTo>
                  <a:pt x="55500" y="55379"/>
                </a:lnTo>
                <a:lnTo>
                  <a:pt x="42928" y="50791"/>
                </a:lnTo>
                <a:lnTo>
                  <a:pt x="42151" y="0"/>
                </a:lnTo>
                <a:close/>
              </a:path>
              <a:path w="102235" h="257175">
                <a:moveTo>
                  <a:pt x="93799" y="237607"/>
                </a:moveTo>
                <a:lnTo>
                  <a:pt x="82638" y="239110"/>
                </a:lnTo>
                <a:lnTo>
                  <a:pt x="98099" y="239110"/>
                </a:lnTo>
                <a:lnTo>
                  <a:pt x="93799" y="23760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5" name="object 135"/>
          <p:cNvSpPr/>
          <p:nvPr/>
        </p:nvSpPr>
        <p:spPr>
          <a:xfrm>
            <a:off x="5604200" y="2574314"/>
            <a:ext cx="170815" cy="202565"/>
          </a:xfrm>
          <a:custGeom>
            <a:avLst/>
            <a:gdLst/>
            <a:ahLst/>
            <a:cxnLst/>
            <a:rect l="l" t="t" r="r" b="b"/>
            <a:pathLst>
              <a:path w="170814" h="202564">
                <a:moveTo>
                  <a:pt x="77209" y="0"/>
                </a:moveTo>
                <a:lnTo>
                  <a:pt x="40270" y="13773"/>
                </a:lnTo>
                <a:lnTo>
                  <a:pt x="13711" y="43984"/>
                </a:lnTo>
                <a:lnTo>
                  <a:pt x="738" y="85949"/>
                </a:lnTo>
                <a:lnTo>
                  <a:pt x="0" y="103252"/>
                </a:lnTo>
                <a:lnTo>
                  <a:pt x="742" y="115546"/>
                </a:lnTo>
                <a:lnTo>
                  <a:pt x="13270" y="156810"/>
                </a:lnTo>
                <a:lnTo>
                  <a:pt x="39600" y="186842"/>
                </a:lnTo>
                <a:lnTo>
                  <a:pt x="77651" y="201649"/>
                </a:lnTo>
                <a:lnTo>
                  <a:pt x="92579" y="202510"/>
                </a:lnTo>
                <a:lnTo>
                  <a:pt x="105914" y="200069"/>
                </a:lnTo>
                <a:lnTo>
                  <a:pt x="118326" y="195454"/>
                </a:lnTo>
                <a:lnTo>
                  <a:pt x="129700" y="188837"/>
                </a:lnTo>
                <a:lnTo>
                  <a:pt x="133254" y="185899"/>
                </a:lnTo>
                <a:lnTo>
                  <a:pt x="79570" y="185899"/>
                </a:lnTo>
                <a:lnTo>
                  <a:pt x="67286" y="183156"/>
                </a:lnTo>
                <a:lnTo>
                  <a:pt x="36669" y="159982"/>
                </a:lnTo>
                <a:lnTo>
                  <a:pt x="20036" y="119126"/>
                </a:lnTo>
                <a:lnTo>
                  <a:pt x="18683" y="103252"/>
                </a:lnTo>
                <a:lnTo>
                  <a:pt x="18686" y="99912"/>
                </a:lnTo>
                <a:lnTo>
                  <a:pt x="26390" y="59651"/>
                </a:lnTo>
                <a:lnTo>
                  <a:pt x="51375" y="28444"/>
                </a:lnTo>
                <a:lnTo>
                  <a:pt x="90771" y="16638"/>
                </a:lnTo>
                <a:lnTo>
                  <a:pt x="131893" y="16638"/>
                </a:lnTo>
                <a:lnTo>
                  <a:pt x="130634" y="15596"/>
                </a:lnTo>
                <a:lnTo>
                  <a:pt x="119078" y="8802"/>
                </a:lnTo>
                <a:lnTo>
                  <a:pt x="106272" y="3839"/>
                </a:lnTo>
                <a:lnTo>
                  <a:pt x="92291" y="856"/>
                </a:lnTo>
                <a:lnTo>
                  <a:pt x="77209" y="0"/>
                </a:lnTo>
                <a:close/>
              </a:path>
              <a:path w="170814" h="202564">
                <a:moveTo>
                  <a:pt x="131893" y="16638"/>
                </a:moveTo>
                <a:lnTo>
                  <a:pt x="90771" y="16638"/>
                </a:lnTo>
                <a:lnTo>
                  <a:pt x="103073" y="19441"/>
                </a:lnTo>
                <a:lnTo>
                  <a:pt x="114490" y="24870"/>
                </a:lnTo>
                <a:lnTo>
                  <a:pt x="141169" y="54657"/>
                </a:lnTo>
                <a:lnTo>
                  <a:pt x="151735" y="99912"/>
                </a:lnTo>
                <a:lnTo>
                  <a:pt x="151672" y="103252"/>
                </a:lnTo>
                <a:lnTo>
                  <a:pt x="143936" y="142757"/>
                </a:lnTo>
                <a:lnTo>
                  <a:pt x="118944" y="174043"/>
                </a:lnTo>
                <a:lnTo>
                  <a:pt x="79570" y="185899"/>
                </a:lnTo>
                <a:lnTo>
                  <a:pt x="133254" y="185899"/>
                </a:lnTo>
                <a:lnTo>
                  <a:pt x="162463" y="145789"/>
                </a:lnTo>
                <a:lnTo>
                  <a:pt x="170262" y="103252"/>
                </a:lnTo>
                <a:lnTo>
                  <a:pt x="170370" y="99912"/>
                </a:lnTo>
                <a:lnTo>
                  <a:pt x="169619" y="86544"/>
                </a:lnTo>
                <a:lnTo>
                  <a:pt x="157073" y="45488"/>
                </a:lnTo>
                <a:lnTo>
                  <a:pt x="140868" y="24073"/>
                </a:lnTo>
                <a:lnTo>
                  <a:pt x="131893" y="1663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6" name="object 136"/>
          <p:cNvSpPr/>
          <p:nvPr/>
        </p:nvSpPr>
        <p:spPr>
          <a:xfrm>
            <a:off x="5916562" y="2505622"/>
            <a:ext cx="182245" cy="265430"/>
          </a:xfrm>
          <a:custGeom>
            <a:avLst/>
            <a:gdLst/>
            <a:ahLst/>
            <a:cxnLst/>
            <a:rect l="l" t="t" r="r" b="b"/>
            <a:pathLst>
              <a:path w="182245" h="265430">
                <a:moveTo>
                  <a:pt x="76197" y="0"/>
                </a:moveTo>
                <a:lnTo>
                  <a:pt x="0" y="428"/>
                </a:lnTo>
                <a:lnTo>
                  <a:pt x="1701" y="265350"/>
                </a:lnTo>
                <a:lnTo>
                  <a:pt x="14350" y="265274"/>
                </a:lnTo>
                <a:lnTo>
                  <a:pt x="20632" y="257471"/>
                </a:lnTo>
                <a:lnTo>
                  <a:pt x="20716" y="232164"/>
                </a:lnTo>
                <a:lnTo>
                  <a:pt x="21030" y="219507"/>
                </a:lnTo>
                <a:lnTo>
                  <a:pt x="24019" y="181525"/>
                </a:lnTo>
                <a:lnTo>
                  <a:pt x="28514" y="156189"/>
                </a:lnTo>
                <a:lnTo>
                  <a:pt x="113157" y="156189"/>
                </a:lnTo>
                <a:lnTo>
                  <a:pt x="110292" y="151980"/>
                </a:lnTo>
                <a:lnTo>
                  <a:pt x="124542" y="148369"/>
                </a:lnTo>
                <a:lnTo>
                  <a:pt x="137551" y="143075"/>
                </a:lnTo>
                <a:lnTo>
                  <a:pt x="144529" y="138871"/>
                </a:lnTo>
                <a:lnTo>
                  <a:pt x="70316" y="138869"/>
                </a:lnTo>
                <a:lnTo>
                  <a:pt x="57716" y="138499"/>
                </a:lnTo>
                <a:lnTo>
                  <a:pt x="45112" y="137398"/>
                </a:lnTo>
                <a:lnTo>
                  <a:pt x="32501" y="135204"/>
                </a:lnTo>
                <a:lnTo>
                  <a:pt x="19883" y="131553"/>
                </a:lnTo>
                <a:lnTo>
                  <a:pt x="19953" y="105251"/>
                </a:lnTo>
                <a:lnTo>
                  <a:pt x="22732" y="55647"/>
                </a:lnTo>
                <a:lnTo>
                  <a:pt x="29364" y="17665"/>
                </a:lnTo>
                <a:lnTo>
                  <a:pt x="149449" y="17507"/>
                </a:lnTo>
                <a:lnTo>
                  <a:pt x="144222" y="13921"/>
                </a:lnTo>
                <a:lnTo>
                  <a:pt x="134340" y="9069"/>
                </a:lnTo>
                <a:lnTo>
                  <a:pt x="122754" y="5167"/>
                </a:lnTo>
                <a:lnTo>
                  <a:pt x="109306" y="2298"/>
                </a:lnTo>
                <a:lnTo>
                  <a:pt x="93840" y="547"/>
                </a:lnTo>
                <a:lnTo>
                  <a:pt x="76197" y="0"/>
                </a:lnTo>
                <a:close/>
              </a:path>
              <a:path w="182245" h="265430">
                <a:moveTo>
                  <a:pt x="113157" y="156189"/>
                </a:moveTo>
                <a:lnTo>
                  <a:pt x="28514" y="156189"/>
                </a:lnTo>
                <a:lnTo>
                  <a:pt x="40803" y="156213"/>
                </a:lnTo>
                <a:lnTo>
                  <a:pt x="53235" y="156450"/>
                </a:lnTo>
                <a:lnTo>
                  <a:pt x="65894" y="157021"/>
                </a:lnTo>
                <a:lnTo>
                  <a:pt x="78865" y="158049"/>
                </a:lnTo>
                <a:lnTo>
                  <a:pt x="92232" y="159656"/>
                </a:lnTo>
                <a:lnTo>
                  <a:pt x="163753" y="264601"/>
                </a:lnTo>
                <a:lnTo>
                  <a:pt x="179197" y="264563"/>
                </a:lnTo>
                <a:lnTo>
                  <a:pt x="181757" y="256966"/>
                </a:lnTo>
                <a:lnTo>
                  <a:pt x="113157" y="156189"/>
                </a:lnTo>
                <a:close/>
              </a:path>
              <a:path w="182245" h="265430">
                <a:moveTo>
                  <a:pt x="149449" y="17507"/>
                </a:moveTo>
                <a:lnTo>
                  <a:pt x="93849" y="17507"/>
                </a:lnTo>
                <a:lnTo>
                  <a:pt x="110389" y="19485"/>
                </a:lnTo>
                <a:lnTo>
                  <a:pt x="124765" y="23746"/>
                </a:lnTo>
                <a:lnTo>
                  <a:pt x="153544" y="49433"/>
                </a:lnTo>
                <a:lnTo>
                  <a:pt x="159423" y="77022"/>
                </a:lnTo>
                <a:lnTo>
                  <a:pt x="158713" y="87571"/>
                </a:lnTo>
                <a:lnTo>
                  <a:pt x="130078" y="128521"/>
                </a:lnTo>
                <a:lnTo>
                  <a:pt x="83096" y="138871"/>
                </a:lnTo>
                <a:lnTo>
                  <a:pt x="144532" y="138869"/>
                </a:lnTo>
                <a:lnTo>
                  <a:pt x="173086" y="105251"/>
                </a:lnTo>
                <a:lnTo>
                  <a:pt x="178092" y="76463"/>
                </a:lnTo>
                <a:lnTo>
                  <a:pt x="177347" y="65123"/>
                </a:lnTo>
                <a:lnTo>
                  <a:pt x="174562" y="53118"/>
                </a:lnTo>
                <a:lnTo>
                  <a:pt x="169589" y="41552"/>
                </a:lnTo>
                <a:lnTo>
                  <a:pt x="162297" y="30400"/>
                </a:lnTo>
                <a:lnTo>
                  <a:pt x="152556" y="19639"/>
                </a:lnTo>
                <a:lnTo>
                  <a:pt x="149449" y="1750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7" name="object 137"/>
          <p:cNvSpPr/>
          <p:nvPr/>
        </p:nvSpPr>
        <p:spPr>
          <a:xfrm>
            <a:off x="6134491" y="2571008"/>
            <a:ext cx="156210" cy="203200"/>
          </a:xfrm>
          <a:custGeom>
            <a:avLst/>
            <a:gdLst/>
            <a:ahLst/>
            <a:cxnLst/>
            <a:rect l="l" t="t" r="r" b="b"/>
            <a:pathLst>
              <a:path w="156210" h="203200">
                <a:moveTo>
                  <a:pt x="77360" y="0"/>
                </a:moveTo>
                <a:lnTo>
                  <a:pt x="31108" y="19220"/>
                </a:lnTo>
                <a:lnTo>
                  <a:pt x="8352" y="53670"/>
                </a:lnTo>
                <a:lnTo>
                  <a:pt x="109" y="99484"/>
                </a:lnTo>
                <a:lnTo>
                  <a:pt x="0" y="102964"/>
                </a:lnTo>
                <a:lnTo>
                  <a:pt x="818" y="118003"/>
                </a:lnTo>
                <a:lnTo>
                  <a:pt x="14023" y="159939"/>
                </a:lnTo>
                <a:lnTo>
                  <a:pt x="41329" y="188467"/>
                </a:lnTo>
                <a:lnTo>
                  <a:pt x="80102" y="201895"/>
                </a:lnTo>
                <a:lnTo>
                  <a:pt x="95119" y="202723"/>
                </a:lnTo>
                <a:lnTo>
                  <a:pt x="108673" y="200367"/>
                </a:lnTo>
                <a:lnTo>
                  <a:pt x="120786" y="196218"/>
                </a:lnTo>
                <a:lnTo>
                  <a:pt x="131735" y="190464"/>
                </a:lnTo>
                <a:lnTo>
                  <a:pt x="137510" y="186346"/>
                </a:lnTo>
                <a:lnTo>
                  <a:pt x="80764" y="186346"/>
                </a:lnTo>
                <a:lnTo>
                  <a:pt x="68923" y="184196"/>
                </a:lnTo>
                <a:lnTo>
                  <a:pt x="33319" y="153473"/>
                </a:lnTo>
                <a:lnTo>
                  <a:pt x="27550" y="125731"/>
                </a:lnTo>
                <a:lnTo>
                  <a:pt x="28918" y="108986"/>
                </a:lnTo>
                <a:lnTo>
                  <a:pt x="155918" y="108986"/>
                </a:lnTo>
                <a:lnTo>
                  <a:pt x="155943" y="99484"/>
                </a:lnTo>
                <a:lnTo>
                  <a:pt x="155607" y="93109"/>
                </a:lnTo>
                <a:lnTo>
                  <a:pt x="137312" y="93109"/>
                </a:lnTo>
                <a:lnTo>
                  <a:pt x="81855" y="92769"/>
                </a:lnTo>
                <a:lnTo>
                  <a:pt x="56463" y="92146"/>
                </a:lnTo>
                <a:lnTo>
                  <a:pt x="43780" y="91646"/>
                </a:lnTo>
                <a:lnTo>
                  <a:pt x="31107" y="90992"/>
                </a:lnTo>
                <a:lnTo>
                  <a:pt x="18447" y="90164"/>
                </a:lnTo>
                <a:lnTo>
                  <a:pt x="20759" y="74304"/>
                </a:lnTo>
                <a:lnTo>
                  <a:pt x="39162" y="36721"/>
                </a:lnTo>
                <a:lnTo>
                  <a:pt x="73033" y="18037"/>
                </a:lnTo>
                <a:lnTo>
                  <a:pt x="87377" y="16876"/>
                </a:lnTo>
                <a:lnTo>
                  <a:pt x="124379" y="16876"/>
                </a:lnTo>
                <a:lnTo>
                  <a:pt x="115728" y="10365"/>
                </a:lnTo>
                <a:lnTo>
                  <a:pt x="104164" y="4691"/>
                </a:lnTo>
                <a:lnTo>
                  <a:pt x="91352" y="1190"/>
                </a:lnTo>
                <a:lnTo>
                  <a:pt x="77360" y="0"/>
                </a:lnTo>
                <a:close/>
              </a:path>
              <a:path w="156210" h="203200">
                <a:moveTo>
                  <a:pt x="139815" y="163183"/>
                </a:moveTo>
                <a:lnTo>
                  <a:pt x="96476" y="185343"/>
                </a:lnTo>
                <a:lnTo>
                  <a:pt x="80764" y="186346"/>
                </a:lnTo>
                <a:lnTo>
                  <a:pt x="137510" y="186346"/>
                </a:lnTo>
                <a:lnTo>
                  <a:pt x="141796" y="183290"/>
                </a:lnTo>
                <a:lnTo>
                  <a:pt x="151244" y="174884"/>
                </a:lnTo>
                <a:lnTo>
                  <a:pt x="139815" y="163183"/>
                </a:lnTo>
                <a:close/>
              </a:path>
              <a:path w="156210" h="203200">
                <a:moveTo>
                  <a:pt x="155918" y="108986"/>
                </a:moveTo>
                <a:lnTo>
                  <a:pt x="28918" y="108986"/>
                </a:lnTo>
                <a:lnTo>
                  <a:pt x="155917" y="109048"/>
                </a:lnTo>
                <a:close/>
              </a:path>
              <a:path w="156210" h="203200">
                <a:moveTo>
                  <a:pt x="124379" y="16876"/>
                </a:moveTo>
                <a:lnTo>
                  <a:pt x="87377" y="16876"/>
                </a:lnTo>
                <a:lnTo>
                  <a:pt x="99951" y="20669"/>
                </a:lnTo>
                <a:lnTo>
                  <a:pt x="110762" y="27512"/>
                </a:lnTo>
                <a:lnTo>
                  <a:pt x="132316" y="62237"/>
                </a:lnTo>
                <a:lnTo>
                  <a:pt x="137312" y="93109"/>
                </a:lnTo>
                <a:lnTo>
                  <a:pt x="155607" y="93109"/>
                </a:lnTo>
                <a:lnTo>
                  <a:pt x="148121" y="52068"/>
                </a:lnTo>
                <a:lnTo>
                  <a:pt x="125921" y="18037"/>
                </a:lnTo>
                <a:lnTo>
                  <a:pt x="124379" y="168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8" name="object 138"/>
          <p:cNvSpPr/>
          <p:nvPr/>
        </p:nvSpPr>
        <p:spPr>
          <a:xfrm>
            <a:off x="6321099" y="2515579"/>
            <a:ext cx="99695" cy="257810"/>
          </a:xfrm>
          <a:custGeom>
            <a:avLst/>
            <a:gdLst/>
            <a:ahLst/>
            <a:cxnLst/>
            <a:rect l="l" t="t" r="r" b="b"/>
            <a:pathLst>
              <a:path w="99695" h="257810">
                <a:moveTo>
                  <a:pt x="25" y="59702"/>
                </a:moveTo>
                <a:lnTo>
                  <a:pt x="0" y="70561"/>
                </a:lnTo>
                <a:lnTo>
                  <a:pt x="852" y="75985"/>
                </a:lnTo>
                <a:lnTo>
                  <a:pt x="12989" y="77082"/>
                </a:lnTo>
                <a:lnTo>
                  <a:pt x="25109" y="83783"/>
                </a:lnTo>
                <a:lnTo>
                  <a:pt x="24714" y="210781"/>
                </a:lnTo>
                <a:lnTo>
                  <a:pt x="24927" y="216530"/>
                </a:lnTo>
                <a:lnTo>
                  <a:pt x="28315" y="231711"/>
                </a:lnTo>
                <a:lnTo>
                  <a:pt x="35403" y="243218"/>
                </a:lnTo>
                <a:lnTo>
                  <a:pt x="45647" y="251232"/>
                </a:lnTo>
                <a:lnTo>
                  <a:pt x="58502" y="255934"/>
                </a:lnTo>
                <a:lnTo>
                  <a:pt x="73423" y="257503"/>
                </a:lnTo>
                <a:lnTo>
                  <a:pt x="86334" y="256240"/>
                </a:lnTo>
                <a:lnTo>
                  <a:pt x="98221" y="252323"/>
                </a:lnTo>
                <a:lnTo>
                  <a:pt x="98272" y="241477"/>
                </a:lnTo>
                <a:lnTo>
                  <a:pt x="94100" y="239891"/>
                </a:lnTo>
                <a:lnTo>
                  <a:pt x="79449" y="239891"/>
                </a:lnTo>
                <a:lnTo>
                  <a:pt x="62404" y="239273"/>
                </a:lnTo>
                <a:lnTo>
                  <a:pt x="51824" y="233342"/>
                </a:lnTo>
                <a:lnTo>
                  <a:pt x="44981" y="221708"/>
                </a:lnTo>
                <a:lnTo>
                  <a:pt x="42590" y="203010"/>
                </a:lnTo>
                <a:lnTo>
                  <a:pt x="42745" y="177630"/>
                </a:lnTo>
                <a:lnTo>
                  <a:pt x="44085" y="126876"/>
                </a:lnTo>
                <a:lnTo>
                  <a:pt x="46854" y="88815"/>
                </a:lnTo>
                <a:lnTo>
                  <a:pt x="48259" y="76129"/>
                </a:lnTo>
                <a:lnTo>
                  <a:pt x="99060" y="76129"/>
                </a:lnTo>
                <a:lnTo>
                  <a:pt x="99110" y="65493"/>
                </a:lnTo>
                <a:lnTo>
                  <a:pt x="93251" y="60032"/>
                </a:lnTo>
                <a:lnTo>
                  <a:pt x="84535" y="59778"/>
                </a:lnTo>
                <a:lnTo>
                  <a:pt x="25184" y="59778"/>
                </a:lnTo>
                <a:lnTo>
                  <a:pt x="25" y="59702"/>
                </a:lnTo>
                <a:close/>
              </a:path>
              <a:path w="99695" h="257810">
                <a:moveTo>
                  <a:pt x="90587" y="238554"/>
                </a:moveTo>
                <a:lnTo>
                  <a:pt x="79449" y="239891"/>
                </a:lnTo>
                <a:lnTo>
                  <a:pt x="94100" y="239891"/>
                </a:lnTo>
                <a:lnTo>
                  <a:pt x="90587" y="238554"/>
                </a:lnTo>
                <a:close/>
              </a:path>
              <a:path w="99695" h="257810">
                <a:moveTo>
                  <a:pt x="99060" y="76129"/>
                </a:moveTo>
                <a:lnTo>
                  <a:pt x="48259" y="76129"/>
                </a:lnTo>
                <a:lnTo>
                  <a:pt x="99060" y="76339"/>
                </a:lnTo>
                <a:lnTo>
                  <a:pt x="99060" y="76129"/>
                </a:lnTo>
                <a:close/>
              </a:path>
              <a:path w="99695" h="257810">
                <a:moveTo>
                  <a:pt x="31343" y="0"/>
                </a:moveTo>
                <a:lnTo>
                  <a:pt x="25345" y="8981"/>
                </a:lnTo>
                <a:lnTo>
                  <a:pt x="25184" y="59778"/>
                </a:lnTo>
                <a:lnTo>
                  <a:pt x="84535" y="59778"/>
                </a:lnTo>
                <a:lnTo>
                  <a:pt x="80712" y="59667"/>
                </a:lnTo>
                <a:lnTo>
                  <a:pt x="68178" y="58416"/>
                </a:lnTo>
                <a:lnTo>
                  <a:pt x="55650" y="55674"/>
                </a:lnTo>
                <a:lnTo>
                  <a:pt x="43132" y="50836"/>
                </a:lnTo>
                <a:lnTo>
                  <a:pt x="43307" y="38"/>
                </a:lnTo>
                <a:lnTo>
                  <a:pt x="313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9" name="object 139"/>
          <p:cNvSpPr/>
          <p:nvPr/>
        </p:nvSpPr>
        <p:spPr>
          <a:xfrm>
            <a:off x="6466777" y="2497556"/>
            <a:ext cx="146050" cy="274320"/>
          </a:xfrm>
          <a:custGeom>
            <a:avLst/>
            <a:gdLst/>
            <a:ahLst/>
            <a:cxnLst/>
            <a:rect l="l" t="t" r="r" b="b"/>
            <a:pathLst>
              <a:path w="146050" h="274319">
                <a:moveTo>
                  <a:pt x="123906" y="91656"/>
                </a:moveTo>
                <a:lnTo>
                  <a:pt x="87860" y="91656"/>
                </a:lnTo>
                <a:lnTo>
                  <a:pt x="99858" y="95634"/>
                </a:lnTo>
                <a:lnTo>
                  <a:pt x="109823" y="102551"/>
                </a:lnTo>
                <a:lnTo>
                  <a:pt x="117674" y="112419"/>
                </a:lnTo>
                <a:lnTo>
                  <a:pt x="123331" y="125253"/>
                </a:lnTo>
                <a:lnTo>
                  <a:pt x="126714" y="141065"/>
                </a:lnTo>
                <a:lnTo>
                  <a:pt x="127742" y="159870"/>
                </a:lnTo>
                <a:lnTo>
                  <a:pt x="126758" y="274167"/>
                </a:lnTo>
                <a:lnTo>
                  <a:pt x="138658" y="274269"/>
                </a:lnTo>
                <a:lnTo>
                  <a:pt x="144606" y="273866"/>
                </a:lnTo>
                <a:lnTo>
                  <a:pt x="145632" y="159870"/>
                </a:lnTo>
                <a:lnTo>
                  <a:pt x="145732" y="146644"/>
                </a:lnTo>
                <a:lnTo>
                  <a:pt x="144527" y="131189"/>
                </a:lnTo>
                <a:lnTo>
                  <a:pt x="141008" y="117137"/>
                </a:lnTo>
                <a:lnTo>
                  <a:pt x="135248" y="104850"/>
                </a:lnTo>
                <a:lnTo>
                  <a:pt x="127303" y="94468"/>
                </a:lnTo>
                <a:lnTo>
                  <a:pt x="123906" y="91656"/>
                </a:lnTo>
                <a:close/>
              </a:path>
              <a:path w="146050" h="274319">
                <a:moveTo>
                  <a:pt x="1587" y="0"/>
                </a:moveTo>
                <a:lnTo>
                  <a:pt x="0" y="273253"/>
                </a:lnTo>
                <a:lnTo>
                  <a:pt x="11645" y="273316"/>
                </a:lnTo>
                <a:lnTo>
                  <a:pt x="17537" y="261667"/>
                </a:lnTo>
                <a:lnTo>
                  <a:pt x="17883" y="212950"/>
                </a:lnTo>
                <a:lnTo>
                  <a:pt x="18255" y="174205"/>
                </a:lnTo>
                <a:lnTo>
                  <a:pt x="21334" y="133005"/>
                </a:lnTo>
                <a:lnTo>
                  <a:pt x="44402" y="102245"/>
                </a:lnTo>
                <a:lnTo>
                  <a:pt x="45507" y="101700"/>
                </a:lnTo>
                <a:lnTo>
                  <a:pt x="18520" y="101700"/>
                </a:lnTo>
                <a:lnTo>
                  <a:pt x="19151" y="101"/>
                </a:lnTo>
                <a:lnTo>
                  <a:pt x="1587" y="0"/>
                </a:lnTo>
                <a:close/>
              </a:path>
              <a:path w="146050" h="274319">
                <a:moveTo>
                  <a:pt x="74820" y="74803"/>
                </a:moveTo>
                <a:lnTo>
                  <a:pt x="34711" y="88426"/>
                </a:lnTo>
                <a:lnTo>
                  <a:pt x="18520" y="101700"/>
                </a:lnTo>
                <a:lnTo>
                  <a:pt x="45507" y="101700"/>
                </a:lnTo>
                <a:lnTo>
                  <a:pt x="56741" y="96160"/>
                </a:lnTo>
                <a:lnTo>
                  <a:pt x="71257" y="92552"/>
                </a:lnTo>
                <a:lnTo>
                  <a:pt x="87860" y="91656"/>
                </a:lnTo>
                <a:lnTo>
                  <a:pt x="123906" y="91656"/>
                </a:lnTo>
                <a:lnTo>
                  <a:pt x="117231" y="86132"/>
                </a:lnTo>
                <a:lnTo>
                  <a:pt x="105089" y="79982"/>
                </a:lnTo>
                <a:lnTo>
                  <a:pt x="90933" y="76159"/>
                </a:lnTo>
                <a:lnTo>
                  <a:pt x="74820" y="748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0" name="object 140"/>
          <p:cNvSpPr/>
          <p:nvPr/>
        </p:nvSpPr>
        <p:spPr>
          <a:xfrm>
            <a:off x="6682684" y="2504126"/>
            <a:ext cx="0" cy="268605"/>
          </a:xfrm>
          <a:custGeom>
            <a:avLst/>
            <a:gdLst/>
            <a:ahLst/>
            <a:cxnLst/>
            <a:rect l="l" t="t" r="r" b="b"/>
            <a:pathLst>
              <a:path h="268605">
                <a:moveTo>
                  <a:pt x="0" y="0"/>
                </a:moveTo>
                <a:lnTo>
                  <a:pt x="0" y="268452"/>
                </a:lnTo>
              </a:path>
            </a:pathLst>
          </a:custGeom>
          <a:ln w="23914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1" name="object 141"/>
          <p:cNvSpPr/>
          <p:nvPr/>
        </p:nvSpPr>
        <p:spPr>
          <a:xfrm>
            <a:off x="6752211" y="2575480"/>
            <a:ext cx="146685" cy="200025"/>
          </a:xfrm>
          <a:custGeom>
            <a:avLst/>
            <a:gdLst/>
            <a:ahLst/>
            <a:cxnLst/>
            <a:rect l="l" t="t" r="r" b="b"/>
            <a:pathLst>
              <a:path w="146684" h="200025">
                <a:moveTo>
                  <a:pt x="124644" y="16914"/>
                </a:moveTo>
                <a:lnTo>
                  <a:pt x="89336" y="16914"/>
                </a:lnTo>
                <a:lnTo>
                  <a:pt x="101225" y="21015"/>
                </a:lnTo>
                <a:lnTo>
                  <a:pt x="111070" y="28022"/>
                </a:lnTo>
                <a:lnTo>
                  <a:pt x="118794" y="37946"/>
                </a:lnTo>
                <a:lnTo>
                  <a:pt x="124320" y="50797"/>
                </a:lnTo>
                <a:lnTo>
                  <a:pt x="127571" y="66586"/>
                </a:lnTo>
                <a:lnTo>
                  <a:pt x="128472" y="85324"/>
                </a:lnTo>
                <a:lnTo>
                  <a:pt x="126758" y="199612"/>
                </a:lnTo>
                <a:lnTo>
                  <a:pt x="138645" y="199790"/>
                </a:lnTo>
                <a:lnTo>
                  <a:pt x="144590" y="197885"/>
                </a:lnTo>
                <a:lnTo>
                  <a:pt x="146546" y="70776"/>
                </a:lnTo>
                <a:lnTo>
                  <a:pt x="145227" y="55486"/>
                </a:lnTo>
                <a:lnTo>
                  <a:pt x="141639" y="41719"/>
                </a:lnTo>
                <a:lnTo>
                  <a:pt x="135825" y="29674"/>
                </a:lnTo>
                <a:lnTo>
                  <a:pt x="127826" y="19485"/>
                </a:lnTo>
                <a:lnTo>
                  <a:pt x="124644" y="16914"/>
                </a:lnTo>
                <a:close/>
              </a:path>
              <a:path w="146684" h="200025">
                <a:moveTo>
                  <a:pt x="2374" y="2991"/>
                </a:moveTo>
                <a:lnTo>
                  <a:pt x="0" y="197885"/>
                </a:lnTo>
                <a:lnTo>
                  <a:pt x="11645" y="198037"/>
                </a:lnTo>
                <a:lnTo>
                  <a:pt x="17466" y="197782"/>
                </a:lnTo>
                <a:lnTo>
                  <a:pt x="17927" y="161898"/>
                </a:lnTo>
                <a:lnTo>
                  <a:pt x="18475" y="124692"/>
                </a:lnTo>
                <a:lnTo>
                  <a:pt x="19475" y="70776"/>
                </a:lnTo>
                <a:lnTo>
                  <a:pt x="35628" y="35209"/>
                </a:lnTo>
                <a:lnTo>
                  <a:pt x="43848" y="28605"/>
                </a:lnTo>
                <a:lnTo>
                  <a:pt x="19586" y="28605"/>
                </a:lnTo>
                <a:lnTo>
                  <a:pt x="19913" y="3207"/>
                </a:lnTo>
                <a:lnTo>
                  <a:pt x="2374" y="2991"/>
                </a:lnTo>
                <a:close/>
              </a:path>
              <a:path w="146684" h="200025">
                <a:moveTo>
                  <a:pt x="74749" y="0"/>
                </a:moveTo>
                <a:lnTo>
                  <a:pt x="35562" y="14033"/>
                </a:lnTo>
                <a:lnTo>
                  <a:pt x="19586" y="28605"/>
                </a:lnTo>
                <a:lnTo>
                  <a:pt x="43848" y="28605"/>
                </a:lnTo>
                <a:lnTo>
                  <a:pt x="45775" y="27056"/>
                </a:lnTo>
                <a:lnTo>
                  <a:pt x="58165" y="21136"/>
                </a:lnTo>
                <a:lnTo>
                  <a:pt x="72713" y="17679"/>
                </a:lnTo>
                <a:lnTo>
                  <a:pt x="89336" y="16914"/>
                </a:lnTo>
                <a:lnTo>
                  <a:pt x="124644" y="16914"/>
                </a:lnTo>
                <a:lnTo>
                  <a:pt x="117680" y="11287"/>
                </a:lnTo>
                <a:lnTo>
                  <a:pt x="105425" y="5217"/>
                </a:lnTo>
                <a:lnTo>
                  <a:pt x="91102" y="1409"/>
                </a:lnTo>
                <a:lnTo>
                  <a:pt x="7474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2" name="object 142"/>
          <p:cNvSpPr/>
          <p:nvPr/>
        </p:nvSpPr>
        <p:spPr>
          <a:xfrm>
            <a:off x="6954522" y="2503072"/>
            <a:ext cx="139700" cy="276225"/>
          </a:xfrm>
          <a:custGeom>
            <a:avLst/>
            <a:gdLst/>
            <a:ahLst/>
            <a:cxnLst/>
            <a:rect l="l" t="t" r="r" b="b"/>
            <a:pathLst>
              <a:path w="139700" h="276225">
                <a:moveTo>
                  <a:pt x="84374" y="179285"/>
                </a:moveTo>
                <a:lnTo>
                  <a:pt x="58797" y="179285"/>
                </a:lnTo>
                <a:lnTo>
                  <a:pt x="120675" y="275386"/>
                </a:lnTo>
                <a:lnTo>
                  <a:pt x="135102" y="275666"/>
                </a:lnTo>
                <a:lnTo>
                  <a:pt x="137699" y="268607"/>
                </a:lnTo>
                <a:lnTo>
                  <a:pt x="130953" y="258040"/>
                </a:lnTo>
                <a:lnTo>
                  <a:pt x="124237" y="247436"/>
                </a:lnTo>
                <a:lnTo>
                  <a:pt x="98072" y="204211"/>
                </a:lnTo>
                <a:lnTo>
                  <a:pt x="85679" y="181801"/>
                </a:lnTo>
                <a:lnTo>
                  <a:pt x="84374" y="179285"/>
                </a:lnTo>
                <a:close/>
              </a:path>
              <a:path w="139700" h="276225">
                <a:moveTo>
                  <a:pt x="4559" y="0"/>
                </a:moveTo>
                <a:lnTo>
                  <a:pt x="0" y="273215"/>
                </a:lnTo>
                <a:lnTo>
                  <a:pt x="11633" y="273405"/>
                </a:lnTo>
                <a:lnTo>
                  <a:pt x="17586" y="266717"/>
                </a:lnTo>
                <a:lnTo>
                  <a:pt x="17973" y="255049"/>
                </a:lnTo>
                <a:lnTo>
                  <a:pt x="18844" y="242843"/>
                </a:lnTo>
                <a:lnTo>
                  <a:pt x="31857" y="206008"/>
                </a:lnTo>
                <a:lnTo>
                  <a:pt x="46576" y="190763"/>
                </a:lnTo>
                <a:lnTo>
                  <a:pt x="18866" y="190763"/>
                </a:lnTo>
                <a:lnTo>
                  <a:pt x="22123" y="292"/>
                </a:lnTo>
                <a:lnTo>
                  <a:pt x="4559" y="0"/>
                </a:lnTo>
                <a:close/>
              </a:path>
              <a:path w="139700" h="276225">
                <a:moveTo>
                  <a:pt x="139123" y="80839"/>
                </a:moveTo>
                <a:lnTo>
                  <a:pt x="128510" y="82217"/>
                </a:lnTo>
                <a:lnTo>
                  <a:pt x="113564" y="88561"/>
                </a:lnTo>
                <a:lnTo>
                  <a:pt x="87666" y="118105"/>
                </a:lnTo>
                <a:lnTo>
                  <a:pt x="79043" y="127794"/>
                </a:lnTo>
                <a:lnTo>
                  <a:pt x="53211" y="156027"/>
                </a:lnTo>
                <a:lnTo>
                  <a:pt x="18866" y="190763"/>
                </a:lnTo>
                <a:lnTo>
                  <a:pt x="46576" y="190763"/>
                </a:lnTo>
                <a:lnTo>
                  <a:pt x="49553" y="187787"/>
                </a:lnTo>
                <a:lnTo>
                  <a:pt x="58797" y="179285"/>
                </a:lnTo>
                <a:lnTo>
                  <a:pt x="84374" y="179285"/>
                </a:lnTo>
                <a:lnTo>
                  <a:pt x="79723" y="170319"/>
                </a:lnTo>
                <a:lnTo>
                  <a:pt x="73954" y="158622"/>
                </a:lnTo>
                <a:lnTo>
                  <a:pt x="91041" y="139174"/>
                </a:lnTo>
                <a:lnTo>
                  <a:pt x="99475" y="129452"/>
                </a:lnTo>
                <a:lnTo>
                  <a:pt x="107789" y="119730"/>
                </a:lnTo>
                <a:lnTo>
                  <a:pt x="115946" y="110008"/>
                </a:lnTo>
                <a:lnTo>
                  <a:pt x="123912" y="100286"/>
                </a:lnTo>
                <a:lnTo>
                  <a:pt x="131649" y="90563"/>
                </a:lnTo>
                <a:lnTo>
                  <a:pt x="139123" y="808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3" name="object 143"/>
          <p:cNvSpPr/>
          <p:nvPr/>
        </p:nvSpPr>
        <p:spPr>
          <a:xfrm>
            <a:off x="7218664" y="2516474"/>
            <a:ext cx="175895" cy="267335"/>
          </a:xfrm>
          <a:custGeom>
            <a:avLst/>
            <a:gdLst/>
            <a:ahLst/>
            <a:cxnLst/>
            <a:rect l="l" t="t" r="r" b="b"/>
            <a:pathLst>
              <a:path w="175895" h="267335">
                <a:moveTo>
                  <a:pt x="266" y="0"/>
                </a:moveTo>
                <a:lnTo>
                  <a:pt x="0" y="11607"/>
                </a:lnTo>
                <a:lnTo>
                  <a:pt x="1518" y="17448"/>
                </a:lnTo>
                <a:lnTo>
                  <a:pt x="77698" y="19227"/>
                </a:lnTo>
                <a:lnTo>
                  <a:pt x="71716" y="266661"/>
                </a:lnTo>
                <a:lnTo>
                  <a:pt x="84366" y="266979"/>
                </a:lnTo>
                <a:lnTo>
                  <a:pt x="90843" y="260916"/>
                </a:lnTo>
                <a:lnTo>
                  <a:pt x="91792" y="222830"/>
                </a:lnTo>
                <a:lnTo>
                  <a:pt x="93145" y="172049"/>
                </a:lnTo>
                <a:lnTo>
                  <a:pt x="94695" y="121273"/>
                </a:lnTo>
                <a:lnTo>
                  <a:pt x="96550" y="70504"/>
                </a:lnTo>
                <a:lnTo>
                  <a:pt x="98206" y="32435"/>
                </a:lnTo>
                <a:lnTo>
                  <a:pt x="98817" y="19747"/>
                </a:lnTo>
                <a:lnTo>
                  <a:pt x="175046" y="19747"/>
                </a:lnTo>
                <a:lnTo>
                  <a:pt x="175310" y="10083"/>
                </a:lnTo>
                <a:lnTo>
                  <a:pt x="165317" y="4014"/>
                </a:lnTo>
                <a:lnTo>
                  <a:pt x="266" y="0"/>
                </a:lnTo>
                <a:close/>
              </a:path>
              <a:path w="175895" h="267335">
                <a:moveTo>
                  <a:pt x="175046" y="19747"/>
                </a:moveTo>
                <a:lnTo>
                  <a:pt x="98817" y="19747"/>
                </a:lnTo>
                <a:lnTo>
                  <a:pt x="174993" y="21678"/>
                </a:lnTo>
                <a:lnTo>
                  <a:pt x="175046" y="1974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4" name="object 144"/>
          <p:cNvSpPr/>
          <p:nvPr/>
        </p:nvSpPr>
        <p:spPr>
          <a:xfrm>
            <a:off x="7427790" y="2513520"/>
            <a:ext cx="148590" cy="277495"/>
          </a:xfrm>
          <a:custGeom>
            <a:avLst/>
            <a:gdLst/>
            <a:ahLst/>
            <a:cxnLst/>
            <a:rect l="l" t="t" r="r" b="b"/>
            <a:pathLst>
              <a:path w="148590" h="277494">
                <a:moveTo>
                  <a:pt x="127097" y="93719"/>
                </a:moveTo>
                <a:lnTo>
                  <a:pt x="92761" y="93719"/>
                </a:lnTo>
                <a:lnTo>
                  <a:pt x="104372" y="98107"/>
                </a:lnTo>
                <a:lnTo>
                  <a:pt x="113933" y="105312"/>
                </a:lnTo>
                <a:lnTo>
                  <a:pt x="121367" y="115347"/>
                </a:lnTo>
                <a:lnTo>
                  <a:pt x="126599" y="128221"/>
                </a:lnTo>
                <a:lnTo>
                  <a:pt x="129551" y="143947"/>
                </a:lnTo>
                <a:lnTo>
                  <a:pt x="130147" y="162534"/>
                </a:lnTo>
                <a:lnTo>
                  <a:pt x="126720" y="276783"/>
                </a:lnTo>
                <a:lnTo>
                  <a:pt x="138607" y="277139"/>
                </a:lnTo>
                <a:lnTo>
                  <a:pt x="144631" y="274705"/>
                </a:lnTo>
                <a:lnTo>
                  <a:pt x="148441" y="147686"/>
                </a:lnTo>
                <a:lnTo>
                  <a:pt x="147280" y="132453"/>
                </a:lnTo>
                <a:lnTo>
                  <a:pt x="143863" y="118753"/>
                </a:lnTo>
                <a:lnTo>
                  <a:pt x="138232" y="106723"/>
                </a:lnTo>
                <a:lnTo>
                  <a:pt x="130430" y="96499"/>
                </a:lnTo>
                <a:lnTo>
                  <a:pt x="127097" y="93719"/>
                </a:lnTo>
                <a:close/>
              </a:path>
              <a:path w="148590" h="277494">
                <a:moveTo>
                  <a:pt x="7429" y="0"/>
                </a:moveTo>
                <a:lnTo>
                  <a:pt x="0" y="273151"/>
                </a:lnTo>
                <a:lnTo>
                  <a:pt x="11633" y="273469"/>
                </a:lnTo>
                <a:lnTo>
                  <a:pt x="17497" y="271883"/>
                </a:lnTo>
                <a:lnTo>
                  <a:pt x="18151" y="248306"/>
                </a:lnTo>
                <a:lnTo>
                  <a:pt x="19224" y="211910"/>
                </a:lnTo>
                <a:lnTo>
                  <a:pt x="21034" y="159130"/>
                </a:lnTo>
                <a:lnTo>
                  <a:pt x="30637" y="120222"/>
                </a:lnTo>
                <a:lnTo>
                  <a:pt x="50605" y="102041"/>
                </a:lnTo>
                <a:lnTo>
                  <a:pt x="22185" y="102041"/>
                </a:lnTo>
                <a:lnTo>
                  <a:pt x="24993" y="482"/>
                </a:lnTo>
                <a:lnTo>
                  <a:pt x="7429" y="0"/>
                </a:lnTo>
                <a:close/>
              </a:path>
              <a:path w="148590" h="277494">
                <a:moveTo>
                  <a:pt x="78371" y="76383"/>
                </a:moveTo>
                <a:lnTo>
                  <a:pt x="38488" y="89219"/>
                </a:lnTo>
                <a:lnTo>
                  <a:pt x="22185" y="102041"/>
                </a:lnTo>
                <a:lnTo>
                  <a:pt x="50605" y="102041"/>
                </a:lnTo>
                <a:lnTo>
                  <a:pt x="61508" y="97225"/>
                </a:lnTo>
                <a:lnTo>
                  <a:pt x="76116" y="94142"/>
                </a:lnTo>
                <a:lnTo>
                  <a:pt x="92761" y="93719"/>
                </a:lnTo>
                <a:lnTo>
                  <a:pt x="127097" y="93719"/>
                </a:lnTo>
                <a:lnTo>
                  <a:pt x="120500" y="88217"/>
                </a:lnTo>
                <a:lnTo>
                  <a:pt x="108485" y="82013"/>
                </a:lnTo>
                <a:lnTo>
                  <a:pt x="94428" y="78023"/>
                </a:lnTo>
                <a:lnTo>
                  <a:pt x="78371" y="7638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5" name="object 145"/>
          <p:cNvSpPr/>
          <p:nvPr/>
        </p:nvSpPr>
        <p:spPr>
          <a:xfrm>
            <a:off x="7621653" y="2595872"/>
            <a:ext cx="156210" cy="203200"/>
          </a:xfrm>
          <a:custGeom>
            <a:avLst/>
            <a:gdLst/>
            <a:ahLst/>
            <a:cxnLst/>
            <a:rect l="l" t="t" r="r" b="b"/>
            <a:pathLst>
              <a:path w="156209" h="203200">
                <a:moveTo>
                  <a:pt x="78619" y="0"/>
                </a:moveTo>
                <a:lnTo>
                  <a:pt x="32950" y="18497"/>
                </a:lnTo>
                <a:lnTo>
                  <a:pt x="9740" y="52000"/>
                </a:lnTo>
                <a:lnTo>
                  <a:pt x="92" y="98808"/>
                </a:lnTo>
                <a:lnTo>
                  <a:pt x="0" y="101947"/>
                </a:lnTo>
                <a:lnTo>
                  <a:pt x="600" y="118131"/>
                </a:lnTo>
                <a:lnTo>
                  <a:pt x="13013" y="159178"/>
                </a:lnTo>
                <a:lnTo>
                  <a:pt x="39488" y="187646"/>
                </a:lnTo>
                <a:lnTo>
                  <a:pt x="77640" y="201843"/>
                </a:lnTo>
                <a:lnTo>
                  <a:pt x="92539" y="203111"/>
                </a:lnTo>
                <a:lnTo>
                  <a:pt x="105968" y="201138"/>
                </a:lnTo>
                <a:lnTo>
                  <a:pt x="118055" y="197373"/>
                </a:lnTo>
                <a:lnTo>
                  <a:pt x="129058" y="192004"/>
                </a:lnTo>
                <a:lnTo>
                  <a:pt x="137892" y="186114"/>
                </a:lnTo>
                <a:lnTo>
                  <a:pt x="76415" y="186114"/>
                </a:lnTo>
                <a:lnTo>
                  <a:pt x="64934" y="183330"/>
                </a:lnTo>
                <a:lnTo>
                  <a:pt x="31447" y="151284"/>
                </a:lnTo>
                <a:lnTo>
                  <a:pt x="26859" y="123715"/>
                </a:lnTo>
                <a:lnTo>
                  <a:pt x="28778" y="107292"/>
                </a:lnTo>
                <a:lnTo>
                  <a:pt x="155849" y="107292"/>
                </a:lnTo>
                <a:lnTo>
                  <a:pt x="155996" y="101947"/>
                </a:lnTo>
                <a:lnTo>
                  <a:pt x="156006" y="95023"/>
                </a:lnTo>
                <a:lnTo>
                  <a:pt x="137621" y="95023"/>
                </a:lnTo>
                <a:lnTo>
                  <a:pt x="94987" y="93320"/>
                </a:lnTo>
                <a:lnTo>
                  <a:pt x="56972" y="90614"/>
                </a:lnTo>
                <a:lnTo>
                  <a:pt x="19204" y="85685"/>
                </a:lnTo>
                <a:lnTo>
                  <a:pt x="22261" y="70415"/>
                </a:lnTo>
                <a:lnTo>
                  <a:pt x="42074" y="34714"/>
                </a:lnTo>
                <a:lnTo>
                  <a:pt x="90240" y="17170"/>
                </a:lnTo>
                <a:lnTo>
                  <a:pt x="125260" y="17170"/>
                </a:lnTo>
                <a:lnTo>
                  <a:pt x="117138" y="11035"/>
                </a:lnTo>
                <a:lnTo>
                  <a:pt x="105629" y="5290"/>
                </a:lnTo>
                <a:lnTo>
                  <a:pt x="92774" y="1569"/>
                </a:lnTo>
                <a:lnTo>
                  <a:pt x="78619" y="0"/>
                </a:lnTo>
                <a:close/>
              </a:path>
              <a:path w="156209" h="203200">
                <a:moveTo>
                  <a:pt x="136344" y="166459"/>
                </a:moveTo>
                <a:lnTo>
                  <a:pt x="92409" y="185781"/>
                </a:lnTo>
                <a:lnTo>
                  <a:pt x="76415" y="186114"/>
                </a:lnTo>
                <a:lnTo>
                  <a:pt x="137892" y="186114"/>
                </a:lnTo>
                <a:lnTo>
                  <a:pt x="139237" y="185218"/>
                </a:lnTo>
                <a:lnTo>
                  <a:pt x="148848" y="177205"/>
                </a:lnTo>
                <a:lnTo>
                  <a:pt x="141786" y="168887"/>
                </a:lnTo>
                <a:lnTo>
                  <a:pt x="136344" y="166459"/>
                </a:lnTo>
                <a:close/>
              </a:path>
              <a:path w="156209" h="203200">
                <a:moveTo>
                  <a:pt x="155849" y="107292"/>
                </a:moveTo>
                <a:lnTo>
                  <a:pt x="28778" y="107292"/>
                </a:lnTo>
                <a:lnTo>
                  <a:pt x="155706" y="111559"/>
                </a:lnTo>
                <a:lnTo>
                  <a:pt x="155849" y="107292"/>
                </a:lnTo>
                <a:close/>
              </a:path>
              <a:path w="156209" h="203200">
                <a:moveTo>
                  <a:pt x="125260" y="17170"/>
                </a:moveTo>
                <a:lnTo>
                  <a:pt x="90240" y="17170"/>
                </a:lnTo>
                <a:lnTo>
                  <a:pt x="102679" y="21375"/>
                </a:lnTo>
                <a:lnTo>
                  <a:pt x="113255" y="28572"/>
                </a:lnTo>
                <a:lnTo>
                  <a:pt x="133642" y="63997"/>
                </a:lnTo>
                <a:lnTo>
                  <a:pt x="137621" y="95023"/>
                </a:lnTo>
                <a:lnTo>
                  <a:pt x="156006" y="95023"/>
                </a:lnTo>
                <a:lnTo>
                  <a:pt x="148783" y="51705"/>
                </a:lnTo>
                <a:lnTo>
                  <a:pt x="127254" y="18676"/>
                </a:lnTo>
                <a:lnTo>
                  <a:pt x="125260" y="17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6" name="object 146"/>
          <p:cNvSpPr/>
          <p:nvPr/>
        </p:nvSpPr>
        <p:spPr>
          <a:xfrm>
            <a:off x="7823936" y="2530995"/>
            <a:ext cx="29845" cy="269240"/>
          </a:xfrm>
          <a:custGeom>
            <a:avLst/>
            <a:gdLst/>
            <a:ahLst/>
            <a:cxnLst/>
            <a:rect l="l" t="t" r="r" b="b"/>
            <a:pathLst>
              <a:path w="29845" h="269239">
                <a:moveTo>
                  <a:pt x="8140" y="0"/>
                </a:moveTo>
                <a:lnTo>
                  <a:pt x="7213" y="25717"/>
                </a:lnTo>
                <a:lnTo>
                  <a:pt x="21450" y="26238"/>
                </a:lnTo>
                <a:lnTo>
                  <a:pt x="28587" y="26157"/>
                </a:lnTo>
                <a:lnTo>
                  <a:pt x="29514" y="774"/>
                </a:lnTo>
                <a:lnTo>
                  <a:pt x="8140" y="0"/>
                </a:lnTo>
                <a:close/>
              </a:path>
              <a:path w="29845" h="269239">
                <a:moveTo>
                  <a:pt x="7023" y="73431"/>
                </a:moveTo>
                <a:lnTo>
                  <a:pt x="0" y="268211"/>
                </a:lnTo>
                <a:lnTo>
                  <a:pt x="11887" y="268643"/>
                </a:lnTo>
                <a:lnTo>
                  <a:pt x="17991" y="264452"/>
                </a:lnTo>
                <a:lnTo>
                  <a:pt x="24942" y="74079"/>
                </a:lnTo>
                <a:lnTo>
                  <a:pt x="7023" y="734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7" name="object 147"/>
          <p:cNvSpPr/>
          <p:nvPr/>
        </p:nvSpPr>
        <p:spPr>
          <a:xfrm>
            <a:off x="7904739" y="2607425"/>
            <a:ext cx="98425" cy="195580"/>
          </a:xfrm>
          <a:custGeom>
            <a:avLst/>
            <a:gdLst/>
            <a:ahLst/>
            <a:cxnLst/>
            <a:rect l="l" t="t" r="r" b="b"/>
            <a:pathLst>
              <a:path w="98425" h="195580">
                <a:moveTo>
                  <a:pt x="7378" y="0"/>
                </a:moveTo>
                <a:lnTo>
                  <a:pt x="0" y="194767"/>
                </a:lnTo>
                <a:lnTo>
                  <a:pt x="11633" y="195211"/>
                </a:lnTo>
                <a:lnTo>
                  <a:pt x="17728" y="188188"/>
                </a:lnTo>
                <a:lnTo>
                  <a:pt x="19107" y="153524"/>
                </a:lnTo>
                <a:lnTo>
                  <a:pt x="20199" y="128496"/>
                </a:lnTo>
                <a:lnTo>
                  <a:pt x="22303" y="85762"/>
                </a:lnTo>
                <a:lnTo>
                  <a:pt x="39248" y="44729"/>
                </a:lnTo>
                <a:lnTo>
                  <a:pt x="45112" y="38745"/>
                </a:lnTo>
                <a:lnTo>
                  <a:pt x="23446" y="38745"/>
                </a:lnTo>
                <a:lnTo>
                  <a:pt x="24904" y="673"/>
                </a:lnTo>
                <a:lnTo>
                  <a:pt x="7378" y="0"/>
                </a:lnTo>
                <a:close/>
              </a:path>
              <a:path w="98425" h="195580">
                <a:moveTo>
                  <a:pt x="86470" y="811"/>
                </a:moveTo>
                <a:lnTo>
                  <a:pt x="48792" y="13882"/>
                </a:lnTo>
                <a:lnTo>
                  <a:pt x="23446" y="38745"/>
                </a:lnTo>
                <a:lnTo>
                  <a:pt x="45112" y="38745"/>
                </a:lnTo>
                <a:lnTo>
                  <a:pt x="48438" y="35350"/>
                </a:lnTo>
                <a:lnTo>
                  <a:pt x="58960" y="28145"/>
                </a:lnTo>
                <a:lnTo>
                  <a:pt x="70551" y="23129"/>
                </a:lnTo>
                <a:lnTo>
                  <a:pt x="82947" y="20316"/>
                </a:lnTo>
                <a:lnTo>
                  <a:pt x="95885" y="19723"/>
                </a:lnTo>
                <a:lnTo>
                  <a:pt x="97411" y="19723"/>
                </a:lnTo>
                <a:lnTo>
                  <a:pt x="97904" y="7175"/>
                </a:lnTo>
                <a:lnTo>
                  <a:pt x="86470" y="811"/>
                </a:lnTo>
                <a:close/>
              </a:path>
              <a:path w="98425" h="195580">
                <a:moveTo>
                  <a:pt x="97411" y="19723"/>
                </a:moveTo>
                <a:lnTo>
                  <a:pt x="95885" y="19723"/>
                </a:lnTo>
                <a:lnTo>
                  <a:pt x="97409" y="1978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8" name="object 148"/>
          <p:cNvSpPr/>
          <p:nvPr/>
        </p:nvSpPr>
        <p:spPr>
          <a:xfrm>
            <a:off x="8129318" y="2546582"/>
            <a:ext cx="229235" cy="274955"/>
          </a:xfrm>
          <a:custGeom>
            <a:avLst/>
            <a:gdLst/>
            <a:ahLst/>
            <a:cxnLst/>
            <a:rect l="l" t="t" r="r" b="b"/>
            <a:pathLst>
              <a:path w="229234" h="274955">
                <a:moveTo>
                  <a:pt x="227482" y="45238"/>
                </a:moveTo>
                <a:lnTo>
                  <a:pt x="208399" y="45238"/>
                </a:lnTo>
                <a:lnTo>
                  <a:pt x="197599" y="273583"/>
                </a:lnTo>
                <a:lnTo>
                  <a:pt x="216535" y="274485"/>
                </a:lnTo>
                <a:lnTo>
                  <a:pt x="227482" y="45238"/>
                </a:lnTo>
                <a:close/>
              </a:path>
              <a:path w="229234" h="274955">
                <a:moveTo>
                  <a:pt x="11353" y="0"/>
                </a:moveTo>
                <a:lnTo>
                  <a:pt x="0" y="264680"/>
                </a:lnTo>
                <a:lnTo>
                  <a:pt x="12141" y="265201"/>
                </a:lnTo>
                <a:lnTo>
                  <a:pt x="18275" y="263988"/>
                </a:lnTo>
                <a:lnTo>
                  <a:pt x="28172" y="35603"/>
                </a:lnTo>
                <a:lnTo>
                  <a:pt x="48590" y="35603"/>
                </a:lnTo>
                <a:lnTo>
                  <a:pt x="30429" y="812"/>
                </a:lnTo>
                <a:lnTo>
                  <a:pt x="11353" y="0"/>
                </a:lnTo>
                <a:close/>
              </a:path>
              <a:path w="229234" h="274955">
                <a:moveTo>
                  <a:pt x="48590" y="35603"/>
                </a:moveTo>
                <a:lnTo>
                  <a:pt x="28172" y="35603"/>
                </a:lnTo>
                <a:lnTo>
                  <a:pt x="110794" y="193040"/>
                </a:lnTo>
                <a:lnTo>
                  <a:pt x="111810" y="193090"/>
                </a:lnTo>
                <a:lnTo>
                  <a:pt x="118425" y="183574"/>
                </a:lnTo>
                <a:lnTo>
                  <a:pt x="134546" y="158488"/>
                </a:lnTo>
                <a:lnTo>
                  <a:pt x="112595" y="158488"/>
                </a:lnTo>
                <a:lnTo>
                  <a:pt x="48590" y="35603"/>
                </a:lnTo>
                <a:close/>
              </a:path>
              <a:path w="229234" h="274955">
                <a:moveTo>
                  <a:pt x="216458" y="9258"/>
                </a:moveTo>
                <a:lnTo>
                  <a:pt x="209715" y="9560"/>
                </a:lnTo>
                <a:lnTo>
                  <a:pt x="154325" y="94996"/>
                </a:lnTo>
                <a:lnTo>
                  <a:pt x="126539" y="137412"/>
                </a:lnTo>
                <a:lnTo>
                  <a:pt x="112595" y="158488"/>
                </a:lnTo>
                <a:lnTo>
                  <a:pt x="134546" y="158488"/>
                </a:lnTo>
                <a:lnTo>
                  <a:pt x="166832" y="108528"/>
                </a:lnTo>
                <a:lnTo>
                  <a:pt x="180681" y="87286"/>
                </a:lnTo>
                <a:lnTo>
                  <a:pt x="194538" y="66180"/>
                </a:lnTo>
                <a:lnTo>
                  <a:pt x="208399" y="45238"/>
                </a:lnTo>
                <a:lnTo>
                  <a:pt x="227482" y="45238"/>
                </a:lnTo>
                <a:lnTo>
                  <a:pt x="229171" y="9867"/>
                </a:lnTo>
                <a:lnTo>
                  <a:pt x="216458" y="925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9" name="object 149"/>
          <p:cNvSpPr/>
          <p:nvPr/>
        </p:nvSpPr>
        <p:spPr>
          <a:xfrm>
            <a:off x="8398738" y="2629910"/>
            <a:ext cx="149860" cy="201295"/>
          </a:xfrm>
          <a:custGeom>
            <a:avLst/>
            <a:gdLst/>
            <a:ahLst/>
            <a:cxnLst/>
            <a:rect l="l" t="t" r="r" b="b"/>
            <a:pathLst>
              <a:path w="149859" h="201294">
                <a:moveTo>
                  <a:pt x="62957" y="76459"/>
                </a:moveTo>
                <a:lnTo>
                  <a:pt x="23328" y="90048"/>
                </a:lnTo>
                <a:lnTo>
                  <a:pt x="70" y="135365"/>
                </a:lnTo>
                <a:lnTo>
                  <a:pt x="0" y="137028"/>
                </a:lnTo>
                <a:lnTo>
                  <a:pt x="370" y="147796"/>
                </a:lnTo>
                <a:lnTo>
                  <a:pt x="17987" y="181734"/>
                </a:lnTo>
                <a:lnTo>
                  <a:pt x="55514" y="199225"/>
                </a:lnTo>
                <a:lnTo>
                  <a:pt x="71106" y="200954"/>
                </a:lnTo>
                <a:lnTo>
                  <a:pt x="85783" y="198759"/>
                </a:lnTo>
                <a:lnTo>
                  <a:pt x="98634" y="194353"/>
                </a:lnTo>
                <a:lnTo>
                  <a:pt x="109667" y="188413"/>
                </a:lnTo>
                <a:lnTo>
                  <a:pt x="115293" y="184268"/>
                </a:lnTo>
                <a:lnTo>
                  <a:pt x="59112" y="184268"/>
                </a:lnTo>
                <a:lnTo>
                  <a:pt x="45492" y="180491"/>
                </a:lnTo>
                <a:lnTo>
                  <a:pt x="34048" y="173541"/>
                </a:lnTo>
                <a:lnTo>
                  <a:pt x="25364" y="163756"/>
                </a:lnTo>
                <a:lnTo>
                  <a:pt x="20028" y="151473"/>
                </a:lnTo>
                <a:lnTo>
                  <a:pt x="18625" y="137028"/>
                </a:lnTo>
                <a:lnTo>
                  <a:pt x="18724" y="135365"/>
                </a:lnTo>
                <a:lnTo>
                  <a:pt x="48426" y="96302"/>
                </a:lnTo>
                <a:lnTo>
                  <a:pt x="82087" y="92546"/>
                </a:lnTo>
                <a:lnTo>
                  <a:pt x="147941" y="92546"/>
                </a:lnTo>
                <a:lnTo>
                  <a:pt x="148265" y="85812"/>
                </a:lnTo>
                <a:lnTo>
                  <a:pt x="127342" y="85812"/>
                </a:lnTo>
                <a:lnTo>
                  <a:pt x="118393" y="83095"/>
                </a:lnTo>
                <a:lnTo>
                  <a:pt x="108255" y="80718"/>
                </a:lnTo>
                <a:lnTo>
                  <a:pt x="96154" y="78765"/>
                </a:lnTo>
                <a:lnTo>
                  <a:pt x="81312" y="77318"/>
                </a:lnTo>
                <a:lnTo>
                  <a:pt x="62957" y="76459"/>
                </a:lnTo>
                <a:close/>
              </a:path>
              <a:path w="149859" h="201294">
                <a:moveTo>
                  <a:pt x="143818" y="174643"/>
                </a:moveTo>
                <a:lnTo>
                  <a:pt x="126310" y="174643"/>
                </a:lnTo>
                <a:lnTo>
                  <a:pt x="125000" y="200008"/>
                </a:lnTo>
                <a:lnTo>
                  <a:pt x="136634" y="200605"/>
                </a:lnTo>
                <a:lnTo>
                  <a:pt x="142887" y="192562"/>
                </a:lnTo>
                <a:lnTo>
                  <a:pt x="143818" y="174643"/>
                </a:lnTo>
                <a:close/>
              </a:path>
              <a:path w="149859" h="201294">
                <a:moveTo>
                  <a:pt x="147941" y="92546"/>
                </a:moveTo>
                <a:lnTo>
                  <a:pt x="82087" y="92546"/>
                </a:lnTo>
                <a:lnTo>
                  <a:pt x="96096" y="94307"/>
                </a:lnTo>
                <a:lnTo>
                  <a:pt x="108735" y="97134"/>
                </a:lnTo>
                <a:lnTo>
                  <a:pt x="120091" y="100999"/>
                </a:lnTo>
                <a:lnTo>
                  <a:pt x="130250" y="105871"/>
                </a:lnTo>
                <a:lnTo>
                  <a:pt x="128937" y="131237"/>
                </a:lnTo>
                <a:lnTo>
                  <a:pt x="112450" y="166922"/>
                </a:lnTo>
                <a:lnTo>
                  <a:pt x="74970" y="183751"/>
                </a:lnTo>
                <a:lnTo>
                  <a:pt x="59112" y="184268"/>
                </a:lnTo>
                <a:lnTo>
                  <a:pt x="115293" y="184268"/>
                </a:lnTo>
                <a:lnTo>
                  <a:pt x="118890" y="181617"/>
                </a:lnTo>
                <a:lnTo>
                  <a:pt x="126310" y="174643"/>
                </a:lnTo>
                <a:lnTo>
                  <a:pt x="143818" y="174643"/>
                </a:lnTo>
                <a:lnTo>
                  <a:pt x="147941" y="92546"/>
                </a:lnTo>
                <a:close/>
              </a:path>
              <a:path w="149859" h="201294">
                <a:moveTo>
                  <a:pt x="128400" y="16832"/>
                </a:moveTo>
                <a:lnTo>
                  <a:pt x="83513" y="16832"/>
                </a:lnTo>
                <a:lnTo>
                  <a:pt x="98232" y="19696"/>
                </a:lnTo>
                <a:lnTo>
                  <a:pt x="110491" y="25233"/>
                </a:lnTo>
                <a:lnTo>
                  <a:pt x="120123" y="33388"/>
                </a:lnTo>
                <a:lnTo>
                  <a:pt x="126958" y="44106"/>
                </a:lnTo>
                <a:lnTo>
                  <a:pt x="130828" y="57331"/>
                </a:lnTo>
                <a:lnTo>
                  <a:pt x="131566" y="73008"/>
                </a:lnTo>
                <a:lnTo>
                  <a:pt x="131084" y="82329"/>
                </a:lnTo>
                <a:lnTo>
                  <a:pt x="127342" y="85812"/>
                </a:lnTo>
                <a:lnTo>
                  <a:pt x="148265" y="85812"/>
                </a:lnTo>
                <a:lnTo>
                  <a:pt x="144511" y="39863"/>
                </a:lnTo>
                <a:lnTo>
                  <a:pt x="131011" y="18953"/>
                </a:lnTo>
                <a:lnTo>
                  <a:pt x="128400" y="16832"/>
                </a:lnTo>
                <a:close/>
              </a:path>
              <a:path w="149859" h="201294">
                <a:moveTo>
                  <a:pt x="68950" y="0"/>
                </a:moveTo>
                <a:lnTo>
                  <a:pt x="56124" y="1409"/>
                </a:lnTo>
                <a:lnTo>
                  <a:pt x="43883" y="4037"/>
                </a:lnTo>
                <a:lnTo>
                  <a:pt x="32086" y="7668"/>
                </a:lnTo>
                <a:lnTo>
                  <a:pt x="20594" y="12086"/>
                </a:lnTo>
                <a:lnTo>
                  <a:pt x="24645" y="22652"/>
                </a:lnTo>
                <a:lnTo>
                  <a:pt x="32572" y="25191"/>
                </a:lnTo>
                <a:lnTo>
                  <a:pt x="43258" y="21297"/>
                </a:lnTo>
                <a:lnTo>
                  <a:pt x="55219" y="18425"/>
                </a:lnTo>
                <a:lnTo>
                  <a:pt x="68591" y="16846"/>
                </a:lnTo>
                <a:lnTo>
                  <a:pt x="128400" y="16832"/>
                </a:lnTo>
                <a:lnTo>
                  <a:pt x="123132" y="12554"/>
                </a:lnTo>
                <a:lnTo>
                  <a:pt x="113447" y="7483"/>
                </a:lnTo>
                <a:lnTo>
                  <a:pt x="101495" y="3716"/>
                </a:lnTo>
                <a:lnTo>
                  <a:pt x="86816" y="1229"/>
                </a:lnTo>
                <a:lnTo>
                  <a:pt x="689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0" name="object 150"/>
          <p:cNvSpPr/>
          <p:nvPr/>
        </p:nvSpPr>
        <p:spPr>
          <a:xfrm>
            <a:off x="8598465" y="2639209"/>
            <a:ext cx="100965" cy="195580"/>
          </a:xfrm>
          <a:custGeom>
            <a:avLst/>
            <a:gdLst/>
            <a:ahLst/>
            <a:cxnLst/>
            <a:rect l="l" t="t" r="r" b="b"/>
            <a:pathLst>
              <a:path w="100965" h="195580">
                <a:moveTo>
                  <a:pt x="10388" y="0"/>
                </a:moveTo>
                <a:lnTo>
                  <a:pt x="0" y="194627"/>
                </a:lnTo>
                <a:lnTo>
                  <a:pt x="11633" y="195249"/>
                </a:lnTo>
                <a:lnTo>
                  <a:pt x="17871" y="187506"/>
                </a:lnTo>
                <a:lnTo>
                  <a:pt x="19114" y="164838"/>
                </a:lnTo>
                <a:lnTo>
                  <a:pt x="20506" y="140844"/>
                </a:lnTo>
                <a:lnTo>
                  <a:pt x="23102" y="100237"/>
                </a:lnTo>
                <a:lnTo>
                  <a:pt x="34095" y="56072"/>
                </a:lnTo>
                <a:lnTo>
                  <a:pt x="47856" y="38984"/>
                </a:lnTo>
                <a:lnTo>
                  <a:pt x="25862" y="38984"/>
                </a:lnTo>
                <a:lnTo>
                  <a:pt x="27901" y="939"/>
                </a:lnTo>
                <a:lnTo>
                  <a:pt x="10388" y="0"/>
                </a:lnTo>
                <a:close/>
              </a:path>
              <a:path w="100965" h="195580">
                <a:moveTo>
                  <a:pt x="89026" y="2063"/>
                </a:moveTo>
                <a:lnTo>
                  <a:pt x="51410" y="14626"/>
                </a:lnTo>
                <a:lnTo>
                  <a:pt x="25862" y="38984"/>
                </a:lnTo>
                <a:lnTo>
                  <a:pt x="47856" y="38984"/>
                </a:lnTo>
                <a:lnTo>
                  <a:pt x="51187" y="35731"/>
                </a:lnTo>
                <a:lnTo>
                  <a:pt x="61771" y="28799"/>
                </a:lnTo>
                <a:lnTo>
                  <a:pt x="73371" y="24041"/>
                </a:lnTo>
                <a:lnTo>
                  <a:pt x="85730" y="21465"/>
                </a:lnTo>
                <a:lnTo>
                  <a:pt x="98590" y="21082"/>
                </a:lnTo>
                <a:lnTo>
                  <a:pt x="100118" y="21082"/>
                </a:lnTo>
                <a:lnTo>
                  <a:pt x="100799" y="8585"/>
                </a:lnTo>
                <a:lnTo>
                  <a:pt x="89026" y="2063"/>
                </a:lnTo>
                <a:close/>
              </a:path>
              <a:path w="100965" h="195580">
                <a:moveTo>
                  <a:pt x="100118" y="21082"/>
                </a:moveTo>
                <a:lnTo>
                  <a:pt x="98590" y="21082"/>
                </a:lnTo>
                <a:lnTo>
                  <a:pt x="100114" y="21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1" name="object 151"/>
          <p:cNvSpPr/>
          <p:nvPr/>
        </p:nvSpPr>
        <p:spPr>
          <a:xfrm>
            <a:off x="8729274" y="2568190"/>
            <a:ext cx="146685" cy="280670"/>
          </a:xfrm>
          <a:custGeom>
            <a:avLst/>
            <a:gdLst/>
            <a:ahLst/>
            <a:cxnLst/>
            <a:rect l="l" t="t" r="r" b="b"/>
            <a:pathLst>
              <a:path w="146684" h="280669">
                <a:moveTo>
                  <a:pt x="87509" y="181302"/>
                </a:moveTo>
                <a:lnTo>
                  <a:pt x="62496" y="181302"/>
                </a:lnTo>
                <a:lnTo>
                  <a:pt x="120535" y="279768"/>
                </a:lnTo>
                <a:lnTo>
                  <a:pt x="134950" y="280619"/>
                </a:lnTo>
                <a:lnTo>
                  <a:pt x="137832" y="273680"/>
                </a:lnTo>
                <a:lnTo>
                  <a:pt x="131505" y="262852"/>
                </a:lnTo>
                <a:lnTo>
                  <a:pt x="125210" y="251990"/>
                </a:lnTo>
                <a:lnTo>
                  <a:pt x="100740" y="207778"/>
                </a:lnTo>
                <a:lnTo>
                  <a:pt x="89214" y="184916"/>
                </a:lnTo>
                <a:lnTo>
                  <a:pt x="87509" y="181302"/>
                </a:lnTo>
                <a:close/>
              </a:path>
              <a:path w="146684" h="280669">
                <a:moveTo>
                  <a:pt x="15354" y="0"/>
                </a:moveTo>
                <a:lnTo>
                  <a:pt x="0" y="272821"/>
                </a:lnTo>
                <a:lnTo>
                  <a:pt x="11620" y="273469"/>
                </a:lnTo>
                <a:lnTo>
                  <a:pt x="17831" y="267014"/>
                </a:lnTo>
                <a:lnTo>
                  <a:pt x="18680" y="255368"/>
                </a:lnTo>
                <a:lnTo>
                  <a:pt x="20033" y="243207"/>
                </a:lnTo>
                <a:lnTo>
                  <a:pt x="34499" y="206924"/>
                </a:lnTo>
                <a:lnTo>
                  <a:pt x="51009" y="191184"/>
                </a:lnTo>
                <a:lnTo>
                  <a:pt x="22117" y="191184"/>
                </a:lnTo>
                <a:lnTo>
                  <a:pt x="32905" y="990"/>
                </a:lnTo>
                <a:lnTo>
                  <a:pt x="15354" y="0"/>
                </a:lnTo>
                <a:close/>
              </a:path>
              <a:path w="146684" h="280669">
                <a:moveTo>
                  <a:pt x="146478" y="86100"/>
                </a:moveTo>
                <a:lnTo>
                  <a:pt x="135875" y="87092"/>
                </a:lnTo>
                <a:lnTo>
                  <a:pt x="120799" y="92826"/>
                </a:lnTo>
                <a:lnTo>
                  <a:pt x="102757" y="111883"/>
                </a:lnTo>
                <a:lnTo>
                  <a:pt x="84746" y="130657"/>
                </a:lnTo>
                <a:lnTo>
                  <a:pt x="57815" y="157839"/>
                </a:lnTo>
                <a:lnTo>
                  <a:pt x="22117" y="191184"/>
                </a:lnTo>
                <a:lnTo>
                  <a:pt x="51009" y="191184"/>
                </a:lnTo>
                <a:lnTo>
                  <a:pt x="52915" y="189427"/>
                </a:lnTo>
                <a:lnTo>
                  <a:pt x="62496" y="181302"/>
                </a:lnTo>
                <a:lnTo>
                  <a:pt x="87509" y="181302"/>
                </a:lnTo>
                <a:lnTo>
                  <a:pt x="83699" y="173222"/>
                </a:lnTo>
                <a:lnTo>
                  <a:pt x="78375" y="161323"/>
                </a:lnTo>
                <a:lnTo>
                  <a:pt x="96236" y="142546"/>
                </a:lnTo>
                <a:lnTo>
                  <a:pt x="105052" y="133155"/>
                </a:lnTo>
                <a:lnTo>
                  <a:pt x="113741" y="123759"/>
                </a:lnTo>
                <a:lnTo>
                  <a:pt x="122267" y="114358"/>
                </a:lnTo>
                <a:lnTo>
                  <a:pt x="130590" y="104949"/>
                </a:lnTo>
                <a:lnTo>
                  <a:pt x="138673" y="95530"/>
                </a:lnTo>
                <a:lnTo>
                  <a:pt x="146478" y="861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2" name="object 152"/>
          <p:cNvSpPr/>
          <p:nvPr/>
        </p:nvSpPr>
        <p:spPr>
          <a:xfrm>
            <a:off x="8897557" y="2656470"/>
            <a:ext cx="156845" cy="203835"/>
          </a:xfrm>
          <a:custGeom>
            <a:avLst/>
            <a:gdLst/>
            <a:ahLst/>
            <a:cxnLst/>
            <a:rect l="l" t="t" r="r" b="b"/>
            <a:pathLst>
              <a:path w="156845" h="203835">
                <a:moveTo>
                  <a:pt x="79700" y="0"/>
                </a:moveTo>
                <a:lnTo>
                  <a:pt x="34503" y="17898"/>
                </a:lnTo>
                <a:lnTo>
                  <a:pt x="10928" y="50583"/>
                </a:lnTo>
                <a:lnTo>
                  <a:pt x="210" y="96522"/>
                </a:lnTo>
                <a:lnTo>
                  <a:pt x="0" y="105832"/>
                </a:lnTo>
                <a:lnTo>
                  <a:pt x="408" y="118676"/>
                </a:lnTo>
                <a:lnTo>
                  <a:pt x="12270" y="158723"/>
                </a:lnTo>
                <a:lnTo>
                  <a:pt x="38009" y="186971"/>
                </a:lnTo>
                <a:lnTo>
                  <a:pt x="75484" y="201742"/>
                </a:lnTo>
                <a:lnTo>
                  <a:pt x="90213" y="203380"/>
                </a:lnTo>
                <a:lnTo>
                  <a:pt x="103533" y="201733"/>
                </a:lnTo>
                <a:lnTo>
                  <a:pt x="115601" y="198296"/>
                </a:lnTo>
                <a:lnTo>
                  <a:pt x="126662" y="193257"/>
                </a:lnTo>
                <a:lnTo>
                  <a:pt x="136957" y="186803"/>
                </a:lnTo>
                <a:lnTo>
                  <a:pt x="137998" y="185985"/>
                </a:lnTo>
                <a:lnTo>
                  <a:pt x="88987" y="185985"/>
                </a:lnTo>
                <a:lnTo>
                  <a:pt x="72782" y="185729"/>
                </a:lnTo>
                <a:lnTo>
                  <a:pt x="35252" y="160478"/>
                </a:lnTo>
                <a:lnTo>
                  <a:pt x="26311" y="121977"/>
                </a:lnTo>
                <a:lnTo>
                  <a:pt x="28697" y="105832"/>
                </a:lnTo>
                <a:lnTo>
                  <a:pt x="155914" y="105832"/>
                </a:lnTo>
                <a:lnTo>
                  <a:pt x="156311" y="96636"/>
                </a:lnTo>
                <a:lnTo>
                  <a:pt x="137840" y="96636"/>
                </a:lnTo>
                <a:lnTo>
                  <a:pt x="108039" y="94638"/>
                </a:lnTo>
                <a:lnTo>
                  <a:pt x="70084" y="90835"/>
                </a:lnTo>
                <a:lnTo>
                  <a:pt x="32578" y="84090"/>
                </a:lnTo>
                <a:lnTo>
                  <a:pt x="20220" y="80900"/>
                </a:lnTo>
                <a:lnTo>
                  <a:pt x="23952" y="66364"/>
                </a:lnTo>
                <a:lnTo>
                  <a:pt x="45090" y="32853"/>
                </a:lnTo>
                <a:lnTo>
                  <a:pt x="126385" y="17754"/>
                </a:lnTo>
                <a:lnTo>
                  <a:pt x="118300" y="11631"/>
                </a:lnTo>
                <a:lnTo>
                  <a:pt x="106834" y="5817"/>
                </a:lnTo>
                <a:lnTo>
                  <a:pt x="93957" y="1900"/>
                </a:lnTo>
                <a:lnTo>
                  <a:pt x="79700" y="0"/>
                </a:lnTo>
                <a:close/>
              </a:path>
              <a:path w="156845" h="203835">
                <a:moveTo>
                  <a:pt x="133374" y="168983"/>
                </a:moveTo>
                <a:lnTo>
                  <a:pt x="124420" y="175398"/>
                </a:lnTo>
                <a:lnTo>
                  <a:pt x="114344" y="180549"/>
                </a:lnTo>
                <a:lnTo>
                  <a:pt x="102687" y="184168"/>
                </a:lnTo>
                <a:lnTo>
                  <a:pt x="88987" y="185985"/>
                </a:lnTo>
                <a:lnTo>
                  <a:pt x="137998" y="185985"/>
                </a:lnTo>
                <a:lnTo>
                  <a:pt x="146730" y="179123"/>
                </a:lnTo>
                <a:lnTo>
                  <a:pt x="139910" y="170601"/>
                </a:lnTo>
                <a:lnTo>
                  <a:pt x="133374" y="168983"/>
                </a:lnTo>
                <a:close/>
              </a:path>
              <a:path w="156845" h="203835">
                <a:moveTo>
                  <a:pt x="155914" y="105832"/>
                </a:moveTo>
                <a:lnTo>
                  <a:pt x="28697" y="105832"/>
                </a:lnTo>
                <a:lnTo>
                  <a:pt x="155455" y="113680"/>
                </a:lnTo>
                <a:lnTo>
                  <a:pt x="155836" y="107647"/>
                </a:lnTo>
                <a:lnTo>
                  <a:pt x="155914" y="105832"/>
                </a:lnTo>
                <a:close/>
              </a:path>
              <a:path w="156845" h="203835">
                <a:moveTo>
                  <a:pt x="126385" y="17754"/>
                </a:moveTo>
                <a:lnTo>
                  <a:pt x="93833" y="17754"/>
                </a:lnTo>
                <a:lnTo>
                  <a:pt x="105838" y="22505"/>
                </a:lnTo>
                <a:lnTo>
                  <a:pt x="115946" y="30086"/>
                </a:lnTo>
                <a:lnTo>
                  <a:pt x="134836" y="65868"/>
                </a:lnTo>
                <a:lnTo>
                  <a:pt x="137840" y="96636"/>
                </a:lnTo>
                <a:lnTo>
                  <a:pt x="156311" y="96636"/>
                </a:lnTo>
                <a:lnTo>
                  <a:pt x="149413" y="51468"/>
                </a:lnTo>
                <a:lnTo>
                  <a:pt x="128323" y="19222"/>
                </a:lnTo>
                <a:lnTo>
                  <a:pt x="126385" y="1775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3" name="object 153"/>
          <p:cNvSpPr/>
          <p:nvPr/>
        </p:nvSpPr>
        <p:spPr>
          <a:xfrm>
            <a:off x="9089436" y="2609811"/>
            <a:ext cx="99695" cy="259715"/>
          </a:xfrm>
          <a:custGeom>
            <a:avLst/>
            <a:gdLst/>
            <a:ahLst/>
            <a:cxnLst/>
            <a:rect l="l" t="t" r="r" b="b"/>
            <a:pathLst>
              <a:path w="99695" h="259714">
                <a:moveTo>
                  <a:pt x="35636" y="0"/>
                </a:moveTo>
                <a:lnTo>
                  <a:pt x="29083" y="8588"/>
                </a:lnTo>
                <a:lnTo>
                  <a:pt x="25806" y="59283"/>
                </a:lnTo>
                <a:lnTo>
                  <a:pt x="582" y="59283"/>
                </a:lnTo>
                <a:lnTo>
                  <a:pt x="0" y="68491"/>
                </a:lnTo>
                <a:lnTo>
                  <a:pt x="521" y="73957"/>
                </a:lnTo>
                <a:lnTo>
                  <a:pt x="12567" y="75800"/>
                </a:lnTo>
                <a:lnTo>
                  <a:pt x="24253" y="83233"/>
                </a:lnTo>
                <a:lnTo>
                  <a:pt x="16065" y="209969"/>
                </a:lnTo>
                <a:lnTo>
                  <a:pt x="16088" y="219177"/>
                </a:lnTo>
                <a:lnTo>
                  <a:pt x="19186" y="233278"/>
                </a:lnTo>
                <a:lnTo>
                  <a:pt x="25812" y="244242"/>
                </a:lnTo>
                <a:lnTo>
                  <a:pt x="35482" y="252199"/>
                </a:lnTo>
                <a:lnTo>
                  <a:pt x="47716" y="257279"/>
                </a:lnTo>
                <a:lnTo>
                  <a:pt x="62034" y="259609"/>
                </a:lnTo>
                <a:lnTo>
                  <a:pt x="74896" y="259116"/>
                </a:lnTo>
                <a:lnTo>
                  <a:pt x="86918" y="255955"/>
                </a:lnTo>
                <a:lnTo>
                  <a:pt x="87629" y="245122"/>
                </a:lnTo>
                <a:lnTo>
                  <a:pt x="87714" y="242957"/>
                </a:lnTo>
                <a:lnTo>
                  <a:pt x="62840" y="242957"/>
                </a:lnTo>
                <a:lnTo>
                  <a:pt x="50382" y="240113"/>
                </a:lnTo>
                <a:lnTo>
                  <a:pt x="41022" y="233321"/>
                </a:lnTo>
                <a:lnTo>
                  <a:pt x="35460" y="221436"/>
                </a:lnTo>
                <a:lnTo>
                  <a:pt x="34396" y="203313"/>
                </a:lnTo>
                <a:lnTo>
                  <a:pt x="35231" y="190648"/>
                </a:lnTo>
                <a:lnTo>
                  <a:pt x="39251" y="140041"/>
                </a:lnTo>
                <a:lnTo>
                  <a:pt x="43752" y="102185"/>
                </a:lnTo>
                <a:lnTo>
                  <a:pt x="47873" y="77022"/>
                </a:lnTo>
                <a:lnTo>
                  <a:pt x="98783" y="77022"/>
                </a:lnTo>
                <a:lnTo>
                  <a:pt x="99275" y="69519"/>
                </a:lnTo>
                <a:lnTo>
                  <a:pt x="93739" y="63710"/>
                </a:lnTo>
                <a:lnTo>
                  <a:pt x="81250" y="62577"/>
                </a:lnTo>
                <a:lnTo>
                  <a:pt x="68817" y="60560"/>
                </a:lnTo>
                <a:lnTo>
                  <a:pt x="64324" y="59283"/>
                </a:lnTo>
                <a:lnTo>
                  <a:pt x="25806" y="59283"/>
                </a:lnTo>
                <a:lnTo>
                  <a:pt x="685" y="57658"/>
                </a:lnTo>
                <a:lnTo>
                  <a:pt x="58604" y="57658"/>
                </a:lnTo>
                <a:lnTo>
                  <a:pt x="56480" y="57054"/>
                </a:lnTo>
                <a:lnTo>
                  <a:pt x="44277" y="51456"/>
                </a:lnTo>
                <a:lnTo>
                  <a:pt x="47574" y="762"/>
                </a:lnTo>
                <a:lnTo>
                  <a:pt x="35636" y="0"/>
                </a:lnTo>
                <a:close/>
              </a:path>
              <a:path w="99695" h="259714">
                <a:moveTo>
                  <a:pt x="87840" y="239764"/>
                </a:moveTo>
                <a:lnTo>
                  <a:pt x="75606" y="242642"/>
                </a:lnTo>
                <a:lnTo>
                  <a:pt x="62840" y="242957"/>
                </a:lnTo>
                <a:lnTo>
                  <a:pt x="87714" y="242957"/>
                </a:lnTo>
                <a:lnTo>
                  <a:pt x="87840" y="239764"/>
                </a:lnTo>
                <a:close/>
              </a:path>
              <a:path w="99695" h="259714">
                <a:moveTo>
                  <a:pt x="98783" y="77022"/>
                </a:moveTo>
                <a:lnTo>
                  <a:pt x="47873" y="77022"/>
                </a:lnTo>
                <a:lnTo>
                  <a:pt x="98564" y="80352"/>
                </a:lnTo>
                <a:lnTo>
                  <a:pt x="98783" y="770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4" name="object 154"/>
          <p:cNvSpPr/>
          <p:nvPr/>
        </p:nvSpPr>
        <p:spPr>
          <a:xfrm>
            <a:off x="9225831" y="2603902"/>
            <a:ext cx="38100" cy="269240"/>
          </a:xfrm>
          <a:custGeom>
            <a:avLst/>
            <a:gdLst/>
            <a:ahLst/>
            <a:cxnLst/>
            <a:rect l="l" t="t" r="r" b="b"/>
            <a:pathLst>
              <a:path w="38100" h="269239">
                <a:moveTo>
                  <a:pt x="16522" y="0"/>
                </a:moveTo>
                <a:lnTo>
                  <a:pt x="14795" y="25679"/>
                </a:lnTo>
                <a:lnTo>
                  <a:pt x="29019" y="26631"/>
                </a:lnTo>
                <a:lnTo>
                  <a:pt x="36153" y="26789"/>
                </a:lnTo>
                <a:lnTo>
                  <a:pt x="37871" y="1447"/>
                </a:lnTo>
                <a:lnTo>
                  <a:pt x="16522" y="0"/>
                </a:lnTo>
                <a:close/>
              </a:path>
              <a:path w="38100" h="269239">
                <a:moveTo>
                  <a:pt x="13106" y="73355"/>
                </a:moveTo>
                <a:lnTo>
                  <a:pt x="0" y="267817"/>
                </a:lnTo>
                <a:lnTo>
                  <a:pt x="11874" y="268630"/>
                </a:lnTo>
                <a:lnTo>
                  <a:pt x="18116" y="264625"/>
                </a:lnTo>
                <a:lnTo>
                  <a:pt x="31000" y="74561"/>
                </a:lnTo>
                <a:lnTo>
                  <a:pt x="13106" y="733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5" name="object 155"/>
          <p:cNvSpPr/>
          <p:nvPr/>
        </p:nvSpPr>
        <p:spPr>
          <a:xfrm>
            <a:off x="9306542" y="2682797"/>
            <a:ext cx="154305" cy="204470"/>
          </a:xfrm>
          <a:custGeom>
            <a:avLst/>
            <a:gdLst/>
            <a:ahLst/>
            <a:cxnLst/>
            <a:rect l="l" t="t" r="r" b="b"/>
            <a:pathLst>
              <a:path w="154304" h="204469">
                <a:moveTo>
                  <a:pt x="130194" y="17073"/>
                </a:moveTo>
                <a:lnTo>
                  <a:pt x="89135" y="17073"/>
                </a:lnTo>
                <a:lnTo>
                  <a:pt x="102011" y="19585"/>
                </a:lnTo>
                <a:lnTo>
                  <a:pt x="112886" y="24690"/>
                </a:lnTo>
                <a:lnTo>
                  <a:pt x="134861" y="70588"/>
                </a:lnTo>
                <a:lnTo>
                  <a:pt x="134904" y="74798"/>
                </a:lnTo>
                <a:lnTo>
                  <a:pt x="134741" y="89374"/>
                </a:lnTo>
                <a:lnTo>
                  <a:pt x="126530" y="203377"/>
                </a:lnTo>
                <a:lnTo>
                  <a:pt x="138404" y="204241"/>
                </a:lnTo>
                <a:lnTo>
                  <a:pt x="144837" y="197738"/>
                </a:lnTo>
                <a:lnTo>
                  <a:pt x="147430" y="161786"/>
                </a:lnTo>
                <a:lnTo>
                  <a:pt x="150969" y="111521"/>
                </a:lnTo>
                <a:lnTo>
                  <a:pt x="153737" y="70588"/>
                </a:lnTo>
                <a:lnTo>
                  <a:pt x="152585" y="56259"/>
                </a:lnTo>
                <a:lnTo>
                  <a:pt x="149257" y="43302"/>
                </a:lnTo>
                <a:lnTo>
                  <a:pt x="143765" y="31837"/>
                </a:lnTo>
                <a:lnTo>
                  <a:pt x="136120" y="21987"/>
                </a:lnTo>
                <a:lnTo>
                  <a:pt x="130194" y="17073"/>
                </a:lnTo>
                <a:close/>
              </a:path>
              <a:path w="154304" h="204469">
                <a:moveTo>
                  <a:pt x="13461" y="0"/>
                </a:moveTo>
                <a:lnTo>
                  <a:pt x="0" y="194449"/>
                </a:lnTo>
                <a:lnTo>
                  <a:pt x="11620" y="195249"/>
                </a:lnTo>
                <a:lnTo>
                  <a:pt x="17894" y="188928"/>
                </a:lnTo>
                <a:lnTo>
                  <a:pt x="25871" y="74798"/>
                </a:lnTo>
                <a:lnTo>
                  <a:pt x="28676" y="60054"/>
                </a:lnTo>
                <a:lnTo>
                  <a:pt x="34042" y="47073"/>
                </a:lnTo>
                <a:lnTo>
                  <a:pt x="41678" y="36098"/>
                </a:lnTo>
                <a:lnTo>
                  <a:pt x="51296" y="27369"/>
                </a:lnTo>
                <a:lnTo>
                  <a:pt x="52775" y="26552"/>
                </a:lnTo>
                <a:lnTo>
                  <a:pt x="29204" y="26552"/>
                </a:lnTo>
                <a:lnTo>
                  <a:pt x="30962" y="1219"/>
                </a:lnTo>
                <a:lnTo>
                  <a:pt x="13461" y="0"/>
                </a:lnTo>
                <a:close/>
              </a:path>
              <a:path w="154304" h="204469">
                <a:moveTo>
                  <a:pt x="84248" y="1161"/>
                </a:moveTo>
                <a:lnTo>
                  <a:pt x="45589" y="13181"/>
                </a:lnTo>
                <a:lnTo>
                  <a:pt x="29204" y="26552"/>
                </a:lnTo>
                <a:lnTo>
                  <a:pt x="52775" y="26552"/>
                </a:lnTo>
                <a:lnTo>
                  <a:pt x="62605" y="21127"/>
                </a:lnTo>
                <a:lnTo>
                  <a:pt x="75315" y="17615"/>
                </a:lnTo>
                <a:lnTo>
                  <a:pt x="89135" y="17073"/>
                </a:lnTo>
                <a:lnTo>
                  <a:pt x="130194" y="17073"/>
                </a:lnTo>
                <a:lnTo>
                  <a:pt x="126334" y="13872"/>
                </a:lnTo>
                <a:lnTo>
                  <a:pt x="114419" y="7615"/>
                </a:lnTo>
                <a:lnTo>
                  <a:pt x="100386" y="3337"/>
                </a:lnTo>
                <a:lnTo>
                  <a:pt x="84248" y="11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6" name="object 156"/>
          <p:cNvSpPr/>
          <p:nvPr/>
        </p:nvSpPr>
        <p:spPr>
          <a:xfrm>
            <a:off x="9502880" y="2698267"/>
            <a:ext cx="174625" cy="256540"/>
          </a:xfrm>
          <a:custGeom>
            <a:avLst/>
            <a:gdLst/>
            <a:ahLst/>
            <a:cxnLst/>
            <a:rect l="l" t="t" r="r" b="b"/>
            <a:pathLst>
              <a:path w="174625" h="256539">
                <a:moveTo>
                  <a:pt x="10210" y="213486"/>
                </a:moveTo>
                <a:lnTo>
                  <a:pt x="0" y="227914"/>
                </a:lnTo>
                <a:lnTo>
                  <a:pt x="6942" y="232847"/>
                </a:lnTo>
                <a:lnTo>
                  <a:pt x="17296" y="239173"/>
                </a:lnTo>
                <a:lnTo>
                  <a:pt x="65509" y="254911"/>
                </a:lnTo>
                <a:lnTo>
                  <a:pt x="79807" y="256416"/>
                </a:lnTo>
                <a:lnTo>
                  <a:pt x="92867" y="255811"/>
                </a:lnTo>
                <a:lnTo>
                  <a:pt x="105280" y="253547"/>
                </a:lnTo>
                <a:lnTo>
                  <a:pt x="117044" y="249531"/>
                </a:lnTo>
                <a:lnTo>
                  <a:pt x="128158" y="243671"/>
                </a:lnTo>
                <a:lnTo>
                  <a:pt x="134224" y="239151"/>
                </a:lnTo>
                <a:lnTo>
                  <a:pt x="84752" y="239151"/>
                </a:lnTo>
                <a:lnTo>
                  <a:pt x="68567" y="238928"/>
                </a:lnTo>
                <a:lnTo>
                  <a:pt x="55921" y="236540"/>
                </a:lnTo>
                <a:lnTo>
                  <a:pt x="43645" y="232737"/>
                </a:lnTo>
                <a:lnTo>
                  <a:pt x="31856" y="227583"/>
                </a:lnTo>
                <a:lnTo>
                  <a:pt x="20672" y="221145"/>
                </a:lnTo>
                <a:lnTo>
                  <a:pt x="10210" y="213486"/>
                </a:lnTo>
                <a:close/>
              </a:path>
              <a:path w="174625" h="256539">
                <a:moveTo>
                  <a:pt x="163357" y="153228"/>
                </a:moveTo>
                <a:lnTo>
                  <a:pt x="145419" y="153228"/>
                </a:lnTo>
                <a:lnTo>
                  <a:pt x="144555" y="163662"/>
                </a:lnTo>
                <a:lnTo>
                  <a:pt x="143351" y="176499"/>
                </a:lnTo>
                <a:lnTo>
                  <a:pt x="130948" y="217535"/>
                </a:lnTo>
                <a:lnTo>
                  <a:pt x="84752" y="239151"/>
                </a:lnTo>
                <a:lnTo>
                  <a:pt x="134224" y="239151"/>
                </a:lnTo>
                <a:lnTo>
                  <a:pt x="156135" y="206102"/>
                </a:lnTo>
                <a:lnTo>
                  <a:pt x="161654" y="175303"/>
                </a:lnTo>
                <a:lnTo>
                  <a:pt x="163357" y="153228"/>
                </a:lnTo>
                <a:close/>
              </a:path>
              <a:path w="174625" h="256539">
                <a:moveTo>
                  <a:pt x="77257" y="0"/>
                </a:moveTo>
                <a:lnTo>
                  <a:pt x="32462" y="20014"/>
                </a:lnTo>
                <a:lnTo>
                  <a:pt x="9550" y="54641"/>
                </a:lnTo>
                <a:lnTo>
                  <a:pt x="2633" y="97319"/>
                </a:lnTo>
                <a:lnTo>
                  <a:pt x="2814" y="107017"/>
                </a:lnTo>
                <a:lnTo>
                  <a:pt x="15621" y="147415"/>
                </a:lnTo>
                <a:lnTo>
                  <a:pt x="53931" y="179783"/>
                </a:lnTo>
                <a:lnTo>
                  <a:pt x="79032" y="185466"/>
                </a:lnTo>
                <a:lnTo>
                  <a:pt x="93435" y="184316"/>
                </a:lnTo>
                <a:lnTo>
                  <a:pt x="106485" y="180745"/>
                </a:lnTo>
                <a:lnTo>
                  <a:pt x="118196" y="175303"/>
                </a:lnTo>
                <a:lnTo>
                  <a:pt x="127681" y="169123"/>
                </a:lnTo>
                <a:lnTo>
                  <a:pt x="76847" y="169123"/>
                </a:lnTo>
                <a:lnTo>
                  <a:pt x="64845" y="166752"/>
                </a:lnTo>
                <a:lnTo>
                  <a:pt x="28684" y="133826"/>
                </a:lnTo>
                <a:lnTo>
                  <a:pt x="21378" y="105387"/>
                </a:lnTo>
                <a:lnTo>
                  <a:pt x="21399" y="87934"/>
                </a:lnTo>
                <a:lnTo>
                  <a:pt x="36939" y="41629"/>
                </a:lnTo>
                <a:lnTo>
                  <a:pt x="79897" y="17329"/>
                </a:lnTo>
                <a:lnTo>
                  <a:pt x="93381" y="17193"/>
                </a:lnTo>
                <a:lnTo>
                  <a:pt x="128941" y="17193"/>
                </a:lnTo>
                <a:lnTo>
                  <a:pt x="121761" y="12134"/>
                </a:lnTo>
                <a:lnTo>
                  <a:pt x="109338" y="6275"/>
                </a:lnTo>
                <a:lnTo>
                  <a:pt x="94586" y="2133"/>
                </a:lnTo>
                <a:lnTo>
                  <a:pt x="77257" y="0"/>
                </a:lnTo>
                <a:close/>
              </a:path>
              <a:path w="174625" h="256539">
                <a:moveTo>
                  <a:pt x="128941" y="17193"/>
                </a:moveTo>
                <a:lnTo>
                  <a:pt x="93381" y="17193"/>
                </a:lnTo>
                <a:lnTo>
                  <a:pt x="105229" y="20178"/>
                </a:lnTo>
                <a:lnTo>
                  <a:pt x="116422" y="25442"/>
                </a:lnTo>
                <a:lnTo>
                  <a:pt x="142684" y="53558"/>
                </a:lnTo>
                <a:lnTo>
                  <a:pt x="150749" y="98831"/>
                </a:lnTo>
                <a:lnTo>
                  <a:pt x="150204" y="104018"/>
                </a:lnTo>
                <a:lnTo>
                  <a:pt x="133190" y="144104"/>
                </a:lnTo>
                <a:lnTo>
                  <a:pt x="101448" y="166028"/>
                </a:lnTo>
                <a:lnTo>
                  <a:pt x="76847" y="169123"/>
                </a:lnTo>
                <a:lnTo>
                  <a:pt x="127681" y="169123"/>
                </a:lnTo>
                <a:lnTo>
                  <a:pt x="128580" y="168537"/>
                </a:lnTo>
                <a:lnTo>
                  <a:pt x="137730" y="160917"/>
                </a:lnTo>
                <a:lnTo>
                  <a:pt x="145419" y="153228"/>
                </a:lnTo>
                <a:lnTo>
                  <a:pt x="163357" y="153228"/>
                </a:lnTo>
                <a:lnTo>
                  <a:pt x="171562" y="46924"/>
                </a:lnTo>
                <a:lnTo>
                  <a:pt x="153096" y="46924"/>
                </a:lnTo>
                <a:lnTo>
                  <a:pt x="147521" y="37105"/>
                </a:lnTo>
                <a:lnTo>
                  <a:pt x="140605" y="27840"/>
                </a:lnTo>
                <a:lnTo>
                  <a:pt x="132101" y="19419"/>
                </a:lnTo>
                <a:lnTo>
                  <a:pt x="128941" y="17193"/>
                </a:lnTo>
                <a:close/>
              </a:path>
              <a:path w="174625" h="256539">
                <a:moveTo>
                  <a:pt x="162445" y="9766"/>
                </a:moveTo>
                <a:lnTo>
                  <a:pt x="155504" y="21888"/>
                </a:lnTo>
                <a:lnTo>
                  <a:pt x="154399" y="34605"/>
                </a:lnTo>
                <a:lnTo>
                  <a:pt x="153096" y="46924"/>
                </a:lnTo>
                <a:lnTo>
                  <a:pt x="171562" y="46924"/>
                </a:lnTo>
                <a:lnTo>
                  <a:pt x="174358" y="10693"/>
                </a:lnTo>
                <a:lnTo>
                  <a:pt x="162445" y="976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7" name="object 157"/>
          <p:cNvSpPr/>
          <p:nvPr/>
        </p:nvSpPr>
        <p:spPr>
          <a:xfrm>
            <a:off x="9801231" y="2652996"/>
            <a:ext cx="1352218" cy="43203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8" name="object 158"/>
          <p:cNvSpPr/>
          <p:nvPr/>
        </p:nvSpPr>
        <p:spPr>
          <a:xfrm>
            <a:off x="672798" y="2110068"/>
            <a:ext cx="205740" cy="206375"/>
          </a:xfrm>
          <a:custGeom>
            <a:avLst/>
            <a:gdLst/>
            <a:ahLst/>
            <a:cxnLst/>
            <a:rect l="l" t="t" r="r" b="b"/>
            <a:pathLst>
              <a:path w="205740" h="206375">
                <a:moveTo>
                  <a:pt x="98608" y="0"/>
                </a:moveTo>
                <a:lnTo>
                  <a:pt x="59783" y="9357"/>
                </a:lnTo>
                <a:lnTo>
                  <a:pt x="28292" y="33127"/>
                </a:lnTo>
                <a:lnTo>
                  <a:pt x="7307" y="69340"/>
                </a:lnTo>
                <a:lnTo>
                  <a:pt x="0" y="116025"/>
                </a:lnTo>
                <a:lnTo>
                  <a:pt x="2656" y="129600"/>
                </a:lnTo>
                <a:lnTo>
                  <a:pt x="20794" y="165628"/>
                </a:lnTo>
                <a:lnTo>
                  <a:pt x="52089" y="191952"/>
                </a:lnTo>
                <a:lnTo>
                  <a:pt x="93844" y="205159"/>
                </a:lnTo>
                <a:lnTo>
                  <a:pt x="109621" y="206057"/>
                </a:lnTo>
                <a:lnTo>
                  <a:pt x="123939" y="204052"/>
                </a:lnTo>
                <a:lnTo>
                  <a:pt x="162140" y="187255"/>
                </a:lnTo>
                <a:lnTo>
                  <a:pt x="190270" y="157222"/>
                </a:lnTo>
                <a:lnTo>
                  <a:pt x="204546" y="117731"/>
                </a:lnTo>
                <a:lnTo>
                  <a:pt x="205572" y="103119"/>
                </a:lnTo>
                <a:lnTo>
                  <a:pt x="205075" y="92927"/>
                </a:lnTo>
                <a:lnTo>
                  <a:pt x="192682" y="53356"/>
                </a:lnTo>
                <a:lnTo>
                  <a:pt x="166031" y="22467"/>
                </a:lnTo>
                <a:lnTo>
                  <a:pt x="128318" y="3839"/>
                </a:lnTo>
                <a:lnTo>
                  <a:pt x="986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9" name="object 159"/>
          <p:cNvSpPr/>
          <p:nvPr/>
        </p:nvSpPr>
        <p:spPr>
          <a:xfrm>
            <a:off x="672798" y="2085788"/>
            <a:ext cx="205740" cy="206375"/>
          </a:xfrm>
          <a:custGeom>
            <a:avLst/>
            <a:gdLst/>
            <a:ahLst/>
            <a:cxnLst/>
            <a:rect l="l" t="t" r="r" b="b"/>
            <a:pathLst>
              <a:path w="205740" h="206375">
                <a:moveTo>
                  <a:pt x="98608" y="0"/>
                </a:moveTo>
                <a:lnTo>
                  <a:pt x="59783" y="9357"/>
                </a:lnTo>
                <a:lnTo>
                  <a:pt x="28292" y="33127"/>
                </a:lnTo>
                <a:lnTo>
                  <a:pt x="7307" y="69340"/>
                </a:lnTo>
                <a:lnTo>
                  <a:pt x="0" y="116025"/>
                </a:lnTo>
                <a:lnTo>
                  <a:pt x="2656" y="129600"/>
                </a:lnTo>
                <a:lnTo>
                  <a:pt x="20794" y="165628"/>
                </a:lnTo>
                <a:lnTo>
                  <a:pt x="52089" y="191952"/>
                </a:lnTo>
                <a:lnTo>
                  <a:pt x="93844" y="205159"/>
                </a:lnTo>
                <a:lnTo>
                  <a:pt x="109621" y="206057"/>
                </a:lnTo>
                <a:lnTo>
                  <a:pt x="123939" y="204052"/>
                </a:lnTo>
                <a:lnTo>
                  <a:pt x="162140" y="187255"/>
                </a:lnTo>
                <a:lnTo>
                  <a:pt x="190270" y="157222"/>
                </a:lnTo>
                <a:lnTo>
                  <a:pt x="204546" y="117731"/>
                </a:lnTo>
                <a:lnTo>
                  <a:pt x="205572" y="103119"/>
                </a:lnTo>
                <a:lnTo>
                  <a:pt x="205075" y="92927"/>
                </a:lnTo>
                <a:lnTo>
                  <a:pt x="192682" y="53356"/>
                </a:lnTo>
                <a:lnTo>
                  <a:pt x="166031" y="22467"/>
                </a:lnTo>
                <a:lnTo>
                  <a:pt x="128318" y="3839"/>
                </a:lnTo>
                <a:lnTo>
                  <a:pt x="98608" y="0"/>
                </a:lnTo>
                <a:close/>
              </a:path>
            </a:pathLst>
          </a:custGeom>
          <a:solidFill>
            <a:srgbClr val="E361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0" name="object 160"/>
          <p:cNvSpPr/>
          <p:nvPr/>
        </p:nvSpPr>
        <p:spPr>
          <a:xfrm>
            <a:off x="672798" y="2045722"/>
            <a:ext cx="205740" cy="206375"/>
          </a:xfrm>
          <a:custGeom>
            <a:avLst/>
            <a:gdLst/>
            <a:ahLst/>
            <a:cxnLst/>
            <a:rect l="l" t="t" r="r" b="b"/>
            <a:pathLst>
              <a:path w="205740" h="206375">
                <a:moveTo>
                  <a:pt x="98610" y="0"/>
                </a:moveTo>
                <a:lnTo>
                  <a:pt x="59784" y="9357"/>
                </a:lnTo>
                <a:lnTo>
                  <a:pt x="28293" y="33126"/>
                </a:lnTo>
                <a:lnTo>
                  <a:pt x="7307" y="69339"/>
                </a:lnTo>
                <a:lnTo>
                  <a:pt x="0" y="116023"/>
                </a:lnTo>
                <a:lnTo>
                  <a:pt x="2656" y="129596"/>
                </a:lnTo>
                <a:lnTo>
                  <a:pt x="20794" y="165622"/>
                </a:lnTo>
                <a:lnTo>
                  <a:pt x="52089" y="191949"/>
                </a:lnTo>
                <a:lnTo>
                  <a:pt x="93844" y="205159"/>
                </a:lnTo>
                <a:lnTo>
                  <a:pt x="109621" y="206057"/>
                </a:lnTo>
                <a:lnTo>
                  <a:pt x="123939" y="204052"/>
                </a:lnTo>
                <a:lnTo>
                  <a:pt x="162140" y="187252"/>
                </a:lnTo>
                <a:lnTo>
                  <a:pt x="190270" y="157217"/>
                </a:lnTo>
                <a:lnTo>
                  <a:pt x="204546" y="117729"/>
                </a:lnTo>
                <a:lnTo>
                  <a:pt x="205572" y="103119"/>
                </a:lnTo>
                <a:lnTo>
                  <a:pt x="205075" y="92929"/>
                </a:lnTo>
                <a:lnTo>
                  <a:pt x="192683" y="53357"/>
                </a:lnTo>
                <a:lnTo>
                  <a:pt x="166032" y="22467"/>
                </a:lnTo>
                <a:lnTo>
                  <a:pt x="128319" y="3839"/>
                </a:lnTo>
                <a:lnTo>
                  <a:pt x="986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1" name="object 161"/>
          <p:cNvSpPr/>
          <p:nvPr/>
        </p:nvSpPr>
        <p:spPr>
          <a:xfrm>
            <a:off x="11568439" y="2110068"/>
            <a:ext cx="205740" cy="206375"/>
          </a:xfrm>
          <a:custGeom>
            <a:avLst/>
            <a:gdLst/>
            <a:ahLst/>
            <a:cxnLst/>
            <a:rect l="l" t="t" r="r" b="b"/>
            <a:pathLst>
              <a:path w="205740" h="206375">
                <a:moveTo>
                  <a:pt x="98608" y="0"/>
                </a:moveTo>
                <a:lnTo>
                  <a:pt x="59783" y="9357"/>
                </a:lnTo>
                <a:lnTo>
                  <a:pt x="28292" y="33127"/>
                </a:lnTo>
                <a:lnTo>
                  <a:pt x="7307" y="69340"/>
                </a:lnTo>
                <a:lnTo>
                  <a:pt x="0" y="116025"/>
                </a:lnTo>
                <a:lnTo>
                  <a:pt x="2656" y="129600"/>
                </a:lnTo>
                <a:lnTo>
                  <a:pt x="20794" y="165628"/>
                </a:lnTo>
                <a:lnTo>
                  <a:pt x="52089" y="191952"/>
                </a:lnTo>
                <a:lnTo>
                  <a:pt x="93844" y="205159"/>
                </a:lnTo>
                <a:lnTo>
                  <a:pt x="109621" y="206057"/>
                </a:lnTo>
                <a:lnTo>
                  <a:pt x="123939" y="204052"/>
                </a:lnTo>
                <a:lnTo>
                  <a:pt x="162140" y="187255"/>
                </a:lnTo>
                <a:lnTo>
                  <a:pt x="190270" y="157222"/>
                </a:lnTo>
                <a:lnTo>
                  <a:pt x="204546" y="117731"/>
                </a:lnTo>
                <a:lnTo>
                  <a:pt x="205572" y="103119"/>
                </a:lnTo>
                <a:lnTo>
                  <a:pt x="205075" y="92927"/>
                </a:lnTo>
                <a:lnTo>
                  <a:pt x="192682" y="53356"/>
                </a:lnTo>
                <a:lnTo>
                  <a:pt x="166031" y="22467"/>
                </a:lnTo>
                <a:lnTo>
                  <a:pt x="128318" y="3839"/>
                </a:lnTo>
                <a:lnTo>
                  <a:pt x="986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2" name="object 162"/>
          <p:cNvSpPr/>
          <p:nvPr/>
        </p:nvSpPr>
        <p:spPr>
          <a:xfrm>
            <a:off x="11568439" y="2085788"/>
            <a:ext cx="205740" cy="206375"/>
          </a:xfrm>
          <a:custGeom>
            <a:avLst/>
            <a:gdLst/>
            <a:ahLst/>
            <a:cxnLst/>
            <a:rect l="l" t="t" r="r" b="b"/>
            <a:pathLst>
              <a:path w="205740" h="206375">
                <a:moveTo>
                  <a:pt x="98608" y="0"/>
                </a:moveTo>
                <a:lnTo>
                  <a:pt x="59783" y="9357"/>
                </a:lnTo>
                <a:lnTo>
                  <a:pt x="28292" y="33127"/>
                </a:lnTo>
                <a:lnTo>
                  <a:pt x="7307" y="69340"/>
                </a:lnTo>
                <a:lnTo>
                  <a:pt x="0" y="116025"/>
                </a:lnTo>
                <a:lnTo>
                  <a:pt x="2656" y="129600"/>
                </a:lnTo>
                <a:lnTo>
                  <a:pt x="20794" y="165628"/>
                </a:lnTo>
                <a:lnTo>
                  <a:pt x="52089" y="191952"/>
                </a:lnTo>
                <a:lnTo>
                  <a:pt x="93844" y="205159"/>
                </a:lnTo>
                <a:lnTo>
                  <a:pt x="109621" y="206057"/>
                </a:lnTo>
                <a:lnTo>
                  <a:pt x="123939" y="204052"/>
                </a:lnTo>
                <a:lnTo>
                  <a:pt x="162140" y="187255"/>
                </a:lnTo>
                <a:lnTo>
                  <a:pt x="190270" y="157222"/>
                </a:lnTo>
                <a:lnTo>
                  <a:pt x="204546" y="117731"/>
                </a:lnTo>
                <a:lnTo>
                  <a:pt x="205572" y="103119"/>
                </a:lnTo>
                <a:lnTo>
                  <a:pt x="205075" y="92927"/>
                </a:lnTo>
                <a:lnTo>
                  <a:pt x="192682" y="53356"/>
                </a:lnTo>
                <a:lnTo>
                  <a:pt x="166031" y="22467"/>
                </a:lnTo>
                <a:lnTo>
                  <a:pt x="128318" y="3839"/>
                </a:lnTo>
                <a:lnTo>
                  <a:pt x="98608" y="0"/>
                </a:lnTo>
                <a:close/>
              </a:path>
            </a:pathLst>
          </a:custGeom>
          <a:solidFill>
            <a:srgbClr val="E361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3" name="object 163"/>
          <p:cNvSpPr/>
          <p:nvPr/>
        </p:nvSpPr>
        <p:spPr>
          <a:xfrm>
            <a:off x="11568439" y="2045722"/>
            <a:ext cx="205740" cy="206375"/>
          </a:xfrm>
          <a:custGeom>
            <a:avLst/>
            <a:gdLst/>
            <a:ahLst/>
            <a:cxnLst/>
            <a:rect l="l" t="t" r="r" b="b"/>
            <a:pathLst>
              <a:path w="205740" h="206375">
                <a:moveTo>
                  <a:pt x="98610" y="0"/>
                </a:moveTo>
                <a:lnTo>
                  <a:pt x="59784" y="9357"/>
                </a:lnTo>
                <a:lnTo>
                  <a:pt x="28293" y="33126"/>
                </a:lnTo>
                <a:lnTo>
                  <a:pt x="7307" y="69339"/>
                </a:lnTo>
                <a:lnTo>
                  <a:pt x="0" y="116023"/>
                </a:lnTo>
                <a:lnTo>
                  <a:pt x="2656" y="129596"/>
                </a:lnTo>
                <a:lnTo>
                  <a:pt x="20794" y="165622"/>
                </a:lnTo>
                <a:lnTo>
                  <a:pt x="52089" y="191949"/>
                </a:lnTo>
                <a:lnTo>
                  <a:pt x="93844" y="205159"/>
                </a:lnTo>
                <a:lnTo>
                  <a:pt x="109621" y="206057"/>
                </a:lnTo>
                <a:lnTo>
                  <a:pt x="123939" y="204052"/>
                </a:lnTo>
                <a:lnTo>
                  <a:pt x="162140" y="187252"/>
                </a:lnTo>
                <a:lnTo>
                  <a:pt x="190270" y="157217"/>
                </a:lnTo>
                <a:lnTo>
                  <a:pt x="204546" y="117729"/>
                </a:lnTo>
                <a:lnTo>
                  <a:pt x="205572" y="103119"/>
                </a:lnTo>
                <a:lnTo>
                  <a:pt x="205075" y="92929"/>
                </a:lnTo>
                <a:lnTo>
                  <a:pt x="192683" y="53357"/>
                </a:lnTo>
                <a:lnTo>
                  <a:pt x="166032" y="22467"/>
                </a:lnTo>
                <a:lnTo>
                  <a:pt x="128319" y="3839"/>
                </a:lnTo>
                <a:lnTo>
                  <a:pt x="986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4" name="object 164"/>
          <p:cNvSpPr/>
          <p:nvPr/>
        </p:nvSpPr>
        <p:spPr>
          <a:xfrm>
            <a:off x="5589102" y="434290"/>
            <a:ext cx="1232213" cy="60452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446000" cy="8636000"/>
          </a:xfrm>
          <a:custGeom>
            <a:avLst/>
            <a:gdLst/>
            <a:ahLst/>
            <a:cxnLst/>
            <a:rect l="l" t="t" r="r" b="b"/>
            <a:pathLst>
              <a:path w="12446000" h="8636000">
                <a:moveTo>
                  <a:pt x="0" y="8636000"/>
                </a:moveTo>
                <a:lnTo>
                  <a:pt x="12446000" y="8636000"/>
                </a:lnTo>
                <a:lnTo>
                  <a:pt x="12446000" y="0"/>
                </a:lnTo>
                <a:lnTo>
                  <a:pt x="0" y="0"/>
                </a:lnTo>
                <a:lnTo>
                  <a:pt x="0" y="8636000"/>
                </a:lnTo>
                <a:close/>
              </a:path>
            </a:pathLst>
          </a:custGeom>
          <a:solidFill>
            <a:srgbClr val="006C7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121181" y="777306"/>
            <a:ext cx="3535045" cy="6815455"/>
          </a:xfrm>
          <a:custGeom>
            <a:avLst/>
            <a:gdLst/>
            <a:ahLst/>
            <a:cxnLst/>
            <a:rect l="l" t="t" r="r" b="b"/>
            <a:pathLst>
              <a:path w="3535045" h="6815455">
                <a:moveTo>
                  <a:pt x="0" y="0"/>
                </a:moveTo>
                <a:lnTo>
                  <a:pt x="0" y="3534917"/>
                </a:lnTo>
                <a:lnTo>
                  <a:pt x="1299603" y="6814858"/>
                </a:lnTo>
                <a:lnTo>
                  <a:pt x="1493082" y="6731676"/>
                </a:lnTo>
                <a:lnTo>
                  <a:pt x="1680400" y="6637603"/>
                </a:lnTo>
                <a:lnTo>
                  <a:pt x="1861149" y="6533037"/>
                </a:lnTo>
                <a:lnTo>
                  <a:pt x="2034923" y="6418375"/>
                </a:lnTo>
                <a:lnTo>
                  <a:pt x="2201315" y="6294014"/>
                </a:lnTo>
                <a:lnTo>
                  <a:pt x="2359919" y="6160352"/>
                </a:lnTo>
                <a:lnTo>
                  <a:pt x="2510329" y="6017785"/>
                </a:lnTo>
                <a:lnTo>
                  <a:pt x="2652137" y="5866712"/>
                </a:lnTo>
                <a:lnTo>
                  <a:pt x="2784936" y="5707529"/>
                </a:lnTo>
                <a:lnTo>
                  <a:pt x="2908322" y="5540633"/>
                </a:lnTo>
                <a:lnTo>
                  <a:pt x="3021886" y="5366423"/>
                </a:lnTo>
                <a:lnTo>
                  <a:pt x="3125222" y="5185295"/>
                </a:lnTo>
                <a:lnTo>
                  <a:pt x="3217924" y="4997647"/>
                </a:lnTo>
                <a:lnTo>
                  <a:pt x="3299585" y="4803876"/>
                </a:lnTo>
                <a:lnTo>
                  <a:pt x="3369798" y="4604380"/>
                </a:lnTo>
                <a:lnTo>
                  <a:pt x="3428157" y="4399555"/>
                </a:lnTo>
                <a:lnTo>
                  <a:pt x="3474255" y="4189799"/>
                </a:lnTo>
                <a:lnTo>
                  <a:pt x="3507685" y="3975509"/>
                </a:lnTo>
                <a:lnTo>
                  <a:pt x="3528042" y="3757083"/>
                </a:lnTo>
                <a:lnTo>
                  <a:pt x="3534917" y="3534917"/>
                </a:lnTo>
                <a:lnTo>
                  <a:pt x="3523188" y="3245221"/>
                </a:lnTo>
                <a:lnTo>
                  <a:pt x="3488607" y="2961933"/>
                </a:lnTo>
                <a:lnTo>
                  <a:pt x="3432089" y="2685968"/>
                </a:lnTo>
                <a:lnTo>
                  <a:pt x="3354548" y="2418239"/>
                </a:lnTo>
                <a:lnTo>
                  <a:pt x="3256896" y="2159659"/>
                </a:lnTo>
                <a:lnTo>
                  <a:pt x="3140047" y="1911141"/>
                </a:lnTo>
                <a:lnTo>
                  <a:pt x="3004914" y="1673600"/>
                </a:lnTo>
                <a:lnTo>
                  <a:pt x="2852412" y="1447948"/>
                </a:lnTo>
                <a:lnTo>
                  <a:pt x="2683452" y="1235099"/>
                </a:lnTo>
                <a:lnTo>
                  <a:pt x="2498950" y="1035967"/>
                </a:lnTo>
                <a:lnTo>
                  <a:pt x="2299818" y="851465"/>
                </a:lnTo>
                <a:lnTo>
                  <a:pt x="2086969" y="682505"/>
                </a:lnTo>
                <a:lnTo>
                  <a:pt x="1861317" y="530003"/>
                </a:lnTo>
                <a:lnTo>
                  <a:pt x="1623776" y="394870"/>
                </a:lnTo>
                <a:lnTo>
                  <a:pt x="1375258" y="278021"/>
                </a:lnTo>
                <a:lnTo>
                  <a:pt x="1116678" y="180369"/>
                </a:lnTo>
                <a:lnTo>
                  <a:pt x="848949" y="102828"/>
                </a:lnTo>
                <a:lnTo>
                  <a:pt x="572984" y="46310"/>
                </a:lnTo>
                <a:lnTo>
                  <a:pt x="289696" y="11729"/>
                </a:lnTo>
                <a:lnTo>
                  <a:pt x="0" y="0"/>
                </a:lnTo>
                <a:close/>
              </a:path>
            </a:pathLst>
          </a:custGeom>
          <a:solidFill>
            <a:srgbClr val="F3E0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586645" y="787208"/>
            <a:ext cx="4836795" cy="7059930"/>
          </a:xfrm>
          <a:custGeom>
            <a:avLst/>
            <a:gdLst/>
            <a:ahLst/>
            <a:cxnLst/>
            <a:rect l="l" t="t" r="r" b="b"/>
            <a:pathLst>
              <a:path w="4836795" h="7059930">
                <a:moveTo>
                  <a:pt x="3534406" y="0"/>
                </a:moveTo>
                <a:lnTo>
                  <a:pt x="3469729" y="595"/>
                </a:lnTo>
                <a:lnTo>
                  <a:pt x="3404921" y="2386"/>
                </a:lnTo>
                <a:lnTo>
                  <a:pt x="3340001" y="5380"/>
                </a:lnTo>
                <a:lnTo>
                  <a:pt x="3274988" y="9584"/>
                </a:lnTo>
                <a:lnTo>
                  <a:pt x="3209901" y="15006"/>
                </a:lnTo>
                <a:lnTo>
                  <a:pt x="3144757" y="21654"/>
                </a:lnTo>
                <a:lnTo>
                  <a:pt x="3079577" y="29534"/>
                </a:lnTo>
                <a:lnTo>
                  <a:pt x="3014377" y="38655"/>
                </a:lnTo>
                <a:lnTo>
                  <a:pt x="2949177" y="49023"/>
                </a:lnTo>
                <a:lnTo>
                  <a:pt x="2883996" y="60647"/>
                </a:lnTo>
                <a:lnTo>
                  <a:pt x="2818852" y="73533"/>
                </a:lnTo>
                <a:lnTo>
                  <a:pt x="2753764" y="87689"/>
                </a:lnTo>
                <a:lnTo>
                  <a:pt x="2688749" y="103122"/>
                </a:lnTo>
                <a:lnTo>
                  <a:pt x="2623828" y="119840"/>
                </a:lnTo>
                <a:lnTo>
                  <a:pt x="2559018" y="137851"/>
                </a:lnTo>
                <a:lnTo>
                  <a:pt x="2494338" y="157161"/>
                </a:lnTo>
                <a:lnTo>
                  <a:pt x="2429807" y="177778"/>
                </a:lnTo>
                <a:lnTo>
                  <a:pt x="2365443" y="199710"/>
                </a:lnTo>
                <a:lnTo>
                  <a:pt x="2301265" y="222964"/>
                </a:lnTo>
                <a:lnTo>
                  <a:pt x="2237292" y="247548"/>
                </a:lnTo>
                <a:lnTo>
                  <a:pt x="1972110" y="365004"/>
                </a:lnTo>
                <a:lnTo>
                  <a:pt x="1721259" y="501229"/>
                </a:lnTo>
                <a:lnTo>
                  <a:pt x="1485257" y="655049"/>
                </a:lnTo>
                <a:lnTo>
                  <a:pt x="1264622" y="825295"/>
                </a:lnTo>
                <a:lnTo>
                  <a:pt x="1059872" y="1010793"/>
                </a:lnTo>
                <a:lnTo>
                  <a:pt x="871525" y="1210374"/>
                </a:lnTo>
                <a:lnTo>
                  <a:pt x="700099" y="1422866"/>
                </a:lnTo>
                <a:lnTo>
                  <a:pt x="546112" y="1647096"/>
                </a:lnTo>
                <a:lnTo>
                  <a:pt x="410082" y="1881895"/>
                </a:lnTo>
                <a:lnTo>
                  <a:pt x="292526" y="2126089"/>
                </a:lnTo>
                <a:lnTo>
                  <a:pt x="193964" y="2378508"/>
                </a:lnTo>
                <a:lnTo>
                  <a:pt x="114912" y="2637981"/>
                </a:lnTo>
                <a:lnTo>
                  <a:pt x="55888" y="2903335"/>
                </a:lnTo>
                <a:lnTo>
                  <a:pt x="17412" y="3173400"/>
                </a:lnTo>
                <a:lnTo>
                  <a:pt x="0" y="3447003"/>
                </a:lnTo>
                <a:lnTo>
                  <a:pt x="4170" y="3722974"/>
                </a:lnTo>
                <a:lnTo>
                  <a:pt x="30441" y="4000141"/>
                </a:lnTo>
                <a:lnTo>
                  <a:pt x="79330" y="4277333"/>
                </a:lnTo>
                <a:lnTo>
                  <a:pt x="151356" y="4553378"/>
                </a:lnTo>
                <a:lnTo>
                  <a:pt x="247037" y="4827104"/>
                </a:lnTo>
                <a:lnTo>
                  <a:pt x="364565" y="5091913"/>
                </a:lnTo>
                <a:lnTo>
                  <a:pt x="500995" y="5342393"/>
                </a:lnTo>
                <a:lnTo>
                  <a:pt x="655140" y="5578028"/>
                </a:lnTo>
                <a:lnTo>
                  <a:pt x="825813" y="5798302"/>
                </a:lnTo>
                <a:lnTo>
                  <a:pt x="1011830" y="6002698"/>
                </a:lnTo>
                <a:lnTo>
                  <a:pt x="1212003" y="6190700"/>
                </a:lnTo>
                <a:lnTo>
                  <a:pt x="1425146" y="6361793"/>
                </a:lnTo>
                <a:lnTo>
                  <a:pt x="1650072" y="6515460"/>
                </a:lnTo>
                <a:lnTo>
                  <a:pt x="1885596" y="6651185"/>
                </a:lnTo>
                <a:lnTo>
                  <a:pt x="2130531" y="6768452"/>
                </a:lnTo>
                <a:lnTo>
                  <a:pt x="2383690" y="6866745"/>
                </a:lnTo>
                <a:lnTo>
                  <a:pt x="2643888" y="6945547"/>
                </a:lnTo>
                <a:lnTo>
                  <a:pt x="2909938" y="7004343"/>
                </a:lnTo>
                <a:lnTo>
                  <a:pt x="3180654" y="7042617"/>
                </a:lnTo>
                <a:lnTo>
                  <a:pt x="3454850" y="7059851"/>
                </a:lnTo>
                <a:lnTo>
                  <a:pt x="3731339" y="7055531"/>
                </a:lnTo>
                <a:lnTo>
                  <a:pt x="4008934" y="7029140"/>
                </a:lnTo>
                <a:lnTo>
                  <a:pt x="4286450" y="6980163"/>
                </a:lnTo>
                <a:lnTo>
                  <a:pt x="4562701" y="6908081"/>
                </a:lnTo>
                <a:lnTo>
                  <a:pt x="4836499" y="6812381"/>
                </a:lnTo>
                <a:lnTo>
                  <a:pt x="3534406" y="3525012"/>
                </a:lnTo>
                <a:lnTo>
                  <a:pt x="3534406" y="0"/>
                </a:lnTo>
                <a:close/>
              </a:path>
            </a:pathLst>
          </a:custGeom>
          <a:solidFill>
            <a:srgbClr val="B5B7A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417894" y="1599148"/>
            <a:ext cx="5416550" cy="5416550"/>
          </a:xfrm>
          <a:custGeom>
            <a:avLst/>
            <a:gdLst/>
            <a:ahLst/>
            <a:cxnLst/>
            <a:rect l="l" t="t" r="r" b="b"/>
            <a:pathLst>
              <a:path w="5416550" h="5416550">
                <a:moveTo>
                  <a:pt x="2703156" y="0"/>
                </a:moveTo>
                <a:lnTo>
                  <a:pt x="2481153" y="9016"/>
                </a:lnTo>
                <a:lnTo>
                  <a:pt x="2264148" y="35596"/>
                </a:lnTo>
                <a:lnTo>
                  <a:pt x="2052830" y="79034"/>
                </a:lnTo>
                <a:lnTo>
                  <a:pt x="1847892" y="138624"/>
                </a:lnTo>
                <a:lnTo>
                  <a:pt x="1650024" y="213661"/>
                </a:lnTo>
                <a:lnTo>
                  <a:pt x="1459915" y="303439"/>
                </a:lnTo>
                <a:lnTo>
                  <a:pt x="1278258" y="407253"/>
                </a:lnTo>
                <a:lnTo>
                  <a:pt x="1105742" y="524397"/>
                </a:lnTo>
                <a:lnTo>
                  <a:pt x="943059" y="654165"/>
                </a:lnTo>
                <a:lnTo>
                  <a:pt x="790898" y="795853"/>
                </a:lnTo>
                <a:lnTo>
                  <a:pt x="649951" y="948754"/>
                </a:lnTo>
                <a:lnTo>
                  <a:pt x="520909" y="1112164"/>
                </a:lnTo>
                <a:lnTo>
                  <a:pt x="404461" y="1285376"/>
                </a:lnTo>
                <a:lnTo>
                  <a:pt x="301299" y="1467686"/>
                </a:lnTo>
                <a:lnTo>
                  <a:pt x="212113" y="1658387"/>
                </a:lnTo>
                <a:lnTo>
                  <a:pt x="137594" y="1856774"/>
                </a:lnTo>
                <a:lnTo>
                  <a:pt x="78432" y="2062142"/>
                </a:lnTo>
                <a:lnTo>
                  <a:pt x="35319" y="2273786"/>
                </a:lnTo>
                <a:lnTo>
                  <a:pt x="8944" y="2490998"/>
                </a:lnTo>
                <a:lnTo>
                  <a:pt x="0" y="2713075"/>
                </a:lnTo>
                <a:lnTo>
                  <a:pt x="8944" y="2935080"/>
                </a:lnTo>
                <a:lnTo>
                  <a:pt x="35319" y="3152087"/>
                </a:lnTo>
                <a:lnTo>
                  <a:pt x="78432" y="3363406"/>
                </a:lnTo>
                <a:lnTo>
                  <a:pt x="137594" y="3568346"/>
                </a:lnTo>
                <a:lnTo>
                  <a:pt x="212113" y="3766215"/>
                </a:lnTo>
                <a:lnTo>
                  <a:pt x="301299" y="3956325"/>
                </a:lnTo>
                <a:lnTo>
                  <a:pt x="404461" y="4137983"/>
                </a:lnTo>
                <a:lnTo>
                  <a:pt x="520909" y="4310499"/>
                </a:lnTo>
                <a:lnTo>
                  <a:pt x="649951" y="4473183"/>
                </a:lnTo>
                <a:lnTo>
                  <a:pt x="790898" y="4625344"/>
                </a:lnTo>
                <a:lnTo>
                  <a:pt x="943059" y="4766292"/>
                </a:lnTo>
                <a:lnTo>
                  <a:pt x="1105742" y="4895335"/>
                </a:lnTo>
                <a:lnTo>
                  <a:pt x="1278258" y="5011783"/>
                </a:lnTo>
                <a:lnTo>
                  <a:pt x="1459915" y="5114945"/>
                </a:lnTo>
                <a:lnTo>
                  <a:pt x="1650024" y="5204131"/>
                </a:lnTo>
                <a:lnTo>
                  <a:pt x="1847892" y="5278650"/>
                </a:lnTo>
                <a:lnTo>
                  <a:pt x="2052830" y="5337812"/>
                </a:lnTo>
                <a:lnTo>
                  <a:pt x="2264148" y="5380925"/>
                </a:lnTo>
                <a:lnTo>
                  <a:pt x="2481153" y="5407300"/>
                </a:lnTo>
                <a:lnTo>
                  <a:pt x="2703156" y="5416245"/>
                </a:lnTo>
                <a:lnTo>
                  <a:pt x="2925235" y="5407300"/>
                </a:lnTo>
                <a:lnTo>
                  <a:pt x="3142449" y="5380925"/>
                </a:lnTo>
                <a:lnTo>
                  <a:pt x="3354093" y="5337812"/>
                </a:lnTo>
                <a:lnTo>
                  <a:pt x="3559462" y="5278650"/>
                </a:lnTo>
                <a:lnTo>
                  <a:pt x="3757850" y="5204131"/>
                </a:lnTo>
                <a:lnTo>
                  <a:pt x="3948551" y="5114945"/>
                </a:lnTo>
                <a:lnTo>
                  <a:pt x="4130861" y="5011783"/>
                </a:lnTo>
                <a:lnTo>
                  <a:pt x="4304073" y="4895335"/>
                </a:lnTo>
                <a:lnTo>
                  <a:pt x="4467482" y="4766292"/>
                </a:lnTo>
                <a:lnTo>
                  <a:pt x="4620383" y="4625344"/>
                </a:lnTo>
                <a:lnTo>
                  <a:pt x="4762071" y="4473183"/>
                </a:lnTo>
                <a:lnTo>
                  <a:pt x="4891839" y="4310499"/>
                </a:lnTo>
                <a:lnTo>
                  <a:pt x="5008982" y="4137983"/>
                </a:lnTo>
                <a:lnTo>
                  <a:pt x="5112795" y="3956325"/>
                </a:lnTo>
                <a:lnTo>
                  <a:pt x="5202572" y="3766215"/>
                </a:lnTo>
                <a:lnTo>
                  <a:pt x="5277609" y="3568346"/>
                </a:lnTo>
                <a:lnTo>
                  <a:pt x="5337198" y="3363406"/>
                </a:lnTo>
                <a:lnTo>
                  <a:pt x="5380636" y="3152087"/>
                </a:lnTo>
                <a:lnTo>
                  <a:pt x="5407215" y="2935080"/>
                </a:lnTo>
                <a:lnTo>
                  <a:pt x="5416232" y="2713075"/>
                </a:lnTo>
                <a:lnTo>
                  <a:pt x="5407215" y="2490998"/>
                </a:lnTo>
                <a:lnTo>
                  <a:pt x="5380636" y="2273786"/>
                </a:lnTo>
                <a:lnTo>
                  <a:pt x="5337198" y="2062142"/>
                </a:lnTo>
                <a:lnTo>
                  <a:pt x="5277609" y="1856774"/>
                </a:lnTo>
                <a:lnTo>
                  <a:pt x="5202572" y="1658387"/>
                </a:lnTo>
                <a:lnTo>
                  <a:pt x="5112795" y="1467686"/>
                </a:lnTo>
                <a:lnTo>
                  <a:pt x="5008982" y="1285376"/>
                </a:lnTo>
                <a:lnTo>
                  <a:pt x="4891839" y="1112164"/>
                </a:lnTo>
                <a:lnTo>
                  <a:pt x="4762071" y="948754"/>
                </a:lnTo>
                <a:lnTo>
                  <a:pt x="4620383" y="795853"/>
                </a:lnTo>
                <a:lnTo>
                  <a:pt x="4467482" y="654165"/>
                </a:lnTo>
                <a:lnTo>
                  <a:pt x="4304073" y="524397"/>
                </a:lnTo>
                <a:lnTo>
                  <a:pt x="4130861" y="407253"/>
                </a:lnTo>
                <a:lnTo>
                  <a:pt x="3948551" y="303439"/>
                </a:lnTo>
                <a:lnTo>
                  <a:pt x="3757850" y="213661"/>
                </a:lnTo>
                <a:lnTo>
                  <a:pt x="3559462" y="138624"/>
                </a:lnTo>
                <a:lnTo>
                  <a:pt x="3354093" y="79034"/>
                </a:lnTo>
                <a:lnTo>
                  <a:pt x="3142449" y="35596"/>
                </a:lnTo>
                <a:lnTo>
                  <a:pt x="2925235" y="9016"/>
                </a:lnTo>
                <a:lnTo>
                  <a:pt x="2703156" y="0"/>
                </a:lnTo>
                <a:close/>
              </a:path>
            </a:pathLst>
          </a:custGeom>
          <a:solidFill>
            <a:srgbClr val="006C7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6400446" y="2229929"/>
            <a:ext cx="3496310" cy="1965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5000" spc="340" dirty="0">
                <a:solidFill>
                  <a:srgbClr val="F3E062"/>
                </a:solidFill>
                <a:latin typeface="Tahoma"/>
                <a:cs typeface="Tahoma"/>
              </a:rPr>
              <a:t>4</a:t>
            </a:r>
            <a:r>
              <a:rPr sz="15000" spc="55" dirty="0">
                <a:solidFill>
                  <a:srgbClr val="F3E062"/>
                </a:solidFill>
                <a:latin typeface="Tahoma"/>
                <a:cs typeface="Tahoma"/>
              </a:rPr>
              <a:t>4</a:t>
            </a:r>
            <a:r>
              <a:rPr sz="15000" spc="-105" dirty="0">
                <a:solidFill>
                  <a:srgbClr val="F3E062"/>
                </a:solidFill>
                <a:latin typeface="Swis721 Cn BT"/>
                <a:cs typeface="Swis721 Cn BT"/>
              </a:rPr>
              <a:t>%</a:t>
            </a:r>
            <a:endParaRPr sz="15000">
              <a:latin typeface="Swis721 Cn BT"/>
              <a:cs typeface="Swis721 Cn B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439656" y="4164029"/>
            <a:ext cx="3685540" cy="1752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/>
            <a:r>
              <a:rPr sz="3000" spc="30" dirty="0">
                <a:solidFill>
                  <a:srgbClr val="FFFFFF"/>
                </a:solidFill>
                <a:latin typeface="Tahoma"/>
                <a:cs typeface="Tahoma"/>
              </a:rPr>
              <a:t>Of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-5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000" dirty="0">
                <a:solidFill>
                  <a:srgbClr val="FFFFFF"/>
                </a:solidFill>
                <a:latin typeface="Tahoma"/>
                <a:cs typeface="Tahoma"/>
              </a:rPr>
              <a:t>espondents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10" dirty="0">
                <a:solidFill>
                  <a:srgbClr val="FFFFFF"/>
                </a:solidFill>
                <a:latin typeface="Tahoma"/>
                <a:cs typeface="Tahoma"/>
              </a:rPr>
              <a:t>said</a:t>
            </a:r>
            <a:r>
              <a:rPr sz="300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dirty="0">
                <a:solidFill>
                  <a:srgbClr val="FFFFFF"/>
                </a:solidFill>
                <a:latin typeface="Tahoma"/>
                <a:cs typeface="Tahoma"/>
              </a:rPr>
              <a:t>the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-20" dirty="0">
                <a:solidFill>
                  <a:srgbClr val="FFFFFF"/>
                </a:solidFill>
                <a:latin typeface="Tahoma"/>
                <a:cs typeface="Tahoma"/>
              </a:rPr>
              <a:t>main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-5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000" spc="-20" dirty="0">
                <a:solidFill>
                  <a:srgbClr val="FFFFFF"/>
                </a:solidFill>
                <a:latin typeface="Tahoma"/>
                <a:cs typeface="Tahoma"/>
              </a:rPr>
              <a:t>eason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dirty="0">
                <a:solidFill>
                  <a:srgbClr val="FFFFFF"/>
                </a:solidFill>
                <a:latin typeface="Tahoma"/>
                <a:cs typeface="Tahoma"/>
              </a:rPr>
              <a:t>th</a:t>
            </a:r>
            <a:r>
              <a:rPr sz="3000" spc="-35" dirty="0">
                <a:solidFill>
                  <a:srgbClr val="FFFFFF"/>
                </a:solidFill>
                <a:latin typeface="Tahoma"/>
                <a:cs typeface="Tahoma"/>
              </a:rPr>
              <a:t>ey</a:t>
            </a:r>
            <a:r>
              <a:rPr sz="3000" spc="-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10" dirty="0">
                <a:solidFill>
                  <a:srgbClr val="FFFFFF"/>
                </a:solidFill>
                <a:latin typeface="Tahoma"/>
                <a:cs typeface="Tahoma"/>
              </a:rPr>
              <a:t>ta</a:t>
            </a:r>
            <a:r>
              <a:rPr sz="3000" spc="-45" dirty="0">
                <a:solidFill>
                  <a:srgbClr val="FFFFFF"/>
                </a:solidFill>
                <a:latin typeface="Tahoma"/>
                <a:cs typeface="Tahoma"/>
              </a:rPr>
              <a:t>k</a:t>
            </a:r>
            <a:r>
              <a:rPr sz="3000" spc="-2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10" dirty="0">
                <a:solidFill>
                  <a:srgbClr val="FFFFFF"/>
                </a:solidFill>
                <a:latin typeface="Tahoma"/>
                <a:cs typeface="Tahoma"/>
              </a:rPr>
              <a:t>selfies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10" dirty="0">
                <a:solidFill>
                  <a:srgbClr val="FFFFFF"/>
                </a:solidFill>
                <a:latin typeface="Tahoma"/>
                <a:cs typeface="Tahoma"/>
              </a:rPr>
              <a:t>is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2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3000" spc="6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-50" dirty="0">
                <a:solidFill>
                  <a:srgbClr val="FFFFFF"/>
                </a:solidFill>
                <a:latin typeface="Tahoma"/>
                <a:cs typeface="Tahoma"/>
              </a:rPr>
              <a:t>sha</a:t>
            </a:r>
            <a:r>
              <a:rPr sz="3000" spc="-65" dirty="0">
                <a:solidFill>
                  <a:srgbClr val="FFFFFF"/>
                </a:solidFill>
                <a:latin typeface="Tahoma"/>
                <a:cs typeface="Tahoma"/>
              </a:rPr>
              <a:t>re</a:t>
            </a:r>
            <a:r>
              <a:rPr sz="3000" spc="-6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-5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25" dirty="0">
                <a:solidFill>
                  <a:srgbClr val="FFFFFF"/>
                </a:solidFill>
                <a:latin typeface="Tahoma"/>
                <a:cs typeface="Tahoma"/>
              </a:rPr>
              <a:t>special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dirty="0">
                <a:solidFill>
                  <a:srgbClr val="FFFFFF"/>
                </a:solidFill>
                <a:latin typeface="Tahoma"/>
                <a:cs typeface="Tahoma"/>
              </a:rPr>
              <a:t>moment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322787" y="741730"/>
            <a:ext cx="4507230" cy="7894320"/>
          </a:xfrm>
          <a:custGeom>
            <a:avLst/>
            <a:gdLst/>
            <a:ahLst/>
            <a:cxnLst/>
            <a:rect l="l" t="t" r="r" b="b"/>
            <a:pathLst>
              <a:path w="4507230" h="7894320">
                <a:moveTo>
                  <a:pt x="3882669" y="54914"/>
                </a:moveTo>
                <a:lnTo>
                  <a:pt x="688835" y="54914"/>
                </a:lnTo>
                <a:lnTo>
                  <a:pt x="638292" y="56975"/>
                </a:lnTo>
                <a:lnTo>
                  <a:pt x="588839" y="63051"/>
                </a:lnTo>
                <a:lnTo>
                  <a:pt x="540638" y="72977"/>
                </a:lnTo>
                <a:lnTo>
                  <a:pt x="493851" y="86593"/>
                </a:lnTo>
                <a:lnTo>
                  <a:pt x="448641" y="103735"/>
                </a:lnTo>
                <a:lnTo>
                  <a:pt x="405171" y="124242"/>
                </a:lnTo>
                <a:lnTo>
                  <a:pt x="363602" y="147950"/>
                </a:lnTo>
                <a:lnTo>
                  <a:pt x="324098" y="174697"/>
                </a:lnTo>
                <a:lnTo>
                  <a:pt x="286820" y="204320"/>
                </a:lnTo>
                <a:lnTo>
                  <a:pt x="251931" y="236658"/>
                </a:lnTo>
                <a:lnTo>
                  <a:pt x="219594" y="271547"/>
                </a:lnTo>
                <a:lnTo>
                  <a:pt x="189971" y="308825"/>
                </a:lnTo>
                <a:lnTo>
                  <a:pt x="163225" y="348330"/>
                </a:lnTo>
                <a:lnTo>
                  <a:pt x="139518" y="389898"/>
                </a:lnTo>
                <a:lnTo>
                  <a:pt x="119012" y="433369"/>
                </a:lnTo>
                <a:lnTo>
                  <a:pt x="101870" y="478578"/>
                </a:lnTo>
                <a:lnTo>
                  <a:pt x="88255" y="525364"/>
                </a:lnTo>
                <a:lnTo>
                  <a:pt x="78328" y="573564"/>
                </a:lnTo>
                <a:lnTo>
                  <a:pt x="72253" y="623016"/>
                </a:lnTo>
                <a:lnTo>
                  <a:pt x="70192" y="673557"/>
                </a:lnTo>
                <a:lnTo>
                  <a:pt x="70192" y="1110208"/>
                </a:lnTo>
                <a:lnTo>
                  <a:pt x="0" y="1110208"/>
                </a:lnTo>
                <a:lnTo>
                  <a:pt x="0" y="1589481"/>
                </a:lnTo>
                <a:lnTo>
                  <a:pt x="70192" y="1589481"/>
                </a:lnTo>
                <a:lnTo>
                  <a:pt x="70192" y="1814410"/>
                </a:lnTo>
                <a:lnTo>
                  <a:pt x="0" y="1814410"/>
                </a:lnTo>
                <a:lnTo>
                  <a:pt x="0" y="2087118"/>
                </a:lnTo>
                <a:lnTo>
                  <a:pt x="70192" y="2087118"/>
                </a:lnTo>
                <a:lnTo>
                  <a:pt x="70192" y="2325738"/>
                </a:lnTo>
                <a:lnTo>
                  <a:pt x="0" y="2325738"/>
                </a:lnTo>
                <a:lnTo>
                  <a:pt x="0" y="2598496"/>
                </a:lnTo>
                <a:lnTo>
                  <a:pt x="70192" y="2598496"/>
                </a:lnTo>
                <a:lnTo>
                  <a:pt x="70192" y="7894269"/>
                </a:lnTo>
                <a:lnTo>
                  <a:pt x="4506912" y="7894269"/>
                </a:lnTo>
                <a:lnTo>
                  <a:pt x="4506912" y="647268"/>
                </a:lnTo>
                <a:lnTo>
                  <a:pt x="4506112" y="647268"/>
                </a:lnTo>
                <a:lnTo>
                  <a:pt x="4501052" y="592066"/>
                </a:lnTo>
                <a:lnTo>
                  <a:pt x="4491216" y="538396"/>
                </a:lnTo>
                <a:lnTo>
                  <a:pt x="4476824" y="486473"/>
                </a:lnTo>
                <a:lnTo>
                  <a:pt x="4458095" y="436509"/>
                </a:lnTo>
                <a:lnTo>
                  <a:pt x="4435247" y="388720"/>
                </a:lnTo>
                <a:lnTo>
                  <a:pt x="4408502" y="343317"/>
                </a:lnTo>
                <a:lnTo>
                  <a:pt x="4378079" y="300517"/>
                </a:lnTo>
                <a:lnTo>
                  <a:pt x="4344196" y="260532"/>
                </a:lnTo>
                <a:lnTo>
                  <a:pt x="4307075" y="223577"/>
                </a:lnTo>
                <a:lnTo>
                  <a:pt x="4266933" y="189865"/>
                </a:lnTo>
                <a:lnTo>
                  <a:pt x="4234391" y="165601"/>
                </a:lnTo>
                <a:lnTo>
                  <a:pt x="4200277" y="143459"/>
                </a:lnTo>
                <a:lnTo>
                  <a:pt x="4164690" y="123540"/>
                </a:lnTo>
                <a:lnTo>
                  <a:pt x="4127729" y="105947"/>
                </a:lnTo>
                <a:lnTo>
                  <a:pt x="4089493" y="90781"/>
                </a:lnTo>
                <a:lnTo>
                  <a:pt x="4050082" y="78143"/>
                </a:lnTo>
                <a:lnTo>
                  <a:pt x="4009595" y="68136"/>
                </a:lnTo>
                <a:lnTo>
                  <a:pt x="3968130" y="60861"/>
                </a:lnTo>
                <a:lnTo>
                  <a:pt x="3925789" y="56420"/>
                </a:lnTo>
                <a:lnTo>
                  <a:pt x="3904320" y="55294"/>
                </a:lnTo>
                <a:lnTo>
                  <a:pt x="3882669" y="54914"/>
                </a:lnTo>
              </a:path>
              <a:path w="4507230" h="7894320">
                <a:moveTo>
                  <a:pt x="3863632" y="0"/>
                </a:moveTo>
                <a:lnTo>
                  <a:pt x="3079534" y="0"/>
                </a:lnTo>
                <a:lnTo>
                  <a:pt x="3079534" y="54914"/>
                </a:lnTo>
                <a:lnTo>
                  <a:pt x="3863632" y="54914"/>
                </a:lnTo>
                <a:lnTo>
                  <a:pt x="3863632" y="0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887981" y="1242263"/>
            <a:ext cx="77470" cy="76200"/>
          </a:xfrm>
          <a:custGeom>
            <a:avLst/>
            <a:gdLst/>
            <a:ahLst/>
            <a:cxnLst/>
            <a:rect l="l" t="t" r="r" b="b"/>
            <a:pathLst>
              <a:path w="77469" h="76200">
                <a:moveTo>
                  <a:pt x="50676" y="0"/>
                </a:moveTo>
                <a:lnTo>
                  <a:pt x="8903" y="13591"/>
                </a:lnTo>
                <a:lnTo>
                  <a:pt x="0" y="37274"/>
                </a:lnTo>
                <a:lnTo>
                  <a:pt x="2608" y="51340"/>
                </a:lnTo>
                <a:lnTo>
                  <a:pt x="9784" y="63138"/>
                </a:lnTo>
                <a:lnTo>
                  <a:pt x="20553" y="71687"/>
                </a:lnTo>
                <a:lnTo>
                  <a:pt x="33938" y="76007"/>
                </a:lnTo>
                <a:lnTo>
                  <a:pt x="49775" y="73894"/>
                </a:lnTo>
                <a:lnTo>
                  <a:pt x="62570" y="67672"/>
                </a:lnTo>
                <a:lnTo>
                  <a:pt x="71836" y="58157"/>
                </a:lnTo>
                <a:lnTo>
                  <a:pt x="77087" y="46164"/>
                </a:lnTo>
                <a:lnTo>
                  <a:pt x="75546" y="29231"/>
                </a:lnTo>
                <a:lnTo>
                  <a:pt x="70150" y="15742"/>
                </a:lnTo>
                <a:lnTo>
                  <a:pt x="61619" y="5923"/>
                </a:lnTo>
                <a:lnTo>
                  <a:pt x="50676" y="0"/>
                </a:lnTo>
                <a:close/>
              </a:path>
            </a:pathLst>
          </a:custGeom>
          <a:solidFill>
            <a:srgbClr val="00B1A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221749" y="1244363"/>
            <a:ext cx="1176020" cy="67310"/>
          </a:xfrm>
          <a:custGeom>
            <a:avLst/>
            <a:gdLst/>
            <a:ahLst/>
            <a:cxnLst/>
            <a:rect l="l" t="t" r="r" b="b"/>
            <a:pathLst>
              <a:path w="1176020" h="67309">
                <a:moveTo>
                  <a:pt x="1144021" y="0"/>
                </a:moveTo>
                <a:lnTo>
                  <a:pt x="26792" y="385"/>
                </a:lnTo>
                <a:lnTo>
                  <a:pt x="0" y="43671"/>
                </a:lnTo>
                <a:lnTo>
                  <a:pt x="6871" y="55643"/>
                </a:lnTo>
                <a:lnTo>
                  <a:pt x="17927" y="63808"/>
                </a:lnTo>
                <a:lnTo>
                  <a:pt x="31831" y="66827"/>
                </a:lnTo>
                <a:lnTo>
                  <a:pt x="1144021" y="66827"/>
                </a:lnTo>
                <a:lnTo>
                  <a:pt x="1174516" y="40562"/>
                </a:lnTo>
                <a:lnTo>
                  <a:pt x="1175833" y="23166"/>
                </a:lnTo>
                <a:lnTo>
                  <a:pt x="1168965" y="11186"/>
                </a:lnTo>
                <a:lnTo>
                  <a:pt x="1157915" y="3019"/>
                </a:lnTo>
                <a:lnTo>
                  <a:pt x="1144021" y="0"/>
                </a:lnTo>
                <a:close/>
              </a:path>
            </a:pathLst>
          </a:custGeom>
          <a:solidFill>
            <a:srgbClr val="B4B6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460147" y="1752304"/>
            <a:ext cx="4306570" cy="6884034"/>
          </a:xfrm>
          <a:custGeom>
            <a:avLst/>
            <a:gdLst/>
            <a:ahLst/>
            <a:cxnLst/>
            <a:rect l="l" t="t" r="r" b="b"/>
            <a:pathLst>
              <a:path w="4306570" h="6884034">
                <a:moveTo>
                  <a:pt x="80380" y="0"/>
                </a:moveTo>
                <a:lnTo>
                  <a:pt x="39056" y="11059"/>
                </a:lnTo>
                <a:lnTo>
                  <a:pt x="10056" y="40011"/>
                </a:lnTo>
                <a:lnTo>
                  <a:pt x="0" y="6883695"/>
                </a:lnTo>
                <a:lnTo>
                  <a:pt x="4306254" y="6883695"/>
                </a:lnTo>
                <a:lnTo>
                  <a:pt x="4306203" y="77304"/>
                </a:lnTo>
                <a:lnTo>
                  <a:pt x="4294621" y="37487"/>
                </a:lnTo>
                <a:lnTo>
                  <a:pt x="4264499" y="9602"/>
                </a:lnTo>
                <a:lnTo>
                  <a:pt x="80380" y="0"/>
                </a:lnTo>
                <a:close/>
              </a:path>
            </a:pathLst>
          </a:custGeom>
          <a:solidFill>
            <a:srgbClr val="42A9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526249" y="1752022"/>
            <a:ext cx="4240530" cy="540385"/>
          </a:xfrm>
          <a:custGeom>
            <a:avLst/>
            <a:gdLst/>
            <a:ahLst/>
            <a:cxnLst/>
            <a:rect l="l" t="t" r="r" b="b"/>
            <a:pathLst>
              <a:path w="4240530" h="540385">
                <a:moveTo>
                  <a:pt x="4239488" y="68186"/>
                </a:moveTo>
                <a:lnTo>
                  <a:pt x="4239882" y="71272"/>
                </a:lnTo>
                <a:lnTo>
                  <a:pt x="4240098" y="74409"/>
                </a:lnTo>
                <a:lnTo>
                  <a:pt x="4240149" y="539864"/>
                </a:lnTo>
                <a:lnTo>
                  <a:pt x="4240377" y="539864"/>
                </a:lnTo>
                <a:lnTo>
                  <a:pt x="4240377" y="76098"/>
                </a:lnTo>
                <a:lnTo>
                  <a:pt x="4240072" y="72097"/>
                </a:lnTo>
                <a:lnTo>
                  <a:pt x="4239488" y="68186"/>
                </a:lnTo>
                <a:close/>
              </a:path>
              <a:path w="4240530" h="540385">
                <a:moveTo>
                  <a:pt x="4163345" y="279"/>
                </a:moveTo>
                <a:lnTo>
                  <a:pt x="4159681" y="279"/>
                </a:lnTo>
                <a:lnTo>
                  <a:pt x="4173103" y="1361"/>
                </a:lnTo>
                <a:lnTo>
                  <a:pt x="4185817" y="4488"/>
                </a:lnTo>
                <a:lnTo>
                  <a:pt x="4197638" y="9485"/>
                </a:lnTo>
                <a:lnTo>
                  <a:pt x="4208383" y="16173"/>
                </a:lnTo>
                <a:lnTo>
                  <a:pt x="4199865" y="10038"/>
                </a:lnTo>
                <a:lnTo>
                  <a:pt x="4188520" y="4881"/>
                </a:lnTo>
                <a:lnTo>
                  <a:pt x="4175067" y="1325"/>
                </a:lnTo>
                <a:lnTo>
                  <a:pt x="4163345" y="279"/>
                </a:lnTo>
                <a:close/>
              </a:path>
              <a:path w="4240530" h="540385">
                <a:moveTo>
                  <a:pt x="4160215" y="0"/>
                </a:moveTo>
                <a:lnTo>
                  <a:pt x="10261" y="0"/>
                </a:lnTo>
                <a:lnTo>
                  <a:pt x="5054" y="508"/>
                </a:lnTo>
                <a:lnTo>
                  <a:pt x="0" y="1511"/>
                </a:lnTo>
                <a:lnTo>
                  <a:pt x="4648" y="711"/>
                </a:lnTo>
                <a:lnTo>
                  <a:pt x="9410" y="279"/>
                </a:lnTo>
                <a:lnTo>
                  <a:pt x="4163345" y="279"/>
                </a:lnTo>
                <a:lnTo>
                  <a:pt x="4160215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461658" y="1752305"/>
            <a:ext cx="4305300" cy="539750"/>
          </a:xfrm>
          <a:custGeom>
            <a:avLst/>
            <a:gdLst/>
            <a:ahLst/>
            <a:cxnLst/>
            <a:rect l="l" t="t" r="r" b="b"/>
            <a:pathLst>
              <a:path w="4305300" h="539750">
                <a:moveTo>
                  <a:pt x="4224274" y="0"/>
                </a:moveTo>
                <a:lnTo>
                  <a:pt x="74002" y="0"/>
                </a:lnTo>
                <a:lnTo>
                  <a:pt x="69240" y="419"/>
                </a:lnTo>
                <a:lnTo>
                  <a:pt x="28028" y="18991"/>
                </a:lnTo>
                <a:lnTo>
                  <a:pt x="4964" y="52052"/>
                </a:lnTo>
                <a:lnTo>
                  <a:pt x="0" y="539572"/>
                </a:lnTo>
                <a:lnTo>
                  <a:pt x="4304741" y="539572"/>
                </a:lnTo>
                <a:lnTo>
                  <a:pt x="4304690" y="74117"/>
                </a:lnTo>
                <a:lnTo>
                  <a:pt x="4289233" y="32170"/>
                </a:lnTo>
                <a:lnTo>
                  <a:pt x="4258501" y="7660"/>
                </a:lnTo>
                <a:lnTo>
                  <a:pt x="4224274" y="0"/>
                </a:lnTo>
                <a:close/>
              </a:path>
            </a:pathLst>
          </a:custGeom>
          <a:solidFill>
            <a:srgbClr val="35878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914999" y="2488107"/>
            <a:ext cx="2118597" cy="6147892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5264610" y="4253919"/>
            <a:ext cx="635" cy="0"/>
          </a:xfrm>
          <a:custGeom>
            <a:avLst/>
            <a:gdLst/>
            <a:ahLst/>
            <a:cxnLst/>
            <a:rect l="l" t="t" r="r" b="b"/>
            <a:pathLst>
              <a:path w="635">
                <a:moveTo>
                  <a:pt x="0" y="0"/>
                </a:moveTo>
                <a:lnTo>
                  <a:pt x="76" y="0"/>
                </a:lnTo>
              </a:path>
            </a:pathLst>
          </a:custGeom>
          <a:ln w="3175">
            <a:solidFill>
              <a:srgbClr val="BB7B4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633406" y="5622251"/>
            <a:ext cx="91760" cy="7614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890148" y="5662117"/>
            <a:ext cx="43879" cy="834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894721" y="5299265"/>
            <a:ext cx="91287" cy="38070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4195267" y="5424182"/>
            <a:ext cx="59016" cy="8717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4718265" y="5335079"/>
            <a:ext cx="82931" cy="22143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4989410" y="5231600"/>
            <a:ext cx="77877" cy="29959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4997954" y="5840361"/>
            <a:ext cx="85841" cy="54333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3754691" y="5717489"/>
            <a:ext cx="90766" cy="23449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754253" y="5212524"/>
            <a:ext cx="95878" cy="53101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4043514" y="5377573"/>
            <a:ext cx="77406" cy="15138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4594288" y="5393639"/>
            <a:ext cx="70548" cy="13483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4853542" y="5219014"/>
            <a:ext cx="83518" cy="335216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4849114" y="5792266"/>
            <a:ext cx="98826" cy="59142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3497795" y="4762169"/>
            <a:ext cx="77292" cy="124358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3613035" y="5105501"/>
            <a:ext cx="101257" cy="95959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3601897" y="6264452"/>
            <a:ext cx="44094" cy="11924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3495762" y="4856340"/>
            <a:ext cx="160935" cy="143510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3574046" y="4886528"/>
            <a:ext cx="117195" cy="786396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3822814" y="5682132"/>
            <a:ext cx="69278" cy="171805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3826992" y="5262600"/>
            <a:ext cx="101434" cy="44811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3867936" y="5272506"/>
            <a:ext cx="72799" cy="400354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3811866" y="5710720"/>
            <a:ext cx="34683" cy="146303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3789670" y="5214963"/>
            <a:ext cx="93477" cy="502526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4131881" y="5409069"/>
            <a:ext cx="80556" cy="109689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4073397" y="5389689"/>
            <a:ext cx="81546" cy="133464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4664633" y="5363845"/>
            <a:ext cx="78917" cy="183946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4688573" y="5348541"/>
            <a:ext cx="67343" cy="203708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4618088" y="5374957"/>
            <a:ext cx="80306" cy="157213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4726584" y="5740069"/>
            <a:ext cx="85486" cy="643623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4931820" y="5105463"/>
            <a:ext cx="83346" cy="437908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4954855" y="5050663"/>
            <a:ext cx="89362" cy="483349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4876578" y="5102948"/>
            <a:ext cx="115594" cy="445655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4913782" y="5815507"/>
            <a:ext cx="91751" cy="568185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3686957" y="5714365"/>
            <a:ext cx="95803" cy="589864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3676078" y="5167058"/>
            <a:ext cx="116484" cy="702373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3653800" y="5074830"/>
            <a:ext cx="107647" cy="639533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3732080" y="5170474"/>
            <a:ext cx="72786" cy="502411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3681348" y="5061788"/>
            <a:ext cx="9893" cy="43713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3981246" y="5347080"/>
            <a:ext cx="82664" cy="205257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3896347" y="5912726"/>
            <a:ext cx="115806" cy="470966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3934802" y="5319242"/>
            <a:ext cx="84216" cy="231952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3925544" y="5313133"/>
            <a:ext cx="91579" cy="280962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4008780" y="5361482"/>
            <a:ext cx="67879" cy="168808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4277486" y="5426392"/>
            <a:ext cx="249491" cy="85102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4224654" y="5429262"/>
            <a:ext cx="123278" cy="76695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4542332" y="5410162"/>
            <a:ext cx="64287" cy="111544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4495025" y="5401779"/>
            <a:ext cx="125056" cy="121653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4795945" y="5281498"/>
            <a:ext cx="83521" cy="275602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4741900" y="5297271"/>
            <a:ext cx="92299" cy="259829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4818988" y="5226037"/>
            <a:ext cx="72786" cy="329056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4764023" y="5752719"/>
            <a:ext cx="105636" cy="630974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5067690" y="4615611"/>
            <a:ext cx="148875" cy="894549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5054352" y="5853671"/>
            <a:ext cx="89368" cy="530021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5006925" y="4940325"/>
            <a:ext cx="121266" cy="580796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3730133" y="6885223"/>
            <a:ext cx="162560" cy="182880"/>
          </a:xfrm>
          <a:custGeom>
            <a:avLst/>
            <a:gdLst/>
            <a:ahLst/>
            <a:cxnLst/>
            <a:rect l="l" t="t" r="r" b="b"/>
            <a:pathLst>
              <a:path w="162560" h="182879">
                <a:moveTo>
                  <a:pt x="92593" y="108877"/>
                </a:moveTo>
                <a:lnTo>
                  <a:pt x="69176" y="108877"/>
                </a:lnTo>
                <a:lnTo>
                  <a:pt x="68975" y="114465"/>
                </a:lnTo>
                <a:lnTo>
                  <a:pt x="69532" y="177507"/>
                </a:lnTo>
                <a:lnTo>
                  <a:pt x="74866" y="182765"/>
                </a:lnTo>
                <a:lnTo>
                  <a:pt x="87934" y="182664"/>
                </a:lnTo>
                <a:lnTo>
                  <a:pt x="93192" y="177330"/>
                </a:lnTo>
                <a:lnTo>
                  <a:pt x="92593" y="108877"/>
                </a:lnTo>
                <a:close/>
              </a:path>
              <a:path w="162560" h="182879">
                <a:moveTo>
                  <a:pt x="92187" y="99631"/>
                </a:moveTo>
                <a:lnTo>
                  <a:pt x="22885" y="99631"/>
                </a:lnTo>
                <a:lnTo>
                  <a:pt x="34582" y="99720"/>
                </a:lnTo>
                <a:lnTo>
                  <a:pt x="34349" y="103466"/>
                </a:lnTo>
                <a:lnTo>
                  <a:pt x="34334" y="114465"/>
                </a:lnTo>
                <a:lnTo>
                  <a:pt x="34848" y="173075"/>
                </a:lnTo>
                <a:lnTo>
                  <a:pt x="40170" y="178320"/>
                </a:lnTo>
                <a:lnTo>
                  <a:pt x="53251" y="178219"/>
                </a:lnTo>
                <a:lnTo>
                  <a:pt x="58508" y="172897"/>
                </a:lnTo>
                <a:lnTo>
                  <a:pt x="57988" y="114465"/>
                </a:lnTo>
                <a:lnTo>
                  <a:pt x="57200" y="108953"/>
                </a:lnTo>
                <a:lnTo>
                  <a:pt x="92593" y="108877"/>
                </a:lnTo>
                <a:lnTo>
                  <a:pt x="92466" y="103466"/>
                </a:lnTo>
                <a:lnTo>
                  <a:pt x="92187" y="99631"/>
                </a:lnTo>
                <a:close/>
              </a:path>
              <a:path w="162560" h="182879">
                <a:moveTo>
                  <a:pt x="127168" y="99060"/>
                </a:moveTo>
                <a:lnTo>
                  <a:pt x="103974" y="99060"/>
                </a:lnTo>
                <a:lnTo>
                  <a:pt x="103678" y="103466"/>
                </a:lnTo>
                <a:lnTo>
                  <a:pt x="104025" y="156032"/>
                </a:lnTo>
                <a:lnTo>
                  <a:pt x="112522" y="164668"/>
                </a:lnTo>
                <a:lnTo>
                  <a:pt x="122466" y="164592"/>
                </a:lnTo>
                <a:lnTo>
                  <a:pt x="127723" y="159245"/>
                </a:lnTo>
                <a:lnTo>
                  <a:pt x="127168" y="99060"/>
                </a:lnTo>
                <a:close/>
              </a:path>
              <a:path w="162560" h="182879">
                <a:moveTo>
                  <a:pt x="50914" y="0"/>
                </a:moveTo>
                <a:lnTo>
                  <a:pt x="13351" y="16572"/>
                </a:lnTo>
                <a:lnTo>
                  <a:pt x="63" y="95834"/>
                </a:lnTo>
                <a:lnTo>
                  <a:pt x="0" y="145427"/>
                </a:lnTo>
                <a:lnTo>
                  <a:pt x="5334" y="150672"/>
                </a:lnTo>
                <a:lnTo>
                  <a:pt x="23398" y="114465"/>
                </a:lnTo>
                <a:lnTo>
                  <a:pt x="22885" y="99631"/>
                </a:lnTo>
                <a:lnTo>
                  <a:pt x="92187" y="99631"/>
                </a:lnTo>
                <a:lnTo>
                  <a:pt x="92151" y="99136"/>
                </a:lnTo>
                <a:lnTo>
                  <a:pt x="127168" y="99060"/>
                </a:lnTo>
                <a:lnTo>
                  <a:pt x="126782" y="57286"/>
                </a:lnTo>
                <a:lnTo>
                  <a:pt x="133743" y="55257"/>
                </a:lnTo>
                <a:lnTo>
                  <a:pt x="159141" y="55257"/>
                </a:lnTo>
                <a:lnTo>
                  <a:pt x="156897" y="47932"/>
                </a:lnTo>
                <a:lnTo>
                  <a:pt x="132235" y="16514"/>
                </a:lnTo>
                <a:lnTo>
                  <a:pt x="93738" y="775"/>
                </a:lnTo>
                <a:lnTo>
                  <a:pt x="50914" y="0"/>
                </a:lnTo>
                <a:close/>
              </a:path>
              <a:path w="162560" h="182879">
                <a:moveTo>
                  <a:pt x="159141" y="55257"/>
                </a:moveTo>
                <a:lnTo>
                  <a:pt x="133743" y="55257"/>
                </a:lnTo>
                <a:lnTo>
                  <a:pt x="138277" y="62217"/>
                </a:lnTo>
                <a:lnTo>
                  <a:pt x="138531" y="98298"/>
                </a:lnTo>
                <a:lnTo>
                  <a:pt x="143865" y="103568"/>
                </a:lnTo>
                <a:lnTo>
                  <a:pt x="156933" y="103466"/>
                </a:lnTo>
                <a:lnTo>
                  <a:pt x="162191" y="98132"/>
                </a:lnTo>
                <a:lnTo>
                  <a:pt x="162013" y="73025"/>
                </a:lnTo>
                <a:lnTo>
                  <a:pt x="160628" y="60114"/>
                </a:lnTo>
                <a:lnTo>
                  <a:pt x="159141" y="55257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3947864" y="6829083"/>
            <a:ext cx="830580" cy="1807210"/>
          </a:xfrm>
          <a:custGeom>
            <a:avLst/>
            <a:gdLst/>
            <a:ahLst/>
            <a:cxnLst/>
            <a:rect l="l" t="t" r="r" b="b"/>
            <a:pathLst>
              <a:path w="830579" h="1807209">
                <a:moveTo>
                  <a:pt x="826582" y="0"/>
                </a:moveTo>
                <a:lnTo>
                  <a:pt x="2378" y="0"/>
                </a:lnTo>
                <a:lnTo>
                  <a:pt x="0" y="101471"/>
                </a:lnTo>
                <a:lnTo>
                  <a:pt x="1123" y="205978"/>
                </a:lnTo>
                <a:lnTo>
                  <a:pt x="5430" y="312930"/>
                </a:lnTo>
                <a:lnTo>
                  <a:pt x="12604" y="421734"/>
                </a:lnTo>
                <a:lnTo>
                  <a:pt x="22325" y="531798"/>
                </a:lnTo>
                <a:lnTo>
                  <a:pt x="34278" y="642528"/>
                </a:lnTo>
                <a:lnTo>
                  <a:pt x="48143" y="753333"/>
                </a:lnTo>
                <a:lnTo>
                  <a:pt x="63603" y="863620"/>
                </a:lnTo>
                <a:lnTo>
                  <a:pt x="80340" y="972798"/>
                </a:lnTo>
                <a:lnTo>
                  <a:pt x="98037" y="1080273"/>
                </a:lnTo>
                <a:lnTo>
                  <a:pt x="116376" y="1185453"/>
                </a:lnTo>
                <a:lnTo>
                  <a:pt x="135039" y="1287745"/>
                </a:lnTo>
                <a:lnTo>
                  <a:pt x="153708" y="1386558"/>
                </a:lnTo>
                <a:lnTo>
                  <a:pt x="172065" y="1481300"/>
                </a:lnTo>
                <a:lnTo>
                  <a:pt x="189794" y="1571376"/>
                </a:lnTo>
                <a:lnTo>
                  <a:pt x="206575" y="1656196"/>
                </a:lnTo>
                <a:lnTo>
                  <a:pt x="222092" y="1735167"/>
                </a:lnTo>
                <a:lnTo>
                  <a:pt x="235876" y="1806916"/>
                </a:lnTo>
                <a:lnTo>
                  <a:pt x="370831" y="1806916"/>
                </a:lnTo>
                <a:lnTo>
                  <a:pt x="400104" y="457669"/>
                </a:lnTo>
                <a:lnTo>
                  <a:pt x="399655" y="430517"/>
                </a:lnTo>
                <a:lnTo>
                  <a:pt x="400649" y="413375"/>
                </a:lnTo>
                <a:lnTo>
                  <a:pt x="404234" y="403862"/>
                </a:lnTo>
                <a:lnTo>
                  <a:pt x="411557" y="399593"/>
                </a:lnTo>
                <a:lnTo>
                  <a:pt x="423764" y="398187"/>
                </a:lnTo>
                <a:lnTo>
                  <a:pt x="822903" y="398187"/>
                </a:lnTo>
                <a:lnTo>
                  <a:pt x="827230" y="312650"/>
                </a:lnTo>
                <a:lnTo>
                  <a:pt x="830059" y="205978"/>
                </a:lnTo>
                <a:lnTo>
                  <a:pt x="829944" y="101376"/>
                </a:lnTo>
                <a:lnTo>
                  <a:pt x="826582" y="0"/>
                </a:lnTo>
              </a:path>
              <a:path w="830579" h="1807209">
                <a:moveTo>
                  <a:pt x="822903" y="398187"/>
                </a:moveTo>
                <a:lnTo>
                  <a:pt x="423764" y="398187"/>
                </a:lnTo>
                <a:lnTo>
                  <a:pt x="436114" y="400482"/>
                </a:lnTo>
                <a:lnTo>
                  <a:pt x="444397" y="407745"/>
                </a:lnTo>
                <a:lnTo>
                  <a:pt x="449479" y="419136"/>
                </a:lnTo>
                <a:lnTo>
                  <a:pt x="452225" y="433812"/>
                </a:lnTo>
                <a:lnTo>
                  <a:pt x="453499" y="450933"/>
                </a:lnTo>
                <a:lnTo>
                  <a:pt x="492425" y="1806916"/>
                </a:lnTo>
                <a:lnTo>
                  <a:pt x="625978" y="1806916"/>
                </a:lnTo>
                <a:lnTo>
                  <a:pt x="638515" y="1734713"/>
                </a:lnTo>
                <a:lnTo>
                  <a:pt x="652493" y="1655643"/>
                </a:lnTo>
                <a:lnTo>
                  <a:pt x="667544" y="1570746"/>
                </a:lnTo>
                <a:lnTo>
                  <a:pt x="683383" y="1480614"/>
                </a:lnTo>
                <a:lnTo>
                  <a:pt x="699720" y="1385838"/>
                </a:lnTo>
                <a:lnTo>
                  <a:pt x="716269" y="1287008"/>
                </a:lnTo>
                <a:lnTo>
                  <a:pt x="732741" y="1184717"/>
                </a:lnTo>
                <a:lnTo>
                  <a:pt x="748849" y="1079553"/>
                </a:lnTo>
                <a:lnTo>
                  <a:pt x="764304" y="972110"/>
                </a:lnTo>
                <a:lnTo>
                  <a:pt x="778820" y="862977"/>
                </a:lnTo>
                <a:lnTo>
                  <a:pt x="792108" y="752745"/>
                </a:lnTo>
                <a:lnTo>
                  <a:pt x="803881" y="642005"/>
                </a:lnTo>
                <a:lnTo>
                  <a:pt x="813851" y="531349"/>
                </a:lnTo>
                <a:lnTo>
                  <a:pt x="821730" y="421367"/>
                </a:lnTo>
                <a:lnTo>
                  <a:pt x="822903" y="398187"/>
                </a:lnTo>
              </a:path>
            </a:pathLst>
          </a:custGeom>
          <a:solidFill>
            <a:srgbClr val="5C7C9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3552274" y="3457798"/>
            <a:ext cx="1654810" cy="1077595"/>
          </a:xfrm>
          <a:custGeom>
            <a:avLst/>
            <a:gdLst/>
            <a:ahLst/>
            <a:cxnLst/>
            <a:rect l="l" t="t" r="r" b="b"/>
            <a:pathLst>
              <a:path w="1654810" h="1077595">
                <a:moveTo>
                  <a:pt x="789075" y="0"/>
                </a:moveTo>
                <a:lnTo>
                  <a:pt x="654053" y="7809"/>
                </a:lnTo>
                <a:lnTo>
                  <a:pt x="535081" y="30159"/>
                </a:lnTo>
                <a:lnTo>
                  <a:pt x="431172" y="65435"/>
                </a:lnTo>
                <a:lnTo>
                  <a:pt x="341339" y="112021"/>
                </a:lnTo>
                <a:lnTo>
                  <a:pt x="264596" y="168300"/>
                </a:lnTo>
                <a:lnTo>
                  <a:pt x="199956" y="232659"/>
                </a:lnTo>
                <a:lnTo>
                  <a:pt x="146432" y="303479"/>
                </a:lnTo>
                <a:lnTo>
                  <a:pt x="103037" y="379148"/>
                </a:lnTo>
                <a:lnTo>
                  <a:pt x="68785" y="458047"/>
                </a:lnTo>
                <a:lnTo>
                  <a:pt x="42688" y="538562"/>
                </a:lnTo>
                <a:lnTo>
                  <a:pt x="23760" y="619077"/>
                </a:lnTo>
                <a:lnTo>
                  <a:pt x="11014" y="697977"/>
                </a:lnTo>
                <a:lnTo>
                  <a:pt x="3463" y="773645"/>
                </a:lnTo>
                <a:lnTo>
                  <a:pt x="120" y="844466"/>
                </a:lnTo>
                <a:lnTo>
                  <a:pt x="0" y="908824"/>
                </a:lnTo>
                <a:lnTo>
                  <a:pt x="2113" y="965104"/>
                </a:lnTo>
                <a:lnTo>
                  <a:pt x="5475" y="1011689"/>
                </a:lnTo>
                <a:lnTo>
                  <a:pt x="9098" y="1046965"/>
                </a:lnTo>
                <a:lnTo>
                  <a:pt x="11996" y="1069315"/>
                </a:lnTo>
                <a:lnTo>
                  <a:pt x="13181" y="1077125"/>
                </a:lnTo>
                <a:lnTo>
                  <a:pt x="100748" y="1077125"/>
                </a:lnTo>
                <a:lnTo>
                  <a:pt x="104875" y="1006805"/>
                </a:lnTo>
                <a:lnTo>
                  <a:pt x="1569230" y="1006805"/>
                </a:lnTo>
                <a:lnTo>
                  <a:pt x="1583696" y="923500"/>
                </a:lnTo>
                <a:lnTo>
                  <a:pt x="1606979" y="785224"/>
                </a:lnTo>
                <a:lnTo>
                  <a:pt x="1626292" y="661489"/>
                </a:lnTo>
                <a:lnTo>
                  <a:pt x="1641059" y="551488"/>
                </a:lnTo>
                <a:lnTo>
                  <a:pt x="1650704" y="454412"/>
                </a:lnTo>
                <a:lnTo>
                  <a:pt x="1654651" y="369453"/>
                </a:lnTo>
                <a:lnTo>
                  <a:pt x="1652324" y="295805"/>
                </a:lnTo>
                <a:lnTo>
                  <a:pt x="1643146" y="232659"/>
                </a:lnTo>
                <a:lnTo>
                  <a:pt x="1626543" y="179206"/>
                </a:lnTo>
                <a:lnTo>
                  <a:pt x="1601938" y="134640"/>
                </a:lnTo>
                <a:lnTo>
                  <a:pt x="1568756" y="98153"/>
                </a:lnTo>
                <a:lnTo>
                  <a:pt x="1526419" y="68936"/>
                </a:lnTo>
                <a:lnTo>
                  <a:pt x="1474353" y="46181"/>
                </a:lnTo>
                <a:lnTo>
                  <a:pt x="1411981" y="29082"/>
                </a:lnTo>
                <a:lnTo>
                  <a:pt x="1338727" y="16830"/>
                </a:lnTo>
                <a:lnTo>
                  <a:pt x="1254016" y="8617"/>
                </a:lnTo>
                <a:lnTo>
                  <a:pt x="1157271" y="3635"/>
                </a:lnTo>
                <a:lnTo>
                  <a:pt x="1047916" y="1077"/>
                </a:lnTo>
                <a:lnTo>
                  <a:pt x="789075" y="0"/>
                </a:lnTo>
                <a:close/>
              </a:path>
              <a:path w="1654810" h="1077595">
                <a:moveTo>
                  <a:pt x="1569230" y="1006805"/>
                </a:moveTo>
                <a:lnTo>
                  <a:pt x="104875" y="1006805"/>
                </a:lnTo>
                <a:lnTo>
                  <a:pt x="123493" y="1077125"/>
                </a:lnTo>
                <a:lnTo>
                  <a:pt x="1557019" y="1077125"/>
                </a:lnTo>
                <a:lnTo>
                  <a:pt x="1569230" y="1006805"/>
                </a:lnTo>
                <a:close/>
              </a:path>
            </a:pathLst>
          </a:custGeom>
          <a:solidFill>
            <a:srgbClr val="3B24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3393892" y="4605662"/>
            <a:ext cx="179705" cy="170815"/>
          </a:xfrm>
          <a:custGeom>
            <a:avLst/>
            <a:gdLst/>
            <a:ahLst/>
            <a:cxnLst/>
            <a:rect l="l" t="t" r="r" b="b"/>
            <a:pathLst>
              <a:path w="179704" h="170814">
                <a:moveTo>
                  <a:pt x="92627" y="0"/>
                </a:moveTo>
                <a:lnTo>
                  <a:pt x="49298" y="9655"/>
                </a:lnTo>
                <a:lnTo>
                  <a:pt x="17224" y="35450"/>
                </a:lnTo>
                <a:lnTo>
                  <a:pt x="1055" y="72526"/>
                </a:lnTo>
                <a:lnTo>
                  <a:pt x="0" y="85688"/>
                </a:lnTo>
                <a:lnTo>
                  <a:pt x="1228" y="99892"/>
                </a:lnTo>
                <a:lnTo>
                  <a:pt x="18075" y="137252"/>
                </a:lnTo>
                <a:lnTo>
                  <a:pt x="50521" y="162778"/>
                </a:lnTo>
                <a:lnTo>
                  <a:pt x="78186" y="170709"/>
                </a:lnTo>
                <a:lnTo>
                  <a:pt x="95134" y="169881"/>
                </a:lnTo>
                <a:lnTo>
                  <a:pt x="138091" y="156216"/>
                </a:lnTo>
                <a:lnTo>
                  <a:pt x="167147" y="129045"/>
                </a:lnTo>
                <a:lnTo>
                  <a:pt x="179646" y="92572"/>
                </a:lnTo>
                <a:lnTo>
                  <a:pt x="178586" y="77073"/>
                </a:lnTo>
                <a:lnTo>
                  <a:pt x="163093" y="37362"/>
                </a:lnTo>
                <a:lnTo>
                  <a:pt x="132846" y="10518"/>
                </a:lnTo>
                <a:lnTo>
                  <a:pt x="92627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3490181" y="3960831"/>
            <a:ext cx="1716405" cy="1478280"/>
          </a:xfrm>
          <a:custGeom>
            <a:avLst/>
            <a:gdLst/>
            <a:ahLst/>
            <a:cxnLst/>
            <a:rect l="l" t="t" r="r" b="b"/>
            <a:pathLst>
              <a:path w="1716404" h="1478279">
                <a:moveTo>
                  <a:pt x="258610" y="0"/>
                </a:moveTo>
                <a:lnTo>
                  <a:pt x="263331" y="61803"/>
                </a:lnTo>
                <a:lnTo>
                  <a:pt x="267359" y="117594"/>
                </a:lnTo>
                <a:lnTo>
                  <a:pt x="270498" y="167854"/>
                </a:lnTo>
                <a:lnTo>
                  <a:pt x="272555" y="213068"/>
                </a:lnTo>
                <a:lnTo>
                  <a:pt x="273335" y="253719"/>
                </a:lnTo>
                <a:lnTo>
                  <a:pt x="272646" y="290291"/>
                </a:lnTo>
                <a:lnTo>
                  <a:pt x="266080" y="353131"/>
                </a:lnTo>
                <a:lnTo>
                  <a:pt x="251306" y="405458"/>
                </a:lnTo>
                <a:lnTo>
                  <a:pt x="226771" y="451140"/>
                </a:lnTo>
                <a:lnTo>
                  <a:pt x="190925" y="494045"/>
                </a:lnTo>
                <a:lnTo>
                  <a:pt x="142215" y="538043"/>
                </a:lnTo>
                <a:lnTo>
                  <a:pt x="79091" y="587002"/>
                </a:lnTo>
                <a:lnTo>
                  <a:pt x="0" y="644791"/>
                </a:lnTo>
                <a:lnTo>
                  <a:pt x="3597" y="661284"/>
                </a:lnTo>
                <a:lnTo>
                  <a:pt x="18756" y="720128"/>
                </a:lnTo>
                <a:lnTo>
                  <a:pt x="30823" y="760371"/>
                </a:lnTo>
                <a:lnTo>
                  <a:pt x="46219" y="806423"/>
                </a:lnTo>
                <a:lnTo>
                  <a:pt x="65196" y="857231"/>
                </a:lnTo>
                <a:lnTo>
                  <a:pt x="88007" y="911740"/>
                </a:lnTo>
                <a:lnTo>
                  <a:pt x="114904" y="968898"/>
                </a:lnTo>
                <a:lnTo>
                  <a:pt x="146141" y="1027650"/>
                </a:lnTo>
                <a:lnTo>
                  <a:pt x="181970" y="1086942"/>
                </a:lnTo>
                <a:lnTo>
                  <a:pt x="222643" y="1145721"/>
                </a:lnTo>
                <a:lnTo>
                  <a:pt x="268414" y="1202933"/>
                </a:lnTo>
                <a:lnTo>
                  <a:pt x="319535" y="1257524"/>
                </a:lnTo>
                <a:lnTo>
                  <a:pt x="376259" y="1308441"/>
                </a:lnTo>
                <a:lnTo>
                  <a:pt x="438838" y="1354630"/>
                </a:lnTo>
                <a:lnTo>
                  <a:pt x="507526" y="1395037"/>
                </a:lnTo>
                <a:lnTo>
                  <a:pt x="582574" y="1428608"/>
                </a:lnTo>
                <a:lnTo>
                  <a:pt x="664236" y="1454290"/>
                </a:lnTo>
                <a:lnTo>
                  <a:pt x="752763" y="1471029"/>
                </a:lnTo>
                <a:lnTo>
                  <a:pt x="848410" y="1477772"/>
                </a:lnTo>
                <a:lnTo>
                  <a:pt x="852639" y="1477949"/>
                </a:lnTo>
                <a:lnTo>
                  <a:pt x="873404" y="1477772"/>
                </a:lnTo>
                <a:lnTo>
                  <a:pt x="962371" y="1471864"/>
                </a:lnTo>
                <a:lnTo>
                  <a:pt x="1045197" y="1457289"/>
                </a:lnTo>
                <a:lnTo>
                  <a:pt x="1122083" y="1434888"/>
                </a:lnTo>
                <a:lnTo>
                  <a:pt x="1193231" y="1405501"/>
                </a:lnTo>
                <a:lnTo>
                  <a:pt x="1258843" y="1369970"/>
                </a:lnTo>
                <a:lnTo>
                  <a:pt x="1319121" y="1329136"/>
                </a:lnTo>
                <a:lnTo>
                  <a:pt x="1374265" y="1283840"/>
                </a:lnTo>
                <a:lnTo>
                  <a:pt x="1424478" y="1234923"/>
                </a:lnTo>
                <a:lnTo>
                  <a:pt x="1469961" y="1183225"/>
                </a:lnTo>
                <a:lnTo>
                  <a:pt x="1510917" y="1129588"/>
                </a:lnTo>
                <a:lnTo>
                  <a:pt x="1547546" y="1074854"/>
                </a:lnTo>
                <a:lnTo>
                  <a:pt x="1580050" y="1019862"/>
                </a:lnTo>
                <a:lnTo>
                  <a:pt x="1608632" y="965454"/>
                </a:lnTo>
                <a:lnTo>
                  <a:pt x="1633492" y="912472"/>
                </a:lnTo>
                <a:lnTo>
                  <a:pt x="1654832" y="861755"/>
                </a:lnTo>
                <a:lnTo>
                  <a:pt x="1672854" y="814146"/>
                </a:lnTo>
                <a:lnTo>
                  <a:pt x="1687760" y="770485"/>
                </a:lnTo>
                <a:lnTo>
                  <a:pt x="1699751" y="731613"/>
                </a:lnTo>
                <a:lnTo>
                  <a:pt x="1715795" y="671601"/>
                </a:lnTo>
                <a:lnTo>
                  <a:pt x="1536425" y="634047"/>
                </a:lnTo>
                <a:lnTo>
                  <a:pt x="1371985" y="594126"/>
                </a:lnTo>
                <a:lnTo>
                  <a:pt x="1221856" y="552303"/>
                </a:lnTo>
                <a:lnTo>
                  <a:pt x="1085419" y="509042"/>
                </a:lnTo>
                <a:lnTo>
                  <a:pt x="962053" y="464806"/>
                </a:lnTo>
                <a:lnTo>
                  <a:pt x="851138" y="420060"/>
                </a:lnTo>
                <a:lnTo>
                  <a:pt x="752055" y="375269"/>
                </a:lnTo>
                <a:lnTo>
                  <a:pt x="664183" y="330895"/>
                </a:lnTo>
                <a:lnTo>
                  <a:pt x="586904" y="287404"/>
                </a:lnTo>
                <a:lnTo>
                  <a:pt x="519596" y="245260"/>
                </a:lnTo>
                <a:lnTo>
                  <a:pt x="461641" y="204927"/>
                </a:lnTo>
                <a:lnTo>
                  <a:pt x="412417" y="166869"/>
                </a:lnTo>
                <a:lnTo>
                  <a:pt x="371306" y="131549"/>
                </a:lnTo>
                <a:lnTo>
                  <a:pt x="337688" y="99433"/>
                </a:lnTo>
                <a:lnTo>
                  <a:pt x="310943" y="70985"/>
                </a:lnTo>
                <a:lnTo>
                  <a:pt x="275590" y="26947"/>
                </a:lnTo>
                <a:lnTo>
                  <a:pt x="260290" y="3148"/>
                </a:lnTo>
                <a:lnTo>
                  <a:pt x="258610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/>
          <p:nvPr/>
        </p:nvSpPr>
        <p:spPr>
          <a:xfrm>
            <a:off x="3459525" y="3457714"/>
            <a:ext cx="1783080" cy="1174750"/>
          </a:xfrm>
          <a:custGeom>
            <a:avLst/>
            <a:gdLst/>
            <a:ahLst/>
            <a:cxnLst/>
            <a:rect l="l" t="t" r="r" b="b"/>
            <a:pathLst>
              <a:path w="1783079" h="1174750">
                <a:moveTo>
                  <a:pt x="1729191" y="503110"/>
                </a:moveTo>
                <a:lnTo>
                  <a:pt x="289263" y="503110"/>
                </a:lnTo>
                <a:lnTo>
                  <a:pt x="319403" y="564494"/>
                </a:lnTo>
                <a:lnTo>
                  <a:pt x="347483" y="619929"/>
                </a:lnTo>
                <a:lnTo>
                  <a:pt x="374596" y="669918"/>
                </a:lnTo>
                <a:lnTo>
                  <a:pt x="401833" y="714967"/>
                </a:lnTo>
                <a:lnTo>
                  <a:pt x="430289" y="755577"/>
                </a:lnTo>
                <a:lnTo>
                  <a:pt x="461055" y="792253"/>
                </a:lnTo>
                <a:lnTo>
                  <a:pt x="495225" y="825499"/>
                </a:lnTo>
                <a:lnTo>
                  <a:pt x="533892" y="855819"/>
                </a:lnTo>
                <a:lnTo>
                  <a:pt x="578149" y="883715"/>
                </a:lnTo>
                <a:lnTo>
                  <a:pt x="629088" y="909693"/>
                </a:lnTo>
                <a:lnTo>
                  <a:pt x="687802" y="934254"/>
                </a:lnTo>
                <a:lnTo>
                  <a:pt x="755384" y="957904"/>
                </a:lnTo>
                <a:lnTo>
                  <a:pt x="832928" y="981146"/>
                </a:lnTo>
                <a:lnTo>
                  <a:pt x="921526" y="1004484"/>
                </a:lnTo>
                <a:lnTo>
                  <a:pt x="1022270" y="1028420"/>
                </a:lnTo>
                <a:lnTo>
                  <a:pt x="1136255" y="1053460"/>
                </a:lnTo>
                <a:lnTo>
                  <a:pt x="1264572" y="1080107"/>
                </a:lnTo>
                <a:lnTo>
                  <a:pt x="1586184" y="1143649"/>
                </a:lnTo>
                <a:lnTo>
                  <a:pt x="1746448" y="1174724"/>
                </a:lnTo>
                <a:lnTo>
                  <a:pt x="1750988" y="1154978"/>
                </a:lnTo>
                <a:lnTo>
                  <a:pt x="1758055" y="1116895"/>
                </a:lnTo>
                <a:lnTo>
                  <a:pt x="1764261" y="1078077"/>
                </a:lnTo>
                <a:lnTo>
                  <a:pt x="1769585" y="1039923"/>
                </a:lnTo>
                <a:lnTo>
                  <a:pt x="1775094" y="992432"/>
                </a:lnTo>
                <a:lnTo>
                  <a:pt x="1782797" y="857085"/>
                </a:lnTo>
                <a:lnTo>
                  <a:pt x="1778426" y="734577"/>
                </a:lnTo>
                <a:lnTo>
                  <a:pt x="1763082" y="624272"/>
                </a:lnTo>
                <a:lnTo>
                  <a:pt x="1737869" y="525534"/>
                </a:lnTo>
                <a:lnTo>
                  <a:pt x="1729191" y="503110"/>
                </a:lnTo>
                <a:close/>
              </a:path>
              <a:path w="1783079" h="1174750">
                <a:moveTo>
                  <a:pt x="891573" y="0"/>
                </a:moveTo>
                <a:lnTo>
                  <a:pt x="834257" y="870"/>
                </a:lnTo>
                <a:lnTo>
                  <a:pt x="785569" y="3838"/>
                </a:lnTo>
                <a:lnTo>
                  <a:pt x="744518" y="7869"/>
                </a:lnTo>
                <a:lnTo>
                  <a:pt x="700214" y="13812"/>
                </a:lnTo>
                <a:lnTo>
                  <a:pt x="653229" y="21994"/>
                </a:lnTo>
                <a:lnTo>
                  <a:pt x="603528" y="33225"/>
                </a:lnTo>
                <a:lnTo>
                  <a:pt x="552544" y="47283"/>
                </a:lnTo>
                <a:lnTo>
                  <a:pt x="500815" y="64481"/>
                </a:lnTo>
                <a:lnTo>
                  <a:pt x="448880" y="85134"/>
                </a:lnTo>
                <a:lnTo>
                  <a:pt x="397277" y="109555"/>
                </a:lnTo>
                <a:lnTo>
                  <a:pt x="346545" y="138057"/>
                </a:lnTo>
                <a:lnTo>
                  <a:pt x="297222" y="170954"/>
                </a:lnTo>
                <a:lnTo>
                  <a:pt x="249848" y="208560"/>
                </a:lnTo>
                <a:lnTo>
                  <a:pt x="204960" y="251189"/>
                </a:lnTo>
                <a:lnTo>
                  <a:pt x="163097" y="299153"/>
                </a:lnTo>
                <a:lnTo>
                  <a:pt x="124798" y="352766"/>
                </a:lnTo>
                <a:lnTo>
                  <a:pt x="90601" y="412342"/>
                </a:lnTo>
                <a:lnTo>
                  <a:pt x="61045" y="478195"/>
                </a:lnTo>
                <a:lnTo>
                  <a:pt x="36669" y="550638"/>
                </a:lnTo>
                <a:lnTo>
                  <a:pt x="18010" y="629984"/>
                </a:lnTo>
                <a:lnTo>
                  <a:pt x="5607" y="716548"/>
                </a:lnTo>
                <a:lnTo>
                  <a:pt x="0" y="810643"/>
                </a:lnTo>
                <a:lnTo>
                  <a:pt x="1725" y="912582"/>
                </a:lnTo>
                <a:lnTo>
                  <a:pt x="11323" y="1022678"/>
                </a:lnTo>
                <a:lnTo>
                  <a:pt x="29332" y="1141247"/>
                </a:lnTo>
                <a:lnTo>
                  <a:pt x="29777" y="1143649"/>
                </a:lnTo>
                <a:lnTo>
                  <a:pt x="30653" y="1147902"/>
                </a:lnTo>
                <a:lnTo>
                  <a:pt x="72053" y="1114577"/>
                </a:lnTo>
                <a:lnTo>
                  <a:pt x="108843" y="1078421"/>
                </a:lnTo>
                <a:lnTo>
                  <a:pt x="141291" y="1039923"/>
                </a:lnTo>
                <a:lnTo>
                  <a:pt x="169666" y="999576"/>
                </a:lnTo>
                <a:lnTo>
                  <a:pt x="194236" y="957870"/>
                </a:lnTo>
                <a:lnTo>
                  <a:pt x="215272" y="915297"/>
                </a:lnTo>
                <a:lnTo>
                  <a:pt x="233042" y="872346"/>
                </a:lnTo>
                <a:lnTo>
                  <a:pt x="247816" y="829510"/>
                </a:lnTo>
                <a:lnTo>
                  <a:pt x="259861" y="787278"/>
                </a:lnTo>
                <a:lnTo>
                  <a:pt x="269447" y="746144"/>
                </a:lnTo>
                <a:lnTo>
                  <a:pt x="276844" y="706596"/>
                </a:lnTo>
                <a:lnTo>
                  <a:pt x="286144" y="634226"/>
                </a:lnTo>
                <a:lnTo>
                  <a:pt x="289914" y="574098"/>
                </a:lnTo>
                <a:lnTo>
                  <a:pt x="290304" y="530139"/>
                </a:lnTo>
                <a:lnTo>
                  <a:pt x="289263" y="503110"/>
                </a:lnTo>
                <a:lnTo>
                  <a:pt x="1729191" y="503110"/>
                </a:lnTo>
                <a:lnTo>
                  <a:pt x="1703888" y="437727"/>
                </a:lnTo>
                <a:lnTo>
                  <a:pt x="1662242" y="360216"/>
                </a:lnTo>
                <a:lnTo>
                  <a:pt x="1614033" y="292364"/>
                </a:lnTo>
                <a:lnTo>
                  <a:pt x="1560363" y="233536"/>
                </a:lnTo>
                <a:lnTo>
                  <a:pt x="1502334" y="183096"/>
                </a:lnTo>
                <a:lnTo>
                  <a:pt x="1441049" y="140408"/>
                </a:lnTo>
                <a:lnTo>
                  <a:pt x="1377609" y="104836"/>
                </a:lnTo>
                <a:lnTo>
                  <a:pt x="1313117" y="75744"/>
                </a:lnTo>
                <a:lnTo>
                  <a:pt x="1248676" y="52497"/>
                </a:lnTo>
                <a:lnTo>
                  <a:pt x="1185386" y="34459"/>
                </a:lnTo>
                <a:lnTo>
                  <a:pt x="1124352" y="20993"/>
                </a:lnTo>
                <a:lnTo>
                  <a:pt x="1066674" y="11464"/>
                </a:lnTo>
                <a:lnTo>
                  <a:pt x="1013454" y="5236"/>
                </a:lnTo>
                <a:lnTo>
                  <a:pt x="965797" y="1673"/>
                </a:lnTo>
                <a:lnTo>
                  <a:pt x="924802" y="139"/>
                </a:lnTo>
                <a:lnTo>
                  <a:pt x="891573" y="0"/>
                </a:lnTo>
                <a:close/>
              </a:path>
            </a:pathLst>
          </a:custGeom>
          <a:solidFill>
            <a:srgbClr val="7B543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3897919" y="4583074"/>
            <a:ext cx="173355" cy="172085"/>
          </a:xfrm>
          <a:custGeom>
            <a:avLst/>
            <a:gdLst/>
            <a:ahLst/>
            <a:cxnLst/>
            <a:rect l="l" t="t" r="r" b="b"/>
            <a:pathLst>
              <a:path w="173354" h="172085">
                <a:moveTo>
                  <a:pt x="74745" y="0"/>
                </a:moveTo>
                <a:lnTo>
                  <a:pt x="36579" y="15265"/>
                </a:lnTo>
                <a:lnTo>
                  <a:pt x="9968" y="46427"/>
                </a:lnTo>
                <a:lnTo>
                  <a:pt x="0" y="88933"/>
                </a:lnTo>
                <a:lnTo>
                  <a:pt x="1571" y="102553"/>
                </a:lnTo>
                <a:lnTo>
                  <a:pt x="18371" y="138367"/>
                </a:lnTo>
                <a:lnTo>
                  <a:pt x="50911" y="163039"/>
                </a:lnTo>
                <a:lnTo>
                  <a:pt x="96124" y="171980"/>
                </a:lnTo>
                <a:lnTo>
                  <a:pt x="110192" y="169246"/>
                </a:lnTo>
                <a:lnTo>
                  <a:pt x="146135" y="148803"/>
                </a:lnTo>
                <a:lnTo>
                  <a:pt x="168514" y="114170"/>
                </a:lnTo>
                <a:lnTo>
                  <a:pt x="173250" y="85846"/>
                </a:lnTo>
                <a:lnTo>
                  <a:pt x="173101" y="80730"/>
                </a:lnTo>
                <a:lnTo>
                  <a:pt x="161561" y="43092"/>
                </a:lnTo>
                <a:lnTo>
                  <a:pt x="133467" y="14985"/>
                </a:lnTo>
                <a:lnTo>
                  <a:pt x="91415" y="843"/>
                </a:lnTo>
                <a:lnTo>
                  <a:pt x="74745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3815683" y="4523255"/>
            <a:ext cx="337820" cy="146050"/>
          </a:xfrm>
          <a:custGeom>
            <a:avLst/>
            <a:gdLst/>
            <a:ahLst/>
            <a:cxnLst/>
            <a:rect l="l" t="t" r="r" b="b"/>
            <a:pathLst>
              <a:path w="337820" h="146050">
                <a:moveTo>
                  <a:pt x="0" y="145665"/>
                </a:moveTo>
                <a:lnTo>
                  <a:pt x="26289" y="117989"/>
                </a:lnTo>
                <a:lnTo>
                  <a:pt x="71591" y="71376"/>
                </a:lnTo>
                <a:lnTo>
                  <a:pt x="108881" y="36416"/>
                </a:lnTo>
                <a:lnTo>
                  <a:pt x="140185" y="13109"/>
                </a:lnTo>
                <a:lnTo>
                  <a:pt x="180349" y="0"/>
                </a:lnTo>
                <a:lnTo>
                  <a:pt x="192939" y="1456"/>
                </a:lnTo>
                <a:lnTo>
                  <a:pt x="231858" y="23306"/>
                </a:lnTo>
                <a:lnTo>
                  <a:pt x="261296" y="52439"/>
                </a:lnTo>
                <a:lnTo>
                  <a:pt x="295890" y="93226"/>
                </a:lnTo>
                <a:lnTo>
                  <a:pt x="315754" y="117989"/>
                </a:lnTo>
                <a:lnTo>
                  <a:pt x="337667" y="145665"/>
                </a:lnTo>
              </a:path>
            </a:pathLst>
          </a:custGeom>
          <a:ln w="80505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4630126" y="4583074"/>
            <a:ext cx="173355" cy="172085"/>
          </a:xfrm>
          <a:custGeom>
            <a:avLst/>
            <a:gdLst/>
            <a:ahLst/>
            <a:cxnLst/>
            <a:rect l="l" t="t" r="r" b="b"/>
            <a:pathLst>
              <a:path w="173354" h="172085">
                <a:moveTo>
                  <a:pt x="98504" y="0"/>
                </a:moveTo>
                <a:lnTo>
                  <a:pt x="52377" y="8501"/>
                </a:lnTo>
                <a:lnTo>
                  <a:pt x="19342" y="32445"/>
                </a:lnTo>
                <a:lnTo>
                  <a:pt x="1995" y="67399"/>
                </a:lnTo>
                <a:lnTo>
                  <a:pt x="0" y="85846"/>
                </a:lnTo>
                <a:lnTo>
                  <a:pt x="1217" y="100399"/>
                </a:lnTo>
                <a:lnTo>
                  <a:pt x="17883" y="138571"/>
                </a:lnTo>
                <a:lnTo>
                  <a:pt x="49900" y="164340"/>
                </a:lnTo>
                <a:lnTo>
                  <a:pt x="77125" y="171980"/>
                </a:lnTo>
                <a:lnTo>
                  <a:pt x="93415" y="171031"/>
                </a:lnTo>
                <a:lnTo>
                  <a:pt x="134744" y="156336"/>
                </a:lnTo>
                <a:lnTo>
                  <a:pt x="162378" y="127440"/>
                </a:lnTo>
                <a:lnTo>
                  <a:pt x="173250" y="88933"/>
                </a:lnTo>
                <a:lnTo>
                  <a:pt x="172090" y="73785"/>
                </a:lnTo>
                <a:lnTo>
                  <a:pt x="156009" y="34554"/>
                </a:lnTo>
                <a:lnTo>
                  <a:pt x="124980" y="8185"/>
                </a:lnTo>
                <a:lnTo>
                  <a:pt x="98504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3459226" y="3457651"/>
            <a:ext cx="1783606" cy="1174788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3544675" y="4396480"/>
            <a:ext cx="2221721" cy="2828909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3256159" y="2047220"/>
            <a:ext cx="27940" cy="50800"/>
          </a:xfrm>
          <a:custGeom>
            <a:avLst/>
            <a:gdLst/>
            <a:ahLst/>
            <a:cxnLst/>
            <a:rect l="l" t="t" r="r" b="b"/>
            <a:pathLst>
              <a:path w="27939" h="50800">
                <a:moveTo>
                  <a:pt x="0" y="25400"/>
                </a:moveTo>
                <a:lnTo>
                  <a:pt x="27343" y="25400"/>
                </a:lnTo>
              </a:path>
            </a:pathLst>
          </a:custGeom>
          <a:ln w="52069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3256159" y="2035156"/>
            <a:ext cx="99695" cy="0"/>
          </a:xfrm>
          <a:custGeom>
            <a:avLst/>
            <a:gdLst/>
            <a:ahLst/>
            <a:cxnLst/>
            <a:rect l="l" t="t" r="r" b="b"/>
            <a:pathLst>
              <a:path w="99695">
                <a:moveTo>
                  <a:pt x="0" y="0"/>
                </a:moveTo>
                <a:lnTo>
                  <a:pt x="99352" y="0"/>
                </a:lnTo>
              </a:path>
            </a:pathLst>
          </a:custGeom>
          <a:ln w="25399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3256159" y="1977370"/>
            <a:ext cx="27940" cy="45720"/>
          </a:xfrm>
          <a:custGeom>
            <a:avLst/>
            <a:gdLst/>
            <a:ahLst/>
            <a:cxnLst/>
            <a:rect l="l" t="t" r="r" b="b"/>
            <a:pathLst>
              <a:path w="27939" h="45719">
                <a:moveTo>
                  <a:pt x="0" y="22859"/>
                </a:moveTo>
                <a:lnTo>
                  <a:pt x="27343" y="22859"/>
                </a:lnTo>
              </a:path>
            </a:pathLst>
          </a:custGeom>
          <a:ln w="4699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3328346" y="2047411"/>
            <a:ext cx="27305" cy="50800"/>
          </a:xfrm>
          <a:custGeom>
            <a:avLst/>
            <a:gdLst/>
            <a:ahLst/>
            <a:cxnLst/>
            <a:rect l="l" t="t" r="r" b="b"/>
            <a:pathLst>
              <a:path w="27304" h="50800">
                <a:moveTo>
                  <a:pt x="0" y="25196"/>
                </a:moveTo>
                <a:lnTo>
                  <a:pt x="27165" y="25196"/>
                </a:lnTo>
              </a:path>
            </a:pathLst>
          </a:custGeom>
          <a:ln w="51663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/>
          <p:nvPr/>
        </p:nvSpPr>
        <p:spPr>
          <a:xfrm>
            <a:off x="3328346" y="1977370"/>
            <a:ext cx="27305" cy="46355"/>
          </a:xfrm>
          <a:custGeom>
            <a:avLst/>
            <a:gdLst/>
            <a:ahLst/>
            <a:cxnLst/>
            <a:rect l="l" t="t" r="r" b="b"/>
            <a:pathLst>
              <a:path w="27304" h="46355">
                <a:moveTo>
                  <a:pt x="0" y="23139"/>
                </a:moveTo>
                <a:lnTo>
                  <a:pt x="27165" y="23139"/>
                </a:lnTo>
              </a:path>
            </a:pathLst>
          </a:custGeom>
          <a:ln w="4754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/>
          <p:nvPr/>
        </p:nvSpPr>
        <p:spPr>
          <a:xfrm>
            <a:off x="3393578" y="1976731"/>
            <a:ext cx="106680" cy="122555"/>
          </a:xfrm>
          <a:custGeom>
            <a:avLst/>
            <a:gdLst/>
            <a:ahLst/>
            <a:cxnLst/>
            <a:rect l="l" t="t" r="r" b="b"/>
            <a:pathLst>
              <a:path w="106679" h="122555">
                <a:moveTo>
                  <a:pt x="24230" y="0"/>
                </a:moveTo>
                <a:lnTo>
                  <a:pt x="11320" y="849"/>
                </a:lnTo>
                <a:lnTo>
                  <a:pt x="0" y="2245"/>
                </a:lnTo>
                <a:lnTo>
                  <a:pt x="4068" y="121024"/>
                </a:lnTo>
                <a:lnTo>
                  <a:pt x="15649" y="121947"/>
                </a:lnTo>
                <a:lnTo>
                  <a:pt x="31059" y="122336"/>
                </a:lnTo>
                <a:lnTo>
                  <a:pt x="44684" y="121683"/>
                </a:lnTo>
                <a:lnTo>
                  <a:pt x="91261" y="102162"/>
                </a:lnTo>
                <a:lnTo>
                  <a:pt x="92052" y="101064"/>
                </a:lnTo>
                <a:lnTo>
                  <a:pt x="29667" y="101064"/>
                </a:lnTo>
                <a:lnTo>
                  <a:pt x="27343" y="100530"/>
                </a:lnTo>
                <a:lnTo>
                  <a:pt x="27343" y="21727"/>
                </a:lnTo>
                <a:lnTo>
                  <a:pt x="29667" y="21181"/>
                </a:lnTo>
                <a:lnTo>
                  <a:pt x="33591" y="20647"/>
                </a:lnTo>
                <a:lnTo>
                  <a:pt x="92877" y="20647"/>
                </a:lnTo>
                <a:lnTo>
                  <a:pt x="90261" y="17437"/>
                </a:lnTo>
                <a:lnTo>
                  <a:pt x="78749" y="7971"/>
                </a:lnTo>
                <a:lnTo>
                  <a:pt x="69638" y="4348"/>
                </a:lnTo>
                <a:lnTo>
                  <a:pt x="58077" y="1821"/>
                </a:lnTo>
                <a:lnTo>
                  <a:pt x="43223" y="376"/>
                </a:lnTo>
                <a:lnTo>
                  <a:pt x="24230" y="0"/>
                </a:lnTo>
                <a:close/>
              </a:path>
              <a:path w="106679" h="122555">
                <a:moveTo>
                  <a:pt x="92877" y="20647"/>
                </a:moveTo>
                <a:lnTo>
                  <a:pt x="33591" y="20647"/>
                </a:lnTo>
                <a:lnTo>
                  <a:pt x="52155" y="22182"/>
                </a:lnTo>
                <a:lnTo>
                  <a:pt x="62845" y="27399"/>
                </a:lnTo>
                <a:lnTo>
                  <a:pt x="70722" y="36776"/>
                </a:lnTo>
                <a:lnTo>
                  <a:pt x="75442" y="50786"/>
                </a:lnTo>
                <a:lnTo>
                  <a:pt x="76664" y="69904"/>
                </a:lnTo>
                <a:lnTo>
                  <a:pt x="71867" y="83750"/>
                </a:lnTo>
                <a:lnTo>
                  <a:pt x="63324" y="93502"/>
                </a:lnTo>
                <a:lnTo>
                  <a:pt x="51485" y="99245"/>
                </a:lnTo>
                <a:lnTo>
                  <a:pt x="36804" y="101064"/>
                </a:lnTo>
                <a:lnTo>
                  <a:pt x="92052" y="101064"/>
                </a:lnTo>
                <a:lnTo>
                  <a:pt x="97480" y="93502"/>
                </a:lnTo>
                <a:lnTo>
                  <a:pt x="102229" y="82482"/>
                </a:lnTo>
                <a:lnTo>
                  <a:pt x="105250" y="68484"/>
                </a:lnTo>
                <a:lnTo>
                  <a:pt x="106199" y="51085"/>
                </a:lnTo>
                <a:lnTo>
                  <a:pt x="103713" y="38633"/>
                </a:lnTo>
                <a:lnTo>
                  <a:pt x="98491" y="27538"/>
                </a:lnTo>
                <a:lnTo>
                  <a:pt x="92877" y="2064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3532258" y="1976749"/>
            <a:ext cx="91440" cy="121285"/>
          </a:xfrm>
          <a:custGeom>
            <a:avLst/>
            <a:gdLst/>
            <a:ahLst/>
            <a:cxnLst/>
            <a:rect l="l" t="t" r="r" b="b"/>
            <a:pathLst>
              <a:path w="91439" h="121285">
                <a:moveTo>
                  <a:pt x="23647" y="0"/>
                </a:moveTo>
                <a:lnTo>
                  <a:pt x="10613" y="894"/>
                </a:lnTo>
                <a:lnTo>
                  <a:pt x="0" y="2227"/>
                </a:lnTo>
                <a:lnTo>
                  <a:pt x="0" y="121061"/>
                </a:lnTo>
                <a:lnTo>
                  <a:pt x="26987" y="121061"/>
                </a:lnTo>
                <a:lnTo>
                  <a:pt x="26987" y="73703"/>
                </a:lnTo>
                <a:lnTo>
                  <a:pt x="75227" y="73703"/>
                </a:lnTo>
                <a:lnTo>
                  <a:pt x="74439" y="72047"/>
                </a:lnTo>
                <a:lnTo>
                  <a:pt x="65036" y="64597"/>
                </a:lnTo>
                <a:lnTo>
                  <a:pt x="66103" y="63642"/>
                </a:lnTo>
                <a:lnTo>
                  <a:pt x="75794" y="57390"/>
                </a:lnTo>
                <a:lnTo>
                  <a:pt x="78104" y="54043"/>
                </a:lnTo>
                <a:lnTo>
                  <a:pt x="26987" y="54043"/>
                </a:lnTo>
                <a:lnTo>
                  <a:pt x="26987" y="20820"/>
                </a:lnTo>
                <a:lnTo>
                  <a:pt x="28943" y="20452"/>
                </a:lnTo>
                <a:lnTo>
                  <a:pt x="32702" y="19919"/>
                </a:lnTo>
                <a:lnTo>
                  <a:pt x="83107" y="19919"/>
                </a:lnTo>
                <a:lnTo>
                  <a:pt x="82667" y="18344"/>
                </a:lnTo>
                <a:lnTo>
                  <a:pt x="74382" y="8557"/>
                </a:lnTo>
                <a:lnTo>
                  <a:pt x="66995" y="4516"/>
                </a:lnTo>
                <a:lnTo>
                  <a:pt x="56873" y="1808"/>
                </a:lnTo>
                <a:lnTo>
                  <a:pt x="42822" y="336"/>
                </a:lnTo>
                <a:lnTo>
                  <a:pt x="23647" y="0"/>
                </a:lnTo>
                <a:close/>
              </a:path>
              <a:path w="91439" h="121285">
                <a:moveTo>
                  <a:pt x="75227" y="73703"/>
                </a:moveTo>
                <a:lnTo>
                  <a:pt x="26987" y="73703"/>
                </a:lnTo>
                <a:lnTo>
                  <a:pt x="41682" y="74517"/>
                </a:lnTo>
                <a:lnTo>
                  <a:pt x="50089" y="81264"/>
                </a:lnTo>
                <a:lnTo>
                  <a:pt x="56055" y="98640"/>
                </a:lnTo>
                <a:lnTo>
                  <a:pt x="60025" y="113128"/>
                </a:lnTo>
                <a:lnTo>
                  <a:pt x="63068" y="121061"/>
                </a:lnTo>
                <a:lnTo>
                  <a:pt x="90940" y="121053"/>
                </a:lnTo>
                <a:lnTo>
                  <a:pt x="88174" y="113099"/>
                </a:lnTo>
                <a:lnTo>
                  <a:pt x="84594" y="100116"/>
                </a:lnTo>
                <a:lnTo>
                  <a:pt x="80342" y="84442"/>
                </a:lnTo>
                <a:lnTo>
                  <a:pt x="75227" y="73703"/>
                </a:lnTo>
                <a:close/>
              </a:path>
              <a:path w="91439" h="121285">
                <a:moveTo>
                  <a:pt x="83107" y="19919"/>
                </a:moveTo>
                <a:lnTo>
                  <a:pt x="32702" y="19919"/>
                </a:lnTo>
                <a:lnTo>
                  <a:pt x="42611" y="20107"/>
                </a:lnTo>
                <a:lnTo>
                  <a:pt x="54882" y="25447"/>
                </a:lnTo>
                <a:lnTo>
                  <a:pt x="59156" y="39267"/>
                </a:lnTo>
                <a:lnTo>
                  <a:pt x="52646" y="50058"/>
                </a:lnTo>
                <a:lnTo>
                  <a:pt x="37706" y="54043"/>
                </a:lnTo>
                <a:lnTo>
                  <a:pt x="78104" y="54043"/>
                </a:lnTo>
                <a:lnTo>
                  <a:pt x="83257" y="46580"/>
                </a:lnTo>
                <a:lnTo>
                  <a:pt x="86172" y="30914"/>
                </a:lnTo>
                <a:lnTo>
                  <a:pt x="83107" y="1991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3747878" y="1975407"/>
            <a:ext cx="116205" cy="123825"/>
          </a:xfrm>
          <a:custGeom>
            <a:avLst/>
            <a:gdLst/>
            <a:ahLst/>
            <a:cxnLst/>
            <a:rect l="l" t="t" r="r" b="b"/>
            <a:pathLst>
              <a:path w="116204" h="123825">
                <a:moveTo>
                  <a:pt x="57770" y="0"/>
                </a:moveTo>
                <a:lnTo>
                  <a:pt x="20240" y="14055"/>
                </a:lnTo>
                <a:lnTo>
                  <a:pt x="1318" y="51136"/>
                </a:lnTo>
                <a:lnTo>
                  <a:pt x="0" y="67540"/>
                </a:lnTo>
                <a:lnTo>
                  <a:pt x="1957" y="80806"/>
                </a:lnTo>
                <a:lnTo>
                  <a:pt x="35412" y="118334"/>
                </a:lnTo>
                <a:lnTo>
                  <a:pt x="68845" y="123333"/>
                </a:lnTo>
                <a:lnTo>
                  <a:pt x="82160" y="119381"/>
                </a:lnTo>
                <a:lnTo>
                  <a:pt x="93590" y="112637"/>
                </a:lnTo>
                <a:lnTo>
                  <a:pt x="102895" y="103262"/>
                </a:lnTo>
                <a:lnTo>
                  <a:pt x="104732" y="100127"/>
                </a:lnTo>
                <a:lnTo>
                  <a:pt x="46385" y="100127"/>
                </a:lnTo>
                <a:lnTo>
                  <a:pt x="36799" y="91926"/>
                </a:lnTo>
                <a:lnTo>
                  <a:pt x="30758" y="79073"/>
                </a:lnTo>
                <a:lnTo>
                  <a:pt x="28657" y="62530"/>
                </a:lnTo>
                <a:lnTo>
                  <a:pt x="28855" y="57159"/>
                </a:lnTo>
                <a:lnTo>
                  <a:pt x="31829" y="42916"/>
                </a:lnTo>
                <a:lnTo>
                  <a:pt x="38587" y="31784"/>
                </a:lnTo>
                <a:lnTo>
                  <a:pt x="49405" y="24680"/>
                </a:lnTo>
                <a:lnTo>
                  <a:pt x="64557" y="22522"/>
                </a:lnTo>
                <a:lnTo>
                  <a:pt x="104016" y="22522"/>
                </a:lnTo>
                <a:lnTo>
                  <a:pt x="98003" y="15002"/>
                </a:lnTo>
                <a:lnTo>
                  <a:pt x="87084" y="6972"/>
                </a:lnTo>
                <a:lnTo>
                  <a:pt x="73654" y="1818"/>
                </a:lnTo>
                <a:lnTo>
                  <a:pt x="57770" y="0"/>
                </a:lnTo>
                <a:close/>
              </a:path>
              <a:path w="116204" h="123825">
                <a:moveTo>
                  <a:pt x="104016" y="22522"/>
                </a:moveTo>
                <a:lnTo>
                  <a:pt x="64557" y="22522"/>
                </a:lnTo>
                <a:lnTo>
                  <a:pt x="74127" y="28055"/>
                </a:lnTo>
                <a:lnTo>
                  <a:pt x="81036" y="38323"/>
                </a:lnTo>
                <a:lnTo>
                  <a:pt x="85119" y="52972"/>
                </a:lnTo>
                <a:lnTo>
                  <a:pt x="86210" y="71646"/>
                </a:lnTo>
                <a:lnTo>
                  <a:pt x="82410" y="84117"/>
                </a:lnTo>
                <a:lnTo>
                  <a:pt x="74851" y="93574"/>
                </a:lnTo>
                <a:lnTo>
                  <a:pt x="63015" y="99187"/>
                </a:lnTo>
                <a:lnTo>
                  <a:pt x="46385" y="100127"/>
                </a:lnTo>
                <a:lnTo>
                  <a:pt x="104732" y="100127"/>
                </a:lnTo>
                <a:lnTo>
                  <a:pt x="109837" y="91412"/>
                </a:lnTo>
                <a:lnTo>
                  <a:pt x="114177" y="77249"/>
                </a:lnTo>
                <a:lnTo>
                  <a:pt x="115677" y="60930"/>
                </a:lnTo>
                <a:lnTo>
                  <a:pt x="115149" y="51766"/>
                </a:lnTo>
                <a:lnTo>
                  <a:pt x="112091" y="37858"/>
                </a:lnTo>
                <a:lnTo>
                  <a:pt x="106357" y="25450"/>
                </a:lnTo>
                <a:lnTo>
                  <a:pt x="104016" y="225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/>
          <p:nvPr/>
        </p:nvSpPr>
        <p:spPr>
          <a:xfrm>
            <a:off x="3888221" y="1968968"/>
            <a:ext cx="116839" cy="128905"/>
          </a:xfrm>
          <a:custGeom>
            <a:avLst/>
            <a:gdLst/>
            <a:ahLst/>
            <a:cxnLst/>
            <a:rect l="l" t="t" r="r" b="b"/>
            <a:pathLst>
              <a:path w="116839" h="128905">
                <a:moveTo>
                  <a:pt x="38785" y="61480"/>
                </a:moveTo>
                <a:lnTo>
                  <a:pt x="11442" y="61480"/>
                </a:lnTo>
                <a:lnTo>
                  <a:pt x="11442" y="128841"/>
                </a:lnTo>
                <a:lnTo>
                  <a:pt x="38785" y="128841"/>
                </a:lnTo>
                <a:lnTo>
                  <a:pt x="38785" y="61480"/>
                </a:lnTo>
                <a:close/>
              </a:path>
              <a:path w="116839" h="128905">
                <a:moveTo>
                  <a:pt x="93827" y="61480"/>
                </a:moveTo>
                <a:lnTo>
                  <a:pt x="66662" y="61480"/>
                </a:lnTo>
                <a:lnTo>
                  <a:pt x="66662" y="128841"/>
                </a:lnTo>
                <a:lnTo>
                  <a:pt x="93827" y="128841"/>
                </a:lnTo>
                <a:lnTo>
                  <a:pt x="93827" y="61480"/>
                </a:lnTo>
                <a:close/>
              </a:path>
              <a:path w="116839" h="128905">
                <a:moveTo>
                  <a:pt x="111150" y="41465"/>
                </a:moveTo>
                <a:lnTo>
                  <a:pt x="0" y="41465"/>
                </a:lnTo>
                <a:lnTo>
                  <a:pt x="0" y="61480"/>
                </a:lnTo>
                <a:lnTo>
                  <a:pt x="111150" y="61480"/>
                </a:lnTo>
                <a:lnTo>
                  <a:pt x="111150" y="41465"/>
                </a:lnTo>
                <a:close/>
              </a:path>
              <a:path w="116839" h="128905">
                <a:moveTo>
                  <a:pt x="52717" y="1968"/>
                </a:moveTo>
                <a:lnTo>
                  <a:pt x="13056" y="26650"/>
                </a:lnTo>
                <a:lnTo>
                  <a:pt x="11442" y="39674"/>
                </a:lnTo>
                <a:lnTo>
                  <a:pt x="11442" y="41465"/>
                </a:lnTo>
                <a:lnTo>
                  <a:pt x="38608" y="41465"/>
                </a:lnTo>
                <a:lnTo>
                  <a:pt x="38608" y="29489"/>
                </a:lnTo>
                <a:lnTo>
                  <a:pt x="41109" y="22872"/>
                </a:lnTo>
                <a:lnTo>
                  <a:pt x="56344" y="22872"/>
                </a:lnTo>
                <a:lnTo>
                  <a:pt x="59867" y="4114"/>
                </a:lnTo>
                <a:lnTo>
                  <a:pt x="57188" y="3035"/>
                </a:lnTo>
                <a:lnTo>
                  <a:pt x="52717" y="1968"/>
                </a:lnTo>
                <a:close/>
              </a:path>
              <a:path w="116839" h="128905">
                <a:moveTo>
                  <a:pt x="107759" y="0"/>
                </a:moveTo>
                <a:lnTo>
                  <a:pt x="68342" y="25078"/>
                </a:lnTo>
                <a:lnTo>
                  <a:pt x="66662" y="38061"/>
                </a:lnTo>
                <a:lnTo>
                  <a:pt x="66662" y="41465"/>
                </a:lnTo>
                <a:lnTo>
                  <a:pt x="93637" y="41465"/>
                </a:lnTo>
                <a:lnTo>
                  <a:pt x="93637" y="28409"/>
                </a:lnTo>
                <a:lnTo>
                  <a:pt x="97396" y="21450"/>
                </a:lnTo>
                <a:lnTo>
                  <a:pt x="115328" y="21450"/>
                </a:lnTo>
                <a:lnTo>
                  <a:pt x="116332" y="1790"/>
                </a:lnTo>
                <a:lnTo>
                  <a:pt x="112585" y="723"/>
                </a:lnTo>
                <a:lnTo>
                  <a:pt x="107759" y="0"/>
                </a:lnTo>
                <a:close/>
              </a:path>
              <a:path w="116839" h="128905">
                <a:moveTo>
                  <a:pt x="56344" y="22872"/>
                </a:moveTo>
                <a:lnTo>
                  <a:pt x="51650" y="22872"/>
                </a:lnTo>
                <a:lnTo>
                  <a:pt x="53962" y="23406"/>
                </a:lnTo>
                <a:lnTo>
                  <a:pt x="56108" y="24129"/>
                </a:lnTo>
                <a:lnTo>
                  <a:pt x="56344" y="22872"/>
                </a:lnTo>
                <a:close/>
              </a:path>
              <a:path w="116839" h="128905">
                <a:moveTo>
                  <a:pt x="115328" y="21450"/>
                </a:moveTo>
                <a:lnTo>
                  <a:pt x="110083" y="21450"/>
                </a:lnTo>
                <a:lnTo>
                  <a:pt x="112763" y="21983"/>
                </a:lnTo>
                <a:lnTo>
                  <a:pt x="115265" y="22694"/>
                </a:lnTo>
                <a:lnTo>
                  <a:pt x="115328" y="214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/>
          <p:nvPr/>
        </p:nvSpPr>
        <p:spPr>
          <a:xfrm>
            <a:off x="1830237" y="1977364"/>
            <a:ext cx="110489" cy="120650"/>
          </a:xfrm>
          <a:custGeom>
            <a:avLst/>
            <a:gdLst/>
            <a:ahLst/>
            <a:cxnLst/>
            <a:rect l="l" t="t" r="r" b="b"/>
            <a:pathLst>
              <a:path w="110489" h="120650">
                <a:moveTo>
                  <a:pt x="72555" y="0"/>
                </a:moveTo>
                <a:lnTo>
                  <a:pt x="36817" y="0"/>
                </a:lnTo>
                <a:lnTo>
                  <a:pt x="0" y="120446"/>
                </a:lnTo>
                <a:lnTo>
                  <a:pt x="28232" y="120446"/>
                </a:lnTo>
                <a:lnTo>
                  <a:pt x="36817" y="89534"/>
                </a:lnTo>
                <a:lnTo>
                  <a:pt x="100310" y="89534"/>
                </a:lnTo>
                <a:lnTo>
                  <a:pt x="93991" y="69151"/>
                </a:lnTo>
                <a:lnTo>
                  <a:pt x="40741" y="69151"/>
                </a:lnTo>
                <a:lnTo>
                  <a:pt x="49860" y="36639"/>
                </a:lnTo>
                <a:lnTo>
                  <a:pt x="51638" y="27520"/>
                </a:lnTo>
                <a:lnTo>
                  <a:pt x="53428" y="20370"/>
                </a:lnTo>
                <a:lnTo>
                  <a:pt x="78869" y="20370"/>
                </a:lnTo>
                <a:lnTo>
                  <a:pt x="72555" y="0"/>
                </a:lnTo>
                <a:close/>
              </a:path>
              <a:path w="110489" h="120650">
                <a:moveTo>
                  <a:pt x="100310" y="89534"/>
                </a:moveTo>
                <a:lnTo>
                  <a:pt x="71297" y="89534"/>
                </a:lnTo>
                <a:lnTo>
                  <a:pt x="80594" y="120446"/>
                </a:lnTo>
                <a:lnTo>
                  <a:pt x="109893" y="120446"/>
                </a:lnTo>
                <a:lnTo>
                  <a:pt x="100310" y="89534"/>
                </a:lnTo>
                <a:close/>
              </a:path>
              <a:path w="110489" h="120650">
                <a:moveTo>
                  <a:pt x="78869" y="20370"/>
                </a:moveTo>
                <a:lnTo>
                  <a:pt x="53784" y="20370"/>
                </a:lnTo>
                <a:lnTo>
                  <a:pt x="55575" y="27520"/>
                </a:lnTo>
                <a:lnTo>
                  <a:pt x="57774" y="36639"/>
                </a:lnTo>
                <a:lnTo>
                  <a:pt x="59867" y="43611"/>
                </a:lnTo>
                <a:lnTo>
                  <a:pt x="67373" y="69151"/>
                </a:lnTo>
                <a:lnTo>
                  <a:pt x="93991" y="69151"/>
                </a:lnTo>
                <a:lnTo>
                  <a:pt x="78869" y="20370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1" name="object 91"/>
          <p:cNvSpPr/>
          <p:nvPr/>
        </p:nvSpPr>
        <p:spPr>
          <a:xfrm>
            <a:off x="1966595" y="2010434"/>
            <a:ext cx="83820" cy="88900"/>
          </a:xfrm>
          <a:custGeom>
            <a:avLst/>
            <a:gdLst/>
            <a:ahLst/>
            <a:cxnLst/>
            <a:rect l="l" t="t" r="r" b="b"/>
            <a:pathLst>
              <a:path w="83819" h="88900">
                <a:moveTo>
                  <a:pt x="27330" y="0"/>
                </a:moveTo>
                <a:lnTo>
                  <a:pt x="0" y="0"/>
                </a:lnTo>
                <a:lnTo>
                  <a:pt x="188" y="56667"/>
                </a:lnTo>
                <a:lnTo>
                  <a:pt x="3548" y="71487"/>
                </a:lnTo>
                <a:lnTo>
                  <a:pt x="11070" y="81542"/>
                </a:lnTo>
                <a:lnTo>
                  <a:pt x="22695" y="87137"/>
                </a:lnTo>
                <a:lnTo>
                  <a:pt x="38367" y="88578"/>
                </a:lnTo>
                <a:lnTo>
                  <a:pt x="51232" y="82615"/>
                </a:lnTo>
                <a:lnTo>
                  <a:pt x="58064" y="75057"/>
                </a:lnTo>
                <a:lnTo>
                  <a:pt x="82968" y="75057"/>
                </a:lnTo>
                <a:lnTo>
                  <a:pt x="82886" y="71487"/>
                </a:lnTo>
                <a:lnTo>
                  <a:pt x="82832" y="67360"/>
                </a:lnTo>
                <a:lnTo>
                  <a:pt x="31445" y="67360"/>
                </a:lnTo>
                <a:lnTo>
                  <a:pt x="27330" y="59677"/>
                </a:lnTo>
                <a:lnTo>
                  <a:pt x="27330" y="0"/>
                </a:lnTo>
                <a:close/>
              </a:path>
              <a:path w="83819" h="88900">
                <a:moveTo>
                  <a:pt x="82968" y="75057"/>
                </a:moveTo>
                <a:lnTo>
                  <a:pt x="58610" y="75057"/>
                </a:lnTo>
                <a:lnTo>
                  <a:pt x="59855" y="87376"/>
                </a:lnTo>
                <a:lnTo>
                  <a:pt x="83338" y="85236"/>
                </a:lnTo>
                <a:lnTo>
                  <a:pt x="82968" y="75057"/>
                </a:lnTo>
                <a:close/>
              </a:path>
              <a:path w="83819" h="88900">
                <a:moveTo>
                  <a:pt x="82727" y="0"/>
                </a:moveTo>
                <a:lnTo>
                  <a:pt x="55384" y="0"/>
                </a:lnTo>
                <a:lnTo>
                  <a:pt x="55384" y="54140"/>
                </a:lnTo>
                <a:lnTo>
                  <a:pt x="55206" y="56286"/>
                </a:lnTo>
                <a:lnTo>
                  <a:pt x="54495" y="57899"/>
                </a:lnTo>
                <a:lnTo>
                  <a:pt x="52705" y="62191"/>
                </a:lnTo>
                <a:lnTo>
                  <a:pt x="48412" y="67360"/>
                </a:lnTo>
                <a:lnTo>
                  <a:pt x="82832" y="67360"/>
                </a:lnTo>
                <a:lnTo>
                  <a:pt x="82727" y="0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/>
          <p:nvPr/>
        </p:nvSpPr>
        <p:spPr>
          <a:xfrm>
            <a:off x="2077572" y="1985413"/>
            <a:ext cx="57785" cy="114300"/>
          </a:xfrm>
          <a:custGeom>
            <a:avLst/>
            <a:gdLst/>
            <a:ahLst/>
            <a:cxnLst/>
            <a:rect l="l" t="t" r="r" b="b"/>
            <a:pathLst>
              <a:path w="57785" h="114300">
                <a:moveTo>
                  <a:pt x="38226" y="45034"/>
                </a:moveTo>
                <a:lnTo>
                  <a:pt x="11607" y="45034"/>
                </a:lnTo>
                <a:lnTo>
                  <a:pt x="11633" y="82889"/>
                </a:lnTo>
                <a:lnTo>
                  <a:pt x="13709" y="97148"/>
                </a:lnTo>
                <a:lnTo>
                  <a:pt x="19113" y="106680"/>
                </a:lnTo>
                <a:lnTo>
                  <a:pt x="23406" y="111137"/>
                </a:lnTo>
                <a:lnTo>
                  <a:pt x="30733" y="114185"/>
                </a:lnTo>
                <a:lnTo>
                  <a:pt x="47167" y="114185"/>
                </a:lnTo>
                <a:lnTo>
                  <a:pt x="53593" y="113284"/>
                </a:lnTo>
                <a:lnTo>
                  <a:pt x="57175" y="111861"/>
                </a:lnTo>
                <a:lnTo>
                  <a:pt x="57003" y="92024"/>
                </a:lnTo>
                <a:lnTo>
                  <a:pt x="40728" y="92024"/>
                </a:lnTo>
                <a:lnTo>
                  <a:pt x="38226" y="87210"/>
                </a:lnTo>
                <a:lnTo>
                  <a:pt x="38226" y="45034"/>
                </a:lnTo>
                <a:close/>
              </a:path>
              <a:path w="57785" h="114300">
                <a:moveTo>
                  <a:pt x="56997" y="91313"/>
                </a:moveTo>
                <a:lnTo>
                  <a:pt x="55029" y="91668"/>
                </a:lnTo>
                <a:lnTo>
                  <a:pt x="52349" y="92024"/>
                </a:lnTo>
                <a:lnTo>
                  <a:pt x="57003" y="92024"/>
                </a:lnTo>
                <a:lnTo>
                  <a:pt x="56997" y="91313"/>
                </a:lnTo>
                <a:close/>
              </a:path>
              <a:path w="57785" h="114300">
                <a:moveTo>
                  <a:pt x="57708" y="25019"/>
                </a:moveTo>
                <a:lnTo>
                  <a:pt x="0" y="25019"/>
                </a:lnTo>
                <a:lnTo>
                  <a:pt x="0" y="45034"/>
                </a:lnTo>
                <a:lnTo>
                  <a:pt x="57708" y="45034"/>
                </a:lnTo>
                <a:lnTo>
                  <a:pt x="57708" y="25019"/>
                </a:lnTo>
                <a:close/>
              </a:path>
              <a:path w="57785" h="114300">
                <a:moveTo>
                  <a:pt x="38226" y="0"/>
                </a:moveTo>
                <a:lnTo>
                  <a:pt x="11607" y="6070"/>
                </a:lnTo>
                <a:lnTo>
                  <a:pt x="11607" y="25019"/>
                </a:lnTo>
                <a:lnTo>
                  <a:pt x="38226" y="25019"/>
                </a:lnTo>
                <a:lnTo>
                  <a:pt x="38226" y="0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3" name="object 93"/>
          <p:cNvSpPr/>
          <p:nvPr/>
        </p:nvSpPr>
        <p:spPr>
          <a:xfrm>
            <a:off x="2159466" y="2008648"/>
            <a:ext cx="91440" cy="91440"/>
          </a:xfrm>
          <a:custGeom>
            <a:avLst/>
            <a:gdLst/>
            <a:ahLst/>
            <a:cxnLst/>
            <a:rect l="l" t="t" r="r" b="b"/>
            <a:pathLst>
              <a:path w="91439" h="91439">
                <a:moveTo>
                  <a:pt x="41680" y="0"/>
                </a:moveTo>
                <a:lnTo>
                  <a:pt x="7365" y="19573"/>
                </a:lnTo>
                <a:lnTo>
                  <a:pt x="0" y="48581"/>
                </a:lnTo>
                <a:lnTo>
                  <a:pt x="2769" y="63267"/>
                </a:lnTo>
                <a:lnTo>
                  <a:pt x="9397" y="75100"/>
                </a:lnTo>
                <a:lnTo>
                  <a:pt x="19379" y="83841"/>
                </a:lnTo>
                <a:lnTo>
                  <a:pt x="32210" y="89251"/>
                </a:lnTo>
                <a:lnTo>
                  <a:pt x="47386" y="91090"/>
                </a:lnTo>
                <a:lnTo>
                  <a:pt x="60629" y="88868"/>
                </a:lnTo>
                <a:lnTo>
                  <a:pt x="72595" y="83213"/>
                </a:lnTo>
                <a:lnTo>
                  <a:pt x="82327" y="74010"/>
                </a:lnTo>
                <a:lnTo>
                  <a:pt x="84184" y="70356"/>
                </a:lnTo>
                <a:lnTo>
                  <a:pt x="39544" y="70356"/>
                </a:lnTo>
                <a:lnTo>
                  <a:pt x="30946" y="61107"/>
                </a:lnTo>
                <a:lnTo>
                  <a:pt x="28002" y="45389"/>
                </a:lnTo>
                <a:lnTo>
                  <a:pt x="29198" y="35167"/>
                </a:lnTo>
                <a:lnTo>
                  <a:pt x="35766" y="23955"/>
                </a:lnTo>
                <a:lnTo>
                  <a:pt x="50050" y="19701"/>
                </a:lnTo>
                <a:lnTo>
                  <a:pt x="83930" y="19701"/>
                </a:lnTo>
                <a:lnTo>
                  <a:pt x="81659" y="15804"/>
                </a:lnTo>
                <a:lnTo>
                  <a:pt x="71604" y="7246"/>
                </a:lnTo>
                <a:lnTo>
                  <a:pt x="58223" y="1831"/>
                </a:lnTo>
                <a:lnTo>
                  <a:pt x="41680" y="0"/>
                </a:lnTo>
                <a:close/>
              </a:path>
              <a:path w="91439" h="91439">
                <a:moveTo>
                  <a:pt x="83930" y="19701"/>
                </a:moveTo>
                <a:lnTo>
                  <a:pt x="50050" y="19701"/>
                </a:lnTo>
                <a:lnTo>
                  <a:pt x="57453" y="25874"/>
                </a:lnTo>
                <a:lnTo>
                  <a:pt x="61177" y="38676"/>
                </a:lnTo>
                <a:lnTo>
                  <a:pt x="61276" y="57988"/>
                </a:lnTo>
                <a:lnTo>
                  <a:pt x="53688" y="67660"/>
                </a:lnTo>
                <a:lnTo>
                  <a:pt x="39544" y="70356"/>
                </a:lnTo>
                <a:lnTo>
                  <a:pt x="84184" y="70356"/>
                </a:lnTo>
                <a:lnTo>
                  <a:pt x="88873" y="61107"/>
                </a:lnTo>
                <a:lnTo>
                  <a:pt x="91261" y="44488"/>
                </a:lnTo>
                <a:lnTo>
                  <a:pt x="91125" y="40579"/>
                </a:lnTo>
                <a:lnTo>
                  <a:pt x="88221" y="27063"/>
                </a:lnTo>
                <a:lnTo>
                  <a:pt x="83930" y="19701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4" name="object 94"/>
          <p:cNvSpPr/>
          <p:nvPr/>
        </p:nvSpPr>
        <p:spPr>
          <a:xfrm>
            <a:off x="1596249" y="1910528"/>
            <a:ext cx="172720" cy="276860"/>
          </a:xfrm>
          <a:custGeom>
            <a:avLst/>
            <a:gdLst/>
            <a:ahLst/>
            <a:cxnLst/>
            <a:rect l="l" t="t" r="r" b="b"/>
            <a:pathLst>
              <a:path w="172719" h="276860">
                <a:moveTo>
                  <a:pt x="115074" y="0"/>
                </a:moveTo>
                <a:lnTo>
                  <a:pt x="0" y="146240"/>
                </a:lnTo>
                <a:lnTo>
                  <a:pt x="2006" y="150355"/>
                </a:lnTo>
                <a:lnTo>
                  <a:pt x="80873" y="150355"/>
                </a:lnTo>
                <a:lnTo>
                  <a:pt x="83299" y="154127"/>
                </a:lnTo>
                <a:lnTo>
                  <a:pt x="28892" y="274281"/>
                </a:lnTo>
                <a:lnTo>
                  <a:pt x="32359" y="276479"/>
                </a:lnTo>
                <a:lnTo>
                  <a:pt x="172262" y="110490"/>
                </a:lnTo>
                <a:lnTo>
                  <a:pt x="170281" y="106235"/>
                </a:lnTo>
                <a:lnTo>
                  <a:pt x="90970" y="106235"/>
                </a:lnTo>
                <a:lnTo>
                  <a:pt x="88557" y="102997"/>
                </a:lnTo>
                <a:lnTo>
                  <a:pt x="118478" y="1752"/>
                </a:lnTo>
                <a:lnTo>
                  <a:pt x="115074" y="0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5" name="object 95"/>
          <p:cNvSpPr/>
          <p:nvPr/>
        </p:nvSpPr>
        <p:spPr>
          <a:xfrm>
            <a:off x="5266691" y="1877529"/>
            <a:ext cx="382270" cy="302260"/>
          </a:xfrm>
          <a:custGeom>
            <a:avLst/>
            <a:gdLst/>
            <a:ahLst/>
            <a:cxnLst/>
            <a:rect l="l" t="t" r="r" b="b"/>
            <a:pathLst>
              <a:path w="382270" h="302260">
                <a:moveTo>
                  <a:pt x="148827" y="0"/>
                </a:moveTo>
                <a:lnTo>
                  <a:pt x="135968" y="2470"/>
                </a:lnTo>
                <a:lnTo>
                  <a:pt x="125069" y="9512"/>
                </a:lnTo>
                <a:lnTo>
                  <a:pt x="101494" y="39065"/>
                </a:lnTo>
                <a:lnTo>
                  <a:pt x="97735" y="43878"/>
                </a:lnTo>
                <a:lnTo>
                  <a:pt x="92070" y="46634"/>
                </a:lnTo>
                <a:lnTo>
                  <a:pt x="27210" y="46638"/>
                </a:lnTo>
                <a:lnTo>
                  <a:pt x="13616" y="50283"/>
                </a:lnTo>
                <a:lnTo>
                  <a:pt x="3867" y="59877"/>
                </a:lnTo>
                <a:lnTo>
                  <a:pt x="0" y="73387"/>
                </a:lnTo>
                <a:lnTo>
                  <a:pt x="120" y="275039"/>
                </a:lnTo>
                <a:lnTo>
                  <a:pt x="3643" y="288179"/>
                </a:lnTo>
                <a:lnTo>
                  <a:pt x="13234" y="297931"/>
                </a:lnTo>
                <a:lnTo>
                  <a:pt x="26746" y="301798"/>
                </a:lnTo>
                <a:lnTo>
                  <a:pt x="354886" y="301798"/>
                </a:lnTo>
                <a:lnTo>
                  <a:pt x="368474" y="298152"/>
                </a:lnTo>
                <a:lnTo>
                  <a:pt x="378219" y="288554"/>
                </a:lnTo>
                <a:lnTo>
                  <a:pt x="378876" y="286258"/>
                </a:lnTo>
                <a:lnTo>
                  <a:pt x="20773" y="286258"/>
                </a:lnTo>
                <a:lnTo>
                  <a:pt x="15528" y="281012"/>
                </a:lnTo>
                <a:lnTo>
                  <a:pt x="15528" y="67411"/>
                </a:lnTo>
                <a:lnTo>
                  <a:pt x="20773" y="62179"/>
                </a:lnTo>
                <a:lnTo>
                  <a:pt x="85962" y="62179"/>
                </a:lnTo>
                <a:lnTo>
                  <a:pt x="98844" y="59764"/>
                </a:lnTo>
                <a:lnTo>
                  <a:pt x="109836" y="52876"/>
                </a:lnTo>
                <a:lnTo>
                  <a:pt x="133968" y="22783"/>
                </a:lnTo>
                <a:lnTo>
                  <a:pt x="137575" y="18186"/>
                </a:lnTo>
                <a:lnTo>
                  <a:pt x="142985" y="15544"/>
                </a:lnTo>
                <a:lnTo>
                  <a:pt x="265879" y="15544"/>
                </a:lnTo>
                <a:lnTo>
                  <a:pt x="264041" y="13195"/>
                </a:lnTo>
                <a:lnTo>
                  <a:pt x="254173" y="4591"/>
                </a:lnTo>
                <a:lnTo>
                  <a:pt x="241905" y="351"/>
                </a:lnTo>
                <a:lnTo>
                  <a:pt x="148827" y="0"/>
                </a:lnTo>
                <a:close/>
              </a:path>
              <a:path w="382270" h="302260">
                <a:moveTo>
                  <a:pt x="265879" y="15544"/>
                </a:moveTo>
                <a:lnTo>
                  <a:pt x="242794" y="15544"/>
                </a:lnTo>
                <a:lnTo>
                  <a:pt x="248204" y="18186"/>
                </a:lnTo>
                <a:lnTo>
                  <a:pt x="272042" y="48641"/>
                </a:lnTo>
                <a:lnTo>
                  <a:pt x="281881" y="57299"/>
                </a:lnTo>
                <a:lnTo>
                  <a:pt x="294077" y="61717"/>
                </a:lnTo>
                <a:lnTo>
                  <a:pt x="354872" y="62179"/>
                </a:lnTo>
                <a:lnTo>
                  <a:pt x="361310" y="62179"/>
                </a:lnTo>
                <a:lnTo>
                  <a:pt x="366543" y="67411"/>
                </a:lnTo>
                <a:lnTo>
                  <a:pt x="366543" y="281012"/>
                </a:lnTo>
                <a:lnTo>
                  <a:pt x="361310" y="286258"/>
                </a:lnTo>
                <a:lnTo>
                  <a:pt x="378876" y="286258"/>
                </a:lnTo>
                <a:lnTo>
                  <a:pt x="382084" y="275039"/>
                </a:lnTo>
                <a:lnTo>
                  <a:pt x="382088" y="73863"/>
                </a:lnTo>
                <a:lnTo>
                  <a:pt x="378441" y="60251"/>
                </a:lnTo>
                <a:lnTo>
                  <a:pt x="368849" y="50503"/>
                </a:lnTo>
                <a:lnTo>
                  <a:pt x="355337" y="46638"/>
                </a:lnTo>
                <a:lnTo>
                  <a:pt x="293708" y="46634"/>
                </a:lnTo>
                <a:lnTo>
                  <a:pt x="288044" y="43878"/>
                </a:lnTo>
                <a:lnTo>
                  <a:pt x="265879" y="1554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/>
          <p:nvPr/>
        </p:nvSpPr>
        <p:spPr>
          <a:xfrm>
            <a:off x="5403922" y="1943388"/>
            <a:ext cx="147955" cy="144145"/>
          </a:xfrm>
          <a:custGeom>
            <a:avLst/>
            <a:gdLst/>
            <a:ahLst/>
            <a:cxnLst/>
            <a:rect l="l" t="t" r="r" b="b"/>
            <a:pathLst>
              <a:path w="147954" h="144144">
                <a:moveTo>
                  <a:pt x="115074" y="108541"/>
                </a:moveTo>
                <a:lnTo>
                  <a:pt x="112699" y="108909"/>
                </a:lnTo>
                <a:lnTo>
                  <a:pt x="109334" y="111843"/>
                </a:lnTo>
                <a:lnTo>
                  <a:pt x="108648" y="114141"/>
                </a:lnTo>
                <a:lnTo>
                  <a:pt x="116128" y="141065"/>
                </a:lnTo>
                <a:lnTo>
                  <a:pt x="117360" y="142462"/>
                </a:lnTo>
                <a:lnTo>
                  <a:pt x="118999" y="143148"/>
                </a:lnTo>
                <a:lnTo>
                  <a:pt x="121234" y="143593"/>
                </a:lnTo>
                <a:lnTo>
                  <a:pt x="124053" y="142856"/>
                </a:lnTo>
                <a:lnTo>
                  <a:pt x="146431" y="130385"/>
                </a:lnTo>
                <a:lnTo>
                  <a:pt x="147574" y="128327"/>
                </a:lnTo>
                <a:lnTo>
                  <a:pt x="147358" y="123920"/>
                </a:lnTo>
                <a:lnTo>
                  <a:pt x="146011" y="121977"/>
                </a:lnTo>
                <a:lnTo>
                  <a:pt x="137909" y="118459"/>
                </a:lnTo>
                <a:lnTo>
                  <a:pt x="140439" y="109430"/>
                </a:lnTo>
                <a:lnTo>
                  <a:pt x="117132" y="109430"/>
                </a:lnTo>
                <a:lnTo>
                  <a:pt x="115074" y="108541"/>
                </a:lnTo>
                <a:close/>
              </a:path>
              <a:path w="147954" h="144144">
                <a:moveTo>
                  <a:pt x="104252" y="15504"/>
                </a:moveTo>
                <a:lnTo>
                  <a:pt x="49031" y="15504"/>
                </a:lnTo>
                <a:lnTo>
                  <a:pt x="64951" y="17251"/>
                </a:lnTo>
                <a:lnTo>
                  <a:pt x="79393" y="21298"/>
                </a:lnTo>
                <a:lnTo>
                  <a:pt x="112453" y="44903"/>
                </a:lnTo>
                <a:lnTo>
                  <a:pt x="127162" y="80789"/>
                </a:lnTo>
                <a:lnTo>
                  <a:pt x="126599" y="97685"/>
                </a:lnTo>
                <a:lnTo>
                  <a:pt x="124874" y="108179"/>
                </a:lnTo>
                <a:lnTo>
                  <a:pt x="117132" y="109430"/>
                </a:lnTo>
                <a:lnTo>
                  <a:pt x="140439" y="109430"/>
                </a:lnTo>
                <a:lnTo>
                  <a:pt x="141334" y="106237"/>
                </a:lnTo>
                <a:lnTo>
                  <a:pt x="142969" y="93574"/>
                </a:lnTo>
                <a:lnTo>
                  <a:pt x="142445" y="79032"/>
                </a:lnTo>
                <a:lnTo>
                  <a:pt x="128582" y="40242"/>
                </a:lnTo>
                <a:lnTo>
                  <a:pt x="110775" y="20143"/>
                </a:lnTo>
                <a:lnTo>
                  <a:pt x="104252" y="15504"/>
                </a:lnTo>
                <a:close/>
              </a:path>
              <a:path w="147954" h="144144">
                <a:moveTo>
                  <a:pt x="60635" y="0"/>
                </a:moveTo>
                <a:lnTo>
                  <a:pt x="22157" y="5846"/>
                </a:lnTo>
                <a:lnTo>
                  <a:pt x="0" y="22409"/>
                </a:lnTo>
                <a:lnTo>
                  <a:pt x="4838" y="29509"/>
                </a:lnTo>
                <a:lnTo>
                  <a:pt x="9664" y="30410"/>
                </a:lnTo>
                <a:lnTo>
                  <a:pt x="13208" y="27997"/>
                </a:lnTo>
                <a:lnTo>
                  <a:pt x="24421" y="21707"/>
                </a:lnTo>
                <a:lnTo>
                  <a:pt x="36434" y="17524"/>
                </a:lnTo>
                <a:lnTo>
                  <a:pt x="49031" y="15504"/>
                </a:lnTo>
                <a:lnTo>
                  <a:pt x="104252" y="15504"/>
                </a:lnTo>
                <a:lnTo>
                  <a:pt x="99804" y="12341"/>
                </a:lnTo>
                <a:lnTo>
                  <a:pt x="87679" y="6267"/>
                </a:lnTo>
                <a:lnTo>
                  <a:pt x="74567" y="2096"/>
                </a:lnTo>
                <a:lnTo>
                  <a:pt x="606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7" name="object 97"/>
          <p:cNvSpPr/>
          <p:nvPr/>
        </p:nvSpPr>
        <p:spPr>
          <a:xfrm>
            <a:off x="5361858" y="1984137"/>
            <a:ext cx="147955" cy="144145"/>
          </a:xfrm>
          <a:custGeom>
            <a:avLst/>
            <a:gdLst/>
            <a:ahLst/>
            <a:cxnLst/>
            <a:rect l="l" t="t" r="r" b="b"/>
            <a:pathLst>
              <a:path w="147954" h="144144">
                <a:moveTo>
                  <a:pt x="26327" y="0"/>
                </a:moveTo>
                <a:lnTo>
                  <a:pt x="23520" y="736"/>
                </a:lnTo>
                <a:lnTo>
                  <a:pt x="1143" y="13207"/>
                </a:lnTo>
                <a:lnTo>
                  <a:pt x="0" y="15278"/>
                </a:lnTo>
                <a:lnTo>
                  <a:pt x="215" y="19684"/>
                </a:lnTo>
                <a:lnTo>
                  <a:pt x="1562" y="21615"/>
                </a:lnTo>
                <a:lnTo>
                  <a:pt x="9664" y="25145"/>
                </a:lnTo>
                <a:lnTo>
                  <a:pt x="6248" y="37374"/>
                </a:lnTo>
                <a:lnTo>
                  <a:pt x="4616" y="50034"/>
                </a:lnTo>
                <a:lnTo>
                  <a:pt x="5148" y="64577"/>
                </a:lnTo>
                <a:lnTo>
                  <a:pt x="7840" y="78428"/>
                </a:lnTo>
                <a:lnTo>
                  <a:pt x="27204" y="114106"/>
                </a:lnTo>
                <a:lnTo>
                  <a:pt x="59974" y="137325"/>
                </a:lnTo>
                <a:lnTo>
                  <a:pt x="87032" y="143572"/>
                </a:lnTo>
                <a:lnTo>
                  <a:pt x="100724" y="143310"/>
                </a:lnTo>
                <a:lnTo>
                  <a:pt x="113536" y="141336"/>
                </a:lnTo>
                <a:lnTo>
                  <a:pt x="125500" y="137695"/>
                </a:lnTo>
                <a:lnTo>
                  <a:pt x="136649" y="132436"/>
                </a:lnTo>
                <a:lnTo>
                  <a:pt x="143466" y="128047"/>
                </a:lnTo>
                <a:lnTo>
                  <a:pt x="98578" y="128047"/>
                </a:lnTo>
                <a:lnTo>
                  <a:pt x="82656" y="126308"/>
                </a:lnTo>
                <a:lnTo>
                  <a:pt x="44311" y="108211"/>
                </a:lnTo>
                <a:lnTo>
                  <a:pt x="23055" y="75705"/>
                </a:lnTo>
                <a:lnTo>
                  <a:pt x="20425" y="62759"/>
                </a:lnTo>
                <a:lnTo>
                  <a:pt x="20988" y="45881"/>
                </a:lnTo>
                <a:lnTo>
                  <a:pt x="22718" y="35390"/>
                </a:lnTo>
                <a:lnTo>
                  <a:pt x="30454" y="34162"/>
                </a:lnTo>
                <a:lnTo>
                  <a:pt x="35484" y="34162"/>
                </a:lnTo>
                <a:lnTo>
                  <a:pt x="38252" y="31749"/>
                </a:lnTo>
                <a:lnTo>
                  <a:pt x="38938" y="29451"/>
                </a:lnTo>
                <a:lnTo>
                  <a:pt x="31432" y="2527"/>
                </a:lnTo>
                <a:lnTo>
                  <a:pt x="30200" y="1130"/>
                </a:lnTo>
                <a:lnTo>
                  <a:pt x="28562" y="444"/>
                </a:lnTo>
                <a:lnTo>
                  <a:pt x="26327" y="0"/>
                </a:lnTo>
                <a:close/>
              </a:path>
              <a:path w="147954" h="144144">
                <a:moveTo>
                  <a:pt x="137947" y="113131"/>
                </a:moveTo>
                <a:lnTo>
                  <a:pt x="134404" y="115544"/>
                </a:lnTo>
                <a:lnTo>
                  <a:pt x="123188" y="121842"/>
                </a:lnTo>
                <a:lnTo>
                  <a:pt x="111176" y="126026"/>
                </a:lnTo>
                <a:lnTo>
                  <a:pt x="98578" y="128047"/>
                </a:lnTo>
                <a:lnTo>
                  <a:pt x="143466" y="128047"/>
                </a:lnTo>
                <a:lnTo>
                  <a:pt x="146710" y="125958"/>
                </a:lnTo>
                <a:lnTo>
                  <a:pt x="147624" y="121119"/>
                </a:lnTo>
                <a:lnTo>
                  <a:pt x="142786" y="114033"/>
                </a:lnTo>
                <a:lnTo>
                  <a:pt x="137947" y="113131"/>
                </a:lnTo>
                <a:close/>
              </a:path>
              <a:path w="147954" h="144144">
                <a:moveTo>
                  <a:pt x="35484" y="34162"/>
                </a:moveTo>
                <a:lnTo>
                  <a:pt x="30454" y="34162"/>
                </a:lnTo>
                <a:lnTo>
                  <a:pt x="32512" y="35051"/>
                </a:lnTo>
                <a:lnTo>
                  <a:pt x="34886" y="34683"/>
                </a:lnTo>
                <a:lnTo>
                  <a:pt x="35484" y="341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8" name="object 98"/>
          <p:cNvSpPr/>
          <p:nvPr/>
        </p:nvSpPr>
        <p:spPr>
          <a:xfrm>
            <a:off x="1460375" y="7620813"/>
            <a:ext cx="4305985" cy="1015185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9" name="object 99"/>
          <p:cNvSpPr/>
          <p:nvPr/>
        </p:nvSpPr>
        <p:spPr>
          <a:xfrm>
            <a:off x="1712163" y="8408479"/>
            <a:ext cx="553313" cy="227520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/>
          <p:nvPr/>
        </p:nvSpPr>
        <p:spPr>
          <a:xfrm>
            <a:off x="9089541" y="4273755"/>
            <a:ext cx="1270" cy="3810"/>
          </a:xfrm>
          <a:custGeom>
            <a:avLst/>
            <a:gdLst/>
            <a:ahLst/>
            <a:cxnLst/>
            <a:rect l="l" t="t" r="r" b="b"/>
            <a:pathLst>
              <a:path w="1270" h="3810">
                <a:moveTo>
                  <a:pt x="25" y="0"/>
                </a:moveTo>
                <a:lnTo>
                  <a:pt x="647" y="3403"/>
                </a:lnTo>
                <a:lnTo>
                  <a:pt x="25" y="0"/>
                </a:lnTo>
                <a:close/>
              </a:path>
            </a:pathLst>
          </a:custGeom>
          <a:solidFill>
            <a:srgbClr val="006C7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1" name="object 101"/>
          <p:cNvSpPr/>
          <p:nvPr/>
        </p:nvSpPr>
        <p:spPr>
          <a:xfrm>
            <a:off x="11398456" y="7781766"/>
            <a:ext cx="590550" cy="397510"/>
          </a:xfrm>
          <a:custGeom>
            <a:avLst/>
            <a:gdLst/>
            <a:ahLst/>
            <a:cxnLst/>
            <a:rect l="l" t="t" r="r" b="b"/>
            <a:pathLst>
              <a:path w="590550" h="397509">
                <a:moveTo>
                  <a:pt x="487336" y="178248"/>
                </a:moveTo>
                <a:lnTo>
                  <a:pt x="366675" y="178248"/>
                </a:lnTo>
                <a:lnTo>
                  <a:pt x="377790" y="179571"/>
                </a:lnTo>
                <a:lnTo>
                  <a:pt x="389012" y="182848"/>
                </a:lnTo>
                <a:lnTo>
                  <a:pt x="420372" y="205309"/>
                </a:lnTo>
                <a:lnTo>
                  <a:pt x="439715" y="252146"/>
                </a:lnTo>
                <a:lnTo>
                  <a:pt x="440968" y="278563"/>
                </a:lnTo>
                <a:lnTo>
                  <a:pt x="439772" y="292175"/>
                </a:lnTo>
                <a:lnTo>
                  <a:pt x="429960" y="330666"/>
                </a:lnTo>
                <a:lnTo>
                  <a:pt x="418675" y="352456"/>
                </a:lnTo>
                <a:lnTo>
                  <a:pt x="472158" y="397040"/>
                </a:lnTo>
                <a:lnTo>
                  <a:pt x="479039" y="386403"/>
                </a:lnTo>
                <a:lnTo>
                  <a:pt x="485307" y="375353"/>
                </a:lnTo>
                <a:lnTo>
                  <a:pt x="490932" y="363914"/>
                </a:lnTo>
                <a:lnTo>
                  <a:pt x="504294" y="359715"/>
                </a:lnTo>
                <a:lnTo>
                  <a:pt x="545541" y="354145"/>
                </a:lnTo>
                <a:lnTo>
                  <a:pt x="577905" y="329110"/>
                </a:lnTo>
                <a:lnTo>
                  <a:pt x="588856" y="303695"/>
                </a:lnTo>
                <a:lnTo>
                  <a:pt x="514360" y="303695"/>
                </a:lnTo>
                <a:lnTo>
                  <a:pt x="511058" y="302323"/>
                </a:lnTo>
                <a:lnTo>
                  <a:pt x="508594" y="300088"/>
                </a:lnTo>
                <a:lnTo>
                  <a:pt x="509420" y="292823"/>
                </a:lnTo>
                <a:lnTo>
                  <a:pt x="509973" y="285722"/>
                </a:lnTo>
                <a:lnTo>
                  <a:pt x="510067" y="278028"/>
                </a:lnTo>
                <a:lnTo>
                  <a:pt x="512341" y="276517"/>
                </a:lnTo>
                <a:lnTo>
                  <a:pt x="515071" y="275590"/>
                </a:lnTo>
                <a:lnTo>
                  <a:pt x="588812" y="275590"/>
                </a:lnTo>
                <a:lnTo>
                  <a:pt x="584615" y="262177"/>
                </a:lnTo>
                <a:lnTo>
                  <a:pt x="558292" y="230874"/>
                </a:lnTo>
                <a:lnTo>
                  <a:pt x="536119" y="221767"/>
                </a:lnTo>
                <a:lnTo>
                  <a:pt x="503641" y="221767"/>
                </a:lnTo>
                <a:lnTo>
                  <a:pt x="499873" y="208628"/>
                </a:lnTo>
                <a:lnTo>
                  <a:pt x="495294" y="195815"/>
                </a:lnTo>
                <a:lnTo>
                  <a:pt x="489976" y="183457"/>
                </a:lnTo>
                <a:lnTo>
                  <a:pt x="487336" y="178248"/>
                </a:lnTo>
                <a:close/>
              </a:path>
              <a:path w="590550" h="397509">
                <a:moveTo>
                  <a:pt x="174405" y="356616"/>
                </a:moveTo>
                <a:lnTo>
                  <a:pt x="89021" y="356616"/>
                </a:lnTo>
                <a:lnTo>
                  <a:pt x="97253" y="366932"/>
                </a:lnTo>
                <a:lnTo>
                  <a:pt x="104470" y="377455"/>
                </a:lnTo>
                <a:lnTo>
                  <a:pt x="111226" y="387963"/>
                </a:lnTo>
                <a:lnTo>
                  <a:pt x="175588" y="357733"/>
                </a:lnTo>
                <a:lnTo>
                  <a:pt x="174838" y="357251"/>
                </a:lnTo>
                <a:lnTo>
                  <a:pt x="174405" y="356616"/>
                </a:lnTo>
                <a:close/>
              </a:path>
              <a:path w="590550" h="397509">
                <a:moveTo>
                  <a:pt x="74775" y="219697"/>
                </a:moveTo>
                <a:lnTo>
                  <a:pt x="68984" y="219697"/>
                </a:lnTo>
                <a:lnTo>
                  <a:pt x="54537" y="221193"/>
                </a:lnTo>
                <a:lnTo>
                  <a:pt x="18531" y="241210"/>
                </a:lnTo>
                <a:lnTo>
                  <a:pt x="8" y="278028"/>
                </a:lnTo>
                <a:lnTo>
                  <a:pt x="0" y="278563"/>
                </a:lnTo>
                <a:lnTo>
                  <a:pt x="943" y="295025"/>
                </a:lnTo>
                <a:lnTo>
                  <a:pt x="17483" y="335102"/>
                </a:lnTo>
                <a:lnTo>
                  <a:pt x="49330" y="356751"/>
                </a:lnTo>
                <a:lnTo>
                  <a:pt x="62203" y="359297"/>
                </a:lnTo>
                <a:lnTo>
                  <a:pt x="77712" y="358770"/>
                </a:lnTo>
                <a:lnTo>
                  <a:pt x="89021" y="356616"/>
                </a:lnTo>
                <a:lnTo>
                  <a:pt x="174405" y="356616"/>
                </a:lnTo>
                <a:lnTo>
                  <a:pt x="153614" y="312118"/>
                </a:lnTo>
                <a:lnTo>
                  <a:pt x="151763" y="303657"/>
                </a:lnTo>
                <a:lnTo>
                  <a:pt x="63675" y="303657"/>
                </a:lnTo>
                <a:lnTo>
                  <a:pt x="57376" y="297459"/>
                </a:lnTo>
                <a:lnTo>
                  <a:pt x="57363" y="281863"/>
                </a:lnTo>
                <a:lnTo>
                  <a:pt x="63675" y="275590"/>
                </a:lnTo>
                <a:lnTo>
                  <a:pt x="148740" y="275590"/>
                </a:lnTo>
                <a:lnTo>
                  <a:pt x="148627" y="270567"/>
                </a:lnTo>
                <a:lnTo>
                  <a:pt x="149432" y="256221"/>
                </a:lnTo>
                <a:lnTo>
                  <a:pt x="151421" y="242784"/>
                </a:lnTo>
                <a:lnTo>
                  <a:pt x="154632" y="230357"/>
                </a:lnTo>
                <a:lnTo>
                  <a:pt x="158545" y="220459"/>
                </a:lnTo>
                <a:lnTo>
                  <a:pt x="80363" y="220459"/>
                </a:lnTo>
                <a:lnTo>
                  <a:pt x="74775" y="219697"/>
                </a:lnTo>
                <a:close/>
              </a:path>
              <a:path w="590550" h="397509">
                <a:moveTo>
                  <a:pt x="588812" y="275590"/>
                </a:moveTo>
                <a:lnTo>
                  <a:pt x="525688" y="275590"/>
                </a:lnTo>
                <a:lnTo>
                  <a:pt x="531962" y="281863"/>
                </a:lnTo>
                <a:lnTo>
                  <a:pt x="532000" y="297459"/>
                </a:lnTo>
                <a:lnTo>
                  <a:pt x="525688" y="303695"/>
                </a:lnTo>
                <a:lnTo>
                  <a:pt x="588856" y="303695"/>
                </a:lnTo>
                <a:lnTo>
                  <a:pt x="590340" y="290389"/>
                </a:lnTo>
                <a:lnTo>
                  <a:pt x="588938" y="276517"/>
                </a:lnTo>
                <a:lnTo>
                  <a:pt x="588812" y="275590"/>
                </a:lnTo>
                <a:close/>
              </a:path>
              <a:path w="590550" h="397509">
                <a:moveTo>
                  <a:pt x="148740" y="275590"/>
                </a:moveTo>
                <a:lnTo>
                  <a:pt x="74305" y="275590"/>
                </a:lnTo>
                <a:lnTo>
                  <a:pt x="77048" y="276517"/>
                </a:lnTo>
                <a:lnTo>
                  <a:pt x="79309" y="278028"/>
                </a:lnTo>
                <a:lnTo>
                  <a:pt x="79404" y="285722"/>
                </a:lnTo>
                <a:lnTo>
                  <a:pt x="79952" y="292823"/>
                </a:lnTo>
                <a:lnTo>
                  <a:pt x="80707" y="299063"/>
                </a:lnTo>
                <a:lnTo>
                  <a:pt x="80722" y="300088"/>
                </a:lnTo>
                <a:lnTo>
                  <a:pt x="78293" y="302285"/>
                </a:lnTo>
                <a:lnTo>
                  <a:pt x="75016" y="303657"/>
                </a:lnTo>
                <a:lnTo>
                  <a:pt x="151763" y="303657"/>
                </a:lnTo>
                <a:lnTo>
                  <a:pt x="150759" y="299063"/>
                </a:lnTo>
                <a:lnTo>
                  <a:pt x="148968" y="285722"/>
                </a:lnTo>
                <a:lnTo>
                  <a:pt x="148740" y="275590"/>
                </a:lnTo>
                <a:close/>
              </a:path>
              <a:path w="590550" h="397509">
                <a:moveTo>
                  <a:pt x="520380" y="219697"/>
                </a:moveTo>
                <a:lnTo>
                  <a:pt x="514652" y="219697"/>
                </a:lnTo>
                <a:lnTo>
                  <a:pt x="509001" y="220459"/>
                </a:lnTo>
                <a:lnTo>
                  <a:pt x="503641" y="221767"/>
                </a:lnTo>
                <a:lnTo>
                  <a:pt x="536119" y="221767"/>
                </a:lnTo>
                <a:lnTo>
                  <a:pt x="532416" y="220728"/>
                </a:lnTo>
                <a:lnTo>
                  <a:pt x="520380" y="219697"/>
                </a:lnTo>
                <a:close/>
              </a:path>
              <a:path w="590550" h="397509">
                <a:moveTo>
                  <a:pt x="258874" y="15621"/>
                </a:moveTo>
                <a:lnTo>
                  <a:pt x="259928" y="16586"/>
                </a:lnTo>
                <a:lnTo>
                  <a:pt x="265275" y="22038"/>
                </a:lnTo>
                <a:lnTo>
                  <a:pt x="271649" y="31059"/>
                </a:lnTo>
                <a:lnTo>
                  <a:pt x="276041" y="43220"/>
                </a:lnTo>
                <a:lnTo>
                  <a:pt x="275439" y="58092"/>
                </a:lnTo>
                <a:lnTo>
                  <a:pt x="261516" y="60105"/>
                </a:lnTo>
                <a:lnTo>
                  <a:pt x="247888" y="62947"/>
                </a:lnTo>
                <a:lnTo>
                  <a:pt x="209048" y="76186"/>
                </a:lnTo>
                <a:lnTo>
                  <a:pt x="173865" y="95925"/>
                </a:lnTo>
                <a:lnTo>
                  <a:pt x="143096" y="121438"/>
                </a:lnTo>
                <a:lnTo>
                  <a:pt x="117497" y="151999"/>
                </a:lnTo>
                <a:lnTo>
                  <a:pt x="97825" y="186880"/>
                </a:lnTo>
                <a:lnTo>
                  <a:pt x="88375" y="212176"/>
                </a:lnTo>
                <a:lnTo>
                  <a:pt x="80363" y="220459"/>
                </a:lnTo>
                <a:lnTo>
                  <a:pt x="158545" y="220459"/>
                </a:lnTo>
                <a:lnTo>
                  <a:pt x="159106" y="219039"/>
                </a:lnTo>
                <a:lnTo>
                  <a:pt x="164880" y="208931"/>
                </a:lnTo>
                <a:lnTo>
                  <a:pt x="194958" y="184994"/>
                </a:lnTo>
                <a:lnTo>
                  <a:pt x="228500" y="177847"/>
                </a:lnTo>
                <a:lnTo>
                  <a:pt x="487132" y="177847"/>
                </a:lnTo>
                <a:lnTo>
                  <a:pt x="483905" y="171481"/>
                </a:lnTo>
                <a:lnTo>
                  <a:pt x="461546" y="138334"/>
                </a:lnTo>
                <a:lnTo>
                  <a:pt x="433576" y="109962"/>
                </a:lnTo>
                <a:lnTo>
                  <a:pt x="400776" y="87134"/>
                </a:lnTo>
                <a:lnTo>
                  <a:pt x="363924" y="70623"/>
                </a:lnTo>
                <a:lnTo>
                  <a:pt x="337491" y="63507"/>
                </a:lnTo>
                <a:lnTo>
                  <a:pt x="333079" y="55404"/>
                </a:lnTo>
                <a:lnTo>
                  <a:pt x="332349" y="51222"/>
                </a:lnTo>
                <a:lnTo>
                  <a:pt x="293456" y="51222"/>
                </a:lnTo>
                <a:lnTo>
                  <a:pt x="291274" y="44573"/>
                </a:lnTo>
                <a:lnTo>
                  <a:pt x="285927" y="34814"/>
                </a:lnTo>
                <a:lnTo>
                  <a:pt x="275345" y="23780"/>
                </a:lnTo>
                <a:lnTo>
                  <a:pt x="258874" y="15621"/>
                </a:lnTo>
                <a:close/>
              </a:path>
              <a:path w="590550" h="397509">
                <a:moveTo>
                  <a:pt x="487132" y="177847"/>
                </a:moveTo>
                <a:lnTo>
                  <a:pt x="228500" y="177847"/>
                </a:lnTo>
                <a:lnTo>
                  <a:pt x="239173" y="179064"/>
                </a:lnTo>
                <a:lnTo>
                  <a:pt x="249483" y="181851"/>
                </a:lnTo>
                <a:lnTo>
                  <a:pt x="259364" y="186070"/>
                </a:lnTo>
                <a:lnTo>
                  <a:pt x="268747" y="191584"/>
                </a:lnTo>
                <a:lnTo>
                  <a:pt x="277568" y="198255"/>
                </a:lnTo>
                <a:lnTo>
                  <a:pt x="285761" y="205946"/>
                </a:lnTo>
                <a:lnTo>
                  <a:pt x="298943" y="212115"/>
                </a:lnTo>
                <a:lnTo>
                  <a:pt x="334814" y="184625"/>
                </a:lnTo>
                <a:lnTo>
                  <a:pt x="366675" y="178248"/>
                </a:lnTo>
                <a:lnTo>
                  <a:pt x="487336" y="178248"/>
                </a:lnTo>
                <a:lnTo>
                  <a:pt x="487132" y="177847"/>
                </a:lnTo>
                <a:close/>
              </a:path>
              <a:path w="590550" h="397509">
                <a:moveTo>
                  <a:pt x="366024" y="0"/>
                </a:moveTo>
                <a:lnTo>
                  <a:pt x="328534" y="12518"/>
                </a:lnTo>
                <a:lnTo>
                  <a:pt x="298155" y="39269"/>
                </a:lnTo>
                <a:lnTo>
                  <a:pt x="293456" y="51222"/>
                </a:lnTo>
                <a:lnTo>
                  <a:pt x="332349" y="51222"/>
                </a:lnTo>
                <a:lnTo>
                  <a:pt x="331535" y="46552"/>
                </a:lnTo>
                <a:lnTo>
                  <a:pt x="333147" y="37106"/>
                </a:lnTo>
                <a:lnTo>
                  <a:pt x="338206" y="27227"/>
                </a:lnTo>
                <a:lnTo>
                  <a:pt x="347002" y="17072"/>
                </a:lnTo>
                <a:lnTo>
                  <a:pt x="359823" y="6799"/>
                </a:lnTo>
                <a:lnTo>
                  <a:pt x="366024" y="0"/>
                </a:lnTo>
                <a:close/>
              </a:path>
            </a:pathLst>
          </a:custGeom>
          <a:solidFill>
            <a:srgbClr val="A8BD38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446000" cy="8636000"/>
          </a:xfrm>
          <a:custGeom>
            <a:avLst/>
            <a:gdLst/>
            <a:ahLst/>
            <a:cxnLst/>
            <a:rect l="l" t="t" r="r" b="b"/>
            <a:pathLst>
              <a:path w="12446000" h="8636000">
                <a:moveTo>
                  <a:pt x="0" y="8636000"/>
                </a:moveTo>
                <a:lnTo>
                  <a:pt x="12446000" y="8636000"/>
                </a:lnTo>
                <a:lnTo>
                  <a:pt x="12446000" y="0"/>
                </a:lnTo>
                <a:lnTo>
                  <a:pt x="0" y="0"/>
                </a:lnTo>
                <a:lnTo>
                  <a:pt x="0" y="8636000"/>
                </a:lnTo>
                <a:close/>
              </a:path>
            </a:pathLst>
          </a:custGeom>
          <a:solidFill>
            <a:srgbClr val="E261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955943" y="4574156"/>
            <a:ext cx="2680335" cy="3009900"/>
          </a:xfrm>
          <a:custGeom>
            <a:avLst/>
            <a:gdLst/>
            <a:ahLst/>
            <a:cxnLst/>
            <a:rect l="l" t="t" r="r" b="b"/>
            <a:pathLst>
              <a:path w="2680334" h="3009900">
                <a:moveTo>
                  <a:pt x="284090" y="1320800"/>
                </a:moveTo>
                <a:lnTo>
                  <a:pt x="118141" y="1320800"/>
                </a:lnTo>
                <a:lnTo>
                  <a:pt x="104443" y="1333500"/>
                </a:lnTo>
                <a:lnTo>
                  <a:pt x="91358" y="1333500"/>
                </a:lnTo>
                <a:lnTo>
                  <a:pt x="78939" y="1346200"/>
                </a:lnTo>
                <a:lnTo>
                  <a:pt x="67234" y="1358900"/>
                </a:lnTo>
                <a:lnTo>
                  <a:pt x="56294" y="1358900"/>
                </a:lnTo>
                <a:lnTo>
                  <a:pt x="28565" y="1397000"/>
                </a:lnTo>
                <a:lnTo>
                  <a:pt x="9526" y="1435100"/>
                </a:lnTo>
                <a:lnTo>
                  <a:pt x="5345" y="1460500"/>
                </a:lnTo>
                <a:lnTo>
                  <a:pt x="2330" y="1473200"/>
                </a:lnTo>
                <a:lnTo>
                  <a:pt x="531" y="1485900"/>
                </a:lnTo>
                <a:lnTo>
                  <a:pt x="0" y="1498600"/>
                </a:lnTo>
                <a:lnTo>
                  <a:pt x="2171" y="1803400"/>
                </a:lnTo>
                <a:lnTo>
                  <a:pt x="2757" y="1841500"/>
                </a:lnTo>
                <a:lnTo>
                  <a:pt x="4102" y="1866900"/>
                </a:lnTo>
                <a:lnTo>
                  <a:pt x="6194" y="1892300"/>
                </a:lnTo>
                <a:lnTo>
                  <a:pt x="9019" y="1917700"/>
                </a:lnTo>
                <a:lnTo>
                  <a:pt x="12565" y="1955800"/>
                </a:lnTo>
                <a:lnTo>
                  <a:pt x="21766" y="2006600"/>
                </a:lnTo>
                <a:lnTo>
                  <a:pt x="33695" y="2057400"/>
                </a:lnTo>
                <a:lnTo>
                  <a:pt x="40649" y="2082800"/>
                </a:lnTo>
                <a:lnTo>
                  <a:pt x="48246" y="2120900"/>
                </a:lnTo>
                <a:lnTo>
                  <a:pt x="65318" y="2171700"/>
                </a:lnTo>
                <a:lnTo>
                  <a:pt x="84807" y="2222500"/>
                </a:lnTo>
                <a:lnTo>
                  <a:pt x="106608" y="2273300"/>
                </a:lnTo>
                <a:lnTo>
                  <a:pt x="130619" y="2324100"/>
                </a:lnTo>
                <a:lnTo>
                  <a:pt x="159996" y="2374900"/>
                </a:lnTo>
                <a:lnTo>
                  <a:pt x="195515" y="2425700"/>
                </a:lnTo>
                <a:lnTo>
                  <a:pt x="214422" y="2463800"/>
                </a:lnTo>
                <a:lnTo>
                  <a:pt x="254440" y="2514600"/>
                </a:lnTo>
                <a:lnTo>
                  <a:pt x="297273" y="2565400"/>
                </a:lnTo>
                <a:lnTo>
                  <a:pt x="342776" y="2616200"/>
                </a:lnTo>
                <a:lnTo>
                  <a:pt x="390801" y="2654300"/>
                </a:lnTo>
                <a:lnTo>
                  <a:pt x="415715" y="2679700"/>
                </a:lnTo>
                <a:lnTo>
                  <a:pt x="441204" y="2705100"/>
                </a:lnTo>
                <a:lnTo>
                  <a:pt x="467250" y="2717800"/>
                </a:lnTo>
                <a:lnTo>
                  <a:pt x="493836" y="2743200"/>
                </a:lnTo>
                <a:lnTo>
                  <a:pt x="520943" y="2768600"/>
                </a:lnTo>
                <a:lnTo>
                  <a:pt x="576646" y="2794000"/>
                </a:lnTo>
                <a:lnTo>
                  <a:pt x="605205" y="2819400"/>
                </a:lnTo>
                <a:lnTo>
                  <a:pt x="616034" y="2819400"/>
                </a:lnTo>
                <a:lnTo>
                  <a:pt x="626927" y="2832100"/>
                </a:lnTo>
                <a:lnTo>
                  <a:pt x="637886" y="2832100"/>
                </a:lnTo>
                <a:lnTo>
                  <a:pt x="648908" y="2844800"/>
                </a:lnTo>
                <a:lnTo>
                  <a:pt x="659995" y="2844800"/>
                </a:lnTo>
                <a:lnTo>
                  <a:pt x="671147" y="2857500"/>
                </a:lnTo>
                <a:lnTo>
                  <a:pt x="682363" y="2857500"/>
                </a:lnTo>
                <a:lnTo>
                  <a:pt x="693644" y="2870200"/>
                </a:lnTo>
                <a:lnTo>
                  <a:pt x="716398" y="2870200"/>
                </a:lnTo>
                <a:lnTo>
                  <a:pt x="727872" y="2882900"/>
                </a:lnTo>
                <a:lnTo>
                  <a:pt x="840236" y="2933700"/>
                </a:lnTo>
                <a:lnTo>
                  <a:pt x="868946" y="2933700"/>
                </a:lnTo>
                <a:lnTo>
                  <a:pt x="956492" y="2971800"/>
                </a:lnTo>
                <a:lnTo>
                  <a:pt x="986133" y="2971800"/>
                </a:lnTo>
                <a:lnTo>
                  <a:pt x="1015996" y="2984500"/>
                </a:lnTo>
                <a:lnTo>
                  <a:pt x="1046078" y="2984500"/>
                </a:lnTo>
                <a:lnTo>
                  <a:pt x="1076374" y="2997200"/>
                </a:lnTo>
                <a:lnTo>
                  <a:pt x="1106881" y="2997200"/>
                </a:lnTo>
                <a:lnTo>
                  <a:pt x="1137593" y="3009900"/>
                </a:lnTo>
                <a:lnTo>
                  <a:pt x="1974234" y="3009900"/>
                </a:lnTo>
                <a:lnTo>
                  <a:pt x="2039863" y="2997200"/>
                </a:lnTo>
                <a:lnTo>
                  <a:pt x="2103525" y="2971800"/>
                </a:lnTo>
                <a:lnTo>
                  <a:pt x="2165005" y="2946400"/>
                </a:lnTo>
                <a:lnTo>
                  <a:pt x="2224086" y="2921000"/>
                </a:lnTo>
                <a:lnTo>
                  <a:pt x="2280552" y="2895600"/>
                </a:lnTo>
                <a:lnTo>
                  <a:pt x="2334186" y="2857500"/>
                </a:lnTo>
                <a:lnTo>
                  <a:pt x="2384773" y="2819400"/>
                </a:lnTo>
                <a:lnTo>
                  <a:pt x="2432096" y="2768600"/>
                </a:lnTo>
                <a:lnTo>
                  <a:pt x="2475938" y="2717800"/>
                </a:lnTo>
                <a:lnTo>
                  <a:pt x="2516084" y="2667000"/>
                </a:lnTo>
                <a:lnTo>
                  <a:pt x="2552316" y="2616200"/>
                </a:lnTo>
                <a:lnTo>
                  <a:pt x="2584420" y="2565400"/>
                </a:lnTo>
                <a:lnTo>
                  <a:pt x="2612178" y="2501900"/>
                </a:lnTo>
                <a:lnTo>
                  <a:pt x="2635374" y="2438400"/>
                </a:lnTo>
                <a:lnTo>
                  <a:pt x="2653792" y="2374900"/>
                </a:lnTo>
                <a:lnTo>
                  <a:pt x="2667215" y="2311400"/>
                </a:lnTo>
                <a:lnTo>
                  <a:pt x="2675428" y="2247900"/>
                </a:lnTo>
                <a:lnTo>
                  <a:pt x="2678214" y="2171700"/>
                </a:lnTo>
                <a:lnTo>
                  <a:pt x="2678214" y="2082800"/>
                </a:lnTo>
                <a:lnTo>
                  <a:pt x="520408" y="2082800"/>
                </a:lnTo>
                <a:lnTo>
                  <a:pt x="506117" y="2070100"/>
                </a:lnTo>
                <a:lnTo>
                  <a:pt x="492556" y="2070100"/>
                </a:lnTo>
                <a:lnTo>
                  <a:pt x="479750" y="2057400"/>
                </a:lnTo>
                <a:lnTo>
                  <a:pt x="446108" y="2019300"/>
                </a:lnTo>
                <a:lnTo>
                  <a:pt x="420151" y="1968500"/>
                </a:lnTo>
                <a:lnTo>
                  <a:pt x="413322" y="1955800"/>
                </a:lnTo>
                <a:lnTo>
                  <a:pt x="402548" y="1905000"/>
                </a:lnTo>
                <a:lnTo>
                  <a:pt x="395785" y="1854200"/>
                </a:lnTo>
                <a:lnTo>
                  <a:pt x="393230" y="1803400"/>
                </a:lnTo>
                <a:lnTo>
                  <a:pt x="390982" y="1498600"/>
                </a:lnTo>
                <a:lnTo>
                  <a:pt x="390229" y="1485900"/>
                </a:lnTo>
                <a:lnTo>
                  <a:pt x="388213" y="1473200"/>
                </a:lnTo>
                <a:lnTo>
                  <a:pt x="384987" y="1447800"/>
                </a:lnTo>
                <a:lnTo>
                  <a:pt x="380599" y="1435100"/>
                </a:lnTo>
                <a:lnTo>
                  <a:pt x="360982" y="1397000"/>
                </a:lnTo>
                <a:lnTo>
                  <a:pt x="332752" y="1358900"/>
                </a:lnTo>
                <a:lnTo>
                  <a:pt x="321666" y="1346200"/>
                </a:lnTo>
                <a:lnTo>
                  <a:pt x="309826" y="1346200"/>
                </a:lnTo>
                <a:lnTo>
                  <a:pt x="297284" y="1333500"/>
                </a:lnTo>
                <a:lnTo>
                  <a:pt x="284090" y="1320800"/>
                </a:lnTo>
                <a:close/>
              </a:path>
              <a:path w="2680334" h="3009900">
                <a:moveTo>
                  <a:pt x="879375" y="330200"/>
                </a:moveTo>
                <a:lnTo>
                  <a:pt x="648473" y="330200"/>
                </a:lnTo>
                <a:lnTo>
                  <a:pt x="636780" y="342900"/>
                </a:lnTo>
                <a:lnTo>
                  <a:pt x="606500" y="381000"/>
                </a:lnTo>
                <a:lnTo>
                  <a:pt x="584467" y="419100"/>
                </a:lnTo>
                <a:lnTo>
                  <a:pt x="572029" y="457200"/>
                </a:lnTo>
                <a:lnTo>
                  <a:pt x="569734" y="495300"/>
                </a:lnTo>
                <a:lnTo>
                  <a:pt x="582974" y="1943100"/>
                </a:lnTo>
                <a:lnTo>
                  <a:pt x="584377" y="2082800"/>
                </a:lnTo>
                <a:lnTo>
                  <a:pt x="2678214" y="2082800"/>
                </a:lnTo>
                <a:lnTo>
                  <a:pt x="2678322" y="1397000"/>
                </a:lnTo>
                <a:lnTo>
                  <a:pt x="2678359" y="1384300"/>
                </a:lnTo>
                <a:lnTo>
                  <a:pt x="1059081" y="1384300"/>
                </a:lnTo>
                <a:lnTo>
                  <a:pt x="1034677" y="1371600"/>
                </a:lnTo>
                <a:lnTo>
                  <a:pt x="1015021" y="1371600"/>
                </a:lnTo>
                <a:lnTo>
                  <a:pt x="999602" y="1358900"/>
                </a:lnTo>
                <a:lnTo>
                  <a:pt x="987910" y="1346200"/>
                </a:lnTo>
                <a:lnTo>
                  <a:pt x="979432" y="1333500"/>
                </a:lnTo>
                <a:lnTo>
                  <a:pt x="973656" y="1333500"/>
                </a:lnTo>
                <a:lnTo>
                  <a:pt x="970072" y="1320800"/>
                </a:lnTo>
                <a:lnTo>
                  <a:pt x="968168" y="1308100"/>
                </a:lnTo>
                <a:lnTo>
                  <a:pt x="967433" y="1295400"/>
                </a:lnTo>
                <a:lnTo>
                  <a:pt x="960729" y="495300"/>
                </a:lnTo>
                <a:lnTo>
                  <a:pt x="958634" y="457200"/>
                </a:lnTo>
                <a:lnTo>
                  <a:pt x="948896" y="419100"/>
                </a:lnTo>
                <a:lnTo>
                  <a:pt x="944028" y="406400"/>
                </a:lnTo>
                <a:lnTo>
                  <a:pt x="938407" y="406400"/>
                </a:lnTo>
                <a:lnTo>
                  <a:pt x="932066" y="393700"/>
                </a:lnTo>
                <a:lnTo>
                  <a:pt x="925039" y="381000"/>
                </a:lnTo>
                <a:lnTo>
                  <a:pt x="917362" y="368300"/>
                </a:lnTo>
                <a:lnTo>
                  <a:pt x="909067" y="355600"/>
                </a:lnTo>
                <a:lnTo>
                  <a:pt x="899600" y="355600"/>
                </a:lnTo>
                <a:lnTo>
                  <a:pt x="889696" y="342900"/>
                </a:lnTo>
                <a:lnTo>
                  <a:pt x="879375" y="330200"/>
                </a:lnTo>
                <a:close/>
              </a:path>
              <a:path w="2680334" h="3009900">
                <a:moveTo>
                  <a:pt x="2598965" y="558800"/>
                </a:moveTo>
                <a:lnTo>
                  <a:pt x="2373933" y="558800"/>
                </a:lnTo>
                <a:lnTo>
                  <a:pt x="2362651" y="571500"/>
                </a:lnTo>
                <a:lnTo>
                  <a:pt x="2352027" y="584200"/>
                </a:lnTo>
                <a:lnTo>
                  <a:pt x="2342102" y="584200"/>
                </a:lnTo>
                <a:lnTo>
                  <a:pt x="2316922" y="622300"/>
                </a:lnTo>
                <a:lnTo>
                  <a:pt x="2299484" y="660400"/>
                </a:lnTo>
                <a:lnTo>
                  <a:pt x="2290876" y="711200"/>
                </a:lnTo>
                <a:lnTo>
                  <a:pt x="2290368" y="711200"/>
                </a:lnTo>
                <a:lnTo>
                  <a:pt x="2289111" y="723900"/>
                </a:lnTo>
                <a:lnTo>
                  <a:pt x="2293899" y="1282700"/>
                </a:lnTo>
                <a:lnTo>
                  <a:pt x="2295686" y="1308100"/>
                </a:lnTo>
                <a:lnTo>
                  <a:pt x="2296658" y="1320800"/>
                </a:lnTo>
                <a:lnTo>
                  <a:pt x="2296387" y="1333500"/>
                </a:lnTo>
                <a:lnTo>
                  <a:pt x="2294444" y="1346200"/>
                </a:lnTo>
                <a:lnTo>
                  <a:pt x="2290403" y="1358900"/>
                </a:lnTo>
                <a:lnTo>
                  <a:pt x="2283836" y="1358900"/>
                </a:lnTo>
                <a:lnTo>
                  <a:pt x="2274315" y="1371600"/>
                </a:lnTo>
                <a:lnTo>
                  <a:pt x="1103137" y="1371600"/>
                </a:lnTo>
                <a:lnTo>
                  <a:pt x="1083322" y="1384300"/>
                </a:lnTo>
                <a:lnTo>
                  <a:pt x="2678359" y="1384300"/>
                </a:lnTo>
                <a:lnTo>
                  <a:pt x="2680246" y="723900"/>
                </a:lnTo>
                <a:lnTo>
                  <a:pt x="2679462" y="711200"/>
                </a:lnTo>
                <a:lnTo>
                  <a:pt x="2674172" y="673100"/>
                </a:lnTo>
                <a:lnTo>
                  <a:pt x="2657688" y="635000"/>
                </a:lnTo>
                <a:lnTo>
                  <a:pt x="2632162" y="596900"/>
                </a:lnTo>
                <a:lnTo>
                  <a:pt x="2610798" y="571500"/>
                </a:lnTo>
                <a:lnTo>
                  <a:pt x="2598965" y="558800"/>
                </a:lnTo>
                <a:close/>
              </a:path>
              <a:path w="2680334" h="3009900">
                <a:moveTo>
                  <a:pt x="2174949" y="1358900"/>
                </a:moveTo>
                <a:lnTo>
                  <a:pt x="1146335" y="1358900"/>
                </a:lnTo>
                <a:lnTo>
                  <a:pt x="1140126" y="1371600"/>
                </a:lnTo>
                <a:lnTo>
                  <a:pt x="2196998" y="1371600"/>
                </a:lnTo>
                <a:lnTo>
                  <a:pt x="2174949" y="1358900"/>
                </a:lnTo>
                <a:close/>
              </a:path>
              <a:path w="2680334" h="3009900">
                <a:moveTo>
                  <a:pt x="1424310" y="12700"/>
                </a:moveTo>
                <a:lnTo>
                  <a:pt x="1258147" y="12700"/>
                </a:lnTo>
                <a:lnTo>
                  <a:pt x="1244461" y="25400"/>
                </a:lnTo>
                <a:lnTo>
                  <a:pt x="1231390" y="25400"/>
                </a:lnTo>
                <a:lnTo>
                  <a:pt x="1218986" y="38100"/>
                </a:lnTo>
                <a:lnTo>
                  <a:pt x="1207299" y="50800"/>
                </a:lnTo>
                <a:lnTo>
                  <a:pt x="1196378" y="50800"/>
                </a:lnTo>
                <a:lnTo>
                  <a:pt x="1168713" y="88900"/>
                </a:lnTo>
                <a:lnTo>
                  <a:pt x="1149749" y="127000"/>
                </a:lnTo>
                <a:lnTo>
                  <a:pt x="1145594" y="152400"/>
                </a:lnTo>
                <a:lnTo>
                  <a:pt x="1142607" y="165100"/>
                </a:lnTo>
                <a:lnTo>
                  <a:pt x="1140836" y="177800"/>
                </a:lnTo>
                <a:lnTo>
                  <a:pt x="1140333" y="190500"/>
                </a:lnTo>
                <a:lnTo>
                  <a:pt x="1149908" y="1282700"/>
                </a:lnTo>
                <a:lnTo>
                  <a:pt x="1151492" y="1308100"/>
                </a:lnTo>
                <a:lnTo>
                  <a:pt x="1152336" y="1333500"/>
                </a:lnTo>
                <a:lnTo>
                  <a:pt x="1152031" y="1346200"/>
                </a:lnTo>
                <a:lnTo>
                  <a:pt x="1150167" y="1358900"/>
                </a:lnTo>
                <a:lnTo>
                  <a:pt x="2157151" y="1358900"/>
                </a:lnTo>
                <a:lnTo>
                  <a:pt x="2143150" y="1346200"/>
                </a:lnTo>
                <a:lnTo>
                  <a:pt x="2132493" y="1333500"/>
                </a:lnTo>
                <a:lnTo>
                  <a:pt x="2124725" y="1320800"/>
                </a:lnTo>
                <a:lnTo>
                  <a:pt x="2119393" y="1308100"/>
                </a:lnTo>
                <a:lnTo>
                  <a:pt x="2116044" y="1308100"/>
                </a:lnTo>
                <a:lnTo>
                  <a:pt x="2114223" y="1295400"/>
                </a:lnTo>
                <a:lnTo>
                  <a:pt x="2113476" y="1282700"/>
                </a:lnTo>
                <a:lnTo>
                  <a:pt x="2112795" y="1219200"/>
                </a:lnTo>
                <a:lnTo>
                  <a:pt x="1619790" y="1219200"/>
                </a:lnTo>
                <a:lnTo>
                  <a:pt x="1598144" y="1206500"/>
                </a:lnTo>
                <a:lnTo>
                  <a:pt x="1580793" y="1206500"/>
                </a:lnTo>
                <a:lnTo>
                  <a:pt x="1567263" y="1193800"/>
                </a:lnTo>
                <a:lnTo>
                  <a:pt x="1557080" y="1181100"/>
                </a:lnTo>
                <a:lnTo>
                  <a:pt x="1549769" y="1168400"/>
                </a:lnTo>
                <a:lnTo>
                  <a:pt x="1544855" y="1155700"/>
                </a:lnTo>
                <a:lnTo>
                  <a:pt x="1541865" y="1143000"/>
                </a:lnTo>
                <a:lnTo>
                  <a:pt x="1540324" y="1143000"/>
                </a:lnTo>
                <a:lnTo>
                  <a:pt x="1539757" y="1130300"/>
                </a:lnTo>
                <a:lnTo>
                  <a:pt x="1531327" y="190500"/>
                </a:lnTo>
                <a:lnTo>
                  <a:pt x="1530534" y="177800"/>
                </a:lnTo>
                <a:lnTo>
                  <a:pt x="1528484" y="165100"/>
                </a:lnTo>
                <a:lnTo>
                  <a:pt x="1525229" y="139700"/>
                </a:lnTo>
                <a:lnTo>
                  <a:pt x="1508736" y="101600"/>
                </a:lnTo>
                <a:lnTo>
                  <a:pt x="1483212" y="63500"/>
                </a:lnTo>
                <a:lnTo>
                  <a:pt x="1461853" y="38100"/>
                </a:lnTo>
                <a:lnTo>
                  <a:pt x="1450022" y="38100"/>
                </a:lnTo>
                <a:lnTo>
                  <a:pt x="1437491" y="25400"/>
                </a:lnTo>
                <a:lnTo>
                  <a:pt x="1424310" y="12700"/>
                </a:lnTo>
                <a:close/>
              </a:path>
              <a:path w="2680334" h="3009900">
                <a:moveTo>
                  <a:pt x="241108" y="1308100"/>
                </a:moveTo>
                <a:lnTo>
                  <a:pt x="147181" y="1308100"/>
                </a:lnTo>
                <a:lnTo>
                  <a:pt x="132404" y="1320800"/>
                </a:lnTo>
                <a:lnTo>
                  <a:pt x="255951" y="1320800"/>
                </a:lnTo>
                <a:lnTo>
                  <a:pt x="241108" y="1308100"/>
                </a:lnTo>
                <a:close/>
              </a:path>
              <a:path w="2680334" h="3009900">
                <a:moveTo>
                  <a:pt x="1997430" y="88900"/>
                </a:moveTo>
                <a:lnTo>
                  <a:pt x="1817522" y="88900"/>
                </a:lnTo>
                <a:lnTo>
                  <a:pt x="1804454" y="101600"/>
                </a:lnTo>
                <a:lnTo>
                  <a:pt x="1792053" y="114300"/>
                </a:lnTo>
                <a:lnTo>
                  <a:pt x="1780368" y="114300"/>
                </a:lnTo>
                <a:lnTo>
                  <a:pt x="1750109" y="152400"/>
                </a:lnTo>
                <a:lnTo>
                  <a:pt x="1728091" y="190500"/>
                </a:lnTo>
                <a:lnTo>
                  <a:pt x="1715662" y="241300"/>
                </a:lnTo>
                <a:lnTo>
                  <a:pt x="1713883" y="254000"/>
                </a:lnTo>
                <a:lnTo>
                  <a:pt x="1713369" y="266700"/>
                </a:lnTo>
                <a:lnTo>
                  <a:pt x="1721053" y="1130300"/>
                </a:lnTo>
                <a:lnTo>
                  <a:pt x="1724033" y="1143000"/>
                </a:lnTo>
                <a:lnTo>
                  <a:pt x="1726092" y="1168400"/>
                </a:lnTo>
                <a:lnTo>
                  <a:pt x="1726885" y="1181100"/>
                </a:lnTo>
                <a:lnTo>
                  <a:pt x="1726067" y="1193800"/>
                </a:lnTo>
                <a:lnTo>
                  <a:pt x="1723292" y="1193800"/>
                </a:lnTo>
                <a:lnTo>
                  <a:pt x="1718215" y="1206500"/>
                </a:lnTo>
                <a:lnTo>
                  <a:pt x="1710490" y="1206500"/>
                </a:lnTo>
                <a:lnTo>
                  <a:pt x="1699772" y="1219200"/>
                </a:lnTo>
                <a:lnTo>
                  <a:pt x="2112795" y="1219200"/>
                </a:lnTo>
                <a:lnTo>
                  <a:pt x="2104453" y="266700"/>
                </a:lnTo>
                <a:lnTo>
                  <a:pt x="2101610" y="228600"/>
                </a:lnTo>
                <a:lnTo>
                  <a:pt x="2088428" y="190500"/>
                </a:lnTo>
                <a:lnTo>
                  <a:pt x="2065761" y="152400"/>
                </a:lnTo>
                <a:lnTo>
                  <a:pt x="2034973" y="114300"/>
                </a:lnTo>
                <a:lnTo>
                  <a:pt x="2023142" y="101600"/>
                </a:lnTo>
                <a:lnTo>
                  <a:pt x="2010611" y="101600"/>
                </a:lnTo>
                <a:lnTo>
                  <a:pt x="1997430" y="88900"/>
                </a:lnTo>
                <a:close/>
              </a:path>
              <a:path w="2680334" h="3009900">
                <a:moveTo>
                  <a:pt x="2573247" y="546100"/>
                </a:moveTo>
                <a:lnTo>
                  <a:pt x="2398312" y="546100"/>
                </a:lnTo>
                <a:lnTo>
                  <a:pt x="2385833" y="558800"/>
                </a:lnTo>
                <a:lnTo>
                  <a:pt x="2586431" y="558800"/>
                </a:lnTo>
                <a:lnTo>
                  <a:pt x="2573247" y="546100"/>
                </a:lnTo>
                <a:close/>
              </a:path>
              <a:path w="2680334" h="3009900">
                <a:moveTo>
                  <a:pt x="2545134" y="533400"/>
                </a:moveTo>
                <a:lnTo>
                  <a:pt x="2424840" y="533400"/>
                </a:lnTo>
                <a:lnTo>
                  <a:pt x="2411327" y="546100"/>
                </a:lnTo>
                <a:lnTo>
                  <a:pt x="2559464" y="546100"/>
                </a:lnTo>
                <a:lnTo>
                  <a:pt x="2545134" y="533400"/>
                </a:lnTo>
                <a:close/>
              </a:path>
              <a:path w="2680334" h="3009900">
                <a:moveTo>
                  <a:pt x="857552" y="317500"/>
                </a:moveTo>
                <a:lnTo>
                  <a:pt x="673958" y="317500"/>
                </a:lnTo>
                <a:lnTo>
                  <a:pt x="660883" y="330200"/>
                </a:lnTo>
                <a:lnTo>
                  <a:pt x="868653" y="330200"/>
                </a:lnTo>
                <a:lnTo>
                  <a:pt x="857552" y="317500"/>
                </a:lnTo>
                <a:close/>
              </a:path>
              <a:path w="2680334" h="3009900">
                <a:moveTo>
                  <a:pt x="834281" y="304800"/>
                </a:moveTo>
                <a:lnTo>
                  <a:pt x="701910" y="304800"/>
                </a:lnTo>
                <a:lnTo>
                  <a:pt x="687651" y="317500"/>
                </a:lnTo>
                <a:lnTo>
                  <a:pt x="846088" y="317500"/>
                </a:lnTo>
                <a:lnTo>
                  <a:pt x="834281" y="304800"/>
                </a:lnTo>
                <a:close/>
              </a:path>
              <a:path w="2680334" h="3009900">
                <a:moveTo>
                  <a:pt x="796986" y="292100"/>
                </a:moveTo>
                <a:lnTo>
                  <a:pt x="731928" y="292100"/>
                </a:lnTo>
                <a:lnTo>
                  <a:pt x="716685" y="304800"/>
                </a:lnTo>
                <a:lnTo>
                  <a:pt x="809711" y="304800"/>
                </a:lnTo>
                <a:lnTo>
                  <a:pt x="796986" y="292100"/>
                </a:lnTo>
                <a:close/>
              </a:path>
              <a:path w="2680334" h="3009900">
                <a:moveTo>
                  <a:pt x="1969323" y="76200"/>
                </a:moveTo>
                <a:lnTo>
                  <a:pt x="1845455" y="76200"/>
                </a:lnTo>
                <a:lnTo>
                  <a:pt x="1831205" y="88900"/>
                </a:lnTo>
                <a:lnTo>
                  <a:pt x="1983650" y="88900"/>
                </a:lnTo>
                <a:lnTo>
                  <a:pt x="1969323" y="76200"/>
                </a:lnTo>
                <a:close/>
              </a:path>
              <a:path w="2680334" h="3009900">
                <a:moveTo>
                  <a:pt x="1381376" y="0"/>
                </a:moveTo>
                <a:lnTo>
                  <a:pt x="1287169" y="0"/>
                </a:lnTo>
                <a:lnTo>
                  <a:pt x="1272400" y="12700"/>
                </a:lnTo>
                <a:lnTo>
                  <a:pt x="1396202" y="12700"/>
                </a:lnTo>
                <a:lnTo>
                  <a:pt x="1381376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504586" y="7258415"/>
            <a:ext cx="2000885" cy="1377950"/>
          </a:xfrm>
          <a:custGeom>
            <a:avLst/>
            <a:gdLst/>
            <a:ahLst/>
            <a:cxnLst/>
            <a:rect l="l" t="t" r="r" b="b"/>
            <a:pathLst>
              <a:path w="2000884" h="1377950">
                <a:moveTo>
                  <a:pt x="1939105" y="0"/>
                </a:moveTo>
                <a:lnTo>
                  <a:pt x="20668" y="112229"/>
                </a:lnTo>
                <a:lnTo>
                  <a:pt x="0" y="1377584"/>
                </a:lnTo>
                <a:lnTo>
                  <a:pt x="2000506" y="1377584"/>
                </a:lnTo>
                <a:lnTo>
                  <a:pt x="1939105" y="0"/>
                </a:lnTo>
                <a:close/>
              </a:path>
            </a:pathLst>
          </a:custGeom>
          <a:solidFill>
            <a:srgbClr val="B9B6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9872757" y="7285196"/>
            <a:ext cx="402590" cy="1351280"/>
          </a:xfrm>
          <a:custGeom>
            <a:avLst/>
            <a:gdLst/>
            <a:ahLst/>
            <a:cxnLst/>
            <a:rect l="l" t="t" r="r" b="b"/>
            <a:pathLst>
              <a:path w="402590" h="1351279">
                <a:moveTo>
                  <a:pt x="329742" y="0"/>
                </a:moveTo>
                <a:lnTo>
                  <a:pt x="0" y="17754"/>
                </a:lnTo>
                <a:lnTo>
                  <a:pt x="71772" y="1350803"/>
                </a:lnTo>
                <a:lnTo>
                  <a:pt x="402471" y="1350803"/>
                </a:lnTo>
                <a:lnTo>
                  <a:pt x="329742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9295536" y="7321500"/>
            <a:ext cx="362585" cy="1315085"/>
          </a:xfrm>
          <a:custGeom>
            <a:avLst/>
            <a:gdLst/>
            <a:ahLst/>
            <a:cxnLst/>
            <a:rect l="l" t="t" r="r" b="b"/>
            <a:pathLst>
              <a:path w="362584" h="1315084">
                <a:moveTo>
                  <a:pt x="330111" y="0"/>
                </a:moveTo>
                <a:lnTo>
                  <a:pt x="0" y="8089"/>
                </a:lnTo>
                <a:lnTo>
                  <a:pt x="32009" y="1314499"/>
                </a:lnTo>
                <a:lnTo>
                  <a:pt x="362318" y="1314499"/>
                </a:lnTo>
                <a:lnTo>
                  <a:pt x="330111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724185" y="7355233"/>
            <a:ext cx="347345" cy="1280795"/>
          </a:xfrm>
          <a:custGeom>
            <a:avLst/>
            <a:gdLst/>
            <a:ahLst/>
            <a:cxnLst/>
            <a:rect l="l" t="t" r="r" b="b"/>
            <a:pathLst>
              <a:path w="347345" h="1280795">
                <a:moveTo>
                  <a:pt x="330187" y="0"/>
                </a:moveTo>
                <a:lnTo>
                  <a:pt x="0" y="4419"/>
                </a:lnTo>
                <a:lnTo>
                  <a:pt x="17087" y="1280765"/>
                </a:lnTo>
                <a:lnTo>
                  <a:pt x="347340" y="1280765"/>
                </a:lnTo>
                <a:lnTo>
                  <a:pt x="330187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8687778" y="7341792"/>
            <a:ext cx="330835" cy="1294765"/>
          </a:xfrm>
          <a:custGeom>
            <a:avLst/>
            <a:gdLst/>
            <a:ahLst/>
            <a:cxnLst/>
            <a:rect l="l" t="t" r="r" b="b"/>
            <a:pathLst>
              <a:path w="330834" h="1294765">
                <a:moveTo>
                  <a:pt x="330225" y="0"/>
                </a:moveTo>
                <a:lnTo>
                  <a:pt x="0" y="19318"/>
                </a:lnTo>
                <a:lnTo>
                  <a:pt x="0" y="1294207"/>
                </a:lnTo>
                <a:lnTo>
                  <a:pt x="330225" y="1294207"/>
                </a:lnTo>
                <a:lnTo>
                  <a:pt x="330225" y="0"/>
                </a:lnTo>
                <a:close/>
              </a:path>
            </a:pathLst>
          </a:custGeom>
          <a:solidFill>
            <a:srgbClr val="92949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8504529" y="7361104"/>
            <a:ext cx="183515" cy="1275080"/>
          </a:xfrm>
          <a:custGeom>
            <a:avLst/>
            <a:gdLst/>
            <a:ahLst/>
            <a:cxnLst/>
            <a:rect l="l" t="t" r="r" b="b"/>
            <a:pathLst>
              <a:path w="183515" h="1275079">
                <a:moveTo>
                  <a:pt x="183349" y="0"/>
                </a:moveTo>
                <a:lnTo>
                  <a:pt x="20650" y="9517"/>
                </a:lnTo>
                <a:lnTo>
                  <a:pt x="0" y="1274895"/>
                </a:lnTo>
                <a:lnTo>
                  <a:pt x="183349" y="1274895"/>
                </a:lnTo>
                <a:lnTo>
                  <a:pt x="183349" y="0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8504529" y="7361110"/>
            <a:ext cx="183515" cy="1275080"/>
          </a:xfrm>
          <a:custGeom>
            <a:avLst/>
            <a:gdLst/>
            <a:ahLst/>
            <a:cxnLst/>
            <a:rect l="l" t="t" r="r" b="b"/>
            <a:pathLst>
              <a:path w="183515" h="1275079">
                <a:moveTo>
                  <a:pt x="183248" y="0"/>
                </a:moveTo>
                <a:lnTo>
                  <a:pt x="20650" y="9512"/>
                </a:lnTo>
                <a:lnTo>
                  <a:pt x="17701" y="190182"/>
                </a:lnTo>
                <a:lnTo>
                  <a:pt x="183248" y="190182"/>
                </a:lnTo>
                <a:lnTo>
                  <a:pt x="183248" y="0"/>
                </a:lnTo>
                <a:close/>
              </a:path>
              <a:path w="183515" h="1275079">
                <a:moveTo>
                  <a:pt x="183248" y="520407"/>
                </a:moveTo>
                <a:lnTo>
                  <a:pt x="12312" y="520407"/>
                </a:lnTo>
                <a:lnTo>
                  <a:pt x="6923" y="850620"/>
                </a:lnTo>
                <a:lnTo>
                  <a:pt x="183248" y="850620"/>
                </a:lnTo>
                <a:lnTo>
                  <a:pt x="183248" y="520407"/>
                </a:lnTo>
                <a:close/>
              </a:path>
              <a:path w="183515" h="1275079">
                <a:moveTo>
                  <a:pt x="183248" y="1180845"/>
                </a:moveTo>
                <a:lnTo>
                  <a:pt x="1534" y="1180845"/>
                </a:lnTo>
                <a:lnTo>
                  <a:pt x="0" y="1274889"/>
                </a:lnTo>
                <a:lnTo>
                  <a:pt x="183248" y="1274889"/>
                </a:lnTo>
                <a:lnTo>
                  <a:pt x="183248" y="1180845"/>
                </a:lnTo>
                <a:close/>
              </a:path>
            </a:pathLst>
          </a:custGeom>
          <a:solidFill>
            <a:srgbClr val="D0D2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8687778" y="7551051"/>
            <a:ext cx="330835" cy="330835"/>
          </a:xfrm>
          <a:custGeom>
            <a:avLst/>
            <a:gdLst/>
            <a:ahLst/>
            <a:cxnLst/>
            <a:rect l="l" t="t" r="r" b="b"/>
            <a:pathLst>
              <a:path w="330834" h="330834">
                <a:moveTo>
                  <a:pt x="330225" y="0"/>
                </a:moveTo>
                <a:lnTo>
                  <a:pt x="0" y="0"/>
                </a:lnTo>
                <a:lnTo>
                  <a:pt x="0" y="330225"/>
                </a:lnTo>
                <a:lnTo>
                  <a:pt x="330225" y="330225"/>
                </a:lnTo>
                <a:lnTo>
                  <a:pt x="330225" y="0"/>
                </a:lnTo>
                <a:close/>
              </a:path>
            </a:pathLst>
          </a:custGeom>
          <a:solidFill>
            <a:srgbClr val="B5B7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8687778" y="8211489"/>
            <a:ext cx="330835" cy="330835"/>
          </a:xfrm>
          <a:custGeom>
            <a:avLst/>
            <a:gdLst/>
            <a:ahLst/>
            <a:cxnLst/>
            <a:rect l="l" t="t" r="r" b="b"/>
            <a:pathLst>
              <a:path w="330834" h="330834">
                <a:moveTo>
                  <a:pt x="330225" y="0"/>
                </a:moveTo>
                <a:lnTo>
                  <a:pt x="0" y="0"/>
                </a:lnTo>
                <a:lnTo>
                  <a:pt x="0" y="330225"/>
                </a:lnTo>
                <a:lnTo>
                  <a:pt x="330225" y="330225"/>
                </a:lnTo>
                <a:lnTo>
                  <a:pt x="330225" y="0"/>
                </a:lnTo>
                <a:close/>
              </a:path>
            </a:pathLst>
          </a:custGeom>
          <a:solidFill>
            <a:srgbClr val="B5B7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8687778" y="7341792"/>
            <a:ext cx="330835" cy="1294765"/>
          </a:xfrm>
          <a:custGeom>
            <a:avLst/>
            <a:gdLst/>
            <a:ahLst/>
            <a:cxnLst/>
            <a:rect l="l" t="t" r="r" b="b"/>
            <a:pathLst>
              <a:path w="330834" h="1294765">
                <a:moveTo>
                  <a:pt x="330225" y="0"/>
                </a:moveTo>
                <a:lnTo>
                  <a:pt x="0" y="19318"/>
                </a:lnTo>
                <a:lnTo>
                  <a:pt x="0" y="1294207"/>
                </a:lnTo>
                <a:lnTo>
                  <a:pt x="330225" y="1294207"/>
                </a:lnTo>
                <a:lnTo>
                  <a:pt x="330225" y="0"/>
                </a:lnTo>
                <a:close/>
              </a:path>
            </a:pathLst>
          </a:custGeom>
          <a:solidFill>
            <a:srgbClr val="92949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8504529" y="7361104"/>
            <a:ext cx="183515" cy="1275080"/>
          </a:xfrm>
          <a:custGeom>
            <a:avLst/>
            <a:gdLst/>
            <a:ahLst/>
            <a:cxnLst/>
            <a:rect l="l" t="t" r="r" b="b"/>
            <a:pathLst>
              <a:path w="183515" h="1275079">
                <a:moveTo>
                  <a:pt x="183349" y="0"/>
                </a:moveTo>
                <a:lnTo>
                  <a:pt x="20650" y="9517"/>
                </a:lnTo>
                <a:lnTo>
                  <a:pt x="0" y="1274895"/>
                </a:lnTo>
                <a:lnTo>
                  <a:pt x="183349" y="1274895"/>
                </a:lnTo>
                <a:lnTo>
                  <a:pt x="183349" y="0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8504529" y="7361110"/>
            <a:ext cx="183515" cy="1275080"/>
          </a:xfrm>
          <a:custGeom>
            <a:avLst/>
            <a:gdLst/>
            <a:ahLst/>
            <a:cxnLst/>
            <a:rect l="l" t="t" r="r" b="b"/>
            <a:pathLst>
              <a:path w="183515" h="1275079">
                <a:moveTo>
                  <a:pt x="183248" y="0"/>
                </a:moveTo>
                <a:lnTo>
                  <a:pt x="20650" y="9512"/>
                </a:lnTo>
                <a:lnTo>
                  <a:pt x="17701" y="190182"/>
                </a:lnTo>
                <a:lnTo>
                  <a:pt x="183248" y="190182"/>
                </a:lnTo>
                <a:lnTo>
                  <a:pt x="183248" y="0"/>
                </a:lnTo>
                <a:close/>
              </a:path>
              <a:path w="183515" h="1275079">
                <a:moveTo>
                  <a:pt x="183248" y="520407"/>
                </a:moveTo>
                <a:lnTo>
                  <a:pt x="12312" y="520407"/>
                </a:lnTo>
                <a:lnTo>
                  <a:pt x="6923" y="850620"/>
                </a:lnTo>
                <a:lnTo>
                  <a:pt x="183248" y="850620"/>
                </a:lnTo>
                <a:lnTo>
                  <a:pt x="183248" y="520407"/>
                </a:lnTo>
                <a:close/>
              </a:path>
              <a:path w="183515" h="1275079">
                <a:moveTo>
                  <a:pt x="183248" y="1180845"/>
                </a:moveTo>
                <a:lnTo>
                  <a:pt x="1534" y="1180845"/>
                </a:lnTo>
                <a:lnTo>
                  <a:pt x="0" y="1274889"/>
                </a:lnTo>
                <a:lnTo>
                  <a:pt x="183248" y="1274889"/>
                </a:lnTo>
                <a:lnTo>
                  <a:pt x="183248" y="1180845"/>
                </a:lnTo>
                <a:close/>
              </a:path>
            </a:pathLst>
          </a:custGeom>
          <a:solidFill>
            <a:srgbClr val="D0D2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8687778" y="7551051"/>
            <a:ext cx="330835" cy="330835"/>
          </a:xfrm>
          <a:custGeom>
            <a:avLst/>
            <a:gdLst/>
            <a:ahLst/>
            <a:cxnLst/>
            <a:rect l="l" t="t" r="r" b="b"/>
            <a:pathLst>
              <a:path w="330834" h="330834">
                <a:moveTo>
                  <a:pt x="330225" y="0"/>
                </a:moveTo>
                <a:lnTo>
                  <a:pt x="0" y="0"/>
                </a:lnTo>
                <a:lnTo>
                  <a:pt x="0" y="330225"/>
                </a:lnTo>
                <a:lnTo>
                  <a:pt x="330225" y="330225"/>
                </a:lnTo>
                <a:lnTo>
                  <a:pt x="330225" y="0"/>
                </a:lnTo>
                <a:close/>
              </a:path>
            </a:pathLst>
          </a:custGeom>
          <a:solidFill>
            <a:srgbClr val="B5B7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8687778" y="8211489"/>
            <a:ext cx="330835" cy="330835"/>
          </a:xfrm>
          <a:custGeom>
            <a:avLst/>
            <a:gdLst/>
            <a:ahLst/>
            <a:cxnLst/>
            <a:rect l="l" t="t" r="r" b="b"/>
            <a:pathLst>
              <a:path w="330834" h="330834">
                <a:moveTo>
                  <a:pt x="330225" y="0"/>
                </a:moveTo>
                <a:lnTo>
                  <a:pt x="0" y="0"/>
                </a:lnTo>
                <a:lnTo>
                  <a:pt x="0" y="330225"/>
                </a:lnTo>
                <a:lnTo>
                  <a:pt x="330225" y="330225"/>
                </a:lnTo>
                <a:lnTo>
                  <a:pt x="330225" y="0"/>
                </a:lnTo>
                <a:close/>
              </a:path>
            </a:pathLst>
          </a:custGeom>
          <a:solidFill>
            <a:srgbClr val="B5B7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0003510" y="7264822"/>
            <a:ext cx="330200" cy="1371600"/>
          </a:xfrm>
          <a:custGeom>
            <a:avLst/>
            <a:gdLst/>
            <a:ahLst/>
            <a:cxnLst/>
            <a:rect l="l" t="t" r="r" b="b"/>
            <a:pathLst>
              <a:path w="330200" h="1371600">
                <a:moveTo>
                  <a:pt x="330212" y="0"/>
                </a:moveTo>
                <a:lnTo>
                  <a:pt x="0" y="19317"/>
                </a:lnTo>
                <a:lnTo>
                  <a:pt x="0" y="1371177"/>
                </a:lnTo>
                <a:lnTo>
                  <a:pt x="330212" y="1371177"/>
                </a:lnTo>
                <a:lnTo>
                  <a:pt x="330212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9348228" y="7303155"/>
            <a:ext cx="330835" cy="1332865"/>
          </a:xfrm>
          <a:custGeom>
            <a:avLst/>
            <a:gdLst/>
            <a:ahLst/>
            <a:cxnLst/>
            <a:rect l="l" t="t" r="r" b="b"/>
            <a:pathLst>
              <a:path w="330834" h="1332865">
                <a:moveTo>
                  <a:pt x="330225" y="0"/>
                </a:moveTo>
                <a:lnTo>
                  <a:pt x="0" y="19318"/>
                </a:lnTo>
                <a:lnTo>
                  <a:pt x="0" y="1332844"/>
                </a:lnTo>
                <a:lnTo>
                  <a:pt x="330225" y="1332844"/>
                </a:lnTo>
                <a:lnTo>
                  <a:pt x="330225" y="0"/>
                </a:lnTo>
                <a:close/>
              </a:path>
            </a:pathLst>
          </a:custGeom>
          <a:solidFill>
            <a:srgbClr val="BBBD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9673399" y="7284132"/>
            <a:ext cx="330835" cy="1351915"/>
          </a:xfrm>
          <a:custGeom>
            <a:avLst/>
            <a:gdLst/>
            <a:ahLst/>
            <a:cxnLst/>
            <a:rect l="l" t="t" r="r" b="b"/>
            <a:pathLst>
              <a:path w="330834" h="1351915">
                <a:moveTo>
                  <a:pt x="330225" y="0"/>
                </a:moveTo>
                <a:lnTo>
                  <a:pt x="0" y="19318"/>
                </a:lnTo>
                <a:lnTo>
                  <a:pt x="0" y="1351866"/>
                </a:lnTo>
                <a:lnTo>
                  <a:pt x="330225" y="1351866"/>
                </a:lnTo>
                <a:lnTo>
                  <a:pt x="330225" y="0"/>
                </a:lnTo>
                <a:close/>
              </a:path>
            </a:pathLst>
          </a:custGeom>
          <a:solidFill>
            <a:srgbClr val="6D6E7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9018003" y="7322474"/>
            <a:ext cx="330200" cy="1313815"/>
          </a:xfrm>
          <a:custGeom>
            <a:avLst/>
            <a:gdLst/>
            <a:ahLst/>
            <a:cxnLst/>
            <a:rect l="l" t="t" r="r" b="b"/>
            <a:pathLst>
              <a:path w="330200" h="1313815">
                <a:moveTo>
                  <a:pt x="330212" y="0"/>
                </a:moveTo>
                <a:lnTo>
                  <a:pt x="0" y="19317"/>
                </a:lnTo>
                <a:lnTo>
                  <a:pt x="0" y="1313525"/>
                </a:lnTo>
                <a:lnTo>
                  <a:pt x="330212" y="1313525"/>
                </a:lnTo>
                <a:lnTo>
                  <a:pt x="330212" y="0"/>
                </a:lnTo>
                <a:close/>
              </a:path>
            </a:pathLst>
          </a:custGeom>
          <a:solidFill>
            <a:srgbClr val="888A7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9018003" y="7322474"/>
            <a:ext cx="330200" cy="1313815"/>
          </a:xfrm>
          <a:custGeom>
            <a:avLst/>
            <a:gdLst/>
            <a:ahLst/>
            <a:cxnLst/>
            <a:rect l="l" t="t" r="r" b="b"/>
            <a:pathLst>
              <a:path w="330200" h="1313815">
                <a:moveTo>
                  <a:pt x="330212" y="0"/>
                </a:moveTo>
                <a:lnTo>
                  <a:pt x="0" y="19317"/>
                </a:lnTo>
                <a:lnTo>
                  <a:pt x="0" y="228818"/>
                </a:lnTo>
                <a:lnTo>
                  <a:pt x="330212" y="228818"/>
                </a:lnTo>
                <a:lnTo>
                  <a:pt x="330212" y="0"/>
                </a:lnTo>
                <a:close/>
              </a:path>
              <a:path w="330200" h="1313815">
                <a:moveTo>
                  <a:pt x="330212" y="559043"/>
                </a:moveTo>
                <a:lnTo>
                  <a:pt x="0" y="559043"/>
                </a:lnTo>
                <a:lnTo>
                  <a:pt x="0" y="889256"/>
                </a:lnTo>
                <a:lnTo>
                  <a:pt x="330212" y="889256"/>
                </a:lnTo>
                <a:lnTo>
                  <a:pt x="330212" y="559043"/>
                </a:lnTo>
                <a:close/>
              </a:path>
              <a:path w="330200" h="1313815">
                <a:moveTo>
                  <a:pt x="330212" y="1219481"/>
                </a:moveTo>
                <a:lnTo>
                  <a:pt x="0" y="1219481"/>
                </a:lnTo>
                <a:lnTo>
                  <a:pt x="0" y="1313525"/>
                </a:lnTo>
                <a:lnTo>
                  <a:pt x="330212" y="1313525"/>
                </a:lnTo>
                <a:lnTo>
                  <a:pt x="330212" y="1219481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9673285" y="7284139"/>
            <a:ext cx="330835" cy="1351915"/>
          </a:xfrm>
          <a:custGeom>
            <a:avLst/>
            <a:gdLst/>
            <a:ahLst/>
            <a:cxnLst/>
            <a:rect l="l" t="t" r="r" b="b"/>
            <a:pathLst>
              <a:path w="330834" h="1351915">
                <a:moveTo>
                  <a:pt x="330225" y="0"/>
                </a:moveTo>
                <a:lnTo>
                  <a:pt x="0" y="19318"/>
                </a:lnTo>
                <a:lnTo>
                  <a:pt x="0" y="267153"/>
                </a:lnTo>
                <a:lnTo>
                  <a:pt x="330225" y="267153"/>
                </a:lnTo>
                <a:lnTo>
                  <a:pt x="330225" y="0"/>
                </a:lnTo>
                <a:close/>
              </a:path>
              <a:path w="330834" h="1351915">
                <a:moveTo>
                  <a:pt x="330225" y="597378"/>
                </a:moveTo>
                <a:lnTo>
                  <a:pt x="0" y="597378"/>
                </a:lnTo>
                <a:lnTo>
                  <a:pt x="0" y="927591"/>
                </a:lnTo>
                <a:lnTo>
                  <a:pt x="330225" y="927591"/>
                </a:lnTo>
                <a:lnTo>
                  <a:pt x="330225" y="597378"/>
                </a:lnTo>
                <a:close/>
              </a:path>
              <a:path w="330834" h="1351915">
                <a:moveTo>
                  <a:pt x="330225" y="1257816"/>
                </a:moveTo>
                <a:lnTo>
                  <a:pt x="0" y="1257816"/>
                </a:lnTo>
                <a:lnTo>
                  <a:pt x="0" y="1351860"/>
                </a:lnTo>
                <a:lnTo>
                  <a:pt x="330225" y="1351860"/>
                </a:lnTo>
                <a:lnTo>
                  <a:pt x="330225" y="1257816"/>
                </a:lnTo>
                <a:close/>
              </a:path>
            </a:pathLst>
          </a:custGeom>
          <a:solidFill>
            <a:srgbClr val="A6A8A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9348101" y="7551051"/>
            <a:ext cx="330835" cy="330835"/>
          </a:xfrm>
          <a:custGeom>
            <a:avLst/>
            <a:gdLst/>
            <a:ahLst/>
            <a:cxnLst/>
            <a:rect l="l" t="t" r="r" b="b"/>
            <a:pathLst>
              <a:path w="330834" h="330834">
                <a:moveTo>
                  <a:pt x="330225" y="0"/>
                </a:moveTo>
                <a:lnTo>
                  <a:pt x="0" y="0"/>
                </a:lnTo>
                <a:lnTo>
                  <a:pt x="0" y="330225"/>
                </a:lnTo>
                <a:lnTo>
                  <a:pt x="330225" y="330225"/>
                </a:lnTo>
                <a:lnTo>
                  <a:pt x="330225" y="0"/>
                </a:lnTo>
                <a:close/>
              </a:path>
            </a:pathLst>
          </a:custGeom>
          <a:solidFill>
            <a:srgbClr val="B5B7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9348101" y="8211489"/>
            <a:ext cx="330835" cy="330835"/>
          </a:xfrm>
          <a:custGeom>
            <a:avLst/>
            <a:gdLst/>
            <a:ahLst/>
            <a:cxnLst/>
            <a:rect l="l" t="t" r="r" b="b"/>
            <a:pathLst>
              <a:path w="330834" h="330834">
                <a:moveTo>
                  <a:pt x="330225" y="0"/>
                </a:moveTo>
                <a:lnTo>
                  <a:pt x="0" y="0"/>
                </a:lnTo>
                <a:lnTo>
                  <a:pt x="0" y="330225"/>
                </a:lnTo>
                <a:lnTo>
                  <a:pt x="330225" y="330225"/>
                </a:lnTo>
                <a:lnTo>
                  <a:pt x="330225" y="0"/>
                </a:lnTo>
                <a:close/>
              </a:path>
            </a:pathLst>
          </a:custGeom>
          <a:solidFill>
            <a:srgbClr val="B5B7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0003510" y="7551051"/>
            <a:ext cx="330200" cy="330835"/>
          </a:xfrm>
          <a:custGeom>
            <a:avLst/>
            <a:gdLst/>
            <a:ahLst/>
            <a:cxnLst/>
            <a:rect l="l" t="t" r="r" b="b"/>
            <a:pathLst>
              <a:path w="330200" h="330834">
                <a:moveTo>
                  <a:pt x="330212" y="0"/>
                </a:moveTo>
                <a:lnTo>
                  <a:pt x="0" y="0"/>
                </a:lnTo>
                <a:lnTo>
                  <a:pt x="0" y="330225"/>
                </a:lnTo>
                <a:lnTo>
                  <a:pt x="330212" y="330225"/>
                </a:lnTo>
                <a:lnTo>
                  <a:pt x="330212" y="0"/>
                </a:lnTo>
                <a:close/>
              </a:path>
            </a:pathLst>
          </a:custGeom>
          <a:solidFill>
            <a:srgbClr val="888A7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0003510" y="8211489"/>
            <a:ext cx="330200" cy="330835"/>
          </a:xfrm>
          <a:custGeom>
            <a:avLst/>
            <a:gdLst/>
            <a:ahLst/>
            <a:cxnLst/>
            <a:rect l="l" t="t" r="r" b="b"/>
            <a:pathLst>
              <a:path w="330200" h="330834">
                <a:moveTo>
                  <a:pt x="330212" y="0"/>
                </a:moveTo>
                <a:lnTo>
                  <a:pt x="0" y="0"/>
                </a:lnTo>
                <a:lnTo>
                  <a:pt x="0" y="330225"/>
                </a:lnTo>
                <a:lnTo>
                  <a:pt x="330212" y="330225"/>
                </a:lnTo>
                <a:lnTo>
                  <a:pt x="330212" y="0"/>
                </a:lnTo>
                <a:close/>
              </a:path>
            </a:pathLst>
          </a:custGeom>
          <a:solidFill>
            <a:srgbClr val="888A7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0313213" y="7258392"/>
            <a:ext cx="192405" cy="1377950"/>
          </a:xfrm>
          <a:custGeom>
            <a:avLst/>
            <a:gdLst/>
            <a:ahLst/>
            <a:cxnLst/>
            <a:rect l="l" t="t" r="r" b="b"/>
            <a:pathLst>
              <a:path w="192404" h="1377950">
                <a:moveTo>
                  <a:pt x="130416" y="0"/>
                </a:moveTo>
                <a:lnTo>
                  <a:pt x="0" y="7629"/>
                </a:lnTo>
                <a:lnTo>
                  <a:pt x="0" y="1377607"/>
                </a:lnTo>
                <a:lnTo>
                  <a:pt x="191871" y="1377607"/>
                </a:lnTo>
                <a:lnTo>
                  <a:pt x="130416" y="0"/>
                </a:lnTo>
                <a:close/>
              </a:path>
            </a:pathLst>
          </a:custGeom>
          <a:solidFill>
            <a:srgbClr val="CFCEB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10313213" y="7258392"/>
            <a:ext cx="192405" cy="1377950"/>
          </a:xfrm>
          <a:custGeom>
            <a:avLst/>
            <a:gdLst/>
            <a:ahLst/>
            <a:cxnLst/>
            <a:rect l="l" t="t" r="r" b="b"/>
            <a:pathLst>
              <a:path w="192404" h="1377950">
                <a:moveTo>
                  <a:pt x="130416" y="0"/>
                </a:moveTo>
                <a:lnTo>
                  <a:pt x="0" y="7629"/>
                </a:lnTo>
                <a:lnTo>
                  <a:pt x="0" y="292900"/>
                </a:lnTo>
                <a:lnTo>
                  <a:pt x="143482" y="292900"/>
                </a:lnTo>
                <a:lnTo>
                  <a:pt x="130416" y="0"/>
                </a:lnTo>
                <a:close/>
              </a:path>
              <a:path w="192404" h="1377950">
                <a:moveTo>
                  <a:pt x="158214" y="623125"/>
                </a:moveTo>
                <a:lnTo>
                  <a:pt x="0" y="623125"/>
                </a:lnTo>
                <a:lnTo>
                  <a:pt x="0" y="953338"/>
                </a:lnTo>
                <a:lnTo>
                  <a:pt x="172944" y="953338"/>
                </a:lnTo>
                <a:lnTo>
                  <a:pt x="158214" y="623125"/>
                </a:lnTo>
                <a:close/>
              </a:path>
              <a:path w="192404" h="1377950">
                <a:moveTo>
                  <a:pt x="187676" y="1283563"/>
                </a:moveTo>
                <a:lnTo>
                  <a:pt x="0" y="1283563"/>
                </a:lnTo>
                <a:lnTo>
                  <a:pt x="0" y="1377607"/>
                </a:lnTo>
                <a:lnTo>
                  <a:pt x="191871" y="1377607"/>
                </a:lnTo>
                <a:lnTo>
                  <a:pt x="187676" y="1283563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8687884" y="7443697"/>
            <a:ext cx="330200" cy="107950"/>
          </a:xfrm>
          <a:custGeom>
            <a:avLst/>
            <a:gdLst/>
            <a:ahLst/>
            <a:cxnLst/>
            <a:rect l="l" t="t" r="r" b="b"/>
            <a:pathLst>
              <a:path w="330200" h="107950">
                <a:moveTo>
                  <a:pt x="0" y="0"/>
                </a:moveTo>
                <a:lnTo>
                  <a:pt x="0" y="107353"/>
                </a:lnTo>
                <a:lnTo>
                  <a:pt x="330123" y="107353"/>
                </a:lnTo>
                <a:lnTo>
                  <a:pt x="330123" y="91452"/>
                </a:lnTo>
                <a:lnTo>
                  <a:pt x="295892" y="85230"/>
                </a:lnTo>
                <a:lnTo>
                  <a:pt x="278854" y="81879"/>
                </a:lnTo>
                <a:lnTo>
                  <a:pt x="228082" y="70858"/>
                </a:lnTo>
                <a:lnTo>
                  <a:pt x="177885" y="58379"/>
                </a:lnTo>
                <a:lnTo>
                  <a:pt x="128341" y="44433"/>
                </a:lnTo>
                <a:lnTo>
                  <a:pt x="79526" y="29010"/>
                </a:lnTo>
                <a:lnTo>
                  <a:pt x="31518" y="12102"/>
                </a:lnTo>
                <a:lnTo>
                  <a:pt x="15708" y="6134"/>
                </a:lnTo>
                <a:lnTo>
                  <a:pt x="0" y="0"/>
                </a:lnTo>
                <a:close/>
              </a:path>
            </a:pathLst>
          </a:custGeom>
          <a:solidFill>
            <a:srgbClr val="C3C5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8687879" y="7881277"/>
            <a:ext cx="330200" cy="330200"/>
          </a:xfrm>
          <a:custGeom>
            <a:avLst/>
            <a:gdLst/>
            <a:ahLst/>
            <a:cxnLst/>
            <a:rect l="l" t="t" r="r" b="b"/>
            <a:pathLst>
              <a:path w="330200" h="330200">
                <a:moveTo>
                  <a:pt x="330123" y="0"/>
                </a:moveTo>
                <a:lnTo>
                  <a:pt x="0" y="0"/>
                </a:lnTo>
                <a:lnTo>
                  <a:pt x="0" y="330212"/>
                </a:lnTo>
                <a:lnTo>
                  <a:pt x="330123" y="330212"/>
                </a:lnTo>
                <a:lnTo>
                  <a:pt x="330123" y="0"/>
                </a:lnTo>
                <a:close/>
              </a:path>
            </a:pathLst>
          </a:custGeom>
          <a:solidFill>
            <a:srgbClr val="C3C5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8687879" y="8541715"/>
            <a:ext cx="330200" cy="94615"/>
          </a:xfrm>
          <a:custGeom>
            <a:avLst/>
            <a:gdLst/>
            <a:ahLst/>
            <a:cxnLst/>
            <a:rect l="l" t="t" r="r" b="b"/>
            <a:pathLst>
              <a:path w="330200" h="94615">
                <a:moveTo>
                  <a:pt x="330123" y="0"/>
                </a:moveTo>
                <a:lnTo>
                  <a:pt x="0" y="0"/>
                </a:lnTo>
                <a:lnTo>
                  <a:pt x="0" y="94284"/>
                </a:lnTo>
                <a:lnTo>
                  <a:pt x="330123" y="94284"/>
                </a:lnTo>
                <a:lnTo>
                  <a:pt x="330123" y="0"/>
                </a:lnTo>
                <a:close/>
              </a:path>
            </a:pathLst>
          </a:custGeom>
          <a:solidFill>
            <a:srgbClr val="C3C5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9018004" y="7551049"/>
            <a:ext cx="0" cy="1085215"/>
          </a:xfrm>
          <a:custGeom>
            <a:avLst/>
            <a:gdLst/>
            <a:ahLst/>
            <a:cxnLst/>
            <a:rect l="l" t="t" r="r" b="b"/>
            <a:pathLst>
              <a:path h="1085215">
                <a:moveTo>
                  <a:pt x="0" y="0"/>
                </a:moveTo>
                <a:lnTo>
                  <a:pt x="0" y="1084950"/>
                </a:lnTo>
              </a:path>
            </a:pathLst>
          </a:custGeom>
          <a:ln w="3175">
            <a:solidFill>
              <a:srgbClr val="C1C3C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8506064" y="7551293"/>
            <a:ext cx="182245" cy="1085215"/>
          </a:xfrm>
          <a:custGeom>
            <a:avLst/>
            <a:gdLst/>
            <a:ahLst/>
            <a:cxnLst/>
            <a:rect l="l" t="t" r="r" b="b"/>
            <a:pathLst>
              <a:path w="182245" h="1085215">
                <a:moveTo>
                  <a:pt x="181714" y="660438"/>
                </a:moveTo>
                <a:lnTo>
                  <a:pt x="5389" y="660438"/>
                </a:lnTo>
                <a:lnTo>
                  <a:pt x="0" y="990663"/>
                </a:lnTo>
                <a:lnTo>
                  <a:pt x="181714" y="990663"/>
                </a:lnTo>
                <a:lnTo>
                  <a:pt x="181816" y="1084706"/>
                </a:lnTo>
                <a:lnTo>
                  <a:pt x="181714" y="660438"/>
                </a:lnTo>
              </a:path>
              <a:path w="182245" h="1085215">
                <a:moveTo>
                  <a:pt x="181714" y="0"/>
                </a:moveTo>
                <a:lnTo>
                  <a:pt x="16170" y="0"/>
                </a:lnTo>
                <a:lnTo>
                  <a:pt x="10777" y="330225"/>
                </a:lnTo>
                <a:lnTo>
                  <a:pt x="181714" y="330225"/>
                </a:lnTo>
                <a:lnTo>
                  <a:pt x="181816" y="660196"/>
                </a:lnTo>
                <a:lnTo>
                  <a:pt x="181714" y="0"/>
                </a:lnTo>
              </a:path>
            </a:pathLst>
          </a:custGeom>
          <a:solidFill>
            <a:srgbClr val="D5D6D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8522230" y="7370238"/>
            <a:ext cx="165735" cy="181610"/>
          </a:xfrm>
          <a:custGeom>
            <a:avLst/>
            <a:gdLst/>
            <a:ahLst/>
            <a:cxnLst/>
            <a:rect l="l" t="t" r="r" b="b"/>
            <a:pathLst>
              <a:path w="165734" h="181609">
                <a:moveTo>
                  <a:pt x="9512" y="0"/>
                </a:moveTo>
                <a:lnTo>
                  <a:pt x="2948" y="383"/>
                </a:lnTo>
                <a:lnTo>
                  <a:pt x="0" y="181049"/>
                </a:lnTo>
                <a:lnTo>
                  <a:pt x="165553" y="181049"/>
                </a:lnTo>
                <a:lnTo>
                  <a:pt x="165553" y="73416"/>
                </a:lnTo>
                <a:lnTo>
                  <a:pt x="153657" y="68628"/>
                </a:lnTo>
                <a:lnTo>
                  <a:pt x="141820" y="63742"/>
                </a:lnTo>
                <a:lnTo>
                  <a:pt x="106677" y="48495"/>
                </a:lnTo>
                <a:lnTo>
                  <a:pt x="72113" y="32362"/>
                </a:lnTo>
                <a:lnTo>
                  <a:pt x="26996" y="9470"/>
                </a:lnTo>
                <a:lnTo>
                  <a:pt x="9512" y="0"/>
                </a:lnTo>
                <a:close/>
              </a:path>
            </a:pathLst>
          </a:custGeom>
          <a:solidFill>
            <a:srgbClr val="D0D2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8511453" y="7881515"/>
            <a:ext cx="176530" cy="330200"/>
          </a:xfrm>
          <a:custGeom>
            <a:avLst/>
            <a:gdLst/>
            <a:ahLst/>
            <a:cxnLst/>
            <a:rect l="l" t="t" r="r" b="b"/>
            <a:pathLst>
              <a:path w="176529" h="330200">
                <a:moveTo>
                  <a:pt x="176325" y="0"/>
                </a:moveTo>
                <a:lnTo>
                  <a:pt x="5388" y="0"/>
                </a:lnTo>
                <a:lnTo>
                  <a:pt x="0" y="330212"/>
                </a:lnTo>
                <a:lnTo>
                  <a:pt x="176325" y="330212"/>
                </a:lnTo>
                <a:lnTo>
                  <a:pt x="176325" y="0"/>
                </a:lnTo>
                <a:close/>
              </a:path>
            </a:pathLst>
          </a:custGeom>
          <a:solidFill>
            <a:srgbClr val="D0D2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8504529" y="8541957"/>
            <a:ext cx="183515" cy="94615"/>
          </a:xfrm>
          <a:custGeom>
            <a:avLst/>
            <a:gdLst/>
            <a:ahLst/>
            <a:cxnLst/>
            <a:rect l="l" t="t" r="r" b="b"/>
            <a:pathLst>
              <a:path w="183515" h="94615">
                <a:moveTo>
                  <a:pt x="183249" y="0"/>
                </a:moveTo>
                <a:lnTo>
                  <a:pt x="1534" y="0"/>
                </a:lnTo>
                <a:lnTo>
                  <a:pt x="0" y="94042"/>
                </a:lnTo>
                <a:lnTo>
                  <a:pt x="183249" y="94042"/>
                </a:lnTo>
                <a:lnTo>
                  <a:pt x="183249" y="0"/>
                </a:lnTo>
              </a:path>
            </a:pathLst>
          </a:custGeom>
          <a:solidFill>
            <a:srgbClr val="D0D2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8687779" y="7551049"/>
            <a:ext cx="330835" cy="330835"/>
          </a:xfrm>
          <a:custGeom>
            <a:avLst/>
            <a:gdLst/>
            <a:ahLst/>
            <a:cxnLst/>
            <a:rect l="l" t="t" r="r" b="b"/>
            <a:pathLst>
              <a:path w="330834" h="330834">
                <a:moveTo>
                  <a:pt x="330225" y="0"/>
                </a:moveTo>
                <a:lnTo>
                  <a:pt x="0" y="0"/>
                </a:lnTo>
                <a:lnTo>
                  <a:pt x="0" y="330225"/>
                </a:lnTo>
                <a:lnTo>
                  <a:pt x="330225" y="330225"/>
                </a:lnTo>
                <a:lnTo>
                  <a:pt x="330225" y="0"/>
                </a:lnTo>
                <a:close/>
              </a:path>
            </a:pathLst>
          </a:custGeom>
          <a:solidFill>
            <a:srgbClr val="CACCC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8687779" y="8211491"/>
            <a:ext cx="330835" cy="330835"/>
          </a:xfrm>
          <a:custGeom>
            <a:avLst/>
            <a:gdLst/>
            <a:ahLst/>
            <a:cxnLst/>
            <a:rect l="l" t="t" r="r" b="b"/>
            <a:pathLst>
              <a:path w="330834" h="330834">
                <a:moveTo>
                  <a:pt x="330225" y="0"/>
                </a:moveTo>
                <a:lnTo>
                  <a:pt x="0" y="0"/>
                </a:lnTo>
                <a:lnTo>
                  <a:pt x="0" y="330225"/>
                </a:lnTo>
                <a:lnTo>
                  <a:pt x="330225" y="330225"/>
                </a:lnTo>
                <a:lnTo>
                  <a:pt x="330225" y="0"/>
                </a:lnTo>
                <a:close/>
              </a:path>
            </a:pathLst>
          </a:custGeom>
          <a:solidFill>
            <a:srgbClr val="CACCC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10003631" y="7305907"/>
            <a:ext cx="309880" cy="245745"/>
          </a:xfrm>
          <a:custGeom>
            <a:avLst/>
            <a:gdLst/>
            <a:ahLst/>
            <a:cxnLst/>
            <a:rect l="l" t="t" r="r" b="b"/>
            <a:pathLst>
              <a:path w="309879" h="245745">
                <a:moveTo>
                  <a:pt x="309587" y="0"/>
                </a:moveTo>
                <a:lnTo>
                  <a:pt x="267336" y="26289"/>
                </a:lnTo>
                <a:lnTo>
                  <a:pt x="223472" y="51244"/>
                </a:lnTo>
                <a:lnTo>
                  <a:pt x="178082" y="74850"/>
                </a:lnTo>
                <a:lnTo>
                  <a:pt x="131253" y="97092"/>
                </a:lnTo>
                <a:lnTo>
                  <a:pt x="83072" y="117957"/>
                </a:lnTo>
                <a:lnTo>
                  <a:pt x="33625" y="137430"/>
                </a:lnTo>
                <a:lnTo>
                  <a:pt x="0" y="149631"/>
                </a:lnTo>
                <a:lnTo>
                  <a:pt x="0" y="245135"/>
                </a:lnTo>
                <a:lnTo>
                  <a:pt x="309587" y="245135"/>
                </a:lnTo>
                <a:lnTo>
                  <a:pt x="309587" y="0"/>
                </a:lnTo>
                <a:close/>
              </a:path>
            </a:pathLst>
          </a:custGeom>
          <a:solidFill>
            <a:srgbClr val="CECF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10003625" y="7881277"/>
            <a:ext cx="309880" cy="330200"/>
          </a:xfrm>
          <a:custGeom>
            <a:avLst/>
            <a:gdLst/>
            <a:ahLst/>
            <a:cxnLst/>
            <a:rect l="l" t="t" r="r" b="b"/>
            <a:pathLst>
              <a:path w="309879" h="330200">
                <a:moveTo>
                  <a:pt x="309587" y="0"/>
                </a:moveTo>
                <a:lnTo>
                  <a:pt x="0" y="0"/>
                </a:lnTo>
                <a:lnTo>
                  <a:pt x="0" y="330212"/>
                </a:lnTo>
                <a:lnTo>
                  <a:pt x="309587" y="330212"/>
                </a:lnTo>
                <a:lnTo>
                  <a:pt x="309587" y="0"/>
                </a:lnTo>
                <a:close/>
              </a:path>
            </a:pathLst>
          </a:custGeom>
          <a:solidFill>
            <a:srgbClr val="CECF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10003625" y="8541715"/>
            <a:ext cx="309880" cy="94615"/>
          </a:xfrm>
          <a:custGeom>
            <a:avLst/>
            <a:gdLst/>
            <a:ahLst/>
            <a:cxnLst/>
            <a:rect l="l" t="t" r="r" b="b"/>
            <a:pathLst>
              <a:path w="309879" h="94615">
                <a:moveTo>
                  <a:pt x="309587" y="0"/>
                </a:moveTo>
                <a:lnTo>
                  <a:pt x="0" y="0"/>
                </a:lnTo>
                <a:lnTo>
                  <a:pt x="0" y="94284"/>
                </a:lnTo>
                <a:lnTo>
                  <a:pt x="309587" y="94284"/>
                </a:lnTo>
                <a:lnTo>
                  <a:pt x="309587" y="0"/>
                </a:lnTo>
                <a:close/>
              </a:path>
            </a:pathLst>
          </a:custGeom>
          <a:solidFill>
            <a:srgbClr val="CECF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9585218" y="7537905"/>
            <a:ext cx="88265" cy="13335"/>
          </a:xfrm>
          <a:custGeom>
            <a:avLst/>
            <a:gdLst/>
            <a:ahLst/>
            <a:cxnLst/>
            <a:rect l="l" t="t" r="r" b="b"/>
            <a:pathLst>
              <a:path w="88265" h="13334">
                <a:moveTo>
                  <a:pt x="88063" y="0"/>
                </a:moveTo>
                <a:lnTo>
                  <a:pt x="75558" y="1932"/>
                </a:lnTo>
                <a:lnTo>
                  <a:pt x="37880" y="7271"/>
                </a:lnTo>
                <a:lnTo>
                  <a:pt x="0" y="11924"/>
                </a:lnTo>
                <a:lnTo>
                  <a:pt x="88063" y="13144"/>
                </a:lnTo>
                <a:lnTo>
                  <a:pt x="88063" y="0"/>
                </a:lnTo>
                <a:close/>
              </a:path>
            </a:pathLst>
          </a:custGeom>
          <a:solidFill>
            <a:srgbClr val="CCC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9348220" y="7881275"/>
            <a:ext cx="325755" cy="330200"/>
          </a:xfrm>
          <a:custGeom>
            <a:avLst/>
            <a:gdLst/>
            <a:ahLst/>
            <a:cxnLst/>
            <a:rect l="l" t="t" r="r" b="b"/>
            <a:pathLst>
              <a:path w="325754" h="330200">
                <a:moveTo>
                  <a:pt x="325183" y="0"/>
                </a:moveTo>
                <a:lnTo>
                  <a:pt x="0" y="0"/>
                </a:lnTo>
                <a:lnTo>
                  <a:pt x="0" y="330212"/>
                </a:lnTo>
                <a:lnTo>
                  <a:pt x="325056" y="330212"/>
                </a:lnTo>
                <a:lnTo>
                  <a:pt x="325056" y="241"/>
                </a:lnTo>
                <a:lnTo>
                  <a:pt x="325183" y="241"/>
                </a:lnTo>
                <a:lnTo>
                  <a:pt x="325183" y="0"/>
                </a:lnTo>
                <a:close/>
              </a:path>
            </a:pathLst>
          </a:custGeom>
          <a:solidFill>
            <a:srgbClr val="CCC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9348220" y="8541717"/>
            <a:ext cx="325755" cy="94615"/>
          </a:xfrm>
          <a:custGeom>
            <a:avLst/>
            <a:gdLst/>
            <a:ahLst/>
            <a:cxnLst/>
            <a:rect l="l" t="t" r="r" b="b"/>
            <a:pathLst>
              <a:path w="325754" h="94615">
                <a:moveTo>
                  <a:pt x="325183" y="0"/>
                </a:moveTo>
                <a:lnTo>
                  <a:pt x="0" y="0"/>
                </a:lnTo>
                <a:lnTo>
                  <a:pt x="0" y="94282"/>
                </a:lnTo>
                <a:lnTo>
                  <a:pt x="325056" y="94282"/>
                </a:lnTo>
                <a:lnTo>
                  <a:pt x="325056" y="241"/>
                </a:lnTo>
                <a:lnTo>
                  <a:pt x="325183" y="241"/>
                </a:lnTo>
                <a:lnTo>
                  <a:pt x="325183" y="0"/>
                </a:lnTo>
                <a:close/>
              </a:path>
            </a:pathLst>
          </a:custGeom>
          <a:solidFill>
            <a:srgbClr val="CCC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10003573" y="8541931"/>
            <a:ext cx="0" cy="93980"/>
          </a:xfrm>
          <a:custGeom>
            <a:avLst/>
            <a:gdLst/>
            <a:ahLst/>
            <a:cxnLst/>
            <a:rect l="l" t="t" r="r" b="b"/>
            <a:pathLst>
              <a:path h="93979">
                <a:moveTo>
                  <a:pt x="0" y="0"/>
                </a:moveTo>
                <a:lnTo>
                  <a:pt x="0" y="93980"/>
                </a:lnTo>
              </a:path>
            </a:pathLst>
          </a:custGeom>
          <a:ln w="3175">
            <a:solidFill>
              <a:srgbClr val="BBBD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9678327" y="8211731"/>
            <a:ext cx="325755" cy="330200"/>
          </a:xfrm>
          <a:custGeom>
            <a:avLst/>
            <a:gdLst/>
            <a:ahLst/>
            <a:cxnLst/>
            <a:rect l="l" t="t" r="r" b="b"/>
            <a:pathLst>
              <a:path w="325754" h="330200">
                <a:moveTo>
                  <a:pt x="325183" y="0"/>
                </a:moveTo>
                <a:lnTo>
                  <a:pt x="0" y="0"/>
                </a:lnTo>
                <a:lnTo>
                  <a:pt x="0" y="329984"/>
                </a:lnTo>
                <a:lnTo>
                  <a:pt x="325183" y="329984"/>
                </a:lnTo>
                <a:lnTo>
                  <a:pt x="325183" y="0"/>
                </a:lnTo>
                <a:close/>
              </a:path>
            </a:pathLst>
          </a:custGeom>
          <a:solidFill>
            <a:srgbClr val="BBBDB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10003573" y="7881531"/>
            <a:ext cx="0" cy="330200"/>
          </a:xfrm>
          <a:custGeom>
            <a:avLst/>
            <a:gdLst/>
            <a:ahLst/>
            <a:cxnLst/>
            <a:rect l="l" t="t" r="r" b="b"/>
            <a:pathLst>
              <a:path h="330200">
                <a:moveTo>
                  <a:pt x="0" y="0"/>
                </a:moveTo>
                <a:lnTo>
                  <a:pt x="0" y="330200"/>
                </a:lnTo>
              </a:path>
            </a:pathLst>
          </a:custGeom>
          <a:ln w="3175">
            <a:solidFill>
              <a:srgbClr val="BBBD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9678327" y="7551293"/>
            <a:ext cx="325755" cy="330200"/>
          </a:xfrm>
          <a:custGeom>
            <a:avLst/>
            <a:gdLst/>
            <a:ahLst/>
            <a:cxnLst/>
            <a:rect l="l" t="t" r="r" b="b"/>
            <a:pathLst>
              <a:path w="325754" h="330200">
                <a:moveTo>
                  <a:pt x="325183" y="0"/>
                </a:moveTo>
                <a:lnTo>
                  <a:pt x="0" y="0"/>
                </a:lnTo>
                <a:lnTo>
                  <a:pt x="0" y="329984"/>
                </a:lnTo>
                <a:lnTo>
                  <a:pt x="325183" y="329984"/>
                </a:lnTo>
                <a:lnTo>
                  <a:pt x="325183" y="0"/>
                </a:lnTo>
                <a:close/>
              </a:path>
            </a:pathLst>
          </a:custGeom>
          <a:solidFill>
            <a:srgbClr val="BBBDB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10003573" y="7455548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503"/>
                </a:lnTo>
              </a:path>
            </a:pathLst>
          </a:custGeom>
          <a:ln w="3175">
            <a:solidFill>
              <a:srgbClr val="BBBD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9018000" y="7551293"/>
            <a:ext cx="330835" cy="991235"/>
          </a:xfrm>
          <a:custGeom>
            <a:avLst/>
            <a:gdLst/>
            <a:ahLst/>
            <a:cxnLst/>
            <a:rect l="l" t="t" r="r" b="b"/>
            <a:pathLst>
              <a:path w="330834" h="991234">
                <a:moveTo>
                  <a:pt x="330098" y="660438"/>
                </a:moveTo>
                <a:lnTo>
                  <a:pt x="0" y="660438"/>
                </a:lnTo>
                <a:lnTo>
                  <a:pt x="0" y="990663"/>
                </a:lnTo>
                <a:lnTo>
                  <a:pt x="330225" y="990663"/>
                </a:lnTo>
                <a:lnTo>
                  <a:pt x="330225" y="990422"/>
                </a:lnTo>
                <a:lnTo>
                  <a:pt x="330098" y="990422"/>
                </a:lnTo>
                <a:lnTo>
                  <a:pt x="330098" y="660438"/>
                </a:lnTo>
                <a:close/>
              </a:path>
              <a:path w="330834" h="991234">
                <a:moveTo>
                  <a:pt x="115087" y="0"/>
                </a:moveTo>
                <a:lnTo>
                  <a:pt x="0" y="0"/>
                </a:lnTo>
                <a:lnTo>
                  <a:pt x="0" y="330225"/>
                </a:lnTo>
                <a:lnTo>
                  <a:pt x="330225" y="330225"/>
                </a:lnTo>
                <a:lnTo>
                  <a:pt x="330225" y="329984"/>
                </a:lnTo>
                <a:lnTo>
                  <a:pt x="330098" y="329984"/>
                </a:lnTo>
                <a:lnTo>
                  <a:pt x="330098" y="11760"/>
                </a:lnTo>
                <a:lnTo>
                  <a:pt x="291952" y="11340"/>
                </a:lnTo>
                <a:lnTo>
                  <a:pt x="253801" y="10211"/>
                </a:lnTo>
                <a:lnTo>
                  <a:pt x="215684" y="8370"/>
                </a:lnTo>
                <a:lnTo>
                  <a:pt x="177643" y="5811"/>
                </a:lnTo>
                <a:lnTo>
                  <a:pt x="139721" y="2529"/>
                </a:lnTo>
                <a:lnTo>
                  <a:pt x="115087" y="0"/>
                </a:lnTo>
                <a:close/>
              </a:path>
            </a:pathLst>
          </a:custGeom>
          <a:solidFill>
            <a:srgbClr val="C1C3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9018004" y="7535154"/>
            <a:ext cx="115570" cy="16510"/>
          </a:xfrm>
          <a:custGeom>
            <a:avLst/>
            <a:gdLst/>
            <a:ahLst/>
            <a:cxnLst/>
            <a:rect l="l" t="t" r="r" b="b"/>
            <a:pathLst>
              <a:path w="115570" h="16509">
                <a:moveTo>
                  <a:pt x="0" y="0"/>
                </a:moveTo>
                <a:lnTo>
                  <a:pt x="0" y="16141"/>
                </a:lnTo>
                <a:lnTo>
                  <a:pt x="115087" y="16141"/>
                </a:lnTo>
                <a:lnTo>
                  <a:pt x="89779" y="13206"/>
                </a:lnTo>
                <a:lnTo>
                  <a:pt x="64562" y="9942"/>
                </a:lnTo>
                <a:lnTo>
                  <a:pt x="39431" y="6347"/>
                </a:lnTo>
                <a:lnTo>
                  <a:pt x="14380" y="2415"/>
                </a:lnTo>
                <a:lnTo>
                  <a:pt x="0" y="0"/>
                </a:lnTo>
                <a:close/>
              </a:path>
            </a:pathLst>
          </a:custGeom>
          <a:solidFill>
            <a:srgbClr val="CECF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9018006" y="7881515"/>
            <a:ext cx="330200" cy="330200"/>
          </a:xfrm>
          <a:custGeom>
            <a:avLst/>
            <a:gdLst/>
            <a:ahLst/>
            <a:cxnLst/>
            <a:rect l="l" t="t" r="r" b="b"/>
            <a:pathLst>
              <a:path w="330200" h="330200">
                <a:moveTo>
                  <a:pt x="330212" y="0"/>
                </a:moveTo>
                <a:lnTo>
                  <a:pt x="0" y="0"/>
                </a:lnTo>
                <a:lnTo>
                  <a:pt x="0" y="330212"/>
                </a:lnTo>
                <a:lnTo>
                  <a:pt x="330085" y="330212"/>
                </a:lnTo>
                <a:lnTo>
                  <a:pt x="330085" y="329971"/>
                </a:lnTo>
                <a:lnTo>
                  <a:pt x="330212" y="329971"/>
                </a:lnTo>
                <a:lnTo>
                  <a:pt x="330212" y="0"/>
                </a:lnTo>
                <a:close/>
              </a:path>
            </a:pathLst>
          </a:custGeom>
          <a:solidFill>
            <a:srgbClr val="CECF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9018006" y="8541957"/>
            <a:ext cx="330200" cy="94615"/>
          </a:xfrm>
          <a:custGeom>
            <a:avLst/>
            <a:gdLst/>
            <a:ahLst/>
            <a:cxnLst/>
            <a:rect l="l" t="t" r="r" b="b"/>
            <a:pathLst>
              <a:path w="330200" h="94615">
                <a:moveTo>
                  <a:pt x="330212" y="0"/>
                </a:moveTo>
                <a:lnTo>
                  <a:pt x="0" y="0"/>
                </a:lnTo>
                <a:lnTo>
                  <a:pt x="0" y="94042"/>
                </a:lnTo>
                <a:lnTo>
                  <a:pt x="330212" y="94042"/>
                </a:lnTo>
                <a:lnTo>
                  <a:pt x="330212" y="0"/>
                </a:lnTo>
              </a:path>
            </a:pathLst>
          </a:custGeom>
          <a:solidFill>
            <a:srgbClr val="CECF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9673285" y="7455586"/>
            <a:ext cx="330835" cy="95885"/>
          </a:xfrm>
          <a:custGeom>
            <a:avLst/>
            <a:gdLst/>
            <a:ahLst/>
            <a:cxnLst/>
            <a:rect l="l" t="t" r="r" b="b"/>
            <a:pathLst>
              <a:path w="330834" h="95884">
                <a:moveTo>
                  <a:pt x="330225" y="0"/>
                </a:moveTo>
                <a:lnTo>
                  <a:pt x="282832" y="15863"/>
                </a:lnTo>
                <a:lnTo>
                  <a:pt x="234575" y="30504"/>
                </a:lnTo>
                <a:lnTo>
                  <a:pt x="169008" y="48104"/>
                </a:lnTo>
                <a:lnTo>
                  <a:pt x="102194" y="63482"/>
                </a:lnTo>
                <a:lnTo>
                  <a:pt x="34300" y="76610"/>
                </a:lnTo>
                <a:lnTo>
                  <a:pt x="0" y="82321"/>
                </a:lnTo>
                <a:lnTo>
                  <a:pt x="0" y="95465"/>
                </a:lnTo>
                <a:lnTo>
                  <a:pt x="5041" y="95465"/>
                </a:lnTo>
                <a:lnTo>
                  <a:pt x="5041" y="95707"/>
                </a:lnTo>
                <a:lnTo>
                  <a:pt x="330225" y="95707"/>
                </a:lnTo>
                <a:lnTo>
                  <a:pt x="330225" y="0"/>
                </a:lnTo>
                <a:close/>
              </a:path>
            </a:pathLst>
          </a:custGeom>
          <a:solidFill>
            <a:srgbClr val="C7C9C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9673285" y="7881515"/>
            <a:ext cx="330835" cy="330200"/>
          </a:xfrm>
          <a:custGeom>
            <a:avLst/>
            <a:gdLst/>
            <a:ahLst/>
            <a:cxnLst/>
            <a:rect l="l" t="t" r="r" b="b"/>
            <a:pathLst>
              <a:path w="330834" h="330200">
                <a:moveTo>
                  <a:pt x="330225" y="0"/>
                </a:moveTo>
                <a:lnTo>
                  <a:pt x="0" y="0"/>
                </a:lnTo>
                <a:lnTo>
                  <a:pt x="0" y="329971"/>
                </a:lnTo>
                <a:lnTo>
                  <a:pt x="5041" y="329971"/>
                </a:lnTo>
                <a:lnTo>
                  <a:pt x="5041" y="330212"/>
                </a:lnTo>
                <a:lnTo>
                  <a:pt x="330225" y="330212"/>
                </a:lnTo>
                <a:lnTo>
                  <a:pt x="330225" y="0"/>
                </a:lnTo>
                <a:close/>
              </a:path>
            </a:pathLst>
          </a:custGeom>
          <a:solidFill>
            <a:srgbClr val="C7C9C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9673285" y="8541956"/>
            <a:ext cx="330835" cy="94615"/>
          </a:xfrm>
          <a:custGeom>
            <a:avLst/>
            <a:gdLst/>
            <a:ahLst/>
            <a:cxnLst/>
            <a:rect l="l" t="t" r="r" b="b"/>
            <a:pathLst>
              <a:path w="330834" h="94615">
                <a:moveTo>
                  <a:pt x="330225" y="0"/>
                </a:moveTo>
                <a:lnTo>
                  <a:pt x="0" y="0"/>
                </a:lnTo>
                <a:lnTo>
                  <a:pt x="0" y="94043"/>
                </a:lnTo>
                <a:lnTo>
                  <a:pt x="330225" y="94043"/>
                </a:lnTo>
                <a:lnTo>
                  <a:pt x="330225" y="0"/>
                </a:lnTo>
                <a:close/>
              </a:path>
            </a:pathLst>
          </a:custGeom>
          <a:solidFill>
            <a:srgbClr val="C7C9C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9348101" y="7551049"/>
            <a:ext cx="330835" cy="330835"/>
          </a:xfrm>
          <a:custGeom>
            <a:avLst/>
            <a:gdLst/>
            <a:ahLst/>
            <a:cxnLst/>
            <a:rect l="l" t="t" r="r" b="b"/>
            <a:pathLst>
              <a:path w="330834" h="330834">
                <a:moveTo>
                  <a:pt x="330225" y="0"/>
                </a:moveTo>
                <a:lnTo>
                  <a:pt x="226110" y="0"/>
                </a:lnTo>
                <a:lnTo>
                  <a:pt x="188318" y="3729"/>
                </a:lnTo>
                <a:lnTo>
                  <a:pt x="150389" y="6772"/>
                </a:lnTo>
                <a:lnTo>
                  <a:pt x="112349" y="9125"/>
                </a:lnTo>
                <a:lnTo>
                  <a:pt x="74223" y="10782"/>
                </a:lnTo>
                <a:lnTo>
                  <a:pt x="36036" y="11740"/>
                </a:lnTo>
                <a:lnTo>
                  <a:pt x="0" y="12001"/>
                </a:lnTo>
                <a:lnTo>
                  <a:pt x="0" y="330225"/>
                </a:lnTo>
                <a:lnTo>
                  <a:pt x="330225" y="330225"/>
                </a:lnTo>
                <a:lnTo>
                  <a:pt x="330225" y="0"/>
                </a:lnTo>
                <a:close/>
              </a:path>
            </a:pathLst>
          </a:custGeom>
          <a:solidFill>
            <a:srgbClr val="CACCC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9348101" y="8211491"/>
            <a:ext cx="330835" cy="330835"/>
          </a:xfrm>
          <a:custGeom>
            <a:avLst/>
            <a:gdLst/>
            <a:ahLst/>
            <a:cxnLst/>
            <a:rect l="l" t="t" r="r" b="b"/>
            <a:pathLst>
              <a:path w="330834" h="330834">
                <a:moveTo>
                  <a:pt x="330225" y="0"/>
                </a:moveTo>
                <a:lnTo>
                  <a:pt x="0" y="0"/>
                </a:lnTo>
                <a:lnTo>
                  <a:pt x="0" y="330225"/>
                </a:lnTo>
                <a:lnTo>
                  <a:pt x="330225" y="330225"/>
                </a:lnTo>
                <a:lnTo>
                  <a:pt x="330225" y="0"/>
                </a:lnTo>
                <a:close/>
              </a:path>
            </a:pathLst>
          </a:custGeom>
          <a:solidFill>
            <a:srgbClr val="CACCC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10003517" y="7551049"/>
            <a:ext cx="309880" cy="330835"/>
          </a:xfrm>
          <a:custGeom>
            <a:avLst/>
            <a:gdLst/>
            <a:ahLst/>
            <a:cxnLst/>
            <a:rect l="l" t="t" r="r" b="b"/>
            <a:pathLst>
              <a:path w="309879" h="330834">
                <a:moveTo>
                  <a:pt x="309702" y="0"/>
                </a:moveTo>
                <a:lnTo>
                  <a:pt x="0" y="0"/>
                </a:lnTo>
                <a:lnTo>
                  <a:pt x="0" y="330225"/>
                </a:lnTo>
                <a:lnTo>
                  <a:pt x="309702" y="330225"/>
                </a:lnTo>
                <a:lnTo>
                  <a:pt x="309702" y="0"/>
                </a:lnTo>
                <a:close/>
              </a:path>
            </a:pathLst>
          </a:custGeom>
          <a:solidFill>
            <a:srgbClr val="C1C3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10003517" y="8211491"/>
            <a:ext cx="309880" cy="330835"/>
          </a:xfrm>
          <a:custGeom>
            <a:avLst/>
            <a:gdLst/>
            <a:ahLst/>
            <a:cxnLst/>
            <a:rect l="l" t="t" r="r" b="b"/>
            <a:pathLst>
              <a:path w="309879" h="330834">
                <a:moveTo>
                  <a:pt x="309702" y="0"/>
                </a:moveTo>
                <a:lnTo>
                  <a:pt x="0" y="0"/>
                </a:lnTo>
                <a:lnTo>
                  <a:pt x="0" y="330225"/>
                </a:lnTo>
                <a:lnTo>
                  <a:pt x="309702" y="330225"/>
                </a:lnTo>
                <a:lnTo>
                  <a:pt x="309702" y="0"/>
                </a:lnTo>
                <a:close/>
              </a:path>
            </a:pathLst>
          </a:custGeom>
          <a:solidFill>
            <a:srgbClr val="C1C3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10313213" y="7551293"/>
            <a:ext cx="187960" cy="991235"/>
          </a:xfrm>
          <a:custGeom>
            <a:avLst/>
            <a:gdLst/>
            <a:ahLst/>
            <a:cxnLst/>
            <a:rect l="l" t="t" r="r" b="b"/>
            <a:pathLst>
              <a:path w="187959" h="991234">
                <a:moveTo>
                  <a:pt x="172943" y="660438"/>
                </a:moveTo>
                <a:lnTo>
                  <a:pt x="0" y="660438"/>
                </a:lnTo>
                <a:lnTo>
                  <a:pt x="0" y="990663"/>
                </a:lnTo>
                <a:lnTo>
                  <a:pt x="187674" y="990663"/>
                </a:lnTo>
                <a:lnTo>
                  <a:pt x="172943" y="660438"/>
                </a:lnTo>
                <a:close/>
              </a:path>
              <a:path w="187959" h="991234">
                <a:moveTo>
                  <a:pt x="143480" y="0"/>
                </a:moveTo>
                <a:lnTo>
                  <a:pt x="0" y="0"/>
                </a:lnTo>
                <a:lnTo>
                  <a:pt x="0" y="330225"/>
                </a:lnTo>
                <a:lnTo>
                  <a:pt x="158212" y="330225"/>
                </a:lnTo>
                <a:lnTo>
                  <a:pt x="143480" y="0"/>
                </a:lnTo>
                <a:close/>
              </a:path>
            </a:pathLst>
          </a:custGeom>
          <a:solidFill>
            <a:srgbClr val="D0D1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10313219" y="7258393"/>
            <a:ext cx="143510" cy="293370"/>
          </a:xfrm>
          <a:custGeom>
            <a:avLst/>
            <a:gdLst/>
            <a:ahLst/>
            <a:cxnLst/>
            <a:rect l="l" t="t" r="r" b="b"/>
            <a:pathLst>
              <a:path w="143509" h="293370">
                <a:moveTo>
                  <a:pt x="130403" y="0"/>
                </a:moveTo>
                <a:lnTo>
                  <a:pt x="62306" y="3987"/>
                </a:lnTo>
                <a:lnTo>
                  <a:pt x="52195" y="11484"/>
                </a:lnTo>
                <a:lnTo>
                  <a:pt x="41967" y="18887"/>
                </a:lnTo>
                <a:lnTo>
                  <a:pt x="31619" y="26200"/>
                </a:lnTo>
                <a:lnTo>
                  <a:pt x="21149" y="33425"/>
                </a:lnTo>
                <a:lnTo>
                  <a:pt x="10554" y="40564"/>
                </a:lnTo>
                <a:lnTo>
                  <a:pt x="0" y="292899"/>
                </a:lnTo>
                <a:lnTo>
                  <a:pt x="143471" y="292899"/>
                </a:lnTo>
                <a:lnTo>
                  <a:pt x="130403" y="0"/>
                </a:lnTo>
                <a:close/>
              </a:path>
            </a:pathLst>
          </a:custGeom>
          <a:solidFill>
            <a:srgbClr val="D5D6D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10313213" y="7881515"/>
            <a:ext cx="173355" cy="330200"/>
          </a:xfrm>
          <a:custGeom>
            <a:avLst/>
            <a:gdLst/>
            <a:ahLst/>
            <a:cxnLst/>
            <a:rect l="l" t="t" r="r" b="b"/>
            <a:pathLst>
              <a:path w="173354" h="330200">
                <a:moveTo>
                  <a:pt x="158214" y="0"/>
                </a:moveTo>
                <a:lnTo>
                  <a:pt x="0" y="0"/>
                </a:lnTo>
                <a:lnTo>
                  <a:pt x="0" y="330212"/>
                </a:lnTo>
                <a:lnTo>
                  <a:pt x="172945" y="330212"/>
                </a:lnTo>
                <a:lnTo>
                  <a:pt x="158214" y="0"/>
                </a:lnTo>
                <a:close/>
              </a:path>
            </a:pathLst>
          </a:custGeom>
          <a:solidFill>
            <a:srgbClr val="D5D6D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10313216" y="8541957"/>
            <a:ext cx="192405" cy="94615"/>
          </a:xfrm>
          <a:custGeom>
            <a:avLst/>
            <a:gdLst/>
            <a:ahLst/>
            <a:cxnLst/>
            <a:rect l="l" t="t" r="r" b="b"/>
            <a:pathLst>
              <a:path w="192404" h="94615">
                <a:moveTo>
                  <a:pt x="187672" y="0"/>
                </a:moveTo>
                <a:lnTo>
                  <a:pt x="0" y="0"/>
                </a:lnTo>
                <a:lnTo>
                  <a:pt x="0" y="94042"/>
                </a:lnTo>
                <a:lnTo>
                  <a:pt x="191867" y="94042"/>
                </a:lnTo>
                <a:lnTo>
                  <a:pt x="187672" y="0"/>
                </a:lnTo>
              </a:path>
            </a:pathLst>
          </a:custGeom>
          <a:solidFill>
            <a:srgbClr val="D5D6D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8500479" y="7256983"/>
            <a:ext cx="2000885" cy="1379220"/>
          </a:xfrm>
          <a:custGeom>
            <a:avLst/>
            <a:gdLst/>
            <a:ahLst/>
            <a:cxnLst/>
            <a:rect l="l" t="t" r="r" b="b"/>
            <a:pathLst>
              <a:path w="2000884" h="1379220">
                <a:moveTo>
                  <a:pt x="1939137" y="0"/>
                </a:moveTo>
                <a:lnTo>
                  <a:pt x="20688" y="112229"/>
                </a:lnTo>
                <a:lnTo>
                  <a:pt x="0" y="1379016"/>
                </a:lnTo>
                <a:lnTo>
                  <a:pt x="2000605" y="1379016"/>
                </a:lnTo>
                <a:lnTo>
                  <a:pt x="1939137" y="0"/>
                </a:lnTo>
                <a:close/>
              </a:path>
            </a:pathLst>
          </a:custGeom>
          <a:solidFill>
            <a:srgbClr val="B9B6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10018447" y="7271519"/>
            <a:ext cx="73025" cy="1364615"/>
          </a:xfrm>
          <a:custGeom>
            <a:avLst/>
            <a:gdLst/>
            <a:ahLst/>
            <a:cxnLst/>
            <a:rect l="l" t="t" r="r" b="b"/>
            <a:pathLst>
              <a:path w="73025" h="1364615">
                <a:moveTo>
                  <a:pt x="72768" y="1364480"/>
                </a:moveTo>
                <a:lnTo>
                  <a:pt x="0" y="0"/>
                </a:lnTo>
              </a:path>
            </a:pathLst>
          </a:custGeom>
          <a:ln w="330225">
            <a:solidFill>
              <a:srgbClr val="C8C5B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9455862" y="7306431"/>
            <a:ext cx="65405" cy="1329690"/>
          </a:xfrm>
          <a:custGeom>
            <a:avLst/>
            <a:gdLst/>
            <a:ahLst/>
            <a:cxnLst/>
            <a:rect l="l" t="t" r="r" b="b"/>
            <a:pathLst>
              <a:path w="65404" h="1329690">
                <a:moveTo>
                  <a:pt x="65067" y="1329568"/>
                </a:moveTo>
                <a:lnTo>
                  <a:pt x="0" y="0"/>
                </a:lnTo>
              </a:path>
            </a:pathLst>
          </a:custGeom>
          <a:ln w="330225">
            <a:solidFill>
              <a:srgbClr val="C8C5B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8932406" y="7341839"/>
            <a:ext cx="34290" cy="1294765"/>
          </a:xfrm>
          <a:custGeom>
            <a:avLst/>
            <a:gdLst/>
            <a:ahLst/>
            <a:cxnLst/>
            <a:rect l="l" t="t" r="r" b="b"/>
            <a:pathLst>
              <a:path w="34290" h="1294765">
                <a:moveTo>
                  <a:pt x="33677" y="1294160"/>
                </a:moveTo>
                <a:lnTo>
                  <a:pt x="0" y="0"/>
                </a:lnTo>
              </a:path>
            </a:pathLst>
          </a:custGeom>
          <a:ln w="330225">
            <a:solidFill>
              <a:srgbClr val="C8C5B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6481987" y="2771596"/>
            <a:ext cx="2959735" cy="1025525"/>
          </a:xfrm>
          <a:custGeom>
            <a:avLst/>
            <a:gdLst/>
            <a:ahLst/>
            <a:cxnLst/>
            <a:rect l="l" t="t" r="r" b="b"/>
            <a:pathLst>
              <a:path w="2959734" h="1025525">
                <a:moveTo>
                  <a:pt x="2959455" y="689712"/>
                </a:moveTo>
                <a:lnTo>
                  <a:pt x="1534185" y="689712"/>
                </a:lnTo>
                <a:lnTo>
                  <a:pt x="2513037" y="1008380"/>
                </a:lnTo>
                <a:lnTo>
                  <a:pt x="2550722" y="1018335"/>
                </a:lnTo>
                <a:lnTo>
                  <a:pt x="2588491" y="1023871"/>
                </a:lnTo>
                <a:lnTo>
                  <a:pt x="2613571" y="1025182"/>
                </a:lnTo>
                <a:lnTo>
                  <a:pt x="2626047" y="1025140"/>
                </a:lnTo>
                <a:lnTo>
                  <a:pt x="2666123" y="1021880"/>
                </a:lnTo>
                <a:lnTo>
                  <a:pt x="2721146" y="1009375"/>
                </a:lnTo>
                <a:lnTo>
                  <a:pt x="2773097" y="988127"/>
                </a:lnTo>
                <a:lnTo>
                  <a:pt x="2820885" y="958692"/>
                </a:lnTo>
                <a:lnTo>
                  <a:pt x="2863421" y="921622"/>
                </a:lnTo>
                <a:lnTo>
                  <a:pt x="2899615" y="877473"/>
                </a:lnTo>
                <a:lnTo>
                  <a:pt x="2919682" y="844380"/>
                </a:lnTo>
                <a:lnTo>
                  <a:pt x="2936122" y="808550"/>
                </a:lnTo>
                <a:lnTo>
                  <a:pt x="2950465" y="762715"/>
                </a:lnTo>
                <a:lnTo>
                  <a:pt x="2958827" y="708664"/>
                </a:lnTo>
                <a:lnTo>
                  <a:pt x="2959455" y="689712"/>
                </a:lnTo>
                <a:close/>
              </a:path>
              <a:path w="2959734" h="1025525">
                <a:moveTo>
                  <a:pt x="1570822" y="0"/>
                </a:moveTo>
                <a:lnTo>
                  <a:pt x="1520311" y="2836"/>
                </a:lnTo>
                <a:lnTo>
                  <a:pt x="293242" y="191186"/>
                </a:lnTo>
                <a:lnTo>
                  <a:pt x="239096" y="203353"/>
                </a:lnTo>
                <a:lnTo>
                  <a:pt x="188948" y="223497"/>
                </a:lnTo>
                <a:lnTo>
                  <a:pt x="143395" y="250826"/>
                </a:lnTo>
                <a:lnTo>
                  <a:pt x="103033" y="284545"/>
                </a:lnTo>
                <a:lnTo>
                  <a:pt x="68460" y="323861"/>
                </a:lnTo>
                <a:lnTo>
                  <a:pt x="40274" y="367980"/>
                </a:lnTo>
                <a:lnTo>
                  <a:pt x="19070" y="416109"/>
                </a:lnTo>
                <a:lnTo>
                  <a:pt x="5446" y="467454"/>
                </a:lnTo>
                <a:lnTo>
                  <a:pt x="0" y="521222"/>
                </a:lnTo>
                <a:lnTo>
                  <a:pt x="529" y="548766"/>
                </a:lnTo>
                <a:lnTo>
                  <a:pt x="8363" y="604153"/>
                </a:lnTo>
                <a:lnTo>
                  <a:pt x="24618" y="656375"/>
                </a:lnTo>
                <a:lnTo>
                  <a:pt x="48454" y="704299"/>
                </a:lnTo>
                <a:lnTo>
                  <a:pt x="79077" y="747330"/>
                </a:lnTo>
                <a:lnTo>
                  <a:pt x="115693" y="784870"/>
                </a:lnTo>
                <a:lnTo>
                  <a:pt x="157509" y="816324"/>
                </a:lnTo>
                <a:lnTo>
                  <a:pt x="203731" y="841093"/>
                </a:lnTo>
                <a:lnTo>
                  <a:pt x="253565" y="858582"/>
                </a:lnTo>
                <a:lnTo>
                  <a:pt x="306218" y="868193"/>
                </a:lnTo>
                <a:lnTo>
                  <a:pt x="333354" y="869858"/>
                </a:lnTo>
                <a:lnTo>
                  <a:pt x="360896" y="869330"/>
                </a:lnTo>
                <a:lnTo>
                  <a:pt x="388746" y="866534"/>
                </a:lnTo>
                <a:lnTo>
                  <a:pt x="1534185" y="689712"/>
                </a:lnTo>
                <a:lnTo>
                  <a:pt x="2959455" y="689712"/>
                </a:lnTo>
                <a:lnTo>
                  <a:pt x="2955200" y="628853"/>
                </a:lnTo>
                <a:lnTo>
                  <a:pt x="2942661" y="577778"/>
                </a:lnTo>
                <a:lnTo>
                  <a:pt x="2922549" y="529442"/>
                </a:lnTo>
                <a:lnTo>
                  <a:pt x="2895315" y="484730"/>
                </a:lnTo>
                <a:lnTo>
                  <a:pt x="2861411" y="444526"/>
                </a:lnTo>
                <a:lnTo>
                  <a:pt x="2821285" y="409716"/>
                </a:lnTo>
                <a:lnTo>
                  <a:pt x="2775390" y="381185"/>
                </a:lnTo>
                <a:lnTo>
                  <a:pt x="2724175" y="359816"/>
                </a:lnTo>
                <a:lnTo>
                  <a:pt x="1670215" y="16700"/>
                </a:lnTo>
                <a:lnTo>
                  <a:pt x="1621063" y="4646"/>
                </a:lnTo>
                <a:lnTo>
                  <a:pt x="1583439" y="462"/>
                </a:lnTo>
                <a:lnTo>
                  <a:pt x="1570822" y="0"/>
                </a:lnTo>
                <a:close/>
              </a:path>
            </a:pathLst>
          </a:custGeom>
          <a:solidFill>
            <a:srgbClr val="CCA46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6551974" y="3796119"/>
            <a:ext cx="1576705" cy="1601470"/>
          </a:xfrm>
          <a:custGeom>
            <a:avLst/>
            <a:gdLst/>
            <a:ahLst/>
            <a:cxnLst/>
            <a:rect l="l" t="t" r="r" b="b"/>
            <a:pathLst>
              <a:path w="1576704" h="1601470">
                <a:moveTo>
                  <a:pt x="1229764" y="0"/>
                </a:moveTo>
                <a:lnTo>
                  <a:pt x="1177636" y="4854"/>
                </a:lnTo>
                <a:lnTo>
                  <a:pt x="1126634" y="17682"/>
                </a:lnTo>
                <a:lnTo>
                  <a:pt x="1077750" y="38467"/>
                </a:lnTo>
                <a:lnTo>
                  <a:pt x="1031979" y="67192"/>
                </a:lnTo>
                <a:lnTo>
                  <a:pt x="990314" y="103843"/>
                </a:lnTo>
                <a:lnTo>
                  <a:pt x="95904" y="1023107"/>
                </a:lnTo>
                <a:lnTo>
                  <a:pt x="60644" y="1065965"/>
                </a:lnTo>
                <a:lnTo>
                  <a:pt x="33440" y="1112662"/>
                </a:lnTo>
                <a:lnTo>
                  <a:pt x="14276" y="1162207"/>
                </a:lnTo>
                <a:lnTo>
                  <a:pt x="3134" y="1213606"/>
                </a:lnTo>
                <a:lnTo>
                  <a:pt x="0" y="1265866"/>
                </a:lnTo>
                <a:lnTo>
                  <a:pt x="1429" y="1292008"/>
                </a:lnTo>
                <a:lnTo>
                  <a:pt x="10274" y="1343699"/>
                </a:lnTo>
                <a:lnTo>
                  <a:pt x="27084" y="1393769"/>
                </a:lnTo>
                <a:lnTo>
                  <a:pt x="51844" y="1441226"/>
                </a:lnTo>
                <a:lnTo>
                  <a:pt x="84537" y="1485076"/>
                </a:lnTo>
                <a:lnTo>
                  <a:pt x="115852" y="1516414"/>
                </a:lnTo>
                <a:lnTo>
                  <a:pt x="154052" y="1545558"/>
                </a:lnTo>
                <a:lnTo>
                  <a:pt x="195049" y="1568583"/>
                </a:lnTo>
                <a:lnTo>
                  <a:pt x="238186" y="1585499"/>
                </a:lnTo>
                <a:lnTo>
                  <a:pt x="282804" y="1596318"/>
                </a:lnTo>
                <a:lnTo>
                  <a:pt x="328243" y="1601050"/>
                </a:lnTo>
                <a:lnTo>
                  <a:pt x="343458" y="1601277"/>
                </a:lnTo>
                <a:lnTo>
                  <a:pt x="358667" y="1600828"/>
                </a:lnTo>
                <a:lnTo>
                  <a:pt x="401423" y="1595913"/>
                </a:lnTo>
                <a:lnTo>
                  <a:pt x="450423" y="1583323"/>
                </a:lnTo>
                <a:lnTo>
                  <a:pt x="485927" y="1569051"/>
                </a:lnTo>
                <a:lnTo>
                  <a:pt x="519950" y="1550645"/>
                </a:lnTo>
                <a:lnTo>
                  <a:pt x="552120" y="1528114"/>
                </a:lnTo>
                <a:lnTo>
                  <a:pt x="582063" y="1501464"/>
                </a:lnTo>
                <a:lnTo>
                  <a:pt x="1480458" y="578124"/>
                </a:lnTo>
                <a:lnTo>
                  <a:pt x="1515720" y="535267"/>
                </a:lnTo>
                <a:lnTo>
                  <a:pt x="1542926" y="488570"/>
                </a:lnTo>
                <a:lnTo>
                  <a:pt x="1562091" y="439027"/>
                </a:lnTo>
                <a:lnTo>
                  <a:pt x="1573233" y="387630"/>
                </a:lnTo>
                <a:lnTo>
                  <a:pt x="1576368" y="335372"/>
                </a:lnTo>
                <a:lnTo>
                  <a:pt x="1574938" y="309230"/>
                </a:lnTo>
                <a:lnTo>
                  <a:pt x="1566094" y="257541"/>
                </a:lnTo>
                <a:lnTo>
                  <a:pt x="1549284" y="207472"/>
                </a:lnTo>
                <a:lnTo>
                  <a:pt x="1524525" y="160017"/>
                </a:lnTo>
                <a:lnTo>
                  <a:pt x="1491835" y="116168"/>
                </a:lnTo>
                <a:lnTo>
                  <a:pt x="1451635" y="77268"/>
                </a:lnTo>
                <a:lnTo>
                  <a:pt x="1406735" y="46038"/>
                </a:lnTo>
                <a:lnTo>
                  <a:pt x="1358490" y="22856"/>
                </a:lnTo>
                <a:lnTo>
                  <a:pt x="1307894" y="7704"/>
                </a:lnTo>
                <a:lnTo>
                  <a:pt x="1255940" y="568"/>
                </a:lnTo>
                <a:lnTo>
                  <a:pt x="1229764" y="0"/>
                </a:lnTo>
                <a:close/>
              </a:path>
            </a:pathLst>
          </a:custGeom>
          <a:solidFill>
            <a:srgbClr val="CCA46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6660157" y="2332854"/>
            <a:ext cx="4137025" cy="5230495"/>
          </a:xfrm>
          <a:custGeom>
            <a:avLst/>
            <a:gdLst/>
            <a:ahLst/>
            <a:cxnLst/>
            <a:rect l="l" t="t" r="r" b="b"/>
            <a:pathLst>
              <a:path w="4137025" h="5230495">
                <a:moveTo>
                  <a:pt x="4132149" y="3444463"/>
                </a:moveTo>
                <a:lnTo>
                  <a:pt x="1456540" y="3444463"/>
                </a:lnTo>
                <a:lnTo>
                  <a:pt x="1367521" y="3743224"/>
                </a:lnTo>
                <a:lnTo>
                  <a:pt x="1328123" y="4012207"/>
                </a:lnTo>
                <a:lnTo>
                  <a:pt x="1333845" y="4252165"/>
                </a:lnTo>
                <a:lnTo>
                  <a:pt x="1380190" y="4463853"/>
                </a:lnTo>
                <a:lnTo>
                  <a:pt x="1462657" y="4648025"/>
                </a:lnTo>
                <a:lnTo>
                  <a:pt x="1576748" y="4805434"/>
                </a:lnTo>
                <a:lnTo>
                  <a:pt x="1717964" y="4936836"/>
                </a:lnTo>
                <a:lnTo>
                  <a:pt x="1881805" y="5042984"/>
                </a:lnTo>
                <a:lnTo>
                  <a:pt x="2063773" y="5124632"/>
                </a:lnTo>
                <a:lnTo>
                  <a:pt x="2259368" y="5182535"/>
                </a:lnTo>
                <a:lnTo>
                  <a:pt x="2464091" y="5217447"/>
                </a:lnTo>
                <a:lnTo>
                  <a:pt x="2673443" y="5230121"/>
                </a:lnTo>
                <a:lnTo>
                  <a:pt x="2882925" y="5221312"/>
                </a:lnTo>
                <a:lnTo>
                  <a:pt x="3088038" y="5191775"/>
                </a:lnTo>
                <a:lnTo>
                  <a:pt x="3284283" y="5142262"/>
                </a:lnTo>
                <a:lnTo>
                  <a:pt x="3467160" y="5073529"/>
                </a:lnTo>
                <a:lnTo>
                  <a:pt x="3632171" y="4986329"/>
                </a:lnTo>
                <a:lnTo>
                  <a:pt x="3774817" y="4881418"/>
                </a:lnTo>
                <a:lnTo>
                  <a:pt x="3890597" y="4759547"/>
                </a:lnTo>
                <a:lnTo>
                  <a:pt x="3975014" y="4621473"/>
                </a:lnTo>
                <a:lnTo>
                  <a:pt x="3998679" y="4566454"/>
                </a:lnTo>
                <a:lnTo>
                  <a:pt x="4020430" y="4507156"/>
                </a:lnTo>
                <a:lnTo>
                  <a:pt x="4040277" y="4443891"/>
                </a:lnTo>
                <a:lnTo>
                  <a:pt x="4058233" y="4376972"/>
                </a:lnTo>
                <a:lnTo>
                  <a:pt x="4074309" y="4306709"/>
                </a:lnTo>
                <a:lnTo>
                  <a:pt x="4088516" y="4233415"/>
                </a:lnTo>
                <a:lnTo>
                  <a:pt x="4100865" y="4157401"/>
                </a:lnTo>
                <a:lnTo>
                  <a:pt x="4111367" y="4078980"/>
                </a:lnTo>
                <a:lnTo>
                  <a:pt x="4120034" y="3998462"/>
                </a:lnTo>
                <a:lnTo>
                  <a:pt x="4126877" y="3916160"/>
                </a:lnTo>
                <a:lnTo>
                  <a:pt x="4131908" y="3832385"/>
                </a:lnTo>
                <a:lnTo>
                  <a:pt x="4135137" y="3747449"/>
                </a:lnTo>
                <a:lnTo>
                  <a:pt x="4136576" y="3661665"/>
                </a:lnTo>
                <a:lnTo>
                  <a:pt x="4136237" y="3575343"/>
                </a:lnTo>
                <a:lnTo>
                  <a:pt x="4134130" y="3488796"/>
                </a:lnTo>
                <a:lnTo>
                  <a:pt x="4132149" y="3444463"/>
                </a:lnTo>
                <a:close/>
              </a:path>
              <a:path w="4137025" h="5230495">
                <a:moveTo>
                  <a:pt x="1685993" y="2730718"/>
                </a:moveTo>
                <a:lnTo>
                  <a:pt x="1636390" y="2735589"/>
                </a:lnTo>
                <a:lnTo>
                  <a:pt x="916130" y="2944692"/>
                </a:lnTo>
                <a:lnTo>
                  <a:pt x="879826" y="2957784"/>
                </a:lnTo>
                <a:lnTo>
                  <a:pt x="845532" y="2975122"/>
                </a:lnTo>
                <a:lnTo>
                  <a:pt x="813612" y="2996489"/>
                </a:lnTo>
                <a:lnTo>
                  <a:pt x="784431" y="3021665"/>
                </a:lnTo>
                <a:lnTo>
                  <a:pt x="91913" y="3733730"/>
                </a:lnTo>
                <a:lnTo>
                  <a:pt x="59443" y="3772995"/>
                </a:lnTo>
                <a:lnTo>
                  <a:pt x="33959" y="3815852"/>
                </a:lnTo>
                <a:lnTo>
                  <a:pt x="15518" y="3861396"/>
                </a:lnTo>
                <a:lnTo>
                  <a:pt x="4179" y="3908722"/>
                </a:lnTo>
                <a:lnTo>
                  <a:pt x="0" y="3956927"/>
                </a:lnTo>
                <a:lnTo>
                  <a:pt x="612" y="3981075"/>
                </a:lnTo>
                <a:lnTo>
                  <a:pt x="7279" y="4028899"/>
                </a:lnTo>
                <a:lnTo>
                  <a:pt x="21250" y="4075337"/>
                </a:lnTo>
                <a:lnTo>
                  <a:pt x="42582" y="4119486"/>
                </a:lnTo>
                <a:lnTo>
                  <a:pt x="71333" y="4160441"/>
                </a:lnTo>
                <a:lnTo>
                  <a:pt x="107819" y="4197550"/>
                </a:lnTo>
                <a:lnTo>
                  <a:pt x="149532" y="4227996"/>
                </a:lnTo>
                <a:lnTo>
                  <a:pt x="194567" y="4250751"/>
                </a:lnTo>
                <a:lnTo>
                  <a:pt x="241960" y="4265831"/>
                </a:lnTo>
                <a:lnTo>
                  <a:pt x="290748" y="4273251"/>
                </a:lnTo>
                <a:lnTo>
                  <a:pt x="315363" y="4274093"/>
                </a:lnTo>
                <a:lnTo>
                  <a:pt x="339965" y="4273027"/>
                </a:lnTo>
                <a:lnTo>
                  <a:pt x="388649" y="4265174"/>
                </a:lnTo>
                <a:lnTo>
                  <a:pt x="435835" y="4249710"/>
                </a:lnTo>
                <a:lnTo>
                  <a:pt x="480559" y="4226649"/>
                </a:lnTo>
                <a:lnTo>
                  <a:pt x="521858" y="4196008"/>
                </a:lnTo>
                <a:lnTo>
                  <a:pt x="1173800" y="3527279"/>
                </a:lnTo>
                <a:lnTo>
                  <a:pt x="1456540" y="3444463"/>
                </a:lnTo>
                <a:lnTo>
                  <a:pt x="4132149" y="3444463"/>
                </a:lnTo>
                <a:lnTo>
                  <a:pt x="4130267" y="3402335"/>
                </a:lnTo>
                <a:lnTo>
                  <a:pt x="4124659" y="3316272"/>
                </a:lnTo>
                <a:lnTo>
                  <a:pt x="4117318" y="3230919"/>
                </a:lnTo>
                <a:lnTo>
                  <a:pt x="4108254" y="3146588"/>
                </a:lnTo>
                <a:lnTo>
                  <a:pt x="4104180" y="3115202"/>
                </a:lnTo>
                <a:lnTo>
                  <a:pt x="2030872" y="3115202"/>
                </a:lnTo>
                <a:lnTo>
                  <a:pt x="2002145" y="2984151"/>
                </a:lnTo>
                <a:lnTo>
                  <a:pt x="1991780" y="2946796"/>
                </a:lnTo>
                <a:lnTo>
                  <a:pt x="1977363" y="2910963"/>
                </a:lnTo>
                <a:lnTo>
                  <a:pt x="1958931" y="2877140"/>
                </a:lnTo>
                <a:lnTo>
                  <a:pt x="1936518" y="2845811"/>
                </a:lnTo>
                <a:lnTo>
                  <a:pt x="1905747" y="2813924"/>
                </a:lnTo>
                <a:lnTo>
                  <a:pt x="1862544" y="2781393"/>
                </a:lnTo>
                <a:lnTo>
                  <a:pt x="1816516" y="2756884"/>
                </a:lnTo>
                <a:lnTo>
                  <a:pt x="1768456" y="2740394"/>
                </a:lnTo>
                <a:lnTo>
                  <a:pt x="1719156" y="2731918"/>
                </a:lnTo>
                <a:lnTo>
                  <a:pt x="1702585" y="2730873"/>
                </a:lnTo>
                <a:lnTo>
                  <a:pt x="1685993" y="2730718"/>
                </a:lnTo>
                <a:close/>
              </a:path>
              <a:path w="4137025" h="5230495">
                <a:moveTo>
                  <a:pt x="2333190" y="0"/>
                </a:moveTo>
                <a:lnTo>
                  <a:pt x="2284817" y="3104"/>
                </a:lnTo>
                <a:lnTo>
                  <a:pt x="2237480" y="13534"/>
                </a:lnTo>
                <a:lnTo>
                  <a:pt x="2192090" y="31161"/>
                </a:lnTo>
                <a:lnTo>
                  <a:pt x="2149558" y="55856"/>
                </a:lnTo>
                <a:lnTo>
                  <a:pt x="2110793" y="87492"/>
                </a:lnTo>
                <a:lnTo>
                  <a:pt x="2076707" y="125940"/>
                </a:lnTo>
                <a:lnTo>
                  <a:pt x="2049219" y="169357"/>
                </a:lnTo>
                <a:lnTo>
                  <a:pt x="2029571" y="215378"/>
                </a:lnTo>
                <a:lnTo>
                  <a:pt x="2017637" y="263094"/>
                </a:lnTo>
                <a:lnTo>
                  <a:pt x="2013286" y="311594"/>
                </a:lnTo>
                <a:lnTo>
                  <a:pt x="2013914" y="335853"/>
                </a:lnTo>
                <a:lnTo>
                  <a:pt x="2020697" y="383822"/>
                </a:lnTo>
                <a:lnTo>
                  <a:pt x="2034742" y="430300"/>
                </a:lnTo>
                <a:lnTo>
                  <a:pt x="2055920" y="474374"/>
                </a:lnTo>
                <a:lnTo>
                  <a:pt x="2084103" y="515137"/>
                </a:lnTo>
                <a:lnTo>
                  <a:pt x="2119161" y="551676"/>
                </a:lnTo>
                <a:lnTo>
                  <a:pt x="3171612" y="1344670"/>
                </a:lnTo>
                <a:lnTo>
                  <a:pt x="3239709" y="1826165"/>
                </a:lnTo>
                <a:lnTo>
                  <a:pt x="2030872" y="3115202"/>
                </a:lnTo>
                <a:lnTo>
                  <a:pt x="4104180" y="3115202"/>
                </a:lnTo>
                <a:lnTo>
                  <a:pt x="4097480" y="3063590"/>
                </a:lnTo>
                <a:lnTo>
                  <a:pt x="3778608" y="1126738"/>
                </a:lnTo>
                <a:lnTo>
                  <a:pt x="3776491" y="1113735"/>
                </a:lnTo>
                <a:lnTo>
                  <a:pt x="3766997" y="1075671"/>
                </a:lnTo>
                <a:lnTo>
                  <a:pt x="3752969" y="1039324"/>
                </a:lnTo>
                <a:lnTo>
                  <a:pt x="3734636" y="1005082"/>
                </a:lnTo>
                <a:lnTo>
                  <a:pt x="3712224" y="973330"/>
                </a:lnTo>
                <a:lnTo>
                  <a:pt x="3685964" y="944455"/>
                </a:lnTo>
                <a:lnTo>
                  <a:pt x="3656083" y="918843"/>
                </a:lnTo>
                <a:lnTo>
                  <a:pt x="2518844" y="63405"/>
                </a:lnTo>
                <a:lnTo>
                  <a:pt x="2475428" y="35923"/>
                </a:lnTo>
                <a:lnTo>
                  <a:pt x="2429406" y="16281"/>
                </a:lnTo>
                <a:lnTo>
                  <a:pt x="2381690" y="4349"/>
                </a:lnTo>
                <a:lnTo>
                  <a:pt x="2357481" y="1235"/>
                </a:lnTo>
                <a:lnTo>
                  <a:pt x="2333190" y="0"/>
                </a:lnTo>
                <a:close/>
              </a:path>
            </a:pathLst>
          </a:custGeom>
          <a:solidFill>
            <a:srgbClr val="CCA46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7123527" y="957372"/>
            <a:ext cx="2915920" cy="6205220"/>
          </a:xfrm>
          <a:custGeom>
            <a:avLst/>
            <a:gdLst/>
            <a:ahLst/>
            <a:cxnLst/>
            <a:rect l="l" t="t" r="r" b="b"/>
            <a:pathLst>
              <a:path w="2915920" h="6205220">
                <a:moveTo>
                  <a:pt x="2511628" y="35547"/>
                </a:moveTo>
                <a:lnTo>
                  <a:pt x="445579" y="35547"/>
                </a:lnTo>
                <a:lnTo>
                  <a:pt x="412885" y="36880"/>
                </a:lnTo>
                <a:lnTo>
                  <a:pt x="349715" y="47231"/>
                </a:lnTo>
                <a:lnTo>
                  <a:pt x="290204" y="67126"/>
                </a:lnTo>
                <a:lnTo>
                  <a:pt x="235193" y="95725"/>
                </a:lnTo>
                <a:lnTo>
                  <a:pt x="185524" y="132188"/>
                </a:lnTo>
                <a:lnTo>
                  <a:pt x="142036" y="175674"/>
                </a:lnTo>
                <a:lnTo>
                  <a:pt x="105572" y="225342"/>
                </a:lnTo>
                <a:lnTo>
                  <a:pt x="76970" y="280351"/>
                </a:lnTo>
                <a:lnTo>
                  <a:pt x="57074" y="339860"/>
                </a:lnTo>
                <a:lnTo>
                  <a:pt x="46723" y="403029"/>
                </a:lnTo>
                <a:lnTo>
                  <a:pt x="45389" y="435724"/>
                </a:lnTo>
                <a:lnTo>
                  <a:pt x="45389" y="718197"/>
                </a:lnTo>
                <a:lnTo>
                  <a:pt x="0" y="718197"/>
                </a:lnTo>
                <a:lnTo>
                  <a:pt x="0" y="1028230"/>
                </a:lnTo>
                <a:lnTo>
                  <a:pt x="45389" y="1028230"/>
                </a:lnTo>
                <a:lnTo>
                  <a:pt x="45389" y="1173734"/>
                </a:lnTo>
                <a:lnTo>
                  <a:pt x="0" y="1173734"/>
                </a:lnTo>
                <a:lnTo>
                  <a:pt x="0" y="1350137"/>
                </a:lnTo>
                <a:lnTo>
                  <a:pt x="45389" y="1350137"/>
                </a:lnTo>
                <a:lnTo>
                  <a:pt x="45389" y="1504505"/>
                </a:lnTo>
                <a:lnTo>
                  <a:pt x="0" y="1504505"/>
                </a:lnTo>
                <a:lnTo>
                  <a:pt x="0" y="1680946"/>
                </a:lnTo>
                <a:lnTo>
                  <a:pt x="45389" y="1680946"/>
                </a:lnTo>
                <a:lnTo>
                  <a:pt x="45480" y="5807798"/>
                </a:lnTo>
                <a:lnTo>
                  <a:pt x="47907" y="5849424"/>
                </a:lnTo>
                <a:lnTo>
                  <a:pt x="55278" y="5892874"/>
                </a:lnTo>
                <a:lnTo>
                  <a:pt x="67226" y="5934635"/>
                </a:lnTo>
                <a:lnTo>
                  <a:pt x="83477" y="5974433"/>
                </a:lnTo>
                <a:lnTo>
                  <a:pt x="103755" y="6011994"/>
                </a:lnTo>
                <a:lnTo>
                  <a:pt x="127787" y="6047042"/>
                </a:lnTo>
                <a:lnTo>
                  <a:pt x="155296" y="6079305"/>
                </a:lnTo>
                <a:lnTo>
                  <a:pt x="186009" y="6108506"/>
                </a:lnTo>
                <a:lnTo>
                  <a:pt x="219649" y="6134372"/>
                </a:lnTo>
                <a:lnTo>
                  <a:pt x="255943" y="6156629"/>
                </a:lnTo>
                <a:lnTo>
                  <a:pt x="269989" y="6163818"/>
                </a:lnTo>
                <a:lnTo>
                  <a:pt x="271284" y="6164554"/>
                </a:lnTo>
                <a:lnTo>
                  <a:pt x="307152" y="6179953"/>
                </a:lnTo>
                <a:lnTo>
                  <a:pt x="355632" y="6194525"/>
                </a:lnTo>
                <a:lnTo>
                  <a:pt x="393584" y="6201388"/>
                </a:lnTo>
                <a:lnTo>
                  <a:pt x="432703" y="6204558"/>
                </a:lnTo>
                <a:lnTo>
                  <a:pt x="445579" y="6204762"/>
                </a:lnTo>
                <a:lnTo>
                  <a:pt x="2518486" y="6204762"/>
                </a:lnTo>
                <a:lnTo>
                  <a:pt x="2582873" y="6199567"/>
                </a:lnTo>
                <a:lnTo>
                  <a:pt x="2643953" y="6184525"/>
                </a:lnTo>
                <a:lnTo>
                  <a:pt x="2700909" y="6160454"/>
                </a:lnTo>
                <a:lnTo>
                  <a:pt x="2752923" y="6128172"/>
                </a:lnTo>
                <a:lnTo>
                  <a:pt x="2799178" y="6088495"/>
                </a:lnTo>
                <a:lnTo>
                  <a:pt x="2838856" y="6042241"/>
                </a:lnTo>
                <a:lnTo>
                  <a:pt x="2871139" y="5990227"/>
                </a:lnTo>
                <a:lnTo>
                  <a:pt x="2895211" y="5933271"/>
                </a:lnTo>
                <a:lnTo>
                  <a:pt x="2910254" y="5872189"/>
                </a:lnTo>
                <a:lnTo>
                  <a:pt x="2915450" y="5807798"/>
                </a:lnTo>
                <a:lnTo>
                  <a:pt x="2915450" y="418719"/>
                </a:lnTo>
                <a:lnTo>
                  <a:pt x="2914929" y="418719"/>
                </a:lnTo>
                <a:lnTo>
                  <a:pt x="2913690" y="400748"/>
                </a:lnTo>
                <a:lnTo>
                  <a:pt x="2905299" y="348288"/>
                </a:lnTo>
                <a:lnTo>
                  <a:pt x="2890274" y="298372"/>
                </a:lnTo>
                <a:lnTo>
                  <a:pt x="2869095" y="251464"/>
                </a:lnTo>
                <a:lnTo>
                  <a:pt x="2842240" y="208033"/>
                </a:lnTo>
                <a:lnTo>
                  <a:pt x="2810190" y="168545"/>
                </a:lnTo>
                <a:lnTo>
                  <a:pt x="2773425" y="133466"/>
                </a:lnTo>
                <a:lnTo>
                  <a:pt x="2739157" y="107138"/>
                </a:lnTo>
                <a:lnTo>
                  <a:pt x="2705697" y="86189"/>
                </a:lnTo>
                <a:lnTo>
                  <a:pt x="2670162" y="68550"/>
                </a:lnTo>
                <a:lnTo>
                  <a:pt x="2632770" y="54445"/>
                </a:lnTo>
                <a:lnTo>
                  <a:pt x="2593739" y="44094"/>
                </a:lnTo>
                <a:lnTo>
                  <a:pt x="2553286" y="37721"/>
                </a:lnTo>
                <a:lnTo>
                  <a:pt x="2525634" y="35791"/>
                </a:lnTo>
                <a:lnTo>
                  <a:pt x="2511628" y="35547"/>
                </a:lnTo>
                <a:close/>
              </a:path>
              <a:path w="2915920" h="6205220">
                <a:moveTo>
                  <a:pt x="2499321" y="0"/>
                </a:moveTo>
                <a:lnTo>
                  <a:pt x="1992096" y="0"/>
                </a:lnTo>
                <a:lnTo>
                  <a:pt x="1992096" y="35547"/>
                </a:lnTo>
                <a:lnTo>
                  <a:pt x="2499321" y="35547"/>
                </a:lnTo>
                <a:lnTo>
                  <a:pt x="249932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8136021" y="1280228"/>
            <a:ext cx="49530" cy="48260"/>
          </a:xfrm>
          <a:custGeom>
            <a:avLst/>
            <a:gdLst/>
            <a:ahLst/>
            <a:cxnLst/>
            <a:rect l="l" t="t" r="r" b="b"/>
            <a:pathLst>
              <a:path w="49529" h="48259">
                <a:moveTo>
                  <a:pt x="28655" y="0"/>
                </a:moveTo>
                <a:lnTo>
                  <a:pt x="13603" y="3244"/>
                </a:lnTo>
                <a:lnTo>
                  <a:pt x="3671" y="12143"/>
                </a:lnTo>
                <a:lnTo>
                  <a:pt x="1" y="24763"/>
                </a:lnTo>
                <a:lnTo>
                  <a:pt x="0" y="25056"/>
                </a:lnTo>
                <a:lnTo>
                  <a:pt x="3895" y="38547"/>
                </a:lnTo>
                <a:lnTo>
                  <a:pt x="14027" y="47700"/>
                </a:lnTo>
                <a:lnTo>
                  <a:pt x="31800" y="46923"/>
                </a:lnTo>
                <a:lnTo>
                  <a:pt x="43523" y="41185"/>
                </a:lnTo>
                <a:lnTo>
                  <a:pt x="49532" y="31920"/>
                </a:lnTo>
                <a:lnTo>
                  <a:pt x="47275" y="15525"/>
                </a:lnTo>
                <a:lnTo>
                  <a:pt x="39767" y="4782"/>
                </a:lnTo>
                <a:lnTo>
                  <a:pt x="28655" y="0"/>
                </a:lnTo>
                <a:close/>
              </a:path>
            </a:pathLst>
          </a:custGeom>
          <a:solidFill>
            <a:srgbClr val="00B1A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/>
          <p:nvPr/>
        </p:nvSpPr>
        <p:spPr>
          <a:xfrm>
            <a:off x="8351695" y="1282529"/>
            <a:ext cx="761365" cy="43815"/>
          </a:xfrm>
          <a:custGeom>
            <a:avLst/>
            <a:gdLst/>
            <a:ahLst/>
            <a:cxnLst/>
            <a:rect l="l" t="t" r="r" b="b"/>
            <a:pathLst>
              <a:path w="761365" h="43815">
                <a:moveTo>
                  <a:pt x="740288" y="0"/>
                </a:moveTo>
                <a:lnTo>
                  <a:pt x="11414" y="2289"/>
                </a:lnTo>
                <a:lnTo>
                  <a:pt x="2804" y="11526"/>
                </a:lnTo>
                <a:lnTo>
                  <a:pt x="0" y="27436"/>
                </a:lnTo>
                <a:lnTo>
                  <a:pt x="7644" y="38747"/>
                </a:lnTo>
                <a:lnTo>
                  <a:pt x="20821" y="43230"/>
                </a:lnTo>
                <a:lnTo>
                  <a:pt x="740288" y="43230"/>
                </a:lnTo>
                <a:lnTo>
                  <a:pt x="749697" y="40938"/>
                </a:lnTo>
                <a:lnTo>
                  <a:pt x="758305" y="31696"/>
                </a:lnTo>
                <a:lnTo>
                  <a:pt x="761110" y="15789"/>
                </a:lnTo>
                <a:lnTo>
                  <a:pt x="753465" y="4479"/>
                </a:lnTo>
                <a:lnTo>
                  <a:pt x="740288" y="0"/>
                </a:lnTo>
                <a:close/>
              </a:path>
            </a:pathLst>
          </a:custGeom>
          <a:solidFill>
            <a:srgbClr val="B4B6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8368469" y="6448525"/>
            <a:ext cx="474345" cy="474345"/>
          </a:xfrm>
          <a:custGeom>
            <a:avLst/>
            <a:gdLst/>
            <a:ahLst/>
            <a:cxnLst/>
            <a:rect l="l" t="t" r="r" b="b"/>
            <a:pathLst>
              <a:path w="474345" h="474345">
                <a:moveTo>
                  <a:pt x="237070" y="0"/>
                </a:moveTo>
                <a:lnTo>
                  <a:pt x="198664" y="3108"/>
                </a:lnTo>
                <a:lnTo>
                  <a:pt x="144875" y="18661"/>
                </a:lnTo>
                <a:lnTo>
                  <a:pt x="97144" y="45806"/>
                </a:lnTo>
                <a:lnTo>
                  <a:pt x="57132" y="82882"/>
                </a:lnTo>
                <a:lnTo>
                  <a:pt x="26498" y="128229"/>
                </a:lnTo>
                <a:lnTo>
                  <a:pt x="6901" y="180187"/>
                </a:lnTo>
                <a:lnTo>
                  <a:pt x="0" y="237096"/>
                </a:lnTo>
                <a:lnTo>
                  <a:pt x="787" y="256513"/>
                </a:lnTo>
                <a:lnTo>
                  <a:pt x="12104" y="311956"/>
                </a:lnTo>
                <a:lnTo>
                  <a:pt x="35565" y="361894"/>
                </a:lnTo>
                <a:lnTo>
                  <a:pt x="69510" y="404669"/>
                </a:lnTo>
                <a:lnTo>
                  <a:pt x="112279" y="438619"/>
                </a:lnTo>
                <a:lnTo>
                  <a:pt x="162213" y="462085"/>
                </a:lnTo>
                <a:lnTo>
                  <a:pt x="217654" y="473405"/>
                </a:lnTo>
                <a:lnTo>
                  <a:pt x="237070" y="474192"/>
                </a:lnTo>
                <a:lnTo>
                  <a:pt x="256487" y="473405"/>
                </a:lnTo>
                <a:lnTo>
                  <a:pt x="311929" y="462085"/>
                </a:lnTo>
                <a:lnTo>
                  <a:pt x="336543" y="452107"/>
                </a:lnTo>
                <a:lnTo>
                  <a:pt x="237070" y="452107"/>
                </a:lnTo>
                <a:lnTo>
                  <a:pt x="219464" y="451393"/>
                </a:lnTo>
                <a:lnTo>
                  <a:pt x="169192" y="441126"/>
                </a:lnTo>
                <a:lnTo>
                  <a:pt x="123910" y="419844"/>
                </a:lnTo>
                <a:lnTo>
                  <a:pt x="85124" y="389054"/>
                </a:lnTo>
                <a:lnTo>
                  <a:pt x="54340" y="350263"/>
                </a:lnTo>
                <a:lnTo>
                  <a:pt x="33063" y="304977"/>
                </a:lnTo>
                <a:lnTo>
                  <a:pt x="22799" y="254702"/>
                </a:lnTo>
                <a:lnTo>
                  <a:pt x="22085" y="237096"/>
                </a:lnTo>
                <a:lnTo>
                  <a:pt x="22799" y="219490"/>
                </a:lnTo>
                <a:lnTo>
                  <a:pt x="33063" y="169217"/>
                </a:lnTo>
                <a:lnTo>
                  <a:pt x="54340" y="123936"/>
                </a:lnTo>
                <a:lnTo>
                  <a:pt x="85124" y="85150"/>
                </a:lnTo>
                <a:lnTo>
                  <a:pt x="123910" y="54366"/>
                </a:lnTo>
                <a:lnTo>
                  <a:pt x="169192" y="33089"/>
                </a:lnTo>
                <a:lnTo>
                  <a:pt x="219464" y="22824"/>
                </a:lnTo>
                <a:lnTo>
                  <a:pt x="237070" y="22110"/>
                </a:lnTo>
                <a:lnTo>
                  <a:pt x="336597" y="22110"/>
                </a:lnTo>
                <a:lnTo>
                  <a:pt x="329268" y="18661"/>
                </a:lnTo>
                <a:lnTo>
                  <a:pt x="311929" y="12107"/>
                </a:lnTo>
                <a:lnTo>
                  <a:pt x="293978" y="6902"/>
                </a:lnTo>
                <a:lnTo>
                  <a:pt x="275477" y="3108"/>
                </a:lnTo>
                <a:lnTo>
                  <a:pt x="256487" y="787"/>
                </a:lnTo>
                <a:lnTo>
                  <a:pt x="237070" y="0"/>
                </a:lnTo>
                <a:close/>
              </a:path>
              <a:path w="474345" h="474345">
                <a:moveTo>
                  <a:pt x="336597" y="22110"/>
                </a:moveTo>
                <a:lnTo>
                  <a:pt x="237070" y="22110"/>
                </a:lnTo>
                <a:lnTo>
                  <a:pt x="254677" y="22824"/>
                </a:lnTo>
                <a:lnTo>
                  <a:pt x="271896" y="24929"/>
                </a:lnTo>
                <a:lnTo>
                  <a:pt x="320676" y="39032"/>
                </a:lnTo>
                <a:lnTo>
                  <a:pt x="363964" y="63645"/>
                </a:lnTo>
                <a:lnTo>
                  <a:pt x="400256" y="97264"/>
                </a:lnTo>
                <a:lnTo>
                  <a:pt x="428043" y="138382"/>
                </a:lnTo>
                <a:lnTo>
                  <a:pt x="445821" y="185495"/>
                </a:lnTo>
                <a:lnTo>
                  <a:pt x="452081" y="237096"/>
                </a:lnTo>
                <a:lnTo>
                  <a:pt x="451367" y="254702"/>
                </a:lnTo>
                <a:lnTo>
                  <a:pt x="441100" y="304977"/>
                </a:lnTo>
                <a:lnTo>
                  <a:pt x="419819" y="350263"/>
                </a:lnTo>
                <a:lnTo>
                  <a:pt x="389029" y="389054"/>
                </a:lnTo>
                <a:lnTo>
                  <a:pt x="350238" y="419844"/>
                </a:lnTo>
                <a:lnTo>
                  <a:pt x="304952" y="441126"/>
                </a:lnTo>
                <a:lnTo>
                  <a:pt x="254677" y="451393"/>
                </a:lnTo>
                <a:lnTo>
                  <a:pt x="237070" y="452107"/>
                </a:lnTo>
                <a:lnTo>
                  <a:pt x="336543" y="452107"/>
                </a:lnTo>
                <a:lnTo>
                  <a:pt x="377001" y="428386"/>
                </a:lnTo>
                <a:lnTo>
                  <a:pt x="417016" y="391309"/>
                </a:lnTo>
                <a:lnTo>
                  <a:pt x="447653" y="345962"/>
                </a:lnTo>
                <a:lnTo>
                  <a:pt x="467252" y="294004"/>
                </a:lnTo>
                <a:lnTo>
                  <a:pt x="474154" y="237096"/>
                </a:lnTo>
                <a:lnTo>
                  <a:pt x="473367" y="217679"/>
                </a:lnTo>
                <a:lnTo>
                  <a:pt x="462048" y="162236"/>
                </a:lnTo>
                <a:lnTo>
                  <a:pt x="438585" y="112297"/>
                </a:lnTo>
                <a:lnTo>
                  <a:pt x="404637" y="69522"/>
                </a:lnTo>
                <a:lnTo>
                  <a:pt x="361865" y="35572"/>
                </a:lnTo>
                <a:lnTo>
                  <a:pt x="345934" y="26504"/>
                </a:lnTo>
                <a:lnTo>
                  <a:pt x="336597" y="22110"/>
                </a:lnTo>
                <a:close/>
              </a:path>
            </a:pathLst>
          </a:custGeom>
          <a:solidFill>
            <a:srgbClr val="CECDB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7212350" y="1611120"/>
            <a:ext cx="2785745" cy="4693285"/>
          </a:xfrm>
          <a:custGeom>
            <a:avLst/>
            <a:gdLst/>
            <a:ahLst/>
            <a:cxnLst/>
            <a:rect l="l" t="t" r="r" b="b"/>
            <a:pathLst>
              <a:path w="2785745" h="4693285">
                <a:moveTo>
                  <a:pt x="52006" y="0"/>
                </a:moveTo>
                <a:lnTo>
                  <a:pt x="13775" y="16213"/>
                </a:lnTo>
                <a:lnTo>
                  <a:pt x="0" y="4643132"/>
                </a:lnTo>
                <a:lnTo>
                  <a:pt x="1899" y="4656332"/>
                </a:lnTo>
                <a:lnTo>
                  <a:pt x="26615" y="4686558"/>
                </a:lnTo>
                <a:lnTo>
                  <a:pt x="51281" y="4693051"/>
                </a:lnTo>
                <a:lnTo>
                  <a:pt x="2733673" y="4693051"/>
                </a:lnTo>
                <a:lnTo>
                  <a:pt x="2771879" y="4676855"/>
                </a:lnTo>
                <a:lnTo>
                  <a:pt x="2785656" y="4643132"/>
                </a:lnTo>
                <a:lnTo>
                  <a:pt x="2785643" y="49999"/>
                </a:lnTo>
                <a:lnTo>
                  <a:pt x="2768728" y="13175"/>
                </a:lnTo>
                <a:lnTo>
                  <a:pt x="52006" y="0"/>
                </a:lnTo>
                <a:close/>
              </a:path>
            </a:pathLst>
          </a:custGeom>
          <a:solidFill>
            <a:srgbClr val="006C7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8512380" y="6594423"/>
            <a:ext cx="182245" cy="182245"/>
          </a:xfrm>
          <a:custGeom>
            <a:avLst/>
            <a:gdLst/>
            <a:ahLst/>
            <a:cxnLst/>
            <a:rect l="l" t="t" r="r" b="b"/>
            <a:pathLst>
              <a:path w="182245" h="182245">
                <a:moveTo>
                  <a:pt x="43687" y="0"/>
                </a:moveTo>
                <a:lnTo>
                  <a:pt x="7774" y="18797"/>
                </a:lnTo>
                <a:lnTo>
                  <a:pt x="0" y="138328"/>
                </a:lnTo>
                <a:lnTo>
                  <a:pt x="2347" y="152498"/>
                </a:lnTo>
                <a:lnTo>
                  <a:pt x="8871" y="164729"/>
                </a:lnTo>
                <a:lnTo>
                  <a:pt x="18792" y="174238"/>
                </a:lnTo>
                <a:lnTo>
                  <a:pt x="31331" y="180246"/>
                </a:lnTo>
                <a:lnTo>
                  <a:pt x="138315" y="182016"/>
                </a:lnTo>
                <a:lnTo>
                  <a:pt x="152486" y="179667"/>
                </a:lnTo>
                <a:lnTo>
                  <a:pt x="164716" y="173141"/>
                </a:lnTo>
                <a:lnTo>
                  <a:pt x="172970" y="164528"/>
                </a:lnTo>
                <a:lnTo>
                  <a:pt x="43687" y="164528"/>
                </a:lnTo>
                <a:lnTo>
                  <a:pt x="30144" y="160749"/>
                </a:lnTo>
                <a:lnTo>
                  <a:pt x="20692" y="150874"/>
                </a:lnTo>
                <a:lnTo>
                  <a:pt x="17487" y="43687"/>
                </a:lnTo>
                <a:lnTo>
                  <a:pt x="21264" y="30149"/>
                </a:lnTo>
                <a:lnTo>
                  <a:pt x="31136" y="20694"/>
                </a:lnTo>
                <a:lnTo>
                  <a:pt x="138315" y="17487"/>
                </a:lnTo>
                <a:lnTo>
                  <a:pt x="173235" y="17487"/>
                </a:lnTo>
                <a:lnTo>
                  <a:pt x="173128" y="17287"/>
                </a:lnTo>
                <a:lnTo>
                  <a:pt x="163205" y="7777"/>
                </a:lnTo>
                <a:lnTo>
                  <a:pt x="150667" y="1770"/>
                </a:lnTo>
                <a:lnTo>
                  <a:pt x="43687" y="0"/>
                </a:lnTo>
                <a:close/>
              </a:path>
              <a:path w="182245" h="182245">
                <a:moveTo>
                  <a:pt x="173235" y="17487"/>
                </a:moveTo>
                <a:lnTo>
                  <a:pt x="138315" y="17487"/>
                </a:lnTo>
                <a:lnTo>
                  <a:pt x="151859" y="21267"/>
                </a:lnTo>
                <a:lnTo>
                  <a:pt x="161311" y="31142"/>
                </a:lnTo>
                <a:lnTo>
                  <a:pt x="164515" y="138328"/>
                </a:lnTo>
                <a:lnTo>
                  <a:pt x="160739" y="151866"/>
                </a:lnTo>
                <a:lnTo>
                  <a:pt x="150867" y="161321"/>
                </a:lnTo>
                <a:lnTo>
                  <a:pt x="43687" y="164528"/>
                </a:lnTo>
                <a:lnTo>
                  <a:pt x="172970" y="164528"/>
                </a:lnTo>
                <a:lnTo>
                  <a:pt x="174225" y="163218"/>
                </a:lnTo>
                <a:lnTo>
                  <a:pt x="180233" y="150680"/>
                </a:lnTo>
                <a:lnTo>
                  <a:pt x="182003" y="138328"/>
                </a:lnTo>
                <a:lnTo>
                  <a:pt x="182003" y="43687"/>
                </a:lnTo>
                <a:lnTo>
                  <a:pt x="179654" y="29517"/>
                </a:lnTo>
                <a:lnTo>
                  <a:pt x="173235" y="17487"/>
                </a:lnTo>
                <a:close/>
              </a:path>
            </a:pathLst>
          </a:custGeom>
          <a:solidFill>
            <a:srgbClr val="CECDB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9397626" y="3186344"/>
            <a:ext cx="635" cy="0"/>
          </a:xfrm>
          <a:custGeom>
            <a:avLst/>
            <a:gdLst/>
            <a:ahLst/>
            <a:cxnLst/>
            <a:rect l="l" t="t" r="r" b="b"/>
            <a:pathLst>
              <a:path w="634">
                <a:moveTo>
                  <a:pt x="0" y="0"/>
                </a:moveTo>
                <a:lnTo>
                  <a:pt x="63" y="0"/>
                </a:lnTo>
              </a:path>
            </a:pathLst>
          </a:custGeom>
          <a:ln w="3175">
            <a:solidFill>
              <a:srgbClr val="BB7B4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9390418" y="6545639"/>
            <a:ext cx="203200" cy="146050"/>
          </a:xfrm>
          <a:custGeom>
            <a:avLst/>
            <a:gdLst/>
            <a:ahLst/>
            <a:cxnLst/>
            <a:rect l="l" t="t" r="r" b="b"/>
            <a:pathLst>
              <a:path w="203200" h="146050">
                <a:moveTo>
                  <a:pt x="190467" y="50736"/>
                </a:moveTo>
                <a:lnTo>
                  <a:pt x="82092" y="50736"/>
                </a:lnTo>
                <a:lnTo>
                  <a:pt x="134505" y="50749"/>
                </a:lnTo>
                <a:lnTo>
                  <a:pt x="158810" y="54418"/>
                </a:lnTo>
                <a:lnTo>
                  <a:pt x="172929" y="63001"/>
                </a:lnTo>
                <a:lnTo>
                  <a:pt x="179627" y="72912"/>
                </a:lnTo>
                <a:lnTo>
                  <a:pt x="181672" y="80564"/>
                </a:lnTo>
                <a:lnTo>
                  <a:pt x="180060" y="94990"/>
                </a:lnTo>
                <a:lnTo>
                  <a:pt x="144609" y="121951"/>
                </a:lnTo>
                <a:lnTo>
                  <a:pt x="127749" y="124027"/>
                </a:lnTo>
                <a:lnTo>
                  <a:pt x="17031" y="124027"/>
                </a:lnTo>
                <a:lnTo>
                  <a:pt x="12268" y="128790"/>
                </a:lnTo>
                <a:lnTo>
                  <a:pt x="12268" y="140614"/>
                </a:lnTo>
                <a:lnTo>
                  <a:pt x="17056" y="145414"/>
                </a:lnTo>
                <a:lnTo>
                  <a:pt x="128879" y="145465"/>
                </a:lnTo>
                <a:lnTo>
                  <a:pt x="136132" y="145159"/>
                </a:lnTo>
                <a:lnTo>
                  <a:pt x="147599" y="143632"/>
                </a:lnTo>
                <a:lnTo>
                  <a:pt x="161431" y="139973"/>
                </a:lnTo>
                <a:lnTo>
                  <a:pt x="175776" y="133271"/>
                </a:lnTo>
                <a:lnTo>
                  <a:pt x="185198" y="124027"/>
                </a:lnTo>
                <a:lnTo>
                  <a:pt x="127749" y="124027"/>
                </a:lnTo>
                <a:lnTo>
                  <a:pt x="185236" y="123990"/>
                </a:lnTo>
                <a:lnTo>
                  <a:pt x="187884" y="121391"/>
                </a:lnTo>
                <a:lnTo>
                  <a:pt x="196016" y="110319"/>
                </a:lnTo>
                <a:lnTo>
                  <a:pt x="200824" y="99571"/>
                </a:lnTo>
                <a:lnTo>
                  <a:pt x="202962" y="88664"/>
                </a:lnTo>
                <a:lnTo>
                  <a:pt x="202659" y="78419"/>
                </a:lnTo>
                <a:lnTo>
                  <a:pt x="199573" y="65532"/>
                </a:lnTo>
                <a:lnTo>
                  <a:pt x="194119" y="55168"/>
                </a:lnTo>
                <a:lnTo>
                  <a:pt x="190467" y="50736"/>
                </a:lnTo>
                <a:close/>
              </a:path>
              <a:path w="203200" h="146050">
                <a:moveTo>
                  <a:pt x="74104" y="0"/>
                </a:moveTo>
                <a:lnTo>
                  <a:pt x="71881" y="1092"/>
                </a:lnTo>
                <a:lnTo>
                  <a:pt x="1574" y="34747"/>
                </a:lnTo>
                <a:lnTo>
                  <a:pt x="0" y="37249"/>
                </a:lnTo>
                <a:lnTo>
                  <a:pt x="0" y="42748"/>
                </a:lnTo>
                <a:lnTo>
                  <a:pt x="1574" y="45250"/>
                </a:lnTo>
                <a:lnTo>
                  <a:pt x="71843" y="78955"/>
                </a:lnTo>
                <a:lnTo>
                  <a:pt x="74942" y="79667"/>
                </a:lnTo>
                <a:lnTo>
                  <a:pt x="76263" y="79667"/>
                </a:lnTo>
                <a:lnTo>
                  <a:pt x="77584" y="79298"/>
                </a:lnTo>
                <a:lnTo>
                  <a:pt x="80822" y="77266"/>
                </a:lnTo>
                <a:lnTo>
                  <a:pt x="82080" y="74980"/>
                </a:lnTo>
                <a:lnTo>
                  <a:pt x="82092" y="50736"/>
                </a:lnTo>
                <a:lnTo>
                  <a:pt x="190467" y="50736"/>
                </a:lnTo>
                <a:lnTo>
                  <a:pt x="154744" y="31167"/>
                </a:lnTo>
                <a:lnTo>
                  <a:pt x="82092" y="29311"/>
                </a:lnTo>
                <a:lnTo>
                  <a:pt x="82105" y="5079"/>
                </a:lnTo>
                <a:lnTo>
                  <a:pt x="80848" y="2793"/>
                </a:lnTo>
                <a:lnTo>
                  <a:pt x="76695" y="177"/>
                </a:lnTo>
                <a:lnTo>
                  <a:pt x="74104" y="0"/>
                </a:lnTo>
                <a:close/>
              </a:path>
            </a:pathLst>
          </a:custGeom>
          <a:solidFill>
            <a:srgbClr val="CFCE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7292983" y="4835575"/>
            <a:ext cx="2638425" cy="0"/>
          </a:xfrm>
          <a:custGeom>
            <a:avLst/>
            <a:gdLst/>
            <a:ahLst/>
            <a:cxnLst/>
            <a:rect l="l" t="t" r="r" b="b"/>
            <a:pathLst>
              <a:path w="2638425">
                <a:moveTo>
                  <a:pt x="0" y="0"/>
                </a:moveTo>
                <a:lnTo>
                  <a:pt x="2637828" y="0"/>
                </a:lnTo>
              </a:path>
            </a:pathLst>
          </a:custGeom>
          <a:ln w="22555">
            <a:solidFill>
              <a:srgbClr val="D3D6D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8584790" y="700943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7211501" y="1467420"/>
            <a:ext cx="2788920" cy="4495165"/>
          </a:xfrm>
          <a:custGeom>
            <a:avLst/>
            <a:gdLst/>
            <a:ahLst/>
            <a:cxnLst/>
            <a:rect l="l" t="t" r="r" b="b"/>
            <a:pathLst>
              <a:path w="2788920" h="4495165">
                <a:moveTo>
                  <a:pt x="2739872" y="0"/>
                </a:moveTo>
                <a:lnTo>
                  <a:pt x="48590" y="0"/>
                </a:lnTo>
                <a:lnTo>
                  <a:pt x="34335" y="2123"/>
                </a:lnTo>
                <a:lnTo>
                  <a:pt x="4138" y="28927"/>
                </a:lnTo>
                <a:lnTo>
                  <a:pt x="0" y="4494568"/>
                </a:lnTo>
                <a:lnTo>
                  <a:pt x="2788450" y="4494568"/>
                </a:lnTo>
                <a:lnTo>
                  <a:pt x="2788450" y="48577"/>
                </a:lnTo>
                <a:lnTo>
                  <a:pt x="2786326" y="34322"/>
                </a:lnTo>
                <a:lnTo>
                  <a:pt x="2759516" y="4133"/>
                </a:lnTo>
                <a:lnTo>
                  <a:pt x="2739872" y="0"/>
                </a:lnTo>
                <a:close/>
              </a:path>
            </a:pathLst>
          </a:custGeom>
          <a:solidFill>
            <a:srgbClr val="D3D6D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7298789" y="5333753"/>
            <a:ext cx="2617470" cy="673100"/>
          </a:xfrm>
          <a:custGeom>
            <a:avLst/>
            <a:gdLst/>
            <a:ahLst/>
            <a:cxnLst/>
            <a:rect l="l" t="t" r="r" b="b"/>
            <a:pathLst>
              <a:path w="2617470" h="673100">
                <a:moveTo>
                  <a:pt x="2610294" y="0"/>
                </a:moveTo>
                <a:lnTo>
                  <a:pt x="6718" y="0"/>
                </a:lnTo>
                <a:lnTo>
                  <a:pt x="0" y="6705"/>
                </a:lnTo>
                <a:lnTo>
                  <a:pt x="0" y="665886"/>
                </a:lnTo>
                <a:lnTo>
                  <a:pt x="6718" y="672592"/>
                </a:lnTo>
                <a:lnTo>
                  <a:pt x="2610294" y="672592"/>
                </a:lnTo>
                <a:lnTo>
                  <a:pt x="2617012" y="665886"/>
                </a:lnTo>
                <a:lnTo>
                  <a:pt x="2617012" y="6705"/>
                </a:lnTo>
                <a:lnTo>
                  <a:pt x="26102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/>
          <p:nvPr/>
        </p:nvSpPr>
        <p:spPr>
          <a:xfrm>
            <a:off x="7296605" y="5331569"/>
            <a:ext cx="2621915" cy="677545"/>
          </a:xfrm>
          <a:custGeom>
            <a:avLst/>
            <a:gdLst/>
            <a:ahLst/>
            <a:cxnLst/>
            <a:rect l="l" t="t" r="r" b="b"/>
            <a:pathLst>
              <a:path w="2621915" h="677545">
                <a:moveTo>
                  <a:pt x="2613698" y="0"/>
                </a:moveTo>
                <a:lnTo>
                  <a:pt x="7683" y="12"/>
                </a:lnTo>
                <a:lnTo>
                  <a:pt x="0" y="7696"/>
                </a:lnTo>
                <a:lnTo>
                  <a:pt x="0" y="669264"/>
                </a:lnTo>
                <a:lnTo>
                  <a:pt x="7683" y="676948"/>
                </a:lnTo>
                <a:lnTo>
                  <a:pt x="2604198" y="676960"/>
                </a:lnTo>
                <a:lnTo>
                  <a:pt x="2604198" y="672591"/>
                </a:lnTo>
                <a:lnTo>
                  <a:pt x="10109" y="672579"/>
                </a:lnTo>
                <a:lnTo>
                  <a:pt x="4381" y="666851"/>
                </a:lnTo>
                <a:lnTo>
                  <a:pt x="4381" y="10109"/>
                </a:lnTo>
                <a:lnTo>
                  <a:pt x="10109" y="4381"/>
                </a:lnTo>
                <a:lnTo>
                  <a:pt x="2618072" y="4381"/>
                </a:lnTo>
                <a:lnTo>
                  <a:pt x="2613698" y="0"/>
                </a:lnTo>
                <a:close/>
              </a:path>
              <a:path w="2621915" h="677545">
                <a:moveTo>
                  <a:pt x="2618072" y="4381"/>
                </a:moveTo>
                <a:lnTo>
                  <a:pt x="2611285" y="4381"/>
                </a:lnTo>
                <a:lnTo>
                  <a:pt x="2617000" y="10109"/>
                </a:lnTo>
                <a:lnTo>
                  <a:pt x="2617000" y="666851"/>
                </a:lnTo>
                <a:lnTo>
                  <a:pt x="2611285" y="672579"/>
                </a:lnTo>
                <a:lnTo>
                  <a:pt x="2604198" y="672591"/>
                </a:lnTo>
                <a:lnTo>
                  <a:pt x="2604198" y="676960"/>
                </a:lnTo>
                <a:lnTo>
                  <a:pt x="2613710" y="676948"/>
                </a:lnTo>
                <a:lnTo>
                  <a:pt x="2621381" y="669264"/>
                </a:lnTo>
                <a:lnTo>
                  <a:pt x="2621381" y="7696"/>
                </a:lnTo>
                <a:lnTo>
                  <a:pt x="2618072" y="4381"/>
                </a:lnTo>
                <a:close/>
              </a:path>
            </a:pathLst>
          </a:custGeom>
          <a:solidFill>
            <a:srgbClr val="B9BBB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/>
          <p:nvPr/>
        </p:nvSpPr>
        <p:spPr>
          <a:xfrm>
            <a:off x="7206145" y="5961989"/>
            <a:ext cx="2794000" cy="386715"/>
          </a:xfrm>
          <a:custGeom>
            <a:avLst/>
            <a:gdLst/>
            <a:ahLst/>
            <a:cxnLst/>
            <a:rect l="l" t="t" r="r" b="b"/>
            <a:pathLst>
              <a:path w="2794000" h="386714">
                <a:moveTo>
                  <a:pt x="2793809" y="0"/>
                </a:moveTo>
                <a:lnTo>
                  <a:pt x="0" y="0"/>
                </a:lnTo>
                <a:lnTo>
                  <a:pt x="0" y="386334"/>
                </a:lnTo>
                <a:lnTo>
                  <a:pt x="2793809" y="386334"/>
                </a:lnTo>
                <a:lnTo>
                  <a:pt x="27938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7298789" y="4885453"/>
            <a:ext cx="2617470" cy="0"/>
          </a:xfrm>
          <a:custGeom>
            <a:avLst/>
            <a:gdLst/>
            <a:ahLst/>
            <a:cxnLst/>
            <a:rect l="l" t="t" r="r" b="b"/>
            <a:pathLst>
              <a:path w="2617470">
                <a:moveTo>
                  <a:pt x="0" y="0"/>
                </a:moveTo>
                <a:lnTo>
                  <a:pt x="2617012" y="0"/>
                </a:lnTo>
              </a:path>
            </a:pathLst>
          </a:custGeom>
          <a:ln w="8724">
            <a:solidFill>
              <a:srgbClr val="F0F0F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7393754" y="6028387"/>
            <a:ext cx="183515" cy="165735"/>
          </a:xfrm>
          <a:custGeom>
            <a:avLst/>
            <a:gdLst/>
            <a:ahLst/>
            <a:cxnLst/>
            <a:rect l="l" t="t" r="r" b="b"/>
            <a:pathLst>
              <a:path w="183515" h="165735">
                <a:moveTo>
                  <a:pt x="164236" y="0"/>
                </a:moveTo>
                <a:lnTo>
                  <a:pt x="17369" y="60"/>
                </a:lnTo>
                <a:lnTo>
                  <a:pt x="5038" y="6047"/>
                </a:lnTo>
                <a:lnTo>
                  <a:pt x="0" y="18884"/>
                </a:lnTo>
                <a:lnTo>
                  <a:pt x="61" y="148222"/>
                </a:lnTo>
                <a:lnTo>
                  <a:pt x="6052" y="160547"/>
                </a:lnTo>
                <a:lnTo>
                  <a:pt x="18897" y="165582"/>
                </a:lnTo>
                <a:lnTo>
                  <a:pt x="164236" y="165582"/>
                </a:lnTo>
                <a:lnTo>
                  <a:pt x="165773" y="165520"/>
                </a:lnTo>
                <a:lnTo>
                  <a:pt x="178098" y="159530"/>
                </a:lnTo>
                <a:lnTo>
                  <a:pt x="183134" y="146685"/>
                </a:lnTo>
                <a:lnTo>
                  <a:pt x="183073" y="17358"/>
                </a:lnTo>
                <a:lnTo>
                  <a:pt x="177085" y="5036"/>
                </a:lnTo>
                <a:lnTo>
                  <a:pt x="164236" y="0"/>
                </a:lnTo>
                <a:close/>
              </a:path>
            </a:pathLst>
          </a:custGeom>
          <a:solidFill>
            <a:srgbClr val="4C80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/>
          <p:nvPr/>
        </p:nvSpPr>
        <p:spPr>
          <a:xfrm>
            <a:off x="7415399" y="6050156"/>
            <a:ext cx="35560" cy="34925"/>
          </a:xfrm>
          <a:custGeom>
            <a:avLst/>
            <a:gdLst/>
            <a:ahLst/>
            <a:cxnLst/>
            <a:rect l="l" t="t" r="r" b="b"/>
            <a:pathLst>
              <a:path w="35559" h="34925">
                <a:moveTo>
                  <a:pt x="31267" y="0"/>
                </a:moveTo>
                <a:lnTo>
                  <a:pt x="3695" y="0"/>
                </a:lnTo>
                <a:lnTo>
                  <a:pt x="0" y="3695"/>
                </a:lnTo>
                <a:lnTo>
                  <a:pt x="0" y="30759"/>
                </a:lnTo>
                <a:lnTo>
                  <a:pt x="3695" y="34455"/>
                </a:lnTo>
                <a:lnTo>
                  <a:pt x="31267" y="34455"/>
                </a:lnTo>
                <a:lnTo>
                  <a:pt x="34963" y="30759"/>
                </a:lnTo>
                <a:lnTo>
                  <a:pt x="34963" y="3695"/>
                </a:lnTo>
                <a:lnTo>
                  <a:pt x="3126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/>
          <p:nvPr/>
        </p:nvSpPr>
        <p:spPr>
          <a:xfrm>
            <a:off x="7463485" y="6059042"/>
            <a:ext cx="88265" cy="0"/>
          </a:xfrm>
          <a:custGeom>
            <a:avLst/>
            <a:gdLst/>
            <a:ahLst/>
            <a:cxnLst/>
            <a:rect l="l" t="t" r="r" b="b"/>
            <a:pathLst>
              <a:path w="88265">
                <a:moveTo>
                  <a:pt x="0" y="0"/>
                </a:moveTo>
                <a:lnTo>
                  <a:pt x="87985" y="0"/>
                </a:lnTo>
              </a:path>
            </a:pathLst>
          </a:custGeom>
          <a:ln w="9982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1" name="object 91"/>
          <p:cNvSpPr/>
          <p:nvPr/>
        </p:nvSpPr>
        <p:spPr>
          <a:xfrm>
            <a:off x="7463485" y="6076416"/>
            <a:ext cx="52705" cy="0"/>
          </a:xfrm>
          <a:custGeom>
            <a:avLst/>
            <a:gdLst/>
            <a:ahLst/>
            <a:cxnLst/>
            <a:rect l="l" t="t" r="r" b="b"/>
            <a:pathLst>
              <a:path w="52704">
                <a:moveTo>
                  <a:pt x="0" y="0"/>
                </a:moveTo>
                <a:lnTo>
                  <a:pt x="52285" y="0"/>
                </a:lnTo>
              </a:path>
            </a:pathLst>
          </a:custGeom>
          <a:ln w="9982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/>
          <p:nvPr/>
        </p:nvSpPr>
        <p:spPr>
          <a:xfrm>
            <a:off x="7415407" y="6102501"/>
            <a:ext cx="140335" cy="70485"/>
          </a:xfrm>
          <a:custGeom>
            <a:avLst/>
            <a:gdLst/>
            <a:ahLst/>
            <a:cxnLst/>
            <a:rect l="l" t="t" r="r" b="b"/>
            <a:pathLst>
              <a:path w="140334" h="70485">
                <a:moveTo>
                  <a:pt x="137807" y="0"/>
                </a:moveTo>
                <a:lnTo>
                  <a:pt x="2019" y="0"/>
                </a:lnTo>
                <a:lnTo>
                  <a:pt x="0" y="2019"/>
                </a:lnTo>
                <a:lnTo>
                  <a:pt x="0" y="68275"/>
                </a:lnTo>
                <a:lnTo>
                  <a:pt x="2019" y="70307"/>
                </a:lnTo>
                <a:lnTo>
                  <a:pt x="137807" y="70307"/>
                </a:lnTo>
                <a:lnTo>
                  <a:pt x="139826" y="68275"/>
                </a:lnTo>
                <a:lnTo>
                  <a:pt x="139826" y="2019"/>
                </a:lnTo>
                <a:lnTo>
                  <a:pt x="1378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3" name="object 93"/>
          <p:cNvSpPr/>
          <p:nvPr/>
        </p:nvSpPr>
        <p:spPr>
          <a:xfrm>
            <a:off x="8507343" y="6016928"/>
            <a:ext cx="193040" cy="191135"/>
          </a:xfrm>
          <a:custGeom>
            <a:avLst/>
            <a:gdLst/>
            <a:ahLst/>
            <a:cxnLst/>
            <a:rect l="l" t="t" r="r" b="b"/>
            <a:pathLst>
              <a:path w="193040" h="191135">
                <a:moveTo>
                  <a:pt x="96667" y="0"/>
                </a:moveTo>
                <a:lnTo>
                  <a:pt x="53277" y="9276"/>
                </a:lnTo>
                <a:lnTo>
                  <a:pt x="20019" y="34116"/>
                </a:lnTo>
                <a:lnTo>
                  <a:pt x="1847" y="70036"/>
                </a:lnTo>
                <a:lnTo>
                  <a:pt x="0" y="83696"/>
                </a:lnTo>
                <a:lnTo>
                  <a:pt x="980" y="98035"/>
                </a:lnTo>
                <a:lnTo>
                  <a:pt x="15067" y="134466"/>
                </a:lnTo>
                <a:lnTo>
                  <a:pt x="32292" y="152942"/>
                </a:lnTo>
                <a:lnTo>
                  <a:pt x="34603" y="191084"/>
                </a:lnTo>
                <a:lnTo>
                  <a:pt x="63571" y="169900"/>
                </a:lnTo>
                <a:lnTo>
                  <a:pt x="124534" y="169900"/>
                </a:lnTo>
                <a:lnTo>
                  <a:pt x="135043" y="166589"/>
                </a:lnTo>
                <a:lnTo>
                  <a:pt x="169996" y="143921"/>
                </a:lnTo>
                <a:lnTo>
                  <a:pt x="189968" y="110749"/>
                </a:lnTo>
                <a:lnTo>
                  <a:pt x="192743" y="98034"/>
                </a:lnTo>
                <a:lnTo>
                  <a:pt x="191844" y="82331"/>
                </a:lnTo>
                <a:lnTo>
                  <a:pt x="177350" y="42096"/>
                </a:lnTo>
                <a:lnTo>
                  <a:pt x="148473" y="14087"/>
                </a:lnTo>
                <a:lnTo>
                  <a:pt x="109471" y="765"/>
                </a:lnTo>
                <a:lnTo>
                  <a:pt x="96667" y="0"/>
                </a:lnTo>
                <a:close/>
              </a:path>
              <a:path w="193040" h="191135">
                <a:moveTo>
                  <a:pt x="124534" y="169900"/>
                </a:moveTo>
                <a:lnTo>
                  <a:pt x="63571" y="169900"/>
                </a:lnTo>
                <a:lnTo>
                  <a:pt x="75647" y="173086"/>
                </a:lnTo>
                <a:lnTo>
                  <a:pt x="88317" y="174836"/>
                </a:lnTo>
                <a:lnTo>
                  <a:pt x="105003" y="173931"/>
                </a:lnTo>
                <a:lnTo>
                  <a:pt x="120618" y="171134"/>
                </a:lnTo>
                <a:lnTo>
                  <a:pt x="124534" y="169900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4" name="object 94"/>
          <p:cNvSpPr/>
          <p:nvPr/>
        </p:nvSpPr>
        <p:spPr>
          <a:xfrm>
            <a:off x="8541440" y="6078403"/>
            <a:ext cx="123189" cy="54610"/>
          </a:xfrm>
          <a:custGeom>
            <a:avLst/>
            <a:gdLst/>
            <a:ahLst/>
            <a:cxnLst/>
            <a:rect l="l" t="t" r="r" b="b"/>
            <a:pathLst>
              <a:path w="123190" h="54610">
                <a:moveTo>
                  <a:pt x="50571" y="0"/>
                </a:moveTo>
                <a:lnTo>
                  <a:pt x="0" y="54571"/>
                </a:lnTo>
                <a:lnTo>
                  <a:pt x="46202" y="29832"/>
                </a:lnTo>
                <a:lnTo>
                  <a:pt x="96108" y="29832"/>
                </a:lnTo>
                <a:lnTo>
                  <a:pt x="100176" y="25311"/>
                </a:lnTo>
                <a:lnTo>
                  <a:pt x="76758" y="25311"/>
                </a:lnTo>
                <a:lnTo>
                  <a:pt x="50571" y="0"/>
                </a:lnTo>
                <a:close/>
              </a:path>
              <a:path w="123190" h="54610">
                <a:moveTo>
                  <a:pt x="96108" y="29832"/>
                </a:moveTo>
                <a:lnTo>
                  <a:pt x="46202" y="29832"/>
                </a:lnTo>
                <a:lnTo>
                  <a:pt x="73850" y="54571"/>
                </a:lnTo>
                <a:lnTo>
                  <a:pt x="96108" y="29832"/>
                </a:lnTo>
                <a:close/>
              </a:path>
              <a:path w="123190" h="54610">
                <a:moveTo>
                  <a:pt x="122948" y="0"/>
                </a:moveTo>
                <a:lnTo>
                  <a:pt x="76758" y="25311"/>
                </a:lnTo>
                <a:lnTo>
                  <a:pt x="100176" y="25311"/>
                </a:lnTo>
                <a:lnTo>
                  <a:pt x="1229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5" name="object 95"/>
          <p:cNvSpPr/>
          <p:nvPr/>
        </p:nvSpPr>
        <p:spPr>
          <a:xfrm>
            <a:off x="9070578" y="6020570"/>
            <a:ext cx="183515" cy="183515"/>
          </a:xfrm>
          <a:custGeom>
            <a:avLst/>
            <a:gdLst/>
            <a:ahLst/>
            <a:cxnLst/>
            <a:rect l="l" t="t" r="r" b="b"/>
            <a:pathLst>
              <a:path w="183515" h="183514">
                <a:moveTo>
                  <a:pt x="83326" y="0"/>
                </a:moveTo>
                <a:lnTo>
                  <a:pt x="44642" y="12795"/>
                </a:lnTo>
                <a:lnTo>
                  <a:pt x="15763" y="41265"/>
                </a:lnTo>
                <a:lnTo>
                  <a:pt x="1022" y="81935"/>
                </a:lnTo>
                <a:lnTo>
                  <a:pt x="0" y="97603"/>
                </a:lnTo>
                <a:lnTo>
                  <a:pt x="2025" y="111640"/>
                </a:lnTo>
                <a:lnTo>
                  <a:pt x="19861" y="148465"/>
                </a:lnTo>
                <a:lnTo>
                  <a:pt x="52207" y="173852"/>
                </a:lnTo>
                <a:lnTo>
                  <a:pt x="95038" y="183283"/>
                </a:lnTo>
                <a:lnTo>
                  <a:pt x="109462" y="181619"/>
                </a:lnTo>
                <a:lnTo>
                  <a:pt x="147417" y="164485"/>
                </a:lnTo>
                <a:lnTo>
                  <a:pt x="173688" y="132851"/>
                </a:lnTo>
                <a:lnTo>
                  <a:pt x="183504" y="91486"/>
                </a:lnTo>
                <a:lnTo>
                  <a:pt x="182952" y="81377"/>
                </a:lnTo>
                <a:lnTo>
                  <a:pt x="169607" y="43462"/>
                </a:lnTo>
                <a:lnTo>
                  <a:pt x="140728" y="15255"/>
                </a:lnTo>
                <a:lnTo>
                  <a:pt x="99362" y="952"/>
                </a:lnTo>
                <a:lnTo>
                  <a:pt x="83326" y="0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/>
          <p:nvPr/>
        </p:nvSpPr>
        <p:spPr>
          <a:xfrm>
            <a:off x="9101304" y="6031928"/>
            <a:ext cx="116839" cy="161925"/>
          </a:xfrm>
          <a:custGeom>
            <a:avLst/>
            <a:gdLst/>
            <a:ahLst/>
            <a:cxnLst/>
            <a:rect l="l" t="t" r="r" b="b"/>
            <a:pathLst>
              <a:path w="116840" h="161925">
                <a:moveTo>
                  <a:pt x="40373" y="92675"/>
                </a:moveTo>
                <a:lnTo>
                  <a:pt x="37622" y="92675"/>
                </a:lnTo>
                <a:lnTo>
                  <a:pt x="39782" y="94071"/>
                </a:lnTo>
                <a:lnTo>
                  <a:pt x="44742" y="101452"/>
                </a:lnTo>
                <a:lnTo>
                  <a:pt x="45046" y="115497"/>
                </a:lnTo>
                <a:lnTo>
                  <a:pt x="66929" y="123600"/>
                </a:lnTo>
                <a:lnTo>
                  <a:pt x="64744" y="133785"/>
                </a:lnTo>
                <a:lnTo>
                  <a:pt x="67284" y="153788"/>
                </a:lnTo>
                <a:lnTo>
                  <a:pt x="60921" y="156709"/>
                </a:lnTo>
                <a:lnTo>
                  <a:pt x="57467" y="161433"/>
                </a:lnTo>
                <a:lnTo>
                  <a:pt x="68021" y="158880"/>
                </a:lnTo>
                <a:lnTo>
                  <a:pt x="81450" y="151981"/>
                </a:lnTo>
                <a:lnTo>
                  <a:pt x="92075" y="143008"/>
                </a:lnTo>
                <a:lnTo>
                  <a:pt x="98307" y="132222"/>
                </a:lnTo>
                <a:lnTo>
                  <a:pt x="107093" y="119388"/>
                </a:lnTo>
                <a:lnTo>
                  <a:pt x="116763" y="115599"/>
                </a:lnTo>
                <a:lnTo>
                  <a:pt x="113131" y="103953"/>
                </a:lnTo>
                <a:lnTo>
                  <a:pt x="104394" y="99584"/>
                </a:lnTo>
                <a:lnTo>
                  <a:pt x="98676" y="97044"/>
                </a:lnTo>
                <a:lnTo>
                  <a:pt x="55651" y="97044"/>
                </a:lnTo>
                <a:lnTo>
                  <a:pt x="40373" y="92675"/>
                </a:lnTo>
                <a:close/>
              </a:path>
              <a:path w="116840" h="161925">
                <a:moveTo>
                  <a:pt x="75653" y="82134"/>
                </a:moveTo>
                <a:lnTo>
                  <a:pt x="57467" y="89399"/>
                </a:lnTo>
                <a:lnTo>
                  <a:pt x="55651" y="97044"/>
                </a:lnTo>
                <a:lnTo>
                  <a:pt x="98676" y="97044"/>
                </a:lnTo>
                <a:lnTo>
                  <a:pt x="91300" y="93768"/>
                </a:lnTo>
                <a:lnTo>
                  <a:pt x="85483" y="85767"/>
                </a:lnTo>
                <a:lnTo>
                  <a:pt x="75653" y="82134"/>
                </a:lnTo>
                <a:close/>
              </a:path>
              <a:path w="116840" h="161925">
                <a:moveTo>
                  <a:pt x="37498" y="92595"/>
                </a:moveTo>
                <a:close/>
              </a:path>
              <a:path w="116840" h="161925">
                <a:moveTo>
                  <a:pt x="39445" y="0"/>
                </a:moveTo>
                <a:lnTo>
                  <a:pt x="29052" y="919"/>
                </a:lnTo>
                <a:lnTo>
                  <a:pt x="20753" y="5077"/>
                </a:lnTo>
                <a:lnTo>
                  <a:pt x="11924" y="13787"/>
                </a:lnTo>
                <a:lnTo>
                  <a:pt x="0" y="62119"/>
                </a:lnTo>
                <a:lnTo>
                  <a:pt x="2908" y="74857"/>
                </a:lnTo>
                <a:lnTo>
                  <a:pt x="12357" y="80128"/>
                </a:lnTo>
                <a:lnTo>
                  <a:pt x="30913" y="88340"/>
                </a:lnTo>
                <a:lnTo>
                  <a:pt x="37498" y="92595"/>
                </a:lnTo>
                <a:lnTo>
                  <a:pt x="40646" y="85033"/>
                </a:lnTo>
                <a:lnTo>
                  <a:pt x="32372" y="82490"/>
                </a:lnTo>
                <a:lnTo>
                  <a:pt x="34188" y="79950"/>
                </a:lnTo>
                <a:lnTo>
                  <a:pt x="33451" y="77042"/>
                </a:lnTo>
                <a:lnTo>
                  <a:pt x="30911" y="76673"/>
                </a:lnTo>
                <a:lnTo>
                  <a:pt x="12001" y="75213"/>
                </a:lnTo>
                <a:lnTo>
                  <a:pt x="16002" y="59211"/>
                </a:lnTo>
                <a:lnTo>
                  <a:pt x="20002" y="58119"/>
                </a:lnTo>
                <a:lnTo>
                  <a:pt x="29019" y="55401"/>
                </a:lnTo>
                <a:lnTo>
                  <a:pt x="51801" y="55401"/>
                </a:lnTo>
                <a:lnTo>
                  <a:pt x="51943" y="54842"/>
                </a:lnTo>
                <a:lnTo>
                  <a:pt x="62204" y="52658"/>
                </a:lnTo>
                <a:lnTo>
                  <a:pt x="72021" y="38472"/>
                </a:lnTo>
                <a:lnTo>
                  <a:pt x="73482" y="30471"/>
                </a:lnTo>
                <a:lnTo>
                  <a:pt x="81114" y="28286"/>
                </a:lnTo>
                <a:lnTo>
                  <a:pt x="89839" y="28286"/>
                </a:lnTo>
                <a:lnTo>
                  <a:pt x="90126" y="25746"/>
                </a:lnTo>
                <a:lnTo>
                  <a:pt x="59588" y="25746"/>
                </a:lnTo>
                <a:lnTo>
                  <a:pt x="54559" y="22101"/>
                </a:lnTo>
                <a:lnTo>
                  <a:pt x="53771" y="14824"/>
                </a:lnTo>
                <a:lnTo>
                  <a:pt x="60375" y="7560"/>
                </a:lnTo>
                <a:lnTo>
                  <a:pt x="57848" y="1032"/>
                </a:lnTo>
                <a:lnTo>
                  <a:pt x="54559" y="1007"/>
                </a:lnTo>
                <a:lnTo>
                  <a:pt x="39445" y="0"/>
                </a:lnTo>
                <a:close/>
              </a:path>
              <a:path w="116840" h="161925">
                <a:moveTo>
                  <a:pt x="41097" y="83950"/>
                </a:moveTo>
                <a:lnTo>
                  <a:pt x="40646" y="85033"/>
                </a:lnTo>
                <a:lnTo>
                  <a:pt x="41833" y="85398"/>
                </a:lnTo>
                <a:lnTo>
                  <a:pt x="41097" y="83950"/>
                </a:lnTo>
                <a:close/>
              </a:path>
              <a:path w="116840" h="161925">
                <a:moveTo>
                  <a:pt x="51801" y="55401"/>
                </a:moveTo>
                <a:lnTo>
                  <a:pt x="29019" y="55401"/>
                </a:lnTo>
                <a:lnTo>
                  <a:pt x="41247" y="56747"/>
                </a:lnTo>
                <a:lnTo>
                  <a:pt x="45097" y="63935"/>
                </a:lnTo>
                <a:lnTo>
                  <a:pt x="42913" y="71949"/>
                </a:lnTo>
                <a:lnTo>
                  <a:pt x="44742" y="74159"/>
                </a:lnTo>
                <a:lnTo>
                  <a:pt x="50558" y="69396"/>
                </a:lnTo>
                <a:lnTo>
                  <a:pt x="51776" y="69396"/>
                </a:lnTo>
                <a:lnTo>
                  <a:pt x="50558" y="60303"/>
                </a:lnTo>
                <a:lnTo>
                  <a:pt x="51801" y="55401"/>
                </a:lnTo>
                <a:close/>
              </a:path>
              <a:path w="116840" h="161925">
                <a:moveTo>
                  <a:pt x="51776" y="69396"/>
                </a:moveTo>
                <a:lnTo>
                  <a:pt x="50558" y="69396"/>
                </a:lnTo>
                <a:lnTo>
                  <a:pt x="52019" y="71212"/>
                </a:lnTo>
                <a:lnTo>
                  <a:pt x="51776" y="69396"/>
                </a:lnTo>
                <a:close/>
              </a:path>
              <a:path w="116840" h="161925">
                <a:moveTo>
                  <a:pt x="77114" y="9732"/>
                </a:moveTo>
                <a:lnTo>
                  <a:pt x="72745" y="11916"/>
                </a:lnTo>
                <a:lnTo>
                  <a:pt x="71297" y="14100"/>
                </a:lnTo>
                <a:lnTo>
                  <a:pt x="64744" y="17745"/>
                </a:lnTo>
                <a:lnTo>
                  <a:pt x="59588" y="25746"/>
                </a:lnTo>
                <a:lnTo>
                  <a:pt x="90126" y="25746"/>
                </a:lnTo>
                <a:lnTo>
                  <a:pt x="90208" y="25022"/>
                </a:lnTo>
                <a:lnTo>
                  <a:pt x="82931" y="14824"/>
                </a:lnTo>
                <a:lnTo>
                  <a:pt x="77114" y="973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7" name="object 97"/>
          <p:cNvSpPr/>
          <p:nvPr/>
        </p:nvSpPr>
        <p:spPr>
          <a:xfrm>
            <a:off x="9221702" y="6080225"/>
            <a:ext cx="27305" cy="57150"/>
          </a:xfrm>
          <a:custGeom>
            <a:avLst/>
            <a:gdLst/>
            <a:ahLst/>
            <a:cxnLst/>
            <a:rect l="l" t="t" r="r" b="b"/>
            <a:pathLst>
              <a:path w="27304" h="57150">
                <a:moveTo>
                  <a:pt x="26561" y="31280"/>
                </a:moveTo>
                <a:lnTo>
                  <a:pt x="12014" y="31280"/>
                </a:lnTo>
                <a:lnTo>
                  <a:pt x="14185" y="32372"/>
                </a:lnTo>
                <a:lnTo>
                  <a:pt x="16370" y="36017"/>
                </a:lnTo>
                <a:lnTo>
                  <a:pt x="17094" y="49834"/>
                </a:lnTo>
                <a:lnTo>
                  <a:pt x="21831" y="56756"/>
                </a:lnTo>
                <a:lnTo>
                  <a:pt x="25463" y="43649"/>
                </a:lnTo>
                <a:lnTo>
                  <a:pt x="26598" y="43649"/>
                </a:lnTo>
                <a:lnTo>
                  <a:pt x="27279" y="39293"/>
                </a:lnTo>
                <a:lnTo>
                  <a:pt x="26561" y="31280"/>
                </a:lnTo>
                <a:close/>
              </a:path>
              <a:path w="27304" h="57150">
                <a:moveTo>
                  <a:pt x="26598" y="43649"/>
                </a:moveTo>
                <a:lnTo>
                  <a:pt x="25463" y="43649"/>
                </a:lnTo>
                <a:lnTo>
                  <a:pt x="26200" y="46202"/>
                </a:lnTo>
                <a:lnTo>
                  <a:pt x="26598" y="43649"/>
                </a:lnTo>
                <a:close/>
              </a:path>
              <a:path w="27304" h="57150">
                <a:moveTo>
                  <a:pt x="11277" y="0"/>
                </a:moveTo>
                <a:lnTo>
                  <a:pt x="0" y="5461"/>
                </a:lnTo>
                <a:lnTo>
                  <a:pt x="5092" y="31648"/>
                </a:lnTo>
                <a:lnTo>
                  <a:pt x="12014" y="31280"/>
                </a:lnTo>
                <a:lnTo>
                  <a:pt x="26561" y="31280"/>
                </a:lnTo>
                <a:lnTo>
                  <a:pt x="26330" y="28700"/>
                </a:lnTo>
                <a:lnTo>
                  <a:pt x="22255" y="13653"/>
                </a:lnTo>
                <a:lnTo>
                  <a:pt x="15928" y="2032"/>
                </a:lnTo>
                <a:lnTo>
                  <a:pt x="112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8" name="object 98"/>
          <p:cNvSpPr/>
          <p:nvPr/>
        </p:nvSpPr>
        <p:spPr>
          <a:xfrm>
            <a:off x="7939026" y="6039727"/>
            <a:ext cx="127000" cy="149860"/>
          </a:xfrm>
          <a:custGeom>
            <a:avLst/>
            <a:gdLst/>
            <a:ahLst/>
            <a:cxnLst/>
            <a:rect l="l" t="t" r="r" b="b"/>
            <a:pathLst>
              <a:path w="127000" h="149860">
                <a:moveTo>
                  <a:pt x="79120" y="75243"/>
                </a:moveTo>
                <a:lnTo>
                  <a:pt x="47472" y="75243"/>
                </a:lnTo>
                <a:lnTo>
                  <a:pt x="47472" y="88336"/>
                </a:lnTo>
                <a:lnTo>
                  <a:pt x="45834" y="95512"/>
                </a:lnTo>
                <a:lnTo>
                  <a:pt x="3965" y="107955"/>
                </a:lnTo>
                <a:lnTo>
                  <a:pt x="0" y="149449"/>
                </a:lnTo>
                <a:lnTo>
                  <a:pt x="126593" y="149449"/>
                </a:lnTo>
                <a:lnTo>
                  <a:pt x="126593" y="136901"/>
                </a:lnTo>
                <a:lnTo>
                  <a:pt x="121518" y="117153"/>
                </a:lnTo>
                <a:lnTo>
                  <a:pt x="110378" y="105257"/>
                </a:lnTo>
                <a:lnTo>
                  <a:pt x="99297" y="99438"/>
                </a:lnTo>
                <a:lnTo>
                  <a:pt x="94399" y="97925"/>
                </a:lnTo>
                <a:lnTo>
                  <a:pt x="80759" y="95512"/>
                </a:lnTo>
                <a:lnTo>
                  <a:pt x="79120" y="88336"/>
                </a:lnTo>
                <a:lnTo>
                  <a:pt x="79120" y="75243"/>
                </a:lnTo>
                <a:close/>
              </a:path>
              <a:path w="127000" h="149860">
                <a:moveTo>
                  <a:pt x="74107" y="0"/>
                </a:moveTo>
                <a:lnTo>
                  <a:pt x="34734" y="25044"/>
                </a:lnTo>
                <a:lnTo>
                  <a:pt x="31764" y="47370"/>
                </a:lnTo>
                <a:lnTo>
                  <a:pt x="32191" y="52319"/>
                </a:lnTo>
                <a:lnTo>
                  <a:pt x="33832" y="65959"/>
                </a:lnTo>
                <a:lnTo>
                  <a:pt x="25095" y="71458"/>
                </a:lnTo>
                <a:lnTo>
                  <a:pt x="31102" y="76398"/>
                </a:lnTo>
                <a:lnTo>
                  <a:pt x="47472" y="75243"/>
                </a:lnTo>
                <a:lnTo>
                  <a:pt x="96896" y="75243"/>
                </a:lnTo>
                <a:lnTo>
                  <a:pt x="101498" y="71458"/>
                </a:lnTo>
                <a:lnTo>
                  <a:pt x="92760" y="65959"/>
                </a:lnTo>
                <a:lnTo>
                  <a:pt x="94416" y="52199"/>
                </a:lnTo>
                <a:lnTo>
                  <a:pt x="97840" y="28860"/>
                </a:lnTo>
                <a:lnTo>
                  <a:pt x="98613" y="13720"/>
                </a:lnTo>
                <a:lnTo>
                  <a:pt x="95637" y="5078"/>
                </a:lnTo>
                <a:lnTo>
                  <a:pt x="87829" y="1112"/>
                </a:lnTo>
                <a:lnTo>
                  <a:pt x="74107" y="0"/>
                </a:lnTo>
                <a:close/>
              </a:path>
              <a:path w="127000" h="149860">
                <a:moveTo>
                  <a:pt x="96896" y="75243"/>
                </a:moveTo>
                <a:lnTo>
                  <a:pt x="79120" y="75243"/>
                </a:lnTo>
                <a:lnTo>
                  <a:pt x="95491" y="76398"/>
                </a:lnTo>
                <a:lnTo>
                  <a:pt x="96896" y="75243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9" name="object 99"/>
          <p:cNvSpPr/>
          <p:nvPr/>
        </p:nvSpPr>
        <p:spPr>
          <a:xfrm>
            <a:off x="8038700" y="6029662"/>
            <a:ext cx="108585" cy="160020"/>
          </a:xfrm>
          <a:custGeom>
            <a:avLst/>
            <a:gdLst/>
            <a:ahLst/>
            <a:cxnLst/>
            <a:rect l="l" t="t" r="r" b="b"/>
            <a:pathLst>
              <a:path w="108584" h="160020">
                <a:moveTo>
                  <a:pt x="62204" y="52019"/>
                </a:moveTo>
                <a:lnTo>
                  <a:pt x="14185" y="52019"/>
                </a:lnTo>
                <a:lnTo>
                  <a:pt x="15963" y="64477"/>
                </a:lnTo>
                <a:lnTo>
                  <a:pt x="20002" y="71386"/>
                </a:lnTo>
                <a:lnTo>
                  <a:pt x="20370" y="72809"/>
                </a:lnTo>
                <a:lnTo>
                  <a:pt x="20370" y="83527"/>
                </a:lnTo>
                <a:lnTo>
                  <a:pt x="16827" y="90474"/>
                </a:lnTo>
                <a:lnTo>
                  <a:pt x="8178" y="96392"/>
                </a:lnTo>
                <a:lnTo>
                  <a:pt x="4889" y="98234"/>
                </a:lnTo>
                <a:lnTo>
                  <a:pt x="723" y="100037"/>
                </a:lnTo>
                <a:lnTo>
                  <a:pt x="0" y="100368"/>
                </a:lnTo>
                <a:lnTo>
                  <a:pt x="34551" y="136248"/>
                </a:lnTo>
                <a:lnTo>
                  <a:pt x="35648" y="159511"/>
                </a:lnTo>
                <a:lnTo>
                  <a:pt x="108038" y="159511"/>
                </a:lnTo>
                <a:lnTo>
                  <a:pt x="108038" y="133502"/>
                </a:lnTo>
                <a:lnTo>
                  <a:pt x="105102" y="123083"/>
                </a:lnTo>
                <a:lnTo>
                  <a:pt x="97350" y="113460"/>
                </a:lnTo>
                <a:lnTo>
                  <a:pt x="85492" y="104944"/>
                </a:lnTo>
                <a:lnTo>
                  <a:pt x="75666" y="100037"/>
                </a:lnTo>
                <a:lnTo>
                  <a:pt x="71500" y="98234"/>
                </a:lnTo>
                <a:lnTo>
                  <a:pt x="68224" y="96392"/>
                </a:lnTo>
                <a:lnTo>
                  <a:pt x="59562" y="90474"/>
                </a:lnTo>
                <a:lnTo>
                  <a:pt x="56019" y="83527"/>
                </a:lnTo>
                <a:lnTo>
                  <a:pt x="56019" y="72809"/>
                </a:lnTo>
                <a:lnTo>
                  <a:pt x="56387" y="71386"/>
                </a:lnTo>
                <a:lnTo>
                  <a:pt x="60426" y="64477"/>
                </a:lnTo>
                <a:lnTo>
                  <a:pt x="62204" y="52019"/>
                </a:lnTo>
                <a:close/>
              </a:path>
              <a:path w="108584" h="160020">
                <a:moveTo>
                  <a:pt x="66027" y="39293"/>
                </a:moveTo>
                <a:lnTo>
                  <a:pt x="62204" y="41109"/>
                </a:lnTo>
                <a:lnTo>
                  <a:pt x="10485" y="41109"/>
                </a:lnTo>
                <a:lnTo>
                  <a:pt x="11048" y="49466"/>
                </a:lnTo>
                <a:lnTo>
                  <a:pt x="12369" y="53289"/>
                </a:lnTo>
                <a:lnTo>
                  <a:pt x="14185" y="52019"/>
                </a:lnTo>
                <a:lnTo>
                  <a:pt x="64467" y="52019"/>
                </a:lnTo>
                <a:lnTo>
                  <a:pt x="65341" y="49466"/>
                </a:lnTo>
                <a:lnTo>
                  <a:pt x="65904" y="41109"/>
                </a:lnTo>
                <a:lnTo>
                  <a:pt x="14185" y="41109"/>
                </a:lnTo>
                <a:lnTo>
                  <a:pt x="10363" y="39293"/>
                </a:lnTo>
                <a:lnTo>
                  <a:pt x="66027" y="39293"/>
                </a:lnTo>
                <a:close/>
              </a:path>
              <a:path w="108584" h="160020">
                <a:moveTo>
                  <a:pt x="64467" y="52019"/>
                </a:moveTo>
                <a:lnTo>
                  <a:pt x="62204" y="52019"/>
                </a:lnTo>
                <a:lnTo>
                  <a:pt x="64033" y="53289"/>
                </a:lnTo>
                <a:lnTo>
                  <a:pt x="64467" y="52019"/>
                </a:lnTo>
                <a:close/>
              </a:path>
              <a:path w="108584" h="160020">
                <a:moveTo>
                  <a:pt x="37464" y="0"/>
                </a:moveTo>
                <a:lnTo>
                  <a:pt x="24422" y="4445"/>
                </a:lnTo>
                <a:lnTo>
                  <a:pt x="16311" y="15481"/>
                </a:lnTo>
                <a:lnTo>
                  <a:pt x="14185" y="41109"/>
                </a:lnTo>
                <a:lnTo>
                  <a:pt x="62204" y="41109"/>
                </a:lnTo>
                <a:lnTo>
                  <a:pt x="62204" y="25831"/>
                </a:lnTo>
                <a:lnTo>
                  <a:pt x="59255" y="12146"/>
                </a:lnTo>
                <a:lnTo>
                  <a:pt x="50259" y="2503"/>
                </a:lnTo>
                <a:lnTo>
                  <a:pt x="38201" y="25"/>
                </a:lnTo>
                <a:lnTo>
                  <a:pt x="37464" y="0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/>
          <p:nvPr/>
        </p:nvSpPr>
        <p:spPr>
          <a:xfrm>
            <a:off x="9232045" y="5998841"/>
            <a:ext cx="216535" cy="157480"/>
          </a:xfrm>
          <a:custGeom>
            <a:avLst/>
            <a:gdLst/>
            <a:ahLst/>
            <a:cxnLst/>
            <a:rect l="l" t="t" r="r" b="b"/>
            <a:pathLst>
              <a:path w="216534" h="157479">
                <a:moveTo>
                  <a:pt x="138229" y="0"/>
                </a:moveTo>
                <a:lnTo>
                  <a:pt x="72304" y="185"/>
                </a:lnTo>
                <a:lnTo>
                  <a:pt x="35268" y="13003"/>
                </a:lnTo>
                <a:lnTo>
                  <a:pt x="9366" y="43744"/>
                </a:lnTo>
                <a:lnTo>
                  <a:pt x="0" y="89247"/>
                </a:lnTo>
                <a:lnTo>
                  <a:pt x="3220" y="103133"/>
                </a:lnTo>
                <a:lnTo>
                  <a:pt x="25953" y="137428"/>
                </a:lnTo>
                <a:lnTo>
                  <a:pt x="63210" y="155593"/>
                </a:lnTo>
                <a:lnTo>
                  <a:pt x="77726" y="156933"/>
                </a:lnTo>
                <a:lnTo>
                  <a:pt x="138229" y="156933"/>
                </a:lnTo>
                <a:lnTo>
                  <a:pt x="180705" y="143927"/>
                </a:lnTo>
                <a:lnTo>
                  <a:pt x="206604" y="113188"/>
                </a:lnTo>
                <a:lnTo>
                  <a:pt x="215966" y="67679"/>
                </a:lnTo>
                <a:lnTo>
                  <a:pt x="212744" y="53796"/>
                </a:lnTo>
                <a:lnTo>
                  <a:pt x="190006" y="19504"/>
                </a:lnTo>
                <a:lnTo>
                  <a:pt x="152747" y="1340"/>
                </a:lnTo>
                <a:lnTo>
                  <a:pt x="138229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1" name="object 101"/>
          <p:cNvSpPr txBox="1"/>
          <p:nvPr/>
        </p:nvSpPr>
        <p:spPr>
          <a:xfrm>
            <a:off x="7241564" y="6016288"/>
            <a:ext cx="2177415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5875" algn="r"/>
            <a:r>
              <a:rPr sz="900" spc="-25" dirty="0">
                <a:solidFill>
                  <a:srgbClr val="FFFFFF"/>
                </a:solidFill>
                <a:latin typeface="Arial"/>
                <a:cs typeface="Arial"/>
              </a:rPr>
              <a:t>45</a:t>
            </a:r>
            <a:endParaRPr sz="900">
              <a:latin typeface="Arial"/>
              <a:cs typeface="Arial"/>
            </a:endParaRPr>
          </a:p>
          <a:p>
            <a:pPr marR="5080" algn="r" defTabSz="-635">
              <a:spcBef>
                <a:spcPts val="620"/>
              </a:spcBef>
              <a:tabLst>
                <a:tab pos="597535" algn="l"/>
                <a:tab pos="1123950" algn="l"/>
              </a:tabLst>
            </a:pPr>
            <a:r>
              <a:rPr sz="650" spc="25" dirty="0">
                <a:solidFill>
                  <a:srgbClr val="4C80E6"/>
                </a:solidFill>
                <a:latin typeface="Arial"/>
                <a:cs typeface="Arial"/>
              </a:rPr>
              <a:t>New</a:t>
            </a:r>
            <a:r>
              <a:rPr sz="650" spc="5" dirty="0">
                <a:solidFill>
                  <a:srgbClr val="4C80E6"/>
                </a:solidFill>
                <a:latin typeface="Arial"/>
                <a:cs typeface="Arial"/>
              </a:rPr>
              <a:t>s</a:t>
            </a:r>
            <a:r>
              <a:rPr sz="650" spc="45" dirty="0">
                <a:solidFill>
                  <a:srgbClr val="4C80E6"/>
                </a:solidFill>
                <a:latin typeface="Arial"/>
                <a:cs typeface="Arial"/>
              </a:rPr>
              <a:t> </a:t>
            </a:r>
            <a:r>
              <a:rPr sz="650" spc="25" dirty="0">
                <a:solidFill>
                  <a:srgbClr val="4C80E6"/>
                </a:solidFill>
                <a:latin typeface="Arial"/>
                <a:cs typeface="Arial"/>
              </a:rPr>
              <a:t>Fee</a:t>
            </a:r>
            <a:r>
              <a:rPr sz="650" spc="10" dirty="0">
                <a:solidFill>
                  <a:srgbClr val="4C80E6"/>
                </a:solidFill>
                <a:latin typeface="Arial"/>
                <a:cs typeface="Arial"/>
              </a:rPr>
              <a:t>d</a:t>
            </a:r>
            <a:r>
              <a:rPr sz="650" dirty="0">
                <a:solidFill>
                  <a:srgbClr val="4C80E6"/>
                </a:solidFill>
                <a:latin typeface="Arial"/>
                <a:cs typeface="Arial"/>
              </a:rPr>
              <a:t>	</a:t>
            </a:r>
            <a:r>
              <a:rPr sz="650" spc="25" dirty="0">
                <a:solidFill>
                  <a:srgbClr val="A4A6A9"/>
                </a:solidFill>
                <a:latin typeface="Arial"/>
                <a:cs typeface="Arial"/>
              </a:rPr>
              <a:t>Request</a:t>
            </a:r>
            <a:r>
              <a:rPr sz="650" spc="5" dirty="0">
                <a:solidFill>
                  <a:srgbClr val="A4A6A9"/>
                </a:solidFill>
                <a:latin typeface="Arial"/>
                <a:cs typeface="Arial"/>
              </a:rPr>
              <a:t>s</a:t>
            </a:r>
            <a:r>
              <a:rPr sz="650" dirty="0">
                <a:solidFill>
                  <a:srgbClr val="A4A6A9"/>
                </a:solidFill>
                <a:latin typeface="Arial"/>
                <a:cs typeface="Arial"/>
              </a:rPr>
              <a:t>	</a:t>
            </a:r>
            <a:r>
              <a:rPr sz="650" spc="30" dirty="0">
                <a:solidFill>
                  <a:srgbClr val="A4A6A9"/>
                </a:solidFill>
                <a:latin typeface="Arial"/>
                <a:cs typeface="Arial"/>
              </a:rPr>
              <a:t>M</a:t>
            </a:r>
            <a:r>
              <a:rPr sz="650" spc="25" dirty="0">
                <a:solidFill>
                  <a:srgbClr val="A4A6A9"/>
                </a:solidFill>
                <a:latin typeface="Arial"/>
                <a:cs typeface="Arial"/>
              </a:rPr>
              <a:t>essenge</a:t>
            </a:r>
            <a:r>
              <a:rPr sz="650" spc="5" dirty="0">
                <a:solidFill>
                  <a:srgbClr val="A4A6A9"/>
                </a:solidFill>
                <a:latin typeface="Arial"/>
                <a:cs typeface="Arial"/>
              </a:rPr>
              <a:t>r</a:t>
            </a:r>
            <a:r>
              <a:rPr sz="650" dirty="0">
                <a:solidFill>
                  <a:srgbClr val="A4A6A9"/>
                </a:solidFill>
                <a:latin typeface="Arial"/>
                <a:cs typeface="Arial"/>
              </a:rPr>
              <a:t>  </a:t>
            </a:r>
            <a:r>
              <a:rPr sz="650" spc="5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650" spc="25" dirty="0">
                <a:solidFill>
                  <a:srgbClr val="A4A6A9"/>
                </a:solidFill>
                <a:latin typeface="Arial"/>
                <a:cs typeface="Arial"/>
              </a:rPr>
              <a:t>Notifications</a:t>
            </a:r>
            <a:endParaRPr sz="650">
              <a:latin typeface="Arial"/>
              <a:cs typeface="Arial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9603289" y="6221966"/>
            <a:ext cx="230504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650" spc="25" dirty="0">
                <a:solidFill>
                  <a:srgbClr val="A4A6A9"/>
                </a:solidFill>
                <a:latin typeface="Arial"/>
                <a:cs typeface="Arial"/>
              </a:rPr>
              <a:t>More</a:t>
            </a:r>
            <a:endParaRPr sz="650">
              <a:latin typeface="Arial"/>
              <a:cs typeface="Arial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9633863" y="6043165"/>
            <a:ext cx="175895" cy="22225"/>
          </a:xfrm>
          <a:custGeom>
            <a:avLst/>
            <a:gdLst/>
            <a:ahLst/>
            <a:cxnLst/>
            <a:rect l="l" t="t" r="r" b="b"/>
            <a:pathLst>
              <a:path w="175895" h="22225">
                <a:moveTo>
                  <a:pt x="170827" y="0"/>
                </a:moveTo>
                <a:lnTo>
                  <a:pt x="4889" y="0"/>
                </a:lnTo>
                <a:lnTo>
                  <a:pt x="0" y="4889"/>
                </a:lnTo>
                <a:lnTo>
                  <a:pt x="0" y="16941"/>
                </a:lnTo>
                <a:lnTo>
                  <a:pt x="4889" y="21831"/>
                </a:lnTo>
                <a:lnTo>
                  <a:pt x="170827" y="21831"/>
                </a:lnTo>
                <a:lnTo>
                  <a:pt x="175704" y="16941"/>
                </a:lnTo>
                <a:lnTo>
                  <a:pt x="175704" y="4889"/>
                </a:lnTo>
                <a:lnTo>
                  <a:pt x="170827" y="0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4" name="object 104"/>
          <p:cNvSpPr/>
          <p:nvPr/>
        </p:nvSpPr>
        <p:spPr>
          <a:xfrm>
            <a:off x="9633863" y="6104200"/>
            <a:ext cx="175895" cy="22225"/>
          </a:xfrm>
          <a:custGeom>
            <a:avLst/>
            <a:gdLst/>
            <a:ahLst/>
            <a:cxnLst/>
            <a:rect l="l" t="t" r="r" b="b"/>
            <a:pathLst>
              <a:path w="175895" h="22225">
                <a:moveTo>
                  <a:pt x="170827" y="0"/>
                </a:moveTo>
                <a:lnTo>
                  <a:pt x="4889" y="0"/>
                </a:lnTo>
                <a:lnTo>
                  <a:pt x="0" y="4889"/>
                </a:lnTo>
                <a:lnTo>
                  <a:pt x="0" y="16941"/>
                </a:lnTo>
                <a:lnTo>
                  <a:pt x="4889" y="21831"/>
                </a:lnTo>
                <a:lnTo>
                  <a:pt x="170827" y="21831"/>
                </a:lnTo>
                <a:lnTo>
                  <a:pt x="175704" y="16941"/>
                </a:lnTo>
                <a:lnTo>
                  <a:pt x="175704" y="4889"/>
                </a:lnTo>
                <a:lnTo>
                  <a:pt x="170827" y="0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5" name="object 105"/>
          <p:cNvSpPr/>
          <p:nvPr/>
        </p:nvSpPr>
        <p:spPr>
          <a:xfrm>
            <a:off x="9633863" y="6165234"/>
            <a:ext cx="175895" cy="22225"/>
          </a:xfrm>
          <a:custGeom>
            <a:avLst/>
            <a:gdLst/>
            <a:ahLst/>
            <a:cxnLst/>
            <a:rect l="l" t="t" r="r" b="b"/>
            <a:pathLst>
              <a:path w="175895" h="22225">
                <a:moveTo>
                  <a:pt x="170827" y="0"/>
                </a:moveTo>
                <a:lnTo>
                  <a:pt x="4889" y="0"/>
                </a:lnTo>
                <a:lnTo>
                  <a:pt x="0" y="4889"/>
                </a:lnTo>
                <a:lnTo>
                  <a:pt x="0" y="16941"/>
                </a:lnTo>
                <a:lnTo>
                  <a:pt x="4889" y="21831"/>
                </a:lnTo>
                <a:lnTo>
                  <a:pt x="170827" y="21831"/>
                </a:lnTo>
                <a:lnTo>
                  <a:pt x="175704" y="16941"/>
                </a:lnTo>
                <a:lnTo>
                  <a:pt x="175704" y="4889"/>
                </a:lnTo>
                <a:lnTo>
                  <a:pt x="170827" y="0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6" name="object 106"/>
          <p:cNvSpPr/>
          <p:nvPr/>
        </p:nvSpPr>
        <p:spPr>
          <a:xfrm>
            <a:off x="7204448" y="1467416"/>
            <a:ext cx="2800985" cy="176530"/>
          </a:xfrm>
          <a:custGeom>
            <a:avLst/>
            <a:gdLst/>
            <a:ahLst/>
            <a:cxnLst/>
            <a:rect l="l" t="t" r="r" b="b"/>
            <a:pathLst>
              <a:path w="2800984" h="176530">
                <a:moveTo>
                  <a:pt x="2756509" y="0"/>
                </a:moveTo>
                <a:lnTo>
                  <a:pt x="44361" y="0"/>
                </a:lnTo>
                <a:lnTo>
                  <a:pt x="30179" y="2315"/>
                </a:lnTo>
                <a:lnTo>
                  <a:pt x="17895" y="8757"/>
                </a:lnTo>
                <a:lnTo>
                  <a:pt x="8266" y="18566"/>
                </a:lnTo>
                <a:lnTo>
                  <a:pt x="2052" y="30986"/>
                </a:lnTo>
                <a:lnTo>
                  <a:pt x="0" y="176441"/>
                </a:lnTo>
                <a:lnTo>
                  <a:pt x="2800870" y="176441"/>
                </a:lnTo>
                <a:lnTo>
                  <a:pt x="2800870" y="44361"/>
                </a:lnTo>
                <a:lnTo>
                  <a:pt x="2798555" y="30179"/>
                </a:lnTo>
                <a:lnTo>
                  <a:pt x="2792113" y="17895"/>
                </a:lnTo>
                <a:lnTo>
                  <a:pt x="2782303" y="8266"/>
                </a:lnTo>
                <a:lnTo>
                  <a:pt x="2769884" y="2052"/>
                </a:lnTo>
                <a:lnTo>
                  <a:pt x="2756509" y="0"/>
                </a:lnTo>
                <a:close/>
              </a:path>
            </a:pathLst>
          </a:custGeom>
          <a:solidFill>
            <a:srgbClr val="3B59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7" name="object 107"/>
          <p:cNvSpPr/>
          <p:nvPr/>
        </p:nvSpPr>
        <p:spPr>
          <a:xfrm>
            <a:off x="9736348" y="1857606"/>
            <a:ext cx="74930" cy="34925"/>
          </a:xfrm>
          <a:custGeom>
            <a:avLst/>
            <a:gdLst/>
            <a:ahLst/>
            <a:cxnLst/>
            <a:rect l="l" t="t" r="r" b="b"/>
            <a:pathLst>
              <a:path w="74929" h="34925">
                <a:moveTo>
                  <a:pt x="0" y="0"/>
                </a:moveTo>
                <a:lnTo>
                  <a:pt x="36880" y="34912"/>
                </a:lnTo>
                <a:lnTo>
                  <a:pt x="74726" y="0"/>
                </a:lnTo>
              </a:path>
            </a:pathLst>
          </a:custGeom>
          <a:ln w="26187">
            <a:solidFill>
              <a:srgbClr val="E7E7E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8" name="object 108"/>
          <p:cNvSpPr/>
          <p:nvPr/>
        </p:nvSpPr>
        <p:spPr>
          <a:xfrm>
            <a:off x="7564384" y="197664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12" y="0"/>
                </a:lnTo>
              </a:path>
            </a:pathLst>
          </a:custGeom>
          <a:ln w="3175">
            <a:solidFill>
              <a:srgbClr val="B4B6A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9" name="object 109"/>
          <p:cNvSpPr/>
          <p:nvPr/>
        </p:nvSpPr>
        <p:spPr>
          <a:xfrm>
            <a:off x="7526873" y="199093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12" y="0"/>
                </a:lnTo>
              </a:path>
            </a:pathLst>
          </a:custGeom>
          <a:ln w="3175">
            <a:solidFill>
              <a:srgbClr val="B4B6A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0" name="object 110"/>
          <p:cNvSpPr/>
          <p:nvPr/>
        </p:nvSpPr>
        <p:spPr>
          <a:xfrm>
            <a:off x="7298789" y="1703516"/>
            <a:ext cx="2617470" cy="3528695"/>
          </a:xfrm>
          <a:custGeom>
            <a:avLst/>
            <a:gdLst/>
            <a:ahLst/>
            <a:cxnLst/>
            <a:rect l="l" t="t" r="r" b="b"/>
            <a:pathLst>
              <a:path w="2617470" h="3528695">
                <a:moveTo>
                  <a:pt x="2610294" y="0"/>
                </a:moveTo>
                <a:lnTo>
                  <a:pt x="6718" y="0"/>
                </a:lnTo>
                <a:lnTo>
                  <a:pt x="0" y="6705"/>
                </a:lnTo>
                <a:lnTo>
                  <a:pt x="0" y="3521913"/>
                </a:lnTo>
                <a:lnTo>
                  <a:pt x="6718" y="3528644"/>
                </a:lnTo>
                <a:lnTo>
                  <a:pt x="2610294" y="3528644"/>
                </a:lnTo>
                <a:lnTo>
                  <a:pt x="2617012" y="3521913"/>
                </a:lnTo>
                <a:lnTo>
                  <a:pt x="2617012" y="6705"/>
                </a:lnTo>
                <a:lnTo>
                  <a:pt x="26102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1" name="object 111"/>
          <p:cNvSpPr/>
          <p:nvPr/>
        </p:nvSpPr>
        <p:spPr>
          <a:xfrm>
            <a:off x="7296605" y="1701332"/>
            <a:ext cx="2621915" cy="3533140"/>
          </a:xfrm>
          <a:custGeom>
            <a:avLst/>
            <a:gdLst/>
            <a:ahLst/>
            <a:cxnLst/>
            <a:rect l="l" t="t" r="r" b="b"/>
            <a:pathLst>
              <a:path w="2621915" h="3533140">
                <a:moveTo>
                  <a:pt x="2613698" y="0"/>
                </a:moveTo>
                <a:lnTo>
                  <a:pt x="7683" y="0"/>
                </a:lnTo>
                <a:lnTo>
                  <a:pt x="0" y="7696"/>
                </a:lnTo>
                <a:lnTo>
                  <a:pt x="0" y="3525316"/>
                </a:lnTo>
                <a:lnTo>
                  <a:pt x="7683" y="3533000"/>
                </a:lnTo>
                <a:lnTo>
                  <a:pt x="2604198" y="3533000"/>
                </a:lnTo>
                <a:lnTo>
                  <a:pt x="2604198" y="3528644"/>
                </a:lnTo>
                <a:lnTo>
                  <a:pt x="10109" y="3528631"/>
                </a:lnTo>
                <a:lnTo>
                  <a:pt x="4381" y="3522903"/>
                </a:lnTo>
                <a:lnTo>
                  <a:pt x="4381" y="10109"/>
                </a:lnTo>
                <a:lnTo>
                  <a:pt x="10109" y="4381"/>
                </a:lnTo>
                <a:lnTo>
                  <a:pt x="2618072" y="4381"/>
                </a:lnTo>
                <a:lnTo>
                  <a:pt x="2613698" y="0"/>
                </a:lnTo>
                <a:close/>
              </a:path>
              <a:path w="2621915" h="3533140">
                <a:moveTo>
                  <a:pt x="2618072" y="4381"/>
                </a:moveTo>
                <a:lnTo>
                  <a:pt x="2611285" y="4381"/>
                </a:lnTo>
                <a:lnTo>
                  <a:pt x="2617000" y="10109"/>
                </a:lnTo>
                <a:lnTo>
                  <a:pt x="2617000" y="3522903"/>
                </a:lnTo>
                <a:lnTo>
                  <a:pt x="2611285" y="3528631"/>
                </a:lnTo>
                <a:lnTo>
                  <a:pt x="2604198" y="3528644"/>
                </a:lnTo>
                <a:lnTo>
                  <a:pt x="2604198" y="3533000"/>
                </a:lnTo>
                <a:lnTo>
                  <a:pt x="2613698" y="3533000"/>
                </a:lnTo>
                <a:lnTo>
                  <a:pt x="2621381" y="3525316"/>
                </a:lnTo>
                <a:lnTo>
                  <a:pt x="2621381" y="7696"/>
                </a:lnTo>
                <a:lnTo>
                  <a:pt x="2618072" y="4381"/>
                </a:lnTo>
                <a:close/>
              </a:path>
            </a:pathLst>
          </a:custGeom>
          <a:solidFill>
            <a:srgbClr val="B9BBB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2" name="object 112"/>
          <p:cNvSpPr/>
          <p:nvPr/>
        </p:nvSpPr>
        <p:spPr>
          <a:xfrm>
            <a:off x="7478012" y="5035713"/>
            <a:ext cx="27940" cy="66040"/>
          </a:xfrm>
          <a:custGeom>
            <a:avLst/>
            <a:gdLst/>
            <a:ahLst/>
            <a:cxnLst/>
            <a:rect l="l" t="t" r="r" b="b"/>
            <a:pathLst>
              <a:path w="27940" h="66039">
                <a:moveTo>
                  <a:pt x="26403" y="0"/>
                </a:moveTo>
                <a:lnTo>
                  <a:pt x="1257" y="0"/>
                </a:lnTo>
                <a:lnTo>
                  <a:pt x="0" y="1257"/>
                </a:lnTo>
                <a:lnTo>
                  <a:pt x="0" y="64223"/>
                </a:lnTo>
                <a:lnTo>
                  <a:pt x="1257" y="65481"/>
                </a:lnTo>
                <a:lnTo>
                  <a:pt x="26403" y="65481"/>
                </a:lnTo>
                <a:lnTo>
                  <a:pt x="27647" y="64223"/>
                </a:lnTo>
                <a:lnTo>
                  <a:pt x="27647" y="1257"/>
                </a:lnTo>
                <a:lnTo>
                  <a:pt x="26403" y="0"/>
                </a:lnTo>
                <a:close/>
              </a:path>
            </a:pathLst>
          </a:custGeom>
          <a:solidFill>
            <a:srgbClr val="4C80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3" name="object 113"/>
          <p:cNvSpPr/>
          <p:nvPr/>
        </p:nvSpPr>
        <p:spPr>
          <a:xfrm>
            <a:off x="7516948" y="4989119"/>
            <a:ext cx="78740" cy="111125"/>
          </a:xfrm>
          <a:custGeom>
            <a:avLst/>
            <a:gdLst/>
            <a:ahLst/>
            <a:cxnLst/>
            <a:rect l="l" t="t" r="r" b="b"/>
            <a:pathLst>
              <a:path w="78740" h="111125">
                <a:moveTo>
                  <a:pt x="37922" y="0"/>
                </a:moveTo>
                <a:lnTo>
                  <a:pt x="21221" y="0"/>
                </a:lnTo>
                <a:lnTo>
                  <a:pt x="21704" y="11937"/>
                </a:lnTo>
                <a:lnTo>
                  <a:pt x="22110" y="24002"/>
                </a:lnTo>
                <a:lnTo>
                  <a:pt x="20561" y="27724"/>
                </a:lnTo>
                <a:lnTo>
                  <a:pt x="12928" y="34899"/>
                </a:lnTo>
                <a:lnTo>
                  <a:pt x="5435" y="42036"/>
                </a:lnTo>
                <a:lnTo>
                  <a:pt x="660" y="47332"/>
                </a:lnTo>
                <a:lnTo>
                  <a:pt x="0" y="49148"/>
                </a:lnTo>
                <a:lnTo>
                  <a:pt x="0" y="106819"/>
                </a:lnTo>
                <a:lnTo>
                  <a:pt x="1955" y="108788"/>
                </a:lnTo>
                <a:lnTo>
                  <a:pt x="56769" y="108788"/>
                </a:lnTo>
                <a:lnTo>
                  <a:pt x="69176" y="110934"/>
                </a:lnTo>
                <a:lnTo>
                  <a:pt x="69176" y="91135"/>
                </a:lnTo>
                <a:lnTo>
                  <a:pt x="63931" y="90893"/>
                </a:lnTo>
                <a:lnTo>
                  <a:pt x="72758" y="88036"/>
                </a:lnTo>
                <a:lnTo>
                  <a:pt x="72758" y="74193"/>
                </a:lnTo>
                <a:lnTo>
                  <a:pt x="66789" y="73952"/>
                </a:lnTo>
                <a:lnTo>
                  <a:pt x="74422" y="72770"/>
                </a:lnTo>
                <a:lnTo>
                  <a:pt x="74422" y="62268"/>
                </a:lnTo>
                <a:lnTo>
                  <a:pt x="71564" y="60121"/>
                </a:lnTo>
                <a:lnTo>
                  <a:pt x="67741" y="60121"/>
                </a:lnTo>
                <a:lnTo>
                  <a:pt x="78486" y="57975"/>
                </a:lnTo>
                <a:lnTo>
                  <a:pt x="78486" y="43662"/>
                </a:lnTo>
                <a:lnTo>
                  <a:pt x="73228" y="39128"/>
                </a:lnTo>
                <a:lnTo>
                  <a:pt x="39192" y="39128"/>
                </a:lnTo>
                <a:lnTo>
                  <a:pt x="38354" y="37744"/>
                </a:lnTo>
                <a:lnTo>
                  <a:pt x="40881" y="33083"/>
                </a:lnTo>
                <a:lnTo>
                  <a:pt x="43891" y="26212"/>
                </a:lnTo>
                <a:lnTo>
                  <a:pt x="43891" y="9778"/>
                </a:lnTo>
                <a:lnTo>
                  <a:pt x="37922" y="0"/>
                </a:lnTo>
                <a:close/>
              </a:path>
            </a:pathLst>
          </a:custGeom>
          <a:solidFill>
            <a:srgbClr val="4C80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4" name="object 114"/>
          <p:cNvSpPr/>
          <p:nvPr/>
        </p:nvSpPr>
        <p:spPr>
          <a:xfrm>
            <a:off x="8250474" y="5010868"/>
            <a:ext cx="100330" cy="106680"/>
          </a:xfrm>
          <a:custGeom>
            <a:avLst/>
            <a:gdLst/>
            <a:ahLst/>
            <a:cxnLst/>
            <a:rect l="l" t="t" r="r" b="b"/>
            <a:pathLst>
              <a:path w="100329" h="106679">
                <a:moveTo>
                  <a:pt x="55257" y="78574"/>
                </a:moveTo>
                <a:lnTo>
                  <a:pt x="21374" y="78574"/>
                </a:lnTo>
                <a:lnTo>
                  <a:pt x="21374" y="105765"/>
                </a:lnTo>
                <a:lnTo>
                  <a:pt x="23355" y="106654"/>
                </a:lnTo>
                <a:lnTo>
                  <a:pt x="55257" y="78574"/>
                </a:lnTo>
                <a:close/>
              </a:path>
              <a:path w="100329" h="106679">
                <a:moveTo>
                  <a:pt x="97574" y="0"/>
                </a:moveTo>
                <a:lnTo>
                  <a:pt x="2362" y="0"/>
                </a:lnTo>
                <a:lnTo>
                  <a:pt x="0" y="2374"/>
                </a:lnTo>
                <a:lnTo>
                  <a:pt x="0" y="76200"/>
                </a:lnTo>
                <a:lnTo>
                  <a:pt x="2362" y="78574"/>
                </a:lnTo>
                <a:lnTo>
                  <a:pt x="97574" y="78574"/>
                </a:lnTo>
                <a:lnTo>
                  <a:pt x="99948" y="76200"/>
                </a:lnTo>
                <a:lnTo>
                  <a:pt x="99948" y="2374"/>
                </a:lnTo>
                <a:lnTo>
                  <a:pt x="97574" y="0"/>
                </a:lnTo>
                <a:close/>
              </a:path>
            </a:pathLst>
          </a:custGeom>
          <a:solidFill>
            <a:srgbClr val="9B9EA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5" name="object 115"/>
          <p:cNvSpPr/>
          <p:nvPr/>
        </p:nvSpPr>
        <p:spPr>
          <a:xfrm>
            <a:off x="9269389" y="5008059"/>
            <a:ext cx="120650" cy="92075"/>
          </a:xfrm>
          <a:custGeom>
            <a:avLst/>
            <a:gdLst/>
            <a:ahLst/>
            <a:cxnLst/>
            <a:rect l="l" t="t" r="r" b="b"/>
            <a:pathLst>
              <a:path w="120650" h="92075">
                <a:moveTo>
                  <a:pt x="99080" y="63632"/>
                </a:moveTo>
                <a:lnTo>
                  <a:pt x="36451" y="63632"/>
                </a:lnTo>
                <a:lnTo>
                  <a:pt x="60859" y="88772"/>
                </a:lnTo>
                <a:lnTo>
                  <a:pt x="60859" y="90817"/>
                </a:lnTo>
                <a:lnTo>
                  <a:pt x="63221" y="91960"/>
                </a:lnTo>
                <a:lnTo>
                  <a:pt x="99080" y="63632"/>
                </a:lnTo>
                <a:close/>
              </a:path>
              <a:path w="120650" h="92075">
                <a:moveTo>
                  <a:pt x="24496" y="26794"/>
                </a:moveTo>
                <a:lnTo>
                  <a:pt x="573" y="57826"/>
                </a:lnTo>
                <a:lnTo>
                  <a:pt x="0" y="77885"/>
                </a:lnTo>
                <a:lnTo>
                  <a:pt x="4561" y="70798"/>
                </a:lnTo>
                <a:lnTo>
                  <a:pt x="10117" y="66541"/>
                </a:lnTo>
                <a:lnTo>
                  <a:pt x="19727" y="64393"/>
                </a:lnTo>
                <a:lnTo>
                  <a:pt x="36451" y="63632"/>
                </a:lnTo>
                <a:lnTo>
                  <a:pt x="99080" y="63632"/>
                </a:lnTo>
                <a:lnTo>
                  <a:pt x="120244" y="46913"/>
                </a:lnTo>
                <a:lnTo>
                  <a:pt x="120244" y="45034"/>
                </a:lnTo>
                <a:lnTo>
                  <a:pt x="99190" y="28409"/>
                </a:lnTo>
                <a:lnTo>
                  <a:pt x="60859" y="28409"/>
                </a:lnTo>
                <a:lnTo>
                  <a:pt x="39964" y="26912"/>
                </a:lnTo>
                <a:lnTo>
                  <a:pt x="24496" y="26794"/>
                </a:lnTo>
                <a:close/>
              </a:path>
              <a:path w="120650" h="92075">
                <a:moveTo>
                  <a:pt x="63221" y="0"/>
                </a:moveTo>
                <a:lnTo>
                  <a:pt x="60859" y="1130"/>
                </a:lnTo>
                <a:lnTo>
                  <a:pt x="60859" y="28409"/>
                </a:lnTo>
                <a:lnTo>
                  <a:pt x="99190" y="28409"/>
                </a:lnTo>
                <a:lnTo>
                  <a:pt x="63221" y="0"/>
                </a:lnTo>
                <a:close/>
              </a:path>
            </a:pathLst>
          </a:custGeom>
          <a:solidFill>
            <a:srgbClr val="9B9EA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6" name="object 116"/>
          <p:cNvSpPr txBox="1"/>
          <p:nvPr/>
        </p:nvSpPr>
        <p:spPr>
          <a:xfrm>
            <a:off x="9445073" y="5013995"/>
            <a:ext cx="306070" cy="121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750" spc="35" dirty="0">
                <a:solidFill>
                  <a:srgbClr val="808082"/>
                </a:solidFill>
                <a:latin typeface="Arial"/>
                <a:cs typeface="Arial"/>
              </a:rPr>
              <a:t>Share</a:t>
            </a:r>
            <a:endParaRPr sz="750">
              <a:latin typeface="Arial"/>
              <a:cs typeface="Arial"/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7243736" y="2430147"/>
            <a:ext cx="2729865" cy="2119630"/>
          </a:xfrm>
          <a:custGeom>
            <a:avLst/>
            <a:gdLst/>
            <a:ahLst/>
            <a:cxnLst/>
            <a:rect l="l" t="t" r="r" b="b"/>
            <a:pathLst>
              <a:path w="2729865" h="2119629">
                <a:moveTo>
                  <a:pt x="2700159" y="0"/>
                </a:moveTo>
                <a:lnTo>
                  <a:pt x="25260" y="321"/>
                </a:lnTo>
                <a:lnTo>
                  <a:pt x="12359" y="5556"/>
                </a:lnTo>
                <a:lnTo>
                  <a:pt x="3372" y="15892"/>
                </a:lnTo>
                <a:lnTo>
                  <a:pt x="0" y="29629"/>
                </a:lnTo>
                <a:lnTo>
                  <a:pt x="321" y="2094277"/>
                </a:lnTo>
                <a:lnTo>
                  <a:pt x="5557" y="2107172"/>
                </a:lnTo>
                <a:lnTo>
                  <a:pt x="15896" y="2116155"/>
                </a:lnTo>
                <a:lnTo>
                  <a:pt x="29641" y="2119528"/>
                </a:lnTo>
                <a:lnTo>
                  <a:pt x="2700159" y="2119528"/>
                </a:lnTo>
                <a:lnTo>
                  <a:pt x="2704531" y="2119208"/>
                </a:lnTo>
                <a:lnTo>
                  <a:pt x="2717433" y="2113975"/>
                </a:lnTo>
                <a:lnTo>
                  <a:pt x="2726417" y="2103638"/>
                </a:lnTo>
                <a:lnTo>
                  <a:pt x="2729788" y="2089899"/>
                </a:lnTo>
                <a:lnTo>
                  <a:pt x="2729468" y="25260"/>
                </a:lnTo>
                <a:lnTo>
                  <a:pt x="2724239" y="12361"/>
                </a:lnTo>
                <a:lnTo>
                  <a:pt x="2713904" y="3373"/>
                </a:lnTo>
                <a:lnTo>
                  <a:pt x="2700159" y="0"/>
                </a:lnTo>
                <a:close/>
              </a:path>
            </a:pathLst>
          </a:custGeom>
          <a:solidFill>
            <a:srgbClr val="42A9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8" name="object 118"/>
          <p:cNvSpPr/>
          <p:nvPr/>
        </p:nvSpPr>
        <p:spPr>
          <a:xfrm>
            <a:off x="7385932" y="1790466"/>
            <a:ext cx="297180" cy="297180"/>
          </a:xfrm>
          <a:custGeom>
            <a:avLst/>
            <a:gdLst/>
            <a:ahLst/>
            <a:cxnLst/>
            <a:rect l="l" t="t" r="r" b="b"/>
            <a:pathLst>
              <a:path w="297179" h="297180">
                <a:moveTo>
                  <a:pt x="267398" y="0"/>
                </a:moveTo>
                <a:lnTo>
                  <a:pt x="25260" y="320"/>
                </a:lnTo>
                <a:lnTo>
                  <a:pt x="12361" y="5552"/>
                </a:lnTo>
                <a:lnTo>
                  <a:pt x="3373" y="15889"/>
                </a:lnTo>
                <a:lnTo>
                  <a:pt x="0" y="29629"/>
                </a:lnTo>
                <a:lnTo>
                  <a:pt x="320" y="271767"/>
                </a:lnTo>
                <a:lnTo>
                  <a:pt x="5552" y="284666"/>
                </a:lnTo>
                <a:lnTo>
                  <a:pt x="15889" y="293653"/>
                </a:lnTo>
                <a:lnTo>
                  <a:pt x="29629" y="297027"/>
                </a:lnTo>
                <a:lnTo>
                  <a:pt x="267398" y="297027"/>
                </a:lnTo>
                <a:lnTo>
                  <a:pt x="271770" y="296707"/>
                </a:lnTo>
                <a:lnTo>
                  <a:pt x="284671" y="291474"/>
                </a:lnTo>
                <a:lnTo>
                  <a:pt x="293656" y="281137"/>
                </a:lnTo>
                <a:lnTo>
                  <a:pt x="297027" y="267398"/>
                </a:lnTo>
                <a:lnTo>
                  <a:pt x="296707" y="25260"/>
                </a:lnTo>
                <a:lnTo>
                  <a:pt x="291478" y="12361"/>
                </a:lnTo>
                <a:lnTo>
                  <a:pt x="281143" y="3373"/>
                </a:lnTo>
                <a:lnTo>
                  <a:pt x="267398" y="0"/>
                </a:lnTo>
                <a:close/>
              </a:path>
            </a:pathLst>
          </a:custGeom>
          <a:solidFill>
            <a:srgbClr val="F3E0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9" name="object 119"/>
          <p:cNvSpPr/>
          <p:nvPr/>
        </p:nvSpPr>
        <p:spPr>
          <a:xfrm>
            <a:off x="7379463" y="562625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B4B6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0" name="object 120"/>
          <p:cNvSpPr/>
          <p:nvPr/>
        </p:nvSpPr>
        <p:spPr>
          <a:xfrm>
            <a:off x="7385932" y="5420705"/>
            <a:ext cx="297180" cy="297180"/>
          </a:xfrm>
          <a:custGeom>
            <a:avLst/>
            <a:gdLst/>
            <a:ahLst/>
            <a:cxnLst/>
            <a:rect l="l" t="t" r="r" b="b"/>
            <a:pathLst>
              <a:path w="297179" h="297179">
                <a:moveTo>
                  <a:pt x="267398" y="0"/>
                </a:moveTo>
                <a:lnTo>
                  <a:pt x="25260" y="320"/>
                </a:lnTo>
                <a:lnTo>
                  <a:pt x="12361" y="5552"/>
                </a:lnTo>
                <a:lnTo>
                  <a:pt x="3373" y="15889"/>
                </a:lnTo>
                <a:lnTo>
                  <a:pt x="0" y="29629"/>
                </a:lnTo>
                <a:lnTo>
                  <a:pt x="320" y="271767"/>
                </a:lnTo>
                <a:lnTo>
                  <a:pt x="5552" y="284666"/>
                </a:lnTo>
                <a:lnTo>
                  <a:pt x="15889" y="293653"/>
                </a:lnTo>
                <a:lnTo>
                  <a:pt x="29629" y="297027"/>
                </a:lnTo>
                <a:lnTo>
                  <a:pt x="267398" y="297027"/>
                </a:lnTo>
                <a:lnTo>
                  <a:pt x="271770" y="296707"/>
                </a:lnTo>
                <a:lnTo>
                  <a:pt x="284671" y="291474"/>
                </a:lnTo>
                <a:lnTo>
                  <a:pt x="293656" y="281137"/>
                </a:lnTo>
                <a:lnTo>
                  <a:pt x="297027" y="267398"/>
                </a:lnTo>
                <a:lnTo>
                  <a:pt x="296707" y="25260"/>
                </a:lnTo>
                <a:lnTo>
                  <a:pt x="291478" y="12361"/>
                </a:lnTo>
                <a:lnTo>
                  <a:pt x="281143" y="3373"/>
                </a:lnTo>
                <a:lnTo>
                  <a:pt x="267398" y="0"/>
                </a:lnTo>
                <a:close/>
              </a:path>
            </a:pathLst>
          </a:custGeom>
          <a:solidFill>
            <a:srgbClr val="03898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1" name="object 121"/>
          <p:cNvSpPr/>
          <p:nvPr/>
        </p:nvSpPr>
        <p:spPr>
          <a:xfrm>
            <a:off x="8706981" y="1990065"/>
            <a:ext cx="55244" cy="65405"/>
          </a:xfrm>
          <a:custGeom>
            <a:avLst/>
            <a:gdLst/>
            <a:ahLst/>
            <a:cxnLst/>
            <a:rect l="l" t="t" r="r" b="b"/>
            <a:pathLst>
              <a:path w="55245" h="65405">
                <a:moveTo>
                  <a:pt x="34467" y="32693"/>
                </a:moveTo>
                <a:lnTo>
                  <a:pt x="20675" y="32693"/>
                </a:lnTo>
                <a:lnTo>
                  <a:pt x="20675" y="38395"/>
                </a:lnTo>
                <a:lnTo>
                  <a:pt x="19964" y="41519"/>
                </a:lnTo>
                <a:lnTo>
                  <a:pt x="14020" y="42573"/>
                </a:lnTo>
                <a:lnTo>
                  <a:pt x="0" y="45532"/>
                </a:lnTo>
                <a:lnTo>
                  <a:pt x="0" y="65027"/>
                </a:lnTo>
                <a:lnTo>
                  <a:pt x="55156" y="65027"/>
                </a:lnTo>
                <a:lnTo>
                  <a:pt x="55156" y="45532"/>
                </a:lnTo>
                <a:lnTo>
                  <a:pt x="41122" y="42573"/>
                </a:lnTo>
                <a:lnTo>
                  <a:pt x="35179" y="41519"/>
                </a:lnTo>
                <a:lnTo>
                  <a:pt x="34467" y="38395"/>
                </a:lnTo>
                <a:lnTo>
                  <a:pt x="34467" y="32693"/>
                </a:lnTo>
                <a:close/>
              </a:path>
              <a:path w="55245" h="65405">
                <a:moveTo>
                  <a:pt x="20061" y="0"/>
                </a:moveTo>
                <a:lnTo>
                  <a:pt x="12375" y="4514"/>
                </a:lnTo>
                <a:lnTo>
                  <a:pt x="14020" y="22710"/>
                </a:lnTo>
                <a:lnTo>
                  <a:pt x="14732" y="28654"/>
                </a:lnTo>
                <a:lnTo>
                  <a:pt x="10934" y="31042"/>
                </a:lnTo>
                <a:lnTo>
                  <a:pt x="13550" y="33188"/>
                </a:lnTo>
                <a:lnTo>
                  <a:pt x="20675" y="32693"/>
                </a:lnTo>
                <a:lnTo>
                  <a:pt x="42206" y="32693"/>
                </a:lnTo>
                <a:lnTo>
                  <a:pt x="44208" y="31042"/>
                </a:lnTo>
                <a:lnTo>
                  <a:pt x="40411" y="28654"/>
                </a:lnTo>
                <a:lnTo>
                  <a:pt x="41225" y="17739"/>
                </a:lnTo>
                <a:lnTo>
                  <a:pt x="36902" y="6320"/>
                </a:lnTo>
                <a:lnTo>
                  <a:pt x="20061" y="0"/>
                </a:lnTo>
                <a:close/>
              </a:path>
              <a:path w="55245" h="65405">
                <a:moveTo>
                  <a:pt x="42206" y="32693"/>
                </a:moveTo>
                <a:lnTo>
                  <a:pt x="34467" y="32693"/>
                </a:lnTo>
                <a:lnTo>
                  <a:pt x="41605" y="33188"/>
                </a:lnTo>
                <a:lnTo>
                  <a:pt x="42206" y="32693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2" name="object 122"/>
          <p:cNvSpPr/>
          <p:nvPr/>
        </p:nvSpPr>
        <p:spPr>
          <a:xfrm>
            <a:off x="8671629" y="1985587"/>
            <a:ext cx="47625" cy="69850"/>
          </a:xfrm>
          <a:custGeom>
            <a:avLst/>
            <a:gdLst/>
            <a:ahLst/>
            <a:cxnLst/>
            <a:rect l="l" t="t" r="r" b="b"/>
            <a:pathLst>
              <a:path w="47625" h="69850">
                <a:moveTo>
                  <a:pt x="40893" y="22669"/>
                </a:moveTo>
                <a:lnTo>
                  <a:pt x="19977" y="22669"/>
                </a:lnTo>
                <a:lnTo>
                  <a:pt x="20739" y="28092"/>
                </a:lnTo>
                <a:lnTo>
                  <a:pt x="22186" y="30543"/>
                </a:lnTo>
                <a:lnTo>
                  <a:pt x="22669" y="32372"/>
                </a:lnTo>
                <a:lnTo>
                  <a:pt x="22669" y="36398"/>
                </a:lnTo>
                <a:lnTo>
                  <a:pt x="21132" y="39420"/>
                </a:lnTo>
                <a:lnTo>
                  <a:pt x="17348" y="41998"/>
                </a:lnTo>
                <a:lnTo>
                  <a:pt x="15925" y="42799"/>
                </a:lnTo>
                <a:lnTo>
                  <a:pt x="5702" y="47231"/>
                </a:lnTo>
                <a:lnTo>
                  <a:pt x="165" y="52463"/>
                </a:lnTo>
                <a:lnTo>
                  <a:pt x="0" y="58166"/>
                </a:lnTo>
                <a:lnTo>
                  <a:pt x="0" y="69494"/>
                </a:lnTo>
                <a:lnTo>
                  <a:pt x="31546" y="69494"/>
                </a:lnTo>
                <a:lnTo>
                  <a:pt x="31547" y="63791"/>
                </a:lnTo>
                <a:lnTo>
                  <a:pt x="37083" y="49839"/>
                </a:lnTo>
                <a:lnTo>
                  <a:pt x="47078" y="43726"/>
                </a:lnTo>
                <a:lnTo>
                  <a:pt x="44945" y="42799"/>
                </a:lnTo>
                <a:lnTo>
                  <a:pt x="43510" y="41998"/>
                </a:lnTo>
                <a:lnTo>
                  <a:pt x="39750" y="39420"/>
                </a:lnTo>
                <a:lnTo>
                  <a:pt x="38201" y="36398"/>
                </a:lnTo>
                <a:lnTo>
                  <a:pt x="38201" y="32372"/>
                </a:lnTo>
                <a:lnTo>
                  <a:pt x="38684" y="30543"/>
                </a:lnTo>
                <a:lnTo>
                  <a:pt x="40119" y="28092"/>
                </a:lnTo>
                <a:lnTo>
                  <a:pt x="40893" y="22669"/>
                </a:lnTo>
                <a:close/>
              </a:path>
              <a:path w="47625" h="69850">
                <a:moveTo>
                  <a:pt x="42557" y="17119"/>
                </a:moveTo>
                <a:lnTo>
                  <a:pt x="40893" y="17907"/>
                </a:lnTo>
                <a:lnTo>
                  <a:pt x="18365" y="17907"/>
                </a:lnTo>
                <a:lnTo>
                  <a:pt x="18605" y="21551"/>
                </a:lnTo>
                <a:lnTo>
                  <a:pt x="19176" y="23215"/>
                </a:lnTo>
                <a:lnTo>
                  <a:pt x="19977" y="22669"/>
                </a:lnTo>
                <a:lnTo>
                  <a:pt x="41873" y="22669"/>
                </a:lnTo>
                <a:lnTo>
                  <a:pt x="42265" y="21551"/>
                </a:lnTo>
                <a:lnTo>
                  <a:pt x="42505" y="17907"/>
                </a:lnTo>
                <a:lnTo>
                  <a:pt x="19977" y="17907"/>
                </a:lnTo>
                <a:lnTo>
                  <a:pt x="18313" y="17119"/>
                </a:lnTo>
                <a:lnTo>
                  <a:pt x="42557" y="17119"/>
                </a:lnTo>
                <a:close/>
              </a:path>
              <a:path w="47625" h="69850">
                <a:moveTo>
                  <a:pt x="41873" y="22669"/>
                </a:moveTo>
                <a:lnTo>
                  <a:pt x="40893" y="22669"/>
                </a:lnTo>
                <a:lnTo>
                  <a:pt x="41681" y="23215"/>
                </a:lnTo>
                <a:lnTo>
                  <a:pt x="41873" y="22669"/>
                </a:lnTo>
                <a:close/>
              </a:path>
              <a:path w="47625" h="69850">
                <a:moveTo>
                  <a:pt x="36766" y="0"/>
                </a:moveTo>
                <a:lnTo>
                  <a:pt x="22821" y="0"/>
                </a:lnTo>
                <a:lnTo>
                  <a:pt x="20129" y="5473"/>
                </a:lnTo>
                <a:lnTo>
                  <a:pt x="19977" y="11252"/>
                </a:lnTo>
                <a:lnTo>
                  <a:pt x="19977" y="17907"/>
                </a:lnTo>
                <a:lnTo>
                  <a:pt x="40893" y="17907"/>
                </a:lnTo>
                <a:lnTo>
                  <a:pt x="40893" y="11252"/>
                </a:lnTo>
                <a:lnTo>
                  <a:pt x="40741" y="5473"/>
                </a:lnTo>
                <a:lnTo>
                  <a:pt x="36766" y="0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3" name="object 123"/>
          <p:cNvSpPr/>
          <p:nvPr/>
        </p:nvSpPr>
        <p:spPr>
          <a:xfrm>
            <a:off x="8607697" y="2020335"/>
            <a:ext cx="14604" cy="14604"/>
          </a:xfrm>
          <a:custGeom>
            <a:avLst/>
            <a:gdLst/>
            <a:ahLst/>
            <a:cxnLst/>
            <a:rect l="l" t="t" r="r" b="b"/>
            <a:pathLst>
              <a:path w="14604" h="14605">
                <a:moveTo>
                  <a:pt x="11315" y="0"/>
                </a:moveTo>
                <a:lnTo>
                  <a:pt x="3263" y="0"/>
                </a:lnTo>
                <a:lnTo>
                  <a:pt x="0" y="3263"/>
                </a:lnTo>
                <a:lnTo>
                  <a:pt x="0" y="11315"/>
                </a:lnTo>
                <a:lnTo>
                  <a:pt x="3263" y="14579"/>
                </a:lnTo>
                <a:lnTo>
                  <a:pt x="11315" y="14579"/>
                </a:lnTo>
                <a:lnTo>
                  <a:pt x="14566" y="11315"/>
                </a:lnTo>
                <a:lnTo>
                  <a:pt x="14566" y="3263"/>
                </a:lnTo>
                <a:lnTo>
                  <a:pt x="11315" y="0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4" name="object 124"/>
          <p:cNvSpPr txBox="1"/>
          <p:nvPr/>
        </p:nvSpPr>
        <p:spPr>
          <a:xfrm>
            <a:off x="7743967" y="5453774"/>
            <a:ext cx="847725" cy="252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900" b="1" spc="-5" dirty="0">
                <a:solidFill>
                  <a:srgbClr val="A4A6A9"/>
                </a:solidFill>
                <a:latin typeface="Arial"/>
                <a:cs typeface="Arial"/>
              </a:rPr>
              <a:t>Jamie</a:t>
            </a:r>
            <a:r>
              <a:rPr sz="900" b="1" spc="1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900" b="1" dirty="0">
                <a:solidFill>
                  <a:srgbClr val="A4A6A9"/>
                </a:solidFill>
                <a:latin typeface="Arial"/>
                <a:cs typeface="Arial"/>
              </a:rPr>
              <a:t>Jackso</a:t>
            </a:r>
            <a:r>
              <a:rPr sz="900" b="1" spc="-10" dirty="0">
                <a:solidFill>
                  <a:srgbClr val="A4A6A9"/>
                </a:solidFill>
                <a:latin typeface="Arial"/>
                <a:cs typeface="Arial"/>
              </a:rPr>
              <a:t>n</a:t>
            </a:r>
            <a:endParaRPr sz="900">
              <a:latin typeface="Arial"/>
              <a:cs typeface="Arial"/>
            </a:endParaRPr>
          </a:p>
          <a:p>
            <a:pPr marL="12700">
              <a:spcBef>
                <a:spcPts val="50"/>
              </a:spcBef>
            </a:pPr>
            <a:r>
              <a:rPr sz="750" spc="20" dirty="0">
                <a:solidFill>
                  <a:srgbClr val="A4A6A9"/>
                </a:solidFill>
                <a:latin typeface="Arial"/>
                <a:cs typeface="Arial"/>
              </a:rPr>
              <a:t>Toda</a:t>
            </a:r>
            <a:r>
              <a:rPr sz="750" dirty="0">
                <a:solidFill>
                  <a:srgbClr val="A4A6A9"/>
                </a:solidFill>
                <a:latin typeface="Arial"/>
                <a:cs typeface="Arial"/>
              </a:rPr>
              <a:t>y</a:t>
            </a:r>
            <a:r>
              <a:rPr sz="750" spc="4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750" spc="20" dirty="0">
                <a:solidFill>
                  <a:srgbClr val="A4A6A9"/>
                </a:solidFill>
                <a:latin typeface="Arial"/>
                <a:cs typeface="Arial"/>
              </a:rPr>
              <a:t>a</a:t>
            </a:r>
            <a:r>
              <a:rPr sz="750" dirty="0">
                <a:solidFill>
                  <a:srgbClr val="A4A6A9"/>
                </a:solidFill>
                <a:latin typeface="Arial"/>
                <a:cs typeface="Arial"/>
              </a:rPr>
              <a:t>t</a:t>
            </a:r>
            <a:r>
              <a:rPr sz="750" spc="4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750" spc="20" dirty="0">
                <a:solidFill>
                  <a:srgbClr val="A4A6A9"/>
                </a:solidFill>
                <a:latin typeface="Arial"/>
                <a:cs typeface="Arial"/>
              </a:rPr>
              <a:t>1:3</a:t>
            </a:r>
            <a:r>
              <a:rPr sz="750" dirty="0">
                <a:solidFill>
                  <a:srgbClr val="A4A6A9"/>
                </a:solidFill>
                <a:latin typeface="Arial"/>
                <a:cs typeface="Arial"/>
              </a:rPr>
              <a:t>4</a:t>
            </a:r>
            <a:r>
              <a:rPr sz="750" spc="4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A4A6A9"/>
                </a:solidFill>
                <a:latin typeface="Arial"/>
                <a:cs typeface="Arial"/>
              </a:rPr>
              <a:t>PM</a:t>
            </a:r>
            <a:endParaRPr sz="750">
              <a:latin typeface="Arial"/>
              <a:cs typeface="Arial"/>
            </a:endParaRPr>
          </a:p>
        </p:txBody>
      </p:sp>
      <p:sp>
        <p:nvSpPr>
          <p:cNvPr id="125" name="object 125"/>
          <p:cNvSpPr/>
          <p:nvPr/>
        </p:nvSpPr>
        <p:spPr>
          <a:xfrm>
            <a:off x="8706981" y="5606046"/>
            <a:ext cx="55244" cy="65405"/>
          </a:xfrm>
          <a:custGeom>
            <a:avLst/>
            <a:gdLst/>
            <a:ahLst/>
            <a:cxnLst/>
            <a:rect l="l" t="t" r="r" b="b"/>
            <a:pathLst>
              <a:path w="55245" h="65404">
                <a:moveTo>
                  <a:pt x="34467" y="32693"/>
                </a:moveTo>
                <a:lnTo>
                  <a:pt x="20675" y="32693"/>
                </a:lnTo>
                <a:lnTo>
                  <a:pt x="20675" y="38395"/>
                </a:lnTo>
                <a:lnTo>
                  <a:pt x="19964" y="41519"/>
                </a:lnTo>
                <a:lnTo>
                  <a:pt x="14020" y="42573"/>
                </a:lnTo>
                <a:lnTo>
                  <a:pt x="0" y="45532"/>
                </a:lnTo>
                <a:lnTo>
                  <a:pt x="0" y="65027"/>
                </a:lnTo>
                <a:lnTo>
                  <a:pt x="55156" y="65027"/>
                </a:lnTo>
                <a:lnTo>
                  <a:pt x="55156" y="45532"/>
                </a:lnTo>
                <a:lnTo>
                  <a:pt x="41122" y="42573"/>
                </a:lnTo>
                <a:lnTo>
                  <a:pt x="35179" y="41519"/>
                </a:lnTo>
                <a:lnTo>
                  <a:pt x="34467" y="38395"/>
                </a:lnTo>
                <a:lnTo>
                  <a:pt x="34467" y="32693"/>
                </a:lnTo>
                <a:close/>
              </a:path>
              <a:path w="55245" h="65404">
                <a:moveTo>
                  <a:pt x="20061" y="0"/>
                </a:moveTo>
                <a:lnTo>
                  <a:pt x="12375" y="4514"/>
                </a:lnTo>
                <a:lnTo>
                  <a:pt x="14020" y="22710"/>
                </a:lnTo>
                <a:lnTo>
                  <a:pt x="14732" y="28654"/>
                </a:lnTo>
                <a:lnTo>
                  <a:pt x="10934" y="31042"/>
                </a:lnTo>
                <a:lnTo>
                  <a:pt x="13550" y="33188"/>
                </a:lnTo>
                <a:lnTo>
                  <a:pt x="20675" y="32693"/>
                </a:lnTo>
                <a:lnTo>
                  <a:pt x="42206" y="32693"/>
                </a:lnTo>
                <a:lnTo>
                  <a:pt x="44208" y="31042"/>
                </a:lnTo>
                <a:lnTo>
                  <a:pt x="40411" y="28654"/>
                </a:lnTo>
                <a:lnTo>
                  <a:pt x="41225" y="17739"/>
                </a:lnTo>
                <a:lnTo>
                  <a:pt x="36902" y="6320"/>
                </a:lnTo>
                <a:lnTo>
                  <a:pt x="20061" y="0"/>
                </a:lnTo>
                <a:close/>
              </a:path>
              <a:path w="55245" h="65404">
                <a:moveTo>
                  <a:pt x="42206" y="32693"/>
                </a:moveTo>
                <a:lnTo>
                  <a:pt x="34467" y="32693"/>
                </a:lnTo>
                <a:lnTo>
                  <a:pt x="41605" y="33188"/>
                </a:lnTo>
                <a:lnTo>
                  <a:pt x="42206" y="32693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6" name="object 126"/>
          <p:cNvSpPr/>
          <p:nvPr/>
        </p:nvSpPr>
        <p:spPr>
          <a:xfrm>
            <a:off x="8671629" y="5601570"/>
            <a:ext cx="47625" cy="69850"/>
          </a:xfrm>
          <a:custGeom>
            <a:avLst/>
            <a:gdLst/>
            <a:ahLst/>
            <a:cxnLst/>
            <a:rect l="l" t="t" r="r" b="b"/>
            <a:pathLst>
              <a:path w="47625" h="69850">
                <a:moveTo>
                  <a:pt x="40893" y="22669"/>
                </a:moveTo>
                <a:lnTo>
                  <a:pt x="19977" y="22669"/>
                </a:lnTo>
                <a:lnTo>
                  <a:pt x="20739" y="28092"/>
                </a:lnTo>
                <a:lnTo>
                  <a:pt x="22186" y="30543"/>
                </a:lnTo>
                <a:lnTo>
                  <a:pt x="22669" y="32372"/>
                </a:lnTo>
                <a:lnTo>
                  <a:pt x="22669" y="36398"/>
                </a:lnTo>
                <a:lnTo>
                  <a:pt x="21132" y="39420"/>
                </a:lnTo>
                <a:lnTo>
                  <a:pt x="17348" y="41998"/>
                </a:lnTo>
                <a:lnTo>
                  <a:pt x="15925" y="42799"/>
                </a:lnTo>
                <a:lnTo>
                  <a:pt x="5702" y="47231"/>
                </a:lnTo>
                <a:lnTo>
                  <a:pt x="165" y="52463"/>
                </a:lnTo>
                <a:lnTo>
                  <a:pt x="0" y="58166"/>
                </a:lnTo>
                <a:lnTo>
                  <a:pt x="0" y="69494"/>
                </a:lnTo>
                <a:lnTo>
                  <a:pt x="31546" y="69494"/>
                </a:lnTo>
                <a:lnTo>
                  <a:pt x="31547" y="63791"/>
                </a:lnTo>
                <a:lnTo>
                  <a:pt x="37083" y="49839"/>
                </a:lnTo>
                <a:lnTo>
                  <a:pt x="47078" y="43726"/>
                </a:lnTo>
                <a:lnTo>
                  <a:pt x="44945" y="42799"/>
                </a:lnTo>
                <a:lnTo>
                  <a:pt x="43510" y="41998"/>
                </a:lnTo>
                <a:lnTo>
                  <a:pt x="39750" y="39420"/>
                </a:lnTo>
                <a:lnTo>
                  <a:pt x="38201" y="36398"/>
                </a:lnTo>
                <a:lnTo>
                  <a:pt x="38201" y="32372"/>
                </a:lnTo>
                <a:lnTo>
                  <a:pt x="38684" y="30543"/>
                </a:lnTo>
                <a:lnTo>
                  <a:pt x="40119" y="28092"/>
                </a:lnTo>
                <a:lnTo>
                  <a:pt x="40893" y="22669"/>
                </a:lnTo>
                <a:close/>
              </a:path>
              <a:path w="47625" h="69850">
                <a:moveTo>
                  <a:pt x="42557" y="17119"/>
                </a:moveTo>
                <a:lnTo>
                  <a:pt x="40893" y="17907"/>
                </a:lnTo>
                <a:lnTo>
                  <a:pt x="18365" y="17907"/>
                </a:lnTo>
                <a:lnTo>
                  <a:pt x="18605" y="21551"/>
                </a:lnTo>
                <a:lnTo>
                  <a:pt x="19176" y="23215"/>
                </a:lnTo>
                <a:lnTo>
                  <a:pt x="19977" y="22669"/>
                </a:lnTo>
                <a:lnTo>
                  <a:pt x="41873" y="22669"/>
                </a:lnTo>
                <a:lnTo>
                  <a:pt x="42265" y="21551"/>
                </a:lnTo>
                <a:lnTo>
                  <a:pt x="42505" y="17907"/>
                </a:lnTo>
                <a:lnTo>
                  <a:pt x="19977" y="17907"/>
                </a:lnTo>
                <a:lnTo>
                  <a:pt x="18313" y="17119"/>
                </a:lnTo>
                <a:lnTo>
                  <a:pt x="42557" y="17119"/>
                </a:lnTo>
                <a:close/>
              </a:path>
              <a:path w="47625" h="69850">
                <a:moveTo>
                  <a:pt x="41873" y="22669"/>
                </a:moveTo>
                <a:lnTo>
                  <a:pt x="40893" y="22669"/>
                </a:lnTo>
                <a:lnTo>
                  <a:pt x="41681" y="23215"/>
                </a:lnTo>
                <a:lnTo>
                  <a:pt x="41873" y="22669"/>
                </a:lnTo>
                <a:close/>
              </a:path>
              <a:path w="47625" h="69850">
                <a:moveTo>
                  <a:pt x="36766" y="0"/>
                </a:moveTo>
                <a:lnTo>
                  <a:pt x="22821" y="0"/>
                </a:lnTo>
                <a:lnTo>
                  <a:pt x="20129" y="5473"/>
                </a:lnTo>
                <a:lnTo>
                  <a:pt x="19977" y="11252"/>
                </a:lnTo>
                <a:lnTo>
                  <a:pt x="19977" y="17907"/>
                </a:lnTo>
                <a:lnTo>
                  <a:pt x="40893" y="17907"/>
                </a:lnTo>
                <a:lnTo>
                  <a:pt x="40893" y="11252"/>
                </a:lnTo>
                <a:lnTo>
                  <a:pt x="40741" y="5473"/>
                </a:lnTo>
                <a:lnTo>
                  <a:pt x="36766" y="0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7" name="object 127"/>
          <p:cNvSpPr/>
          <p:nvPr/>
        </p:nvSpPr>
        <p:spPr>
          <a:xfrm>
            <a:off x="8607697" y="5636317"/>
            <a:ext cx="14604" cy="14604"/>
          </a:xfrm>
          <a:custGeom>
            <a:avLst/>
            <a:gdLst/>
            <a:ahLst/>
            <a:cxnLst/>
            <a:rect l="l" t="t" r="r" b="b"/>
            <a:pathLst>
              <a:path w="14604" h="14604">
                <a:moveTo>
                  <a:pt x="11315" y="0"/>
                </a:moveTo>
                <a:lnTo>
                  <a:pt x="3263" y="0"/>
                </a:lnTo>
                <a:lnTo>
                  <a:pt x="0" y="3263"/>
                </a:lnTo>
                <a:lnTo>
                  <a:pt x="0" y="11315"/>
                </a:lnTo>
                <a:lnTo>
                  <a:pt x="3263" y="14579"/>
                </a:lnTo>
                <a:lnTo>
                  <a:pt x="11315" y="14579"/>
                </a:lnTo>
                <a:lnTo>
                  <a:pt x="14566" y="11315"/>
                </a:lnTo>
                <a:lnTo>
                  <a:pt x="14566" y="3263"/>
                </a:lnTo>
                <a:lnTo>
                  <a:pt x="11315" y="0"/>
                </a:lnTo>
                <a:close/>
              </a:path>
            </a:pathLst>
          </a:custGeom>
          <a:solidFill>
            <a:srgbClr val="BDC1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8" name="object 128"/>
          <p:cNvSpPr/>
          <p:nvPr/>
        </p:nvSpPr>
        <p:spPr>
          <a:xfrm>
            <a:off x="9750373" y="1514221"/>
            <a:ext cx="197485" cy="82550"/>
          </a:xfrm>
          <a:custGeom>
            <a:avLst/>
            <a:gdLst/>
            <a:ahLst/>
            <a:cxnLst/>
            <a:rect l="l" t="t" r="r" b="b"/>
            <a:pathLst>
              <a:path w="197484" h="82550">
                <a:moveTo>
                  <a:pt x="6375" y="0"/>
                </a:moveTo>
                <a:lnTo>
                  <a:pt x="0" y="3594"/>
                </a:lnTo>
                <a:lnTo>
                  <a:pt x="12" y="74828"/>
                </a:lnTo>
                <a:lnTo>
                  <a:pt x="6502" y="81330"/>
                </a:lnTo>
                <a:lnTo>
                  <a:pt x="9728" y="82550"/>
                </a:lnTo>
                <a:lnTo>
                  <a:pt x="185597" y="82550"/>
                </a:lnTo>
                <a:lnTo>
                  <a:pt x="190157" y="82524"/>
                </a:lnTo>
                <a:lnTo>
                  <a:pt x="192281" y="80391"/>
                </a:lnTo>
                <a:lnTo>
                  <a:pt x="13690" y="80391"/>
                </a:lnTo>
                <a:lnTo>
                  <a:pt x="13690" y="78244"/>
                </a:lnTo>
                <a:lnTo>
                  <a:pt x="4610" y="78244"/>
                </a:lnTo>
                <a:lnTo>
                  <a:pt x="4318" y="69507"/>
                </a:lnTo>
                <a:lnTo>
                  <a:pt x="4305" y="5283"/>
                </a:lnTo>
                <a:lnTo>
                  <a:pt x="9525" y="4317"/>
                </a:lnTo>
                <a:lnTo>
                  <a:pt x="194131" y="4317"/>
                </a:lnTo>
                <a:lnTo>
                  <a:pt x="191058" y="1155"/>
                </a:lnTo>
                <a:lnTo>
                  <a:pt x="188087" y="12"/>
                </a:lnTo>
                <a:lnTo>
                  <a:pt x="6375" y="0"/>
                </a:lnTo>
                <a:close/>
              </a:path>
              <a:path w="197484" h="82550">
                <a:moveTo>
                  <a:pt x="194131" y="4317"/>
                </a:moveTo>
                <a:lnTo>
                  <a:pt x="186905" y="4317"/>
                </a:lnTo>
                <a:lnTo>
                  <a:pt x="188760" y="5003"/>
                </a:lnTo>
                <a:lnTo>
                  <a:pt x="192760" y="9105"/>
                </a:lnTo>
                <a:lnTo>
                  <a:pt x="192722" y="77876"/>
                </a:lnTo>
                <a:lnTo>
                  <a:pt x="186309" y="78219"/>
                </a:lnTo>
                <a:lnTo>
                  <a:pt x="13703" y="78244"/>
                </a:lnTo>
                <a:lnTo>
                  <a:pt x="13690" y="80391"/>
                </a:lnTo>
                <a:lnTo>
                  <a:pt x="192281" y="80391"/>
                </a:lnTo>
                <a:lnTo>
                  <a:pt x="195834" y="76822"/>
                </a:lnTo>
                <a:lnTo>
                  <a:pt x="197027" y="73456"/>
                </a:lnTo>
                <a:lnTo>
                  <a:pt x="197125" y="9105"/>
                </a:lnTo>
                <a:lnTo>
                  <a:pt x="197167" y="7442"/>
                </a:lnTo>
                <a:lnTo>
                  <a:pt x="194131" y="43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9" name="object 129"/>
          <p:cNvSpPr/>
          <p:nvPr/>
        </p:nvSpPr>
        <p:spPr>
          <a:xfrm>
            <a:off x="9759229" y="1523314"/>
            <a:ext cx="165100" cy="64769"/>
          </a:xfrm>
          <a:custGeom>
            <a:avLst/>
            <a:gdLst/>
            <a:ahLst/>
            <a:cxnLst/>
            <a:rect l="l" t="t" r="r" b="b"/>
            <a:pathLst>
              <a:path w="165100" h="64769">
                <a:moveTo>
                  <a:pt x="0" y="64770"/>
                </a:moveTo>
                <a:lnTo>
                  <a:pt x="164610" y="64770"/>
                </a:lnTo>
                <a:lnTo>
                  <a:pt x="164610" y="0"/>
                </a:lnTo>
                <a:lnTo>
                  <a:pt x="0" y="0"/>
                </a:lnTo>
                <a:lnTo>
                  <a:pt x="0" y="647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0" name="object 130"/>
          <p:cNvSpPr/>
          <p:nvPr/>
        </p:nvSpPr>
        <p:spPr>
          <a:xfrm>
            <a:off x="9759223" y="1522044"/>
            <a:ext cx="1270" cy="1270"/>
          </a:xfrm>
          <a:custGeom>
            <a:avLst/>
            <a:gdLst/>
            <a:ahLst/>
            <a:cxnLst/>
            <a:rect l="l" t="t" r="r" b="b"/>
            <a:pathLst>
              <a:path w="1270" h="1269">
                <a:moveTo>
                  <a:pt x="0" y="634"/>
                </a:moveTo>
                <a:lnTo>
                  <a:pt x="1066" y="634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1" name="object 131"/>
          <p:cNvSpPr/>
          <p:nvPr/>
        </p:nvSpPr>
        <p:spPr>
          <a:xfrm>
            <a:off x="9952536" y="1541038"/>
            <a:ext cx="12700" cy="32384"/>
          </a:xfrm>
          <a:custGeom>
            <a:avLst/>
            <a:gdLst/>
            <a:ahLst/>
            <a:cxnLst/>
            <a:rect l="l" t="t" r="r" b="b"/>
            <a:pathLst>
              <a:path w="12700" h="32384">
                <a:moveTo>
                  <a:pt x="12357" y="0"/>
                </a:moveTo>
                <a:lnTo>
                  <a:pt x="12" y="0"/>
                </a:lnTo>
                <a:lnTo>
                  <a:pt x="0" y="30073"/>
                </a:lnTo>
                <a:lnTo>
                  <a:pt x="12369" y="32270"/>
                </a:lnTo>
                <a:lnTo>
                  <a:pt x="123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2" name="object 132"/>
          <p:cNvSpPr/>
          <p:nvPr/>
        </p:nvSpPr>
        <p:spPr>
          <a:xfrm>
            <a:off x="7266728" y="1531366"/>
            <a:ext cx="49530" cy="47625"/>
          </a:xfrm>
          <a:custGeom>
            <a:avLst/>
            <a:gdLst/>
            <a:ahLst/>
            <a:cxnLst/>
            <a:rect l="l" t="t" r="r" b="b"/>
            <a:pathLst>
              <a:path w="49529" h="47625">
                <a:moveTo>
                  <a:pt x="21975" y="0"/>
                </a:moveTo>
                <a:lnTo>
                  <a:pt x="10447" y="4319"/>
                </a:lnTo>
                <a:lnTo>
                  <a:pt x="2531" y="14753"/>
                </a:lnTo>
                <a:lnTo>
                  <a:pt x="0" y="30839"/>
                </a:lnTo>
                <a:lnTo>
                  <a:pt x="5705" y="40347"/>
                </a:lnTo>
                <a:lnTo>
                  <a:pt x="17221" y="46322"/>
                </a:lnTo>
                <a:lnTo>
                  <a:pt x="34843" y="47280"/>
                </a:lnTo>
                <a:lnTo>
                  <a:pt x="45091" y="38260"/>
                </a:lnTo>
                <a:lnTo>
                  <a:pt x="49041" y="24798"/>
                </a:lnTo>
                <a:lnTo>
                  <a:pt x="45987" y="12943"/>
                </a:lnTo>
                <a:lnTo>
                  <a:pt x="36459" y="3517"/>
                </a:lnTo>
                <a:lnTo>
                  <a:pt x="219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3" name="object 133"/>
          <p:cNvSpPr/>
          <p:nvPr/>
        </p:nvSpPr>
        <p:spPr>
          <a:xfrm>
            <a:off x="7328499" y="1531324"/>
            <a:ext cx="49530" cy="47625"/>
          </a:xfrm>
          <a:custGeom>
            <a:avLst/>
            <a:gdLst/>
            <a:ahLst/>
            <a:cxnLst/>
            <a:rect l="l" t="t" r="r" b="b"/>
            <a:pathLst>
              <a:path w="49529" h="47625">
                <a:moveTo>
                  <a:pt x="21999" y="0"/>
                </a:moveTo>
                <a:lnTo>
                  <a:pt x="10459" y="4350"/>
                </a:lnTo>
                <a:lnTo>
                  <a:pt x="2543" y="14786"/>
                </a:lnTo>
                <a:lnTo>
                  <a:pt x="0" y="30851"/>
                </a:lnTo>
                <a:lnTo>
                  <a:pt x="5708" y="40369"/>
                </a:lnTo>
                <a:lnTo>
                  <a:pt x="17231" y="46355"/>
                </a:lnTo>
                <a:lnTo>
                  <a:pt x="34857" y="47323"/>
                </a:lnTo>
                <a:lnTo>
                  <a:pt x="45104" y="38305"/>
                </a:lnTo>
                <a:lnTo>
                  <a:pt x="49054" y="24841"/>
                </a:lnTo>
                <a:lnTo>
                  <a:pt x="46010" y="13008"/>
                </a:lnTo>
                <a:lnTo>
                  <a:pt x="36481" y="3554"/>
                </a:lnTo>
                <a:lnTo>
                  <a:pt x="219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4" name="object 134"/>
          <p:cNvSpPr/>
          <p:nvPr/>
        </p:nvSpPr>
        <p:spPr>
          <a:xfrm>
            <a:off x="7390281" y="1531363"/>
            <a:ext cx="49530" cy="47625"/>
          </a:xfrm>
          <a:custGeom>
            <a:avLst/>
            <a:gdLst/>
            <a:ahLst/>
            <a:cxnLst/>
            <a:rect l="l" t="t" r="r" b="b"/>
            <a:pathLst>
              <a:path w="49529" h="47625">
                <a:moveTo>
                  <a:pt x="22020" y="0"/>
                </a:moveTo>
                <a:lnTo>
                  <a:pt x="10468" y="4304"/>
                </a:lnTo>
                <a:lnTo>
                  <a:pt x="2544" y="14730"/>
                </a:lnTo>
                <a:lnTo>
                  <a:pt x="0" y="30825"/>
                </a:lnTo>
                <a:lnTo>
                  <a:pt x="5706" y="40338"/>
                </a:lnTo>
                <a:lnTo>
                  <a:pt x="17226" y="46314"/>
                </a:lnTo>
                <a:lnTo>
                  <a:pt x="34855" y="47275"/>
                </a:lnTo>
                <a:lnTo>
                  <a:pt x="45103" y="38253"/>
                </a:lnTo>
                <a:lnTo>
                  <a:pt x="49053" y="24801"/>
                </a:lnTo>
                <a:lnTo>
                  <a:pt x="46004" y="12962"/>
                </a:lnTo>
                <a:lnTo>
                  <a:pt x="36478" y="3524"/>
                </a:lnTo>
                <a:lnTo>
                  <a:pt x="220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5" name="object 135"/>
          <p:cNvSpPr/>
          <p:nvPr/>
        </p:nvSpPr>
        <p:spPr>
          <a:xfrm>
            <a:off x="7452043" y="1531306"/>
            <a:ext cx="49530" cy="47625"/>
          </a:xfrm>
          <a:custGeom>
            <a:avLst/>
            <a:gdLst/>
            <a:ahLst/>
            <a:cxnLst/>
            <a:rect l="l" t="t" r="r" b="b"/>
            <a:pathLst>
              <a:path w="49529" h="47625">
                <a:moveTo>
                  <a:pt x="21968" y="0"/>
                </a:moveTo>
                <a:lnTo>
                  <a:pt x="10444" y="4347"/>
                </a:lnTo>
                <a:lnTo>
                  <a:pt x="2536" y="14803"/>
                </a:lnTo>
                <a:lnTo>
                  <a:pt x="0" y="30881"/>
                </a:lnTo>
                <a:lnTo>
                  <a:pt x="5727" y="40391"/>
                </a:lnTo>
                <a:lnTo>
                  <a:pt x="17260" y="46371"/>
                </a:lnTo>
                <a:lnTo>
                  <a:pt x="34877" y="47335"/>
                </a:lnTo>
                <a:lnTo>
                  <a:pt x="45123" y="38317"/>
                </a:lnTo>
                <a:lnTo>
                  <a:pt x="49070" y="24858"/>
                </a:lnTo>
                <a:lnTo>
                  <a:pt x="46014" y="13000"/>
                </a:lnTo>
                <a:lnTo>
                  <a:pt x="36471" y="3557"/>
                </a:lnTo>
                <a:lnTo>
                  <a:pt x="2196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6" name="object 136"/>
          <p:cNvSpPr/>
          <p:nvPr/>
        </p:nvSpPr>
        <p:spPr>
          <a:xfrm>
            <a:off x="7513847" y="1531302"/>
            <a:ext cx="49530" cy="47625"/>
          </a:xfrm>
          <a:custGeom>
            <a:avLst/>
            <a:gdLst/>
            <a:ahLst/>
            <a:cxnLst/>
            <a:rect l="l" t="t" r="r" b="b"/>
            <a:pathLst>
              <a:path w="49529" h="47625">
                <a:moveTo>
                  <a:pt x="21997" y="0"/>
                </a:moveTo>
                <a:lnTo>
                  <a:pt x="10465" y="4317"/>
                </a:lnTo>
                <a:lnTo>
                  <a:pt x="2547" y="14755"/>
                </a:lnTo>
                <a:lnTo>
                  <a:pt x="0" y="30852"/>
                </a:lnTo>
                <a:lnTo>
                  <a:pt x="5697" y="40379"/>
                </a:lnTo>
                <a:lnTo>
                  <a:pt x="17208" y="46371"/>
                </a:lnTo>
                <a:lnTo>
                  <a:pt x="34831" y="47338"/>
                </a:lnTo>
                <a:lnTo>
                  <a:pt x="45081" y="38321"/>
                </a:lnTo>
                <a:lnTo>
                  <a:pt x="49032" y="24863"/>
                </a:lnTo>
                <a:lnTo>
                  <a:pt x="46002" y="13037"/>
                </a:lnTo>
                <a:lnTo>
                  <a:pt x="36481" y="3570"/>
                </a:lnTo>
                <a:lnTo>
                  <a:pt x="219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7" name="object 137"/>
          <p:cNvSpPr txBox="1"/>
          <p:nvPr/>
        </p:nvSpPr>
        <p:spPr>
          <a:xfrm>
            <a:off x="1261485" y="1502381"/>
            <a:ext cx="8568055" cy="3633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10490" algn="r" defTabSz="-635">
              <a:tabLst>
                <a:tab pos="808355" algn="l"/>
                <a:tab pos="1901825" algn="l"/>
              </a:tabLst>
            </a:pPr>
            <a:r>
              <a:rPr sz="800" spc="35" dirty="0">
                <a:solidFill>
                  <a:srgbClr val="FFFFFF"/>
                </a:solidFill>
                <a:latin typeface="Arial"/>
                <a:cs typeface="Arial"/>
              </a:rPr>
              <a:t>SM</a:t>
            </a:r>
            <a:r>
              <a:rPr sz="800" dirty="0">
                <a:solidFill>
                  <a:srgbClr val="FFFFFF"/>
                </a:solidFill>
                <a:latin typeface="Arial"/>
                <a:cs typeface="Arial"/>
              </a:rPr>
              <a:t>A	</a:t>
            </a:r>
            <a:r>
              <a:rPr sz="800" spc="-10" dirty="0">
                <a:solidFill>
                  <a:srgbClr val="FFFFFF"/>
                </a:solidFill>
                <a:latin typeface="Arial"/>
                <a:cs typeface="Arial"/>
              </a:rPr>
              <a:t>5:2</a:t>
            </a:r>
            <a:r>
              <a:rPr sz="800" spc="10" dirty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8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00" spc="15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800" spc="4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8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800" spc="25" dirty="0">
                <a:solidFill>
                  <a:srgbClr val="FFFFFF"/>
                </a:solidFill>
                <a:latin typeface="Arial"/>
                <a:cs typeface="Arial"/>
              </a:rPr>
              <a:t>93</a:t>
            </a:r>
            <a:r>
              <a:rPr sz="800" spc="20" dirty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800">
              <a:latin typeface="Arial"/>
              <a:cs typeface="Arial"/>
            </a:endParaRPr>
          </a:p>
          <a:p>
            <a:pPr/>
            <a:endParaRPr sz="800">
              <a:latin typeface="Times New Roman"/>
              <a:cs typeface="Times New Roman"/>
            </a:endParaRPr>
          </a:p>
          <a:p>
            <a:pPr marR="5080" algn="r">
              <a:spcBef>
                <a:spcPts val="520"/>
              </a:spcBef>
            </a:pPr>
            <a:r>
              <a:rPr sz="900" b="1" spc="-5" dirty="0">
                <a:solidFill>
                  <a:srgbClr val="A4A6A9"/>
                </a:solidFill>
                <a:latin typeface="Arial"/>
                <a:cs typeface="Arial"/>
              </a:rPr>
              <a:t>Carme</a:t>
            </a:r>
            <a:r>
              <a:rPr sz="900" b="1" spc="-10" dirty="0">
                <a:solidFill>
                  <a:srgbClr val="A4A6A9"/>
                </a:solidFill>
                <a:latin typeface="Arial"/>
                <a:cs typeface="Arial"/>
              </a:rPr>
              <a:t>n</a:t>
            </a:r>
            <a:r>
              <a:rPr sz="900" b="1" spc="1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900" b="1" spc="-5" dirty="0">
                <a:solidFill>
                  <a:srgbClr val="A4A6A9"/>
                </a:solidFill>
                <a:latin typeface="Arial"/>
                <a:cs typeface="Arial"/>
              </a:rPr>
              <a:t>Sandoval</a:t>
            </a:r>
            <a:r>
              <a:rPr sz="900" b="1" spc="4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900" spc="20" dirty="0">
                <a:solidFill>
                  <a:srgbClr val="A4A6A9"/>
                </a:solidFill>
                <a:latin typeface="Arial"/>
                <a:cs typeface="Arial"/>
              </a:rPr>
              <a:t>wit</a:t>
            </a:r>
            <a:r>
              <a:rPr sz="900" spc="-5" dirty="0">
                <a:solidFill>
                  <a:srgbClr val="A4A6A9"/>
                </a:solidFill>
                <a:latin typeface="Arial"/>
                <a:cs typeface="Arial"/>
              </a:rPr>
              <a:t>h</a:t>
            </a:r>
            <a:r>
              <a:rPr sz="900" spc="50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900" b="1" spc="-5" dirty="0">
                <a:solidFill>
                  <a:srgbClr val="A4A6A9"/>
                </a:solidFill>
                <a:latin typeface="Arial"/>
                <a:cs typeface="Arial"/>
              </a:rPr>
              <a:t>Joel</a:t>
            </a:r>
            <a:r>
              <a:rPr sz="900" b="1" spc="1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900" b="1" spc="-5" dirty="0">
                <a:solidFill>
                  <a:srgbClr val="A4A6A9"/>
                </a:solidFill>
                <a:latin typeface="Arial"/>
                <a:cs typeface="Arial"/>
              </a:rPr>
              <a:t>McDowe</a:t>
            </a:r>
            <a:r>
              <a:rPr sz="900" b="1" spc="0" dirty="0">
                <a:solidFill>
                  <a:srgbClr val="A4A6A9"/>
                </a:solidFill>
                <a:latin typeface="Arial"/>
                <a:cs typeface="Arial"/>
              </a:rPr>
              <a:t>l</a:t>
            </a:r>
            <a:r>
              <a:rPr sz="900" b="1" spc="-5" dirty="0">
                <a:solidFill>
                  <a:srgbClr val="A4A6A9"/>
                </a:solidFill>
                <a:latin typeface="Arial"/>
                <a:cs typeface="Arial"/>
              </a:rPr>
              <a:t>l</a:t>
            </a:r>
            <a:endParaRPr sz="900">
              <a:latin typeface="Arial"/>
              <a:cs typeface="Arial"/>
            </a:endParaRPr>
          </a:p>
          <a:p>
            <a:pPr marR="1264285" algn="r">
              <a:spcBef>
                <a:spcPts val="160"/>
              </a:spcBef>
            </a:pPr>
            <a:r>
              <a:rPr sz="750" spc="20" dirty="0">
                <a:solidFill>
                  <a:srgbClr val="A4A6A9"/>
                </a:solidFill>
                <a:latin typeface="Arial"/>
                <a:cs typeface="Arial"/>
              </a:rPr>
              <a:t>Toda</a:t>
            </a:r>
            <a:r>
              <a:rPr sz="750" dirty="0">
                <a:solidFill>
                  <a:srgbClr val="A4A6A9"/>
                </a:solidFill>
                <a:latin typeface="Arial"/>
                <a:cs typeface="Arial"/>
              </a:rPr>
              <a:t>y</a:t>
            </a:r>
            <a:r>
              <a:rPr sz="750" spc="4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750" spc="20" dirty="0">
                <a:solidFill>
                  <a:srgbClr val="A4A6A9"/>
                </a:solidFill>
                <a:latin typeface="Arial"/>
                <a:cs typeface="Arial"/>
              </a:rPr>
              <a:t>a</a:t>
            </a:r>
            <a:r>
              <a:rPr sz="750" dirty="0">
                <a:solidFill>
                  <a:srgbClr val="A4A6A9"/>
                </a:solidFill>
                <a:latin typeface="Arial"/>
                <a:cs typeface="Arial"/>
              </a:rPr>
              <a:t>t</a:t>
            </a:r>
            <a:r>
              <a:rPr sz="750" spc="4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750" spc="20" dirty="0">
                <a:solidFill>
                  <a:srgbClr val="A4A6A9"/>
                </a:solidFill>
                <a:latin typeface="Arial"/>
                <a:cs typeface="Arial"/>
              </a:rPr>
              <a:t>1:5</a:t>
            </a:r>
            <a:r>
              <a:rPr sz="750" dirty="0">
                <a:solidFill>
                  <a:srgbClr val="A4A6A9"/>
                </a:solidFill>
                <a:latin typeface="Arial"/>
                <a:cs typeface="Arial"/>
              </a:rPr>
              <a:t>6</a:t>
            </a:r>
            <a:r>
              <a:rPr sz="750" spc="4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A4A6A9"/>
                </a:solidFill>
                <a:latin typeface="Arial"/>
                <a:cs typeface="Arial"/>
              </a:rPr>
              <a:t>PM</a:t>
            </a:r>
            <a:endParaRPr sz="750">
              <a:latin typeface="Arial"/>
              <a:cs typeface="Arial"/>
            </a:endParaRPr>
          </a:p>
          <a:p>
            <a:pPr marL="6154420">
              <a:lnSpc>
                <a:spcPts val="100"/>
              </a:lnSpc>
            </a:pPr>
            <a:endParaRPr sz="750">
              <a:latin typeface="Arial"/>
              <a:cs typeface="Arial"/>
            </a:endParaRPr>
          </a:p>
          <a:p>
            <a:pPr>
              <a:spcBef>
                <a:spcPts val="55"/>
              </a:spcBef>
            </a:pPr>
            <a:endParaRPr sz="600">
              <a:latin typeface="Times New Roman"/>
              <a:cs typeface="Times New Roman"/>
            </a:endParaRPr>
          </a:p>
          <a:p>
            <a:pPr marR="1015365" algn="r">
              <a:lnSpc>
                <a:spcPts val="145"/>
              </a:lnSpc>
            </a:pPr>
            <a:r>
              <a:rPr sz="850" spc="5" dirty="0">
                <a:solidFill>
                  <a:srgbClr val="231F20"/>
                </a:solidFill>
                <a:latin typeface="Arial"/>
                <a:cs typeface="Arial"/>
              </a:rPr>
              <a:t>45%</a:t>
            </a:r>
            <a:r>
              <a:rPr sz="85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50" spc="5" dirty="0">
                <a:solidFill>
                  <a:srgbClr val="231F20"/>
                </a:solidFill>
                <a:latin typeface="Arial"/>
                <a:cs typeface="Arial"/>
              </a:rPr>
              <a:t>pos</a:t>
            </a:r>
            <a:r>
              <a:rPr sz="85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85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50" spc="5" dirty="0">
                <a:solidFill>
                  <a:srgbClr val="231F20"/>
                </a:solidFill>
                <a:latin typeface="Arial"/>
                <a:cs typeface="Arial"/>
              </a:rPr>
              <a:t>selfie</a:t>
            </a:r>
            <a:r>
              <a:rPr sz="85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85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5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850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85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50" spc="5" dirty="0">
                <a:solidFill>
                  <a:srgbClr val="231F20"/>
                </a:solidFill>
                <a:latin typeface="Arial"/>
                <a:cs typeface="Arial"/>
              </a:rPr>
              <a:t>facebo</a:t>
            </a:r>
            <a:r>
              <a:rPr sz="850" spc="1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850" dirty="0">
                <a:solidFill>
                  <a:srgbClr val="231F20"/>
                </a:solidFill>
                <a:latin typeface="Arial"/>
                <a:cs typeface="Arial"/>
              </a:rPr>
              <a:t>k</a:t>
            </a:r>
            <a:endParaRPr sz="850">
              <a:latin typeface="Arial"/>
              <a:cs typeface="Arial"/>
            </a:endParaRPr>
          </a:p>
          <a:p>
            <a:pPr marL="12700">
              <a:lnSpc>
                <a:spcPts val="22885"/>
              </a:lnSpc>
            </a:pPr>
            <a:r>
              <a:rPr sz="19800" spc="440" dirty="0">
                <a:solidFill>
                  <a:srgbClr val="FFFFFF"/>
                </a:solidFill>
                <a:latin typeface="Tahoma"/>
                <a:cs typeface="Tahoma"/>
              </a:rPr>
              <a:t>4</a:t>
            </a:r>
            <a:r>
              <a:rPr sz="19800" spc="-1015" dirty="0">
                <a:solidFill>
                  <a:srgbClr val="FFFFFF"/>
                </a:solidFill>
                <a:latin typeface="Tahoma"/>
                <a:cs typeface="Tahoma"/>
              </a:rPr>
              <a:t>5</a:t>
            </a:r>
            <a:r>
              <a:rPr sz="19800" spc="-140" dirty="0">
                <a:solidFill>
                  <a:srgbClr val="FFFFFF"/>
                </a:solidFill>
                <a:latin typeface="Swis721 Cn BT"/>
                <a:cs typeface="Swis721 Cn BT"/>
              </a:rPr>
              <a:t>%</a:t>
            </a:r>
            <a:endParaRPr sz="19800">
              <a:latin typeface="Swis721 Cn BT"/>
              <a:cs typeface="Swis721 Cn BT"/>
            </a:endParaRPr>
          </a:p>
        </p:txBody>
      </p:sp>
      <p:sp>
        <p:nvSpPr>
          <p:cNvPr id="138" name="object 138"/>
          <p:cNvSpPr txBox="1"/>
          <p:nvPr/>
        </p:nvSpPr>
        <p:spPr>
          <a:xfrm>
            <a:off x="1347901" y="4980973"/>
            <a:ext cx="4191635" cy="863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/>
            <a:r>
              <a:rPr sz="3000" spc="30" dirty="0">
                <a:solidFill>
                  <a:srgbClr val="FFFFFF"/>
                </a:solidFill>
                <a:latin typeface="Tahoma"/>
                <a:cs typeface="Tahoma"/>
              </a:rPr>
              <a:t>Of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-5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000" dirty="0">
                <a:solidFill>
                  <a:srgbClr val="FFFFFF"/>
                </a:solidFill>
                <a:latin typeface="Tahoma"/>
                <a:cs typeface="Tahoma"/>
              </a:rPr>
              <a:t>espondents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-50" dirty="0">
                <a:solidFill>
                  <a:srgbClr val="FFFFFF"/>
                </a:solidFill>
                <a:latin typeface="Tahoma"/>
                <a:cs typeface="Tahoma"/>
              </a:rPr>
              <a:t>sh</a:t>
            </a:r>
            <a:r>
              <a:rPr sz="3000" spc="-5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000" spc="-70" dirty="0">
                <a:solidFill>
                  <a:srgbClr val="FFFFFF"/>
                </a:solidFill>
                <a:latin typeface="Tahoma"/>
                <a:cs typeface="Tahoma"/>
              </a:rPr>
              <a:t>re</a:t>
            </a:r>
            <a:r>
              <a:rPr sz="3000" spc="-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10" dirty="0">
                <a:solidFill>
                  <a:srgbClr val="FFFFFF"/>
                </a:solidFill>
                <a:latin typeface="Tahoma"/>
                <a:cs typeface="Tahoma"/>
              </a:rPr>
              <a:t>their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10" dirty="0">
                <a:solidFill>
                  <a:srgbClr val="FFFFFF"/>
                </a:solidFill>
                <a:latin typeface="Tahoma"/>
                <a:cs typeface="Tahoma"/>
              </a:rPr>
              <a:t>selfies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dirty="0">
                <a:solidFill>
                  <a:srgbClr val="FFFFFF"/>
                </a:solidFill>
                <a:latin typeface="Tahoma"/>
                <a:cs typeface="Tahoma"/>
              </a:rPr>
              <a:t>on</a:t>
            </a:r>
            <a:r>
              <a:rPr sz="300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-55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3000" spc="15" dirty="0">
                <a:solidFill>
                  <a:srgbClr val="FFFFFF"/>
                </a:solidFill>
                <a:latin typeface="Tahoma"/>
                <a:cs typeface="Tahoma"/>
              </a:rPr>
              <a:t>ac</a:t>
            </a:r>
            <a:r>
              <a:rPr sz="3000" spc="45" dirty="0">
                <a:solidFill>
                  <a:srgbClr val="FFFFFF"/>
                </a:solidFill>
                <a:latin typeface="Tahoma"/>
                <a:cs typeface="Tahoma"/>
              </a:rPr>
              <a:t>ebook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139" name="object 139"/>
          <p:cNvSpPr txBox="1"/>
          <p:nvPr/>
        </p:nvSpPr>
        <p:spPr>
          <a:xfrm>
            <a:off x="7377293" y="4669447"/>
            <a:ext cx="1095375" cy="121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750" spc="20" dirty="0">
                <a:solidFill>
                  <a:srgbClr val="A4A6A9"/>
                </a:solidFill>
                <a:latin typeface="Arial"/>
                <a:cs typeface="Arial"/>
              </a:rPr>
              <a:t>7</a:t>
            </a:r>
            <a:r>
              <a:rPr sz="750" dirty="0">
                <a:solidFill>
                  <a:srgbClr val="A4A6A9"/>
                </a:solidFill>
                <a:latin typeface="Arial"/>
                <a:cs typeface="Arial"/>
              </a:rPr>
              <a:t>9</a:t>
            </a:r>
            <a:r>
              <a:rPr sz="750" spc="4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750" spc="20" dirty="0">
                <a:solidFill>
                  <a:srgbClr val="A4A6A9"/>
                </a:solidFill>
                <a:latin typeface="Arial"/>
                <a:cs typeface="Arial"/>
              </a:rPr>
              <a:t>Like</a:t>
            </a:r>
            <a:r>
              <a:rPr sz="750" dirty="0">
                <a:solidFill>
                  <a:srgbClr val="A4A6A9"/>
                </a:solidFill>
                <a:latin typeface="Arial"/>
                <a:cs typeface="Arial"/>
              </a:rPr>
              <a:t>s  </a:t>
            </a:r>
            <a:r>
              <a:rPr sz="750" spc="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A4A6A9"/>
                </a:solidFill>
                <a:latin typeface="Arial"/>
                <a:cs typeface="Arial"/>
              </a:rPr>
              <a:t>3 </a:t>
            </a:r>
            <a:r>
              <a:rPr sz="750" spc="-105" dirty="0">
                <a:solidFill>
                  <a:srgbClr val="A4A6A9"/>
                </a:solidFill>
                <a:latin typeface="Arial"/>
                <a:cs typeface="Arial"/>
              </a:rPr>
              <a:t> </a:t>
            </a:r>
            <a:r>
              <a:rPr sz="750" spc="50" dirty="0">
                <a:solidFill>
                  <a:srgbClr val="A4A6A9"/>
                </a:solidFill>
                <a:latin typeface="Arial"/>
                <a:cs typeface="Arial"/>
              </a:rPr>
              <a:t>Comments</a:t>
            </a:r>
            <a:endParaRPr sz="750">
              <a:latin typeface="Arial"/>
              <a:cs typeface="Arial"/>
            </a:endParaRPr>
          </a:p>
        </p:txBody>
      </p:sp>
      <p:sp>
        <p:nvSpPr>
          <p:cNvPr id="140" name="object 140"/>
          <p:cNvSpPr txBox="1"/>
          <p:nvPr/>
        </p:nvSpPr>
        <p:spPr>
          <a:xfrm>
            <a:off x="7656665" y="5013995"/>
            <a:ext cx="228600" cy="121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750" spc="50" dirty="0">
                <a:solidFill>
                  <a:srgbClr val="4C80E6"/>
                </a:solidFill>
                <a:latin typeface="Arial"/>
                <a:cs typeface="Arial"/>
              </a:rPr>
              <a:t>Like</a:t>
            </a:r>
            <a:endParaRPr sz="750">
              <a:latin typeface="Arial"/>
              <a:cs typeface="Arial"/>
            </a:endParaRPr>
          </a:p>
        </p:txBody>
      </p:sp>
      <p:sp>
        <p:nvSpPr>
          <p:cNvPr id="141" name="object 141"/>
          <p:cNvSpPr txBox="1"/>
          <p:nvPr/>
        </p:nvSpPr>
        <p:spPr>
          <a:xfrm>
            <a:off x="8411903" y="5013995"/>
            <a:ext cx="505459" cy="121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750" spc="80" dirty="0">
                <a:solidFill>
                  <a:srgbClr val="808082"/>
                </a:solidFill>
                <a:latin typeface="Arial"/>
                <a:cs typeface="Arial"/>
              </a:rPr>
              <a:t>Commen</a:t>
            </a:r>
            <a:r>
              <a:rPr sz="750" dirty="0">
                <a:solidFill>
                  <a:srgbClr val="808082"/>
                </a:solidFill>
                <a:latin typeface="Arial"/>
                <a:cs typeface="Arial"/>
              </a:rPr>
              <a:t>t</a:t>
            </a:r>
            <a:endParaRPr sz="750">
              <a:latin typeface="Arial"/>
              <a:cs typeface="Arial"/>
            </a:endParaRPr>
          </a:p>
        </p:txBody>
      </p:sp>
      <p:sp>
        <p:nvSpPr>
          <p:cNvPr id="142" name="object 142"/>
          <p:cNvSpPr/>
          <p:nvPr/>
        </p:nvSpPr>
        <p:spPr>
          <a:xfrm>
            <a:off x="9226746" y="1517703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298" y="0"/>
                </a:moveTo>
                <a:lnTo>
                  <a:pt x="0" y="34048"/>
                </a:lnTo>
                <a:lnTo>
                  <a:pt x="44564" y="35026"/>
                </a:lnTo>
                <a:lnTo>
                  <a:pt x="44246" y="79298"/>
                </a:lnTo>
                <a:lnTo>
                  <a:pt x="7929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3" name="object 143"/>
          <p:cNvSpPr/>
          <p:nvPr/>
        </p:nvSpPr>
        <p:spPr>
          <a:xfrm>
            <a:off x="9365634" y="1517703"/>
            <a:ext cx="74930" cy="75565"/>
          </a:xfrm>
          <a:custGeom>
            <a:avLst/>
            <a:gdLst/>
            <a:ahLst/>
            <a:cxnLst/>
            <a:rect l="l" t="t" r="r" b="b"/>
            <a:pathLst>
              <a:path w="74929" h="75565">
                <a:moveTo>
                  <a:pt x="37717" y="0"/>
                </a:moveTo>
                <a:lnTo>
                  <a:pt x="23671" y="2697"/>
                </a:lnTo>
                <a:lnTo>
                  <a:pt x="12011" y="10075"/>
                </a:lnTo>
                <a:lnTo>
                  <a:pt x="3775" y="21088"/>
                </a:lnTo>
                <a:lnTo>
                  <a:pt x="0" y="34691"/>
                </a:lnTo>
                <a:lnTo>
                  <a:pt x="2403" y="49882"/>
                </a:lnTo>
                <a:lnTo>
                  <a:pt x="9176" y="62162"/>
                </a:lnTo>
                <a:lnTo>
                  <a:pt x="19397" y="70844"/>
                </a:lnTo>
                <a:lnTo>
                  <a:pt x="32143" y="75245"/>
                </a:lnTo>
                <a:lnTo>
                  <a:pt x="48118" y="73150"/>
                </a:lnTo>
                <a:lnTo>
                  <a:pt x="60864" y="66890"/>
                </a:lnTo>
                <a:lnTo>
                  <a:pt x="69912" y="57313"/>
                </a:lnTo>
                <a:lnTo>
                  <a:pt x="74789" y="45266"/>
                </a:lnTo>
                <a:lnTo>
                  <a:pt x="74262" y="40462"/>
                </a:lnTo>
                <a:lnTo>
                  <a:pt x="19543" y="40462"/>
                </a:lnTo>
                <a:lnTo>
                  <a:pt x="19543" y="35204"/>
                </a:lnTo>
                <a:lnTo>
                  <a:pt x="35075" y="35204"/>
                </a:lnTo>
                <a:lnTo>
                  <a:pt x="35075" y="11036"/>
                </a:lnTo>
                <a:lnTo>
                  <a:pt x="62663" y="11036"/>
                </a:lnTo>
                <a:lnTo>
                  <a:pt x="58043" y="6291"/>
                </a:lnTo>
                <a:lnTo>
                  <a:pt x="46529" y="1058"/>
                </a:lnTo>
                <a:lnTo>
                  <a:pt x="37717" y="0"/>
                </a:lnTo>
                <a:close/>
              </a:path>
              <a:path w="74929" h="75565">
                <a:moveTo>
                  <a:pt x="62663" y="11036"/>
                </a:moveTo>
                <a:lnTo>
                  <a:pt x="40333" y="11036"/>
                </a:lnTo>
                <a:lnTo>
                  <a:pt x="40333" y="40462"/>
                </a:lnTo>
                <a:lnTo>
                  <a:pt x="74262" y="40462"/>
                </a:lnTo>
                <a:lnTo>
                  <a:pt x="72971" y="28714"/>
                </a:lnTo>
                <a:lnTo>
                  <a:pt x="67123" y="15616"/>
                </a:lnTo>
                <a:lnTo>
                  <a:pt x="62663" y="1103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4" name="object 144"/>
          <p:cNvSpPr/>
          <p:nvPr/>
        </p:nvSpPr>
        <p:spPr>
          <a:xfrm>
            <a:off x="7644904" y="2049856"/>
            <a:ext cx="13779" cy="3763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5" name="object 145"/>
          <p:cNvSpPr/>
          <p:nvPr/>
        </p:nvSpPr>
        <p:spPr>
          <a:xfrm>
            <a:off x="7424376" y="1886809"/>
            <a:ext cx="233045" cy="151765"/>
          </a:xfrm>
          <a:custGeom>
            <a:avLst/>
            <a:gdLst/>
            <a:ahLst/>
            <a:cxnLst/>
            <a:rect l="l" t="t" r="r" b="b"/>
            <a:pathLst>
              <a:path w="233045" h="151764">
                <a:moveTo>
                  <a:pt x="120499" y="0"/>
                </a:moveTo>
                <a:lnTo>
                  <a:pt x="78279" y="5251"/>
                </a:lnTo>
                <a:lnTo>
                  <a:pt x="35165" y="28863"/>
                </a:lnTo>
                <a:lnTo>
                  <a:pt x="11427" y="63753"/>
                </a:lnTo>
                <a:lnTo>
                  <a:pt x="1571" y="101367"/>
                </a:lnTo>
                <a:lnTo>
                  <a:pt x="0" y="123732"/>
                </a:lnTo>
                <a:lnTo>
                  <a:pt x="103" y="133151"/>
                </a:lnTo>
                <a:lnTo>
                  <a:pt x="528" y="140971"/>
                </a:lnTo>
                <a:lnTo>
                  <a:pt x="1072" y="146877"/>
                </a:lnTo>
                <a:lnTo>
                  <a:pt x="1529" y="150550"/>
                </a:lnTo>
                <a:lnTo>
                  <a:pt x="1700" y="151686"/>
                </a:lnTo>
                <a:lnTo>
                  <a:pt x="14032" y="151686"/>
                </a:lnTo>
                <a:lnTo>
                  <a:pt x="14604" y="141780"/>
                </a:lnTo>
                <a:lnTo>
                  <a:pt x="220817" y="141780"/>
                </a:lnTo>
                <a:lnTo>
                  <a:pt x="229865" y="86044"/>
                </a:lnTo>
                <a:lnTo>
                  <a:pt x="232790" y="54980"/>
                </a:lnTo>
                <a:lnTo>
                  <a:pt x="232609" y="42741"/>
                </a:lnTo>
                <a:lnTo>
                  <a:pt x="210358" y="7594"/>
                </a:lnTo>
                <a:lnTo>
                  <a:pt x="159580" y="405"/>
                </a:lnTo>
                <a:lnTo>
                  <a:pt x="141283" y="80"/>
                </a:lnTo>
                <a:lnTo>
                  <a:pt x="120499" y="0"/>
                </a:lnTo>
                <a:close/>
              </a:path>
              <a:path w="233045" h="151764">
                <a:moveTo>
                  <a:pt x="220817" y="141780"/>
                </a:moveTo>
                <a:lnTo>
                  <a:pt x="14604" y="141780"/>
                </a:lnTo>
                <a:lnTo>
                  <a:pt x="17220" y="151686"/>
                </a:lnTo>
                <a:lnTo>
                  <a:pt x="219099" y="151686"/>
                </a:lnTo>
                <a:lnTo>
                  <a:pt x="220817" y="141780"/>
                </a:lnTo>
                <a:close/>
              </a:path>
            </a:pathLst>
          </a:custGeom>
          <a:solidFill>
            <a:srgbClr val="3B24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6" name="object 146"/>
          <p:cNvSpPr/>
          <p:nvPr/>
        </p:nvSpPr>
        <p:spPr>
          <a:xfrm>
            <a:off x="7401904" y="2048447"/>
            <a:ext cx="25400" cy="24765"/>
          </a:xfrm>
          <a:custGeom>
            <a:avLst/>
            <a:gdLst/>
            <a:ahLst/>
            <a:cxnLst/>
            <a:rect l="l" t="t" r="r" b="b"/>
            <a:pathLst>
              <a:path w="25400" h="24764">
                <a:moveTo>
                  <a:pt x="19672" y="0"/>
                </a:moveTo>
                <a:lnTo>
                  <a:pt x="5676" y="0"/>
                </a:lnTo>
                <a:lnTo>
                  <a:pt x="0" y="5397"/>
                </a:lnTo>
                <a:lnTo>
                  <a:pt x="0" y="18745"/>
                </a:lnTo>
                <a:lnTo>
                  <a:pt x="5676" y="24142"/>
                </a:lnTo>
                <a:lnTo>
                  <a:pt x="19672" y="24142"/>
                </a:lnTo>
                <a:lnTo>
                  <a:pt x="25349" y="18745"/>
                </a:lnTo>
                <a:lnTo>
                  <a:pt x="25349" y="5397"/>
                </a:lnTo>
                <a:lnTo>
                  <a:pt x="19672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7" name="object 147"/>
          <p:cNvSpPr/>
          <p:nvPr/>
        </p:nvSpPr>
        <p:spPr>
          <a:xfrm>
            <a:off x="7415589" y="1957651"/>
            <a:ext cx="240029" cy="130175"/>
          </a:xfrm>
          <a:custGeom>
            <a:avLst/>
            <a:gdLst/>
            <a:ahLst/>
            <a:cxnLst/>
            <a:rect l="l" t="t" r="r" b="b"/>
            <a:pathLst>
              <a:path w="240029" h="130175">
                <a:moveTo>
                  <a:pt x="36302" y="0"/>
                </a:moveTo>
                <a:lnTo>
                  <a:pt x="37772" y="20174"/>
                </a:lnTo>
                <a:lnTo>
                  <a:pt x="38376" y="35703"/>
                </a:lnTo>
                <a:lnTo>
                  <a:pt x="37690" y="47646"/>
                </a:lnTo>
                <a:lnTo>
                  <a:pt x="13524" y="80777"/>
                </a:lnTo>
                <a:lnTo>
                  <a:pt x="0" y="90704"/>
                </a:lnTo>
                <a:lnTo>
                  <a:pt x="882" y="94753"/>
                </a:lnTo>
                <a:lnTo>
                  <a:pt x="2645" y="101529"/>
                </a:lnTo>
                <a:lnTo>
                  <a:pt x="5411" y="110516"/>
                </a:lnTo>
                <a:lnTo>
                  <a:pt x="9305" y="121195"/>
                </a:lnTo>
                <a:lnTo>
                  <a:pt x="13055" y="129834"/>
                </a:lnTo>
                <a:lnTo>
                  <a:pt x="229276" y="129834"/>
                </a:lnTo>
                <a:lnTo>
                  <a:pt x="229654" y="129061"/>
                </a:lnTo>
                <a:lnTo>
                  <a:pt x="234160" y="118141"/>
                </a:lnTo>
                <a:lnTo>
                  <a:pt x="237580" y="108400"/>
                </a:lnTo>
                <a:lnTo>
                  <a:pt x="240018" y="100277"/>
                </a:lnTo>
                <a:lnTo>
                  <a:pt x="212137" y="93434"/>
                </a:lnTo>
                <a:lnTo>
                  <a:pt x="186848" y="86285"/>
                </a:lnTo>
                <a:lnTo>
                  <a:pt x="143564" y="71408"/>
                </a:lnTo>
                <a:lnTo>
                  <a:pt x="95063" y="48934"/>
                </a:lnTo>
                <a:lnTo>
                  <a:pt x="55989" y="22262"/>
                </a:lnTo>
                <a:lnTo>
                  <a:pt x="36530" y="429"/>
                </a:lnTo>
                <a:lnTo>
                  <a:pt x="36302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8" name="object 148"/>
          <p:cNvSpPr/>
          <p:nvPr/>
        </p:nvSpPr>
        <p:spPr>
          <a:xfrm>
            <a:off x="7411316" y="1886797"/>
            <a:ext cx="251460" cy="162560"/>
          </a:xfrm>
          <a:custGeom>
            <a:avLst/>
            <a:gdLst/>
            <a:ahLst/>
            <a:cxnLst/>
            <a:rect l="l" t="t" r="r" b="b"/>
            <a:pathLst>
              <a:path w="251459" h="162560">
                <a:moveTo>
                  <a:pt x="243348" y="70853"/>
                </a:moveTo>
                <a:lnTo>
                  <a:pt x="40582" y="70853"/>
                </a:lnTo>
                <a:lnTo>
                  <a:pt x="45328" y="80511"/>
                </a:lnTo>
                <a:lnTo>
                  <a:pt x="68296" y="115102"/>
                </a:lnTo>
                <a:lnTo>
                  <a:pt x="110039" y="136097"/>
                </a:lnTo>
                <a:lnTo>
                  <a:pt x="155467" y="147409"/>
                </a:lnTo>
                <a:lnTo>
                  <a:pt x="223397" y="161081"/>
                </a:lnTo>
                <a:lnTo>
                  <a:pt x="246487" y="162433"/>
                </a:lnTo>
                <a:lnTo>
                  <a:pt x="248201" y="153123"/>
                </a:lnTo>
                <a:lnTo>
                  <a:pt x="249192" y="145897"/>
                </a:lnTo>
                <a:lnTo>
                  <a:pt x="249878" y="139001"/>
                </a:lnTo>
                <a:lnTo>
                  <a:pt x="250952" y="115846"/>
                </a:lnTo>
                <a:lnTo>
                  <a:pt x="249470" y="95323"/>
                </a:lnTo>
                <a:lnTo>
                  <a:pt x="245776" y="77505"/>
                </a:lnTo>
                <a:lnTo>
                  <a:pt x="243348" y="70853"/>
                </a:lnTo>
                <a:close/>
              </a:path>
              <a:path w="251459" h="162560">
                <a:moveTo>
                  <a:pt x="125392" y="0"/>
                </a:moveTo>
                <a:lnTo>
                  <a:pt x="81893" y="6407"/>
                </a:lnTo>
                <a:lnTo>
                  <a:pt x="43219" y="24531"/>
                </a:lnTo>
                <a:lnTo>
                  <a:pt x="13429" y="57649"/>
                </a:lnTo>
                <a:lnTo>
                  <a:pt x="1396" y="95403"/>
                </a:lnTo>
                <a:lnTo>
                  <a:pt x="0" y="115102"/>
                </a:lnTo>
                <a:lnTo>
                  <a:pt x="121" y="128524"/>
                </a:lnTo>
                <a:lnTo>
                  <a:pt x="1720" y="146336"/>
                </a:lnTo>
                <a:lnTo>
                  <a:pt x="4158" y="161658"/>
                </a:lnTo>
                <a:lnTo>
                  <a:pt x="17515" y="149211"/>
                </a:lnTo>
                <a:lnTo>
                  <a:pt x="37774" y="105134"/>
                </a:lnTo>
                <a:lnTo>
                  <a:pt x="40582" y="70853"/>
                </a:lnTo>
                <a:lnTo>
                  <a:pt x="243348" y="70853"/>
                </a:lnTo>
                <a:lnTo>
                  <a:pt x="224094" y="37400"/>
                </a:lnTo>
                <a:lnTo>
                  <a:pt x="192736" y="14152"/>
                </a:lnTo>
                <a:lnTo>
                  <a:pt x="149541" y="1540"/>
                </a:lnTo>
                <a:lnTo>
                  <a:pt x="132620" y="90"/>
                </a:lnTo>
                <a:lnTo>
                  <a:pt x="125392" y="0"/>
                </a:lnTo>
                <a:close/>
              </a:path>
            </a:pathLst>
          </a:custGeom>
          <a:solidFill>
            <a:srgbClr val="7B543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9" name="object 149"/>
          <p:cNvSpPr/>
          <p:nvPr/>
        </p:nvSpPr>
        <p:spPr>
          <a:xfrm>
            <a:off x="7472888" y="2045155"/>
            <a:ext cx="24765" cy="24765"/>
          </a:xfrm>
          <a:custGeom>
            <a:avLst/>
            <a:gdLst/>
            <a:ahLst/>
            <a:cxnLst/>
            <a:rect l="l" t="t" r="r" b="b"/>
            <a:pathLst>
              <a:path w="24765" h="24764">
                <a:moveTo>
                  <a:pt x="18935" y="0"/>
                </a:moveTo>
                <a:lnTo>
                  <a:pt x="5461" y="0"/>
                </a:lnTo>
                <a:lnTo>
                  <a:pt x="0" y="5461"/>
                </a:lnTo>
                <a:lnTo>
                  <a:pt x="0" y="18948"/>
                </a:lnTo>
                <a:lnTo>
                  <a:pt x="5461" y="24409"/>
                </a:lnTo>
                <a:lnTo>
                  <a:pt x="18935" y="24409"/>
                </a:lnTo>
                <a:lnTo>
                  <a:pt x="24396" y="18948"/>
                </a:lnTo>
                <a:lnTo>
                  <a:pt x="24396" y="5461"/>
                </a:lnTo>
                <a:lnTo>
                  <a:pt x="18935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0" name="object 150"/>
          <p:cNvSpPr/>
          <p:nvPr/>
        </p:nvSpPr>
        <p:spPr>
          <a:xfrm>
            <a:off x="7461308" y="2036907"/>
            <a:ext cx="40640" cy="20955"/>
          </a:xfrm>
          <a:custGeom>
            <a:avLst/>
            <a:gdLst/>
            <a:ahLst/>
            <a:cxnLst/>
            <a:rect l="l" t="t" r="r" b="b"/>
            <a:pathLst>
              <a:path w="40640" h="20955">
                <a:moveTo>
                  <a:pt x="0" y="20452"/>
                </a:moveTo>
                <a:lnTo>
                  <a:pt x="11501" y="8596"/>
                </a:lnTo>
                <a:lnTo>
                  <a:pt x="19758" y="1778"/>
                </a:lnTo>
                <a:lnTo>
                  <a:pt x="26308" y="0"/>
                </a:lnTo>
                <a:lnTo>
                  <a:pt x="32686" y="3259"/>
                </a:lnTo>
                <a:lnTo>
                  <a:pt x="40427" y="11558"/>
                </a:lnTo>
              </a:path>
            </a:pathLst>
          </a:custGeom>
          <a:ln w="11341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1" name="object 151"/>
          <p:cNvSpPr/>
          <p:nvPr/>
        </p:nvSpPr>
        <p:spPr>
          <a:xfrm>
            <a:off x="7575993" y="2045152"/>
            <a:ext cx="24765" cy="24765"/>
          </a:xfrm>
          <a:custGeom>
            <a:avLst/>
            <a:gdLst/>
            <a:ahLst/>
            <a:cxnLst/>
            <a:rect l="l" t="t" r="r" b="b"/>
            <a:pathLst>
              <a:path w="24765" h="24764">
                <a:moveTo>
                  <a:pt x="18948" y="0"/>
                </a:moveTo>
                <a:lnTo>
                  <a:pt x="5461" y="0"/>
                </a:lnTo>
                <a:lnTo>
                  <a:pt x="0" y="5461"/>
                </a:lnTo>
                <a:lnTo>
                  <a:pt x="0" y="18948"/>
                </a:lnTo>
                <a:lnTo>
                  <a:pt x="5461" y="24422"/>
                </a:lnTo>
                <a:lnTo>
                  <a:pt x="18948" y="24422"/>
                </a:lnTo>
                <a:lnTo>
                  <a:pt x="24409" y="18948"/>
                </a:lnTo>
                <a:lnTo>
                  <a:pt x="24409" y="5461"/>
                </a:lnTo>
                <a:lnTo>
                  <a:pt x="18948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2" name="object 152"/>
          <p:cNvSpPr/>
          <p:nvPr/>
        </p:nvSpPr>
        <p:spPr>
          <a:xfrm>
            <a:off x="7411191" y="1886788"/>
            <a:ext cx="251112" cy="16543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3" name="object 153"/>
          <p:cNvSpPr/>
          <p:nvPr/>
        </p:nvSpPr>
        <p:spPr>
          <a:xfrm>
            <a:off x="7571548" y="2036907"/>
            <a:ext cx="40640" cy="20955"/>
          </a:xfrm>
          <a:custGeom>
            <a:avLst/>
            <a:gdLst/>
            <a:ahLst/>
            <a:cxnLst/>
            <a:rect l="l" t="t" r="r" b="b"/>
            <a:pathLst>
              <a:path w="40640" h="20955">
                <a:moveTo>
                  <a:pt x="40427" y="20452"/>
                </a:moveTo>
                <a:lnTo>
                  <a:pt x="28926" y="8596"/>
                </a:lnTo>
                <a:lnTo>
                  <a:pt x="20668" y="1778"/>
                </a:lnTo>
                <a:lnTo>
                  <a:pt x="14118" y="0"/>
                </a:lnTo>
                <a:lnTo>
                  <a:pt x="7741" y="3259"/>
                </a:lnTo>
                <a:lnTo>
                  <a:pt x="0" y="11558"/>
                </a:lnTo>
              </a:path>
            </a:pathLst>
          </a:custGeom>
          <a:ln w="11341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4" name="object 154"/>
          <p:cNvSpPr/>
          <p:nvPr/>
        </p:nvSpPr>
        <p:spPr>
          <a:xfrm>
            <a:off x="7647092" y="2048443"/>
            <a:ext cx="25400" cy="24765"/>
          </a:xfrm>
          <a:custGeom>
            <a:avLst/>
            <a:gdLst/>
            <a:ahLst/>
            <a:cxnLst/>
            <a:rect l="l" t="t" r="r" b="b"/>
            <a:pathLst>
              <a:path w="25400" h="24764">
                <a:moveTo>
                  <a:pt x="19672" y="0"/>
                </a:moveTo>
                <a:lnTo>
                  <a:pt x="5676" y="0"/>
                </a:lnTo>
                <a:lnTo>
                  <a:pt x="0" y="5410"/>
                </a:lnTo>
                <a:lnTo>
                  <a:pt x="0" y="18745"/>
                </a:lnTo>
                <a:lnTo>
                  <a:pt x="5676" y="24155"/>
                </a:lnTo>
                <a:lnTo>
                  <a:pt x="19672" y="24155"/>
                </a:lnTo>
                <a:lnTo>
                  <a:pt x="25336" y="18745"/>
                </a:lnTo>
                <a:lnTo>
                  <a:pt x="25336" y="5410"/>
                </a:lnTo>
                <a:lnTo>
                  <a:pt x="19672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5" name="object 155"/>
          <p:cNvSpPr/>
          <p:nvPr/>
        </p:nvSpPr>
        <p:spPr>
          <a:xfrm>
            <a:off x="7423201" y="2018907"/>
            <a:ext cx="225425" cy="68580"/>
          </a:xfrm>
          <a:custGeom>
            <a:avLst/>
            <a:gdLst/>
            <a:ahLst/>
            <a:cxnLst/>
            <a:rect l="l" t="t" r="r" b="b"/>
            <a:pathLst>
              <a:path w="225425" h="68580">
                <a:moveTo>
                  <a:pt x="49617" y="12"/>
                </a:moveTo>
                <a:lnTo>
                  <a:pt x="3837" y="5095"/>
                </a:lnTo>
                <a:lnTo>
                  <a:pt x="0" y="8369"/>
                </a:lnTo>
                <a:lnTo>
                  <a:pt x="595" y="21450"/>
                </a:lnTo>
                <a:lnTo>
                  <a:pt x="1369" y="23507"/>
                </a:lnTo>
                <a:lnTo>
                  <a:pt x="3262" y="25895"/>
                </a:lnTo>
                <a:lnTo>
                  <a:pt x="4189" y="30530"/>
                </a:lnTo>
                <a:lnTo>
                  <a:pt x="34117" y="68057"/>
                </a:lnTo>
                <a:lnTo>
                  <a:pt x="38422" y="68578"/>
                </a:lnTo>
                <a:lnTo>
                  <a:pt x="65590" y="68578"/>
                </a:lnTo>
                <a:lnTo>
                  <a:pt x="68111" y="68339"/>
                </a:lnTo>
                <a:lnTo>
                  <a:pt x="79591" y="64370"/>
                </a:lnTo>
                <a:lnTo>
                  <a:pt x="80111" y="63881"/>
                </a:lnTo>
                <a:lnTo>
                  <a:pt x="53325" y="63881"/>
                </a:lnTo>
                <a:lnTo>
                  <a:pt x="52017" y="63728"/>
                </a:lnTo>
                <a:lnTo>
                  <a:pt x="51293" y="63728"/>
                </a:lnTo>
                <a:lnTo>
                  <a:pt x="31382" y="60676"/>
                </a:lnTo>
                <a:lnTo>
                  <a:pt x="23695" y="56440"/>
                </a:lnTo>
                <a:lnTo>
                  <a:pt x="20697" y="52815"/>
                </a:lnTo>
                <a:lnTo>
                  <a:pt x="16306" y="41355"/>
                </a:lnTo>
                <a:lnTo>
                  <a:pt x="21880" y="21383"/>
                </a:lnTo>
                <a:lnTo>
                  <a:pt x="33616" y="11209"/>
                </a:lnTo>
                <a:lnTo>
                  <a:pt x="45815" y="7563"/>
                </a:lnTo>
                <a:lnTo>
                  <a:pt x="52904" y="7137"/>
                </a:lnTo>
                <a:lnTo>
                  <a:pt x="99577" y="7137"/>
                </a:lnTo>
                <a:lnTo>
                  <a:pt x="93470" y="5397"/>
                </a:lnTo>
                <a:lnTo>
                  <a:pt x="77423" y="2064"/>
                </a:lnTo>
                <a:lnTo>
                  <a:pt x="63247" y="489"/>
                </a:lnTo>
                <a:lnTo>
                  <a:pt x="53131" y="22"/>
                </a:lnTo>
                <a:lnTo>
                  <a:pt x="49617" y="12"/>
                </a:lnTo>
                <a:close/>
              </a:path>
              <a:path w="225425" h="68580">
                <a:moveTo>
                  <a:pt x="129337" y="24638"/>
                </a:moveTo>
                <a:lnTo>
                  <a:pt x="114666" y="24638"/>
                </a:lnTo>
                <a:lnTo>
                  <a:pt x="118857" y="25082"/>
                </a:lnTo>
                <a:lnTo>
                  <a:pt x="119987" y="29197"/>
                </a:lnTo>
                <a:lnTo>
                  <a:pt x="141726" y="61164"/>
                </a:lnTo>
                <a:lnTo>
                  <a:pt x="160470" y="68578"/>
                </a:lnTo>
                <a:lnTo>
                  <a:pt x="189114" y="68528"/>
                </a:lnTo>
                <a:lnTo>
                  <a:pt x="201344" y="64715"/>
                </a:lnTo>
                <a:lnTo>
                  <a:pt x="202146" y="63881"/>
                </a:lnTo>
                <a:lnTo>
                  <a:pt x="169467" y="63881"/>
                </a:lnTo>
                <a:lnTo>
                  <a:pt x="150097" y="60200"/>
                </a:lnTo>
                <a:lnTo>
                  <a:pt x="138230" y="51213"/>
                </a:lnTo>
                <a:lnTo>
                  <a:pt x="132040" y="39997"/>
                </a:lnTo>
                <a:lnTo>
                  <a:pt x="129701" y="29631"/>
                </a:lnTo>
                <a:lnTo>
                  <a:pt x="129409" y="25895"/>
                </a:lnTo>
                <a:lnTo>
                  <a:pt x="129337" y="24638"/>
                </a:lnTo>
                <a:close/>
              </a:path>
              <a:path w="225425" h="68580">
                <a:moveTo>
                  <a:pt x="99577" y="7137"/>
                </a:moveTo>
                <a:lnTo>
                  <a:pt x="52904" y="7137"/>
                </a:lnTo>
                <a:lnTo>
                  <a:pt x="53604" y="7150"/>
                </a:lnTo>
                <a:lnTo>
                  <a:pt x="70189" y="8168"/>
                </a:lnTo>
                <a:lnTo>
                  <a:pt x="82724" y="11216"/>
                </a:lnTo>
                <a:lnTo>
                  <a:pt x="91115" y="16249"/>
                </a:lnTo>
                <a:lnTo>
                  <a:pt x="95756" y="21107"/>
                </a:lnTo>
                <a:lnTo>
                  <a:pt x="95542" y="25082"/>
                </a:lnTo>
                <a:lnTo>
                  <a:pt x="95426" y="27660"/>
                </a:lnTo>
                <a:lnTo>
                  <a:pt x="61057" y="63630"/>
                </a:lnTo>
                <a:lnTo>
                  <a:pt x="53325" y="63881"/>
                </a:lnTo>
                <a:lnTo>
                  <a:pt x="80111" y="63881"/>
                </a:lnTo>
                <a:lnTo>
                  <a:pt x="92101" y="52591"/>
                </a:lnTo>
                <a:lnTo>
                  <a:pt x="100025" y="40874"/>
                </a:lnTo>
                <a:lnTo>
                  <a:pt x="104154" y="31682"/>
                </a:lnTo>
                <a:lnTo>
                  <a:pt x="106068" y="25082"/>
                </a:lnTo>
                <a:lnTo>
                  <a:pt x="110246" y="24638"/>
                </a:lnTo>
                <a:lnTo>
                  <a:pt x="129337" y="24638"/>
                </a:lnTo>
                <a:lnTo>
                  <a:pt x="129157" y="21107"/>
                </a:lnTo>
                <a:lnTo>
                  <a:pt x="133233" y="16827"/>
                </a:lnTo>
                <a:lnTo>
                  <a:pt x="141237" y="11600"/>
                </a:lnTo>
                <a:lnTo>
                  <a:pt x="153378" y="8369"/>
                </a:lnTo>
                <a:lnTo>
                  <a:pt x="156493" y="8137"/>
                </a:lnTo>
                <a:lnTo>
                  <a:pt x="112802" y="8137"/>
                </a:lnTo>
                <a:lnTo>
                  <a:pt x="102785" y="8051"/>
                </a:lnTo>
                <a:lnTo>
                  <a:pt x="99577" y="7137"/>
                </a:lnTo>
                <a:close/>
              </a:path>
              <a:path w="225425" h="68580">
                <a:moveTo>
                  <a:pt x="224700" y="7048"/>
                </a:moveTo>
                <a:lnTo>
                  <a:pt x="175994" y="7048"/>
                </a:lnTo>
                <a:lnTo>
                  <a:pt x="189303" y="8006"/>
                </a:lnTo>
                <a:lnTo>
                  <a:pt x="203332" y="12631"/>
                </a:lnTo>
                <a:lnTo>
                  <a:pt x="206702" y="35292"/>
                </a:lnTo>
                <a:lnTo>
                  <a:pt x="205359" y="48708"/>
                </a:lnTo>
                <a:lnTo>
                  <a:pt x="202578" y="54956"/>
                </a:lnTo>
                <a:lnTo>
                  <a:pt x="201521" y="56184"/>
                </a:lnTo>
                <a:lnTo>
                  <a:pt x="196777" y="59307"/>
                </a:lnTo>
                <a:lnTo>
                  <a:pt x="180546" y="63427"/>
                </a:lnTo>
                <a:lnTo>
                  <a:pt x="172921" y="63728"/>
                </a:lnTo>
                <a:lnTo>
                  <a:pt x="171600" y="63881"/>
                </a:lnTo>
                <a:lnTo>
                  <a:pt x="202146" y="63881"/>
                </a:lnTo>
                <a:lnTo>
                  <a:pt x="210825" y="54852"/>
                </a:lnTo>
                <a:lnTo>
                  <a:pt x="216227" y="45502"/>
                </a:lnTo>
                <a:lnTo>
                  <a:pt x="220310" y="32181"/>
                </a:lnTo>
                <a:lnTo>
                  <a:pt x="220762" y="30416"/>
                </a:lnTo>
                <a:lnTo>
                  <a:pt x="221664" y="25895"/>
                </a:lnTo>
                <a:lnTo>
                  <a:pt x="223556" y="23507"/>
                </a:lnTo>
                <a:lnTo>
                  <a:pt x="224331" y="21450"/>
                </a:lnTo>
                <a:lnTo>
                  <a:pt x="224901" y="8369"/>
                </a:lnTo>
                <a:lnTo>
                  <a:pt x="224832" y="7563"/>
                </a:lnTo>
                <a:lnTo>
                  <a:pt x="224750" y="7073"/>
                </a:lnTo>
                <a:close/>
              </a:path>
              <a:path w="225425" h="68580">
                <a:moveTo>
                  <a:pt x="174166" y="0"/>
                </a:moveTo>
                <a:lnTo>
                  <a:pt x="166230" y="210"/>
                </a:lnTo>
                <a:lnTo>
                  <a:pt x="153383" y="1275"/>
                </a:lnTo>
                <a:lnTo>
                  <a:pt x="137803" y="3841"/>
                </a:lnTo>
                <a:lnTo>
                  <a:pt x="126472" y="6525"/>
                </a:lnTo>
                <a:lnTo>
                  <a:pt x="112802" y="8137"/>
                </a:lnTo>
                <a:lnTo>
                  <a:pt x="156493" y="8137"/>
                </a:lnTo>
                <a:lnTo>
                  <a:pt x="169585" y="7159"/>
                </a:lnTo>
                <a:lnTo>
                  <a:pt x="175994" y="7048"/>
                </a:lnTo>
                <a:lnTo>
                  <a:pt x="224700" y="7048"/>
                </a:lnTo>
                <a:lnTo>
                  <a:pt x="220633" y="4961"/>
                </a:lnTo>
                <a:lnTo>
                  <a:pt x="210731" y="3060"/>
                </a:lnTo>
                <a:lnTo>
                  <a:pt x="195085" y="1376"/>
                </a:lnTo>
                <a:lnTo>
                  <a:pt x="17416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6" name="object 156"/>
          <p:cNvSpPr/>
          <p:nvPr/>
        </p:nvSpPr>
        <p:spPr>
          <a:xfrm>
            <a:off x="7634758" y="2030774"/>
            <a:ext cx="8890" cy="4445"/>
          </a:xfrm>
          <a:custGeom>
            <a:avLst/>
            <a:gdLst/>
            <a:ahLst/>
            <a:cxnLst/>
            <a:rect l="l" t="t" r="r" b="b"/>
            <a:pathLst>
              <a:path w="8890" h="4444">
                <a:moveTo>
                  <a:pt x="6565" y="0"/>
                </a:moveTo>
                <a:lnTo>
                  <a:pt x="1892" y="0"/>
                </a:lnTo>
                <a:lnTo>
                  <a:pt x="0" y="901"/>
                </a:lnTo>
                <a:lnTo>
                  <a:pt x="0" y="3136"/>
                </a:lnTo>
                <a:lnTo>
                  <a:pt x="1892" y="4038"/>
                </a:lnTo>
                <a:lnTo>
                  <a:pt x="6565" y="4038"/>
                </a:lnTo>
                <a:lnTo>
                  <a:pt x="8470" y="3136"/>
                </a:lnTo>
                <a:lnTo>
                  <a:pt x="8470" y="901"/>
                </a:lnTo>
                <a:lnTo>
                  <a:pt x="65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7" name="object 157"/>
          <p:cNvSpPr/>
          <p:nvPr/>
        </p:nvSpPr>
        <p:spPr>
          <a:xfrm>
            <a:off x="7428097" y="2030774"/>
            <a:ext cx="8890" cy="4445"/>
          </a:xfrm>
          <a:custGeom>
            <a:avLst/>
            <a:gdLst/>
            <a:ahLst/>
            <a:cxnLst/>
            <a:rect l="l" t="t" r="r" b="b"/>
            <a:pathLst>
              <a:path w="8890" h="4444">
                <a:moveTo>
                  <a:pt x="6578" y="0"/>
                </a:moveTo>
                <a:lnTo>
                  <a:pt x="1892" y="0"/>
                </a:lnTo>
                <a:lnTo>
                  <a:pt x="0" y="901"/>
                </a:lnTo>
                <a:lnTo>
                  <a:pt x="0" y="3136"/>
                </a:lnTo>
                <a:lnTo>
                  <a:pt x="1892" y="4038"/>
                </a:lnTo>
                <a:lnTo>
                  <a:pt x="6578" y="4038"/>
                </a:lnTo>
                <a:lnTo>
                  <a:pt x="8470" y="3136"/>
                </a:lnTo>
                <a:lnTo>
                  <a:pt x="8470" y="901"/>
                </a:lnTo>
                <a:lnTo>
                  <a:pt x="657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8" name="object 158"/>
          <p:cNvSpPr/>
          <p:nvPr/>
        </p:nvSpPr>
        <p:spPr>
          <a:xfrm>
            <a:off x="7458982" y="5631922"/>
            <a:ext cx="19050" cy="18415"/>
          </a:xfrm>
          <a:custGeom>
            <a:avLst/>
            <a:gdLst/>
            <a:ahLst/>
            <a:cxnLst/>
            <a:rect l="l" t="t" r="r" b="b"/>
            <a:pathLst>
              <a:path w="19050" h="18414">
                <a:moveTo>
                  <a:pt x="14681" y="0"/>
                </a:moveTo>
                <a:lnTo>
                  <a:pt x="4229" y="0"/>
                </a:lnTo>
                <a:lnTo>
                  <a:pt x="0" y="4025"/>
                </a:lnTo>
                <a:lnTo>
                  <a:pt x="0" y="13982"/>
                </a:lnTo>
                <a:lnTo>
                  <a:pt x="4229" y="18021"/>
                </a:lnTo>
                <a:lnTo>
                  <a:pt x="14681" y="18021"/>
                </a:lnTo>
                <a:lnTo>
                  <a:pt x="18910" y="13982"/>
                </a:lnTo>
                <a:lnTo>
                  <a:pt x="18910" y="4025"/>
                </a:lnTo>
                <a:lnTo>
                  <a:pt x="14681" y="0"/>
                </a:lnTo>
                <a:close/>
              </a:path>
            </a:pathLst>
          </a:custGeom>
          <a:solidFill>
            <a:srgbClr val="FDDAC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9" name="object 159"/>
          <p:cNvSpPr/>
          <p:nvPr/>
        </p:nvSpPr>
        <p:spPr>
          <a:xfrm>
            <a:off x="7385939" y="5614171"/>
            <a:ext cx="80010" cy="100330"/>
          </a:xfrm>
          <a:custGeom>
            <a:avLst/>
            <a:gdLst/>
            <a:ahLst/>
            <a:cxnLst/>
            <a:rect l="l" t="t" r="r" b="b"/>
            <a:pathLst>
              <a:path w="80009" h="100329">
                <a:moveTo>
                  <a:pt x="0" y="0"/>
                </a:moveTo>
                <a:lnTo>
                  <a:pt x="0" y="73929"/>
                </a:lnTo>
                <a:lnTo>
                  <a:pt x="3370" y="87675"/>
                </a:lnTo>
                <a:lnTo>
                  <a:pt x="12350" y="98014"/>
                </a:lnTo>
                <a:lnTo>
                  <a:pt x="18010" y="100311"/>
                </a:lnTo>
                <a:lnTo>
                  <a:pt x="26613" y="97189"/>
                </a:lnTo>
                <a:lnTo>
                  <a:pt x="60413" y="66615"/>
                </a:lnTo>
                <a:lnTo>
                  <a:pt x="79485" y="24507"/>
                </a:lnTo>
                <a:lnTo>
                  <a:pt x="52023" y="17672"/>
                </a:lnTo>
                <a:lnTo>
                  <a:pt x="27984" y="10455"/>
                </a:lnTo>
                <a:lnTo>
                  <a:pt x="7150" y="3011"/>
                </a:lnTo>
                <a:lnTo>
                  <a:pt x="0" y="0"/>
                </a:lnTo>
                <a:close/>
              </a:path>
            </a:pathLst>
          </a:custGeom>
          <a:solidFill>
            <a:srgbClr val="FDDAC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0" name="object 160"/>
          <p:cNvSpPr/>
          <p:nvPr/>
        </p:nvSpPr>
        <p:spPr>
          <a:xfrm>
            <a:off x="7385939" y="5511589"/>
            <a:ext cx="84455" cy="122555"/>
          </a:xfrm>
          <a:custGeom>
            <a:avLst/>
            <a:gdLst/>
            <a:ahLst/>
            <a:cxnLst/>
            <a:rect l="l" t="t" r="r" b="b"/>
            <a:pathLst>
              <a:path w="84454" h="122554">
                <a:moveTo>
                  <a:pt x="0" y="0"/>
                </a:moveTo>
                <a:lnTo>
                  <a:pt x="0" y="106757"/>
                </a:lnTo>
                <a:lnTo>
                  <a:pt x="6623" y="108316"/>
                </a:lnTo>
                <a:lnTo>
                  <a:pt x="25856" y="112395"/>
                </a:lnTo>
                <a:lnTo>
                  <a:pt x="75732" y="122219"/>
                </a:lnTo>
                <a:lnTo>
                  <a:pt x="81044" y="120906"/>
                </a:lnTo>
                <a:lnTo>
                  <a:pt x="82302" y="113972"/>
                </a:lnTo>
                <a:lnTo>
                  <a:pt x="83088" y="108316"/>
                </a:lnTo>
                <a:lnTo>
                  <a:pt x="83559" y="103418"/>
                </a:lnTo>
                <a:lnTo>
                  <a:pt x="84194" y="80732"/>
                </a:lnTo>
                <a:lnTo>
                  <a:pt x="81560" y="61604"/>
                </a:lnTo>
                <a:lnTo>
                  <a:pt x="59305" y="22547"/>
                </a:lnTo>
                <a:lnTo>
                  <a:pt x="15754" y="1991"/>
                </a:lnTo>
                <a:lnTo>
                  <a:pt x="0" y="0"/>
                </a:lnTo>
                <a:close/>
              </a:path>
            </a:pathLst>
          </a:custGeom>
          <a:solidFill>
            <a:srgbClr val="C3996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1" name="object 161"/>
          <p:cNvSpPr/>
          <p:nvPr/>
        </p:nvSpPr>
        <p:spPr>
          <a:xfrm>
            <a:off x="7407014" y="5620350"/>
            <a:ext cx="19685" cy="19685"/>
          </a:xfrm>
          <a:custGeom>
            <a:avLst/>
            <a:gdLst/>
            <a:ahLst/>
            <a:cxnLst/>
            <a:rect l="l" t="t" r="r" b="b"/>
            <a:pathLst>
              <a:path w="19684" h="19685">
                <a:moveTo>
                  <a:pt x="14897" y="0"/>
                </a:moveTo>
                <a:lnTo>
                  <a:pt x="4305" y="0"/>
                </a:lnTo>
                <a:lnTo>
                  <a:pt x="0" y="4305"/>
                </a:lnTo>
                <a:lnTo>
                  <a:pt x="0" y="14897"/>
                </a:lnTo>
                <a:lnTo>
                  <a:pt x="4305" y="19189"/>
                </a:lnTo>
                <a:lnTo>
                  <a:pt x="14897" y="19189"/>
                </a:lnTo>
                <a:lnTo>
                  <a:pt x="19189" y="14897"/>
                </a:lnTo>
                <a:lnTo>
                  <a:pt x="19189" y="4305"/>
                </a:lnTo>
                <a:lnTo>
                  <a:pt x="1489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2" name="object 162"/>
          <p:cNvSpPr/>
          <p:nvPr/>
        </p:nvSpPr>
        <p:spPr>
          <a:xfrm>
            <a:off x="7402913" y="5614007"/>
            <a:ext cx="32384" cy="16510"/>
          </a:xfrm>
          <a:custGeom>
            <a:avLst/>
            <a:gdLst/>
            <a:ahLst/>
            <a:cxnLst/>
            <a:rect l="l" t="t" r="r" b="b"/>
            <a:pathLst>
              <a:path w="32384" h="16510">
                <a:moveTo>
                  <a:pt x="32397" y="15944"/>
                </a:moveTo>
                <a:lnTo>
                  <a:pt x="21388" y="4768"/>
                </a:lnTo>
                <a:lnTo>
                  <a:pt x="13973" y="0"/>
                </a:lnTo>
                <a:lnTo>
                  <a:pt x="7670" y="1639"/>
                </a:lnTo>
                <a:lnTo>
                  <a:pt x="0" y="9685"/>
                </a:lnTo>
              </a:path>
            </a:pathLst>
          </a:custGeom>
          <a:ln w="8915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3" name="object 163"/>
          <p:cNvSpPr/>
          <p:nvPr/>
        </p:nvSpPr>
        <p:spPr>
          <a:xfrm>
            <a:off x="7385939" y="5676430"/>
            <a:ext cx="32384" cy="20320"/>
          </a:xfrm>
          <a:custGeom>
            <a:avLst/>
            <a:gdLst/>
            <a:ahLst/>
            <a:cxnLst/>
            <a:rect l="l" t="t" r="r" b="b"/>
            <a:pathLst>
              <a:path w="32384" h="20320">
                <a:moveTo>
                  <a:pt x="32305" y="0"/>
                </a:moveTo>
                <a:lnTo>
                  <a:pt x="0" y="0"/>
                </a:lnTo>
                <a:lnTo>
                  <a:pt x="0" y="11671"/>
                </a:lnTo>
                <a:lnTo>
                  <a:pt x="1970" y="19707"/>
                </a:lnTo>
                <a:lnTo>
                  <a:pt x="11286" y="16026"/>
                </a:lnTo>
                <a:lnTo>
                  <a:pt x="22014" y="9158"/>
                </a:lnTo>
                <a:lnTo>
                  <a:pt x="32305" y="0"/>
                </a:lnTo>
                <a:close/>
              </a:path>
            </a:pathLst>
          </a:custGeom>
          <a:solidFill>
            <a:srgbClr val="F2B49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4" name="object 164"/>
          <p:cNvSpPr/>
          <p:nvPr/>
        </p:nvSpPr>
        <p:spPr>
          <a:xfrm>
            <a:off x="7385939" y="5447209"/>
            <a:ext cx="87630" cy="132715"/>
          </a:xfrm>
          <a:custGeom>
            <a:avLst/>
            <a:gdLst/>
            <a:ahLst/>
            <a:cxnLst/>
            <a:rect l="l" t="t" r="r" b="b"/>
            <a:pathLst>
              <a:path w="87629" h="132714">
                <a:moveTo>
                  <a:pt x="31647" y="0"/>
                </a:moveTo>
                <a:lnTo>
                  <a:pt x="20256" y="3122"/>
                </a:lnTo>
                <a:lnTo>
                  <a:pt x="0" y="17342"/>
                </a:lnTo>
                <a:lnTo>
                  <a:pt x="0" y="132315"/>
                </a:lnTo>
                <a:lnTo>
                  <a:pt x="87108" y="122959"/>
                </a:lnTo>
                <a:lnTo>
                  <a:pt x="42114" y="4551"/>
                </a:lnTo>
                <a:lnTo>
                  <a:pt x="31647" y="0"/>
                </a:lnTo>
                <a:close/>
              </a:path>
            </a:pathLst>
          </a:custGeom>
          <a:solidFill>
            <a:srgbClr val="D8C9A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5" name="object 165"/>
          <p:cNvSpPr/>
          <p:nvPr/>
        </p:nvSpPr>
        <p:spPr>
          <a:xfrm>
            <a:off x="7392098" y="5475697"/>
            <a:ext cx="48895" cy="45085"/>
          </a:xfrm>
          <a:custGeom>
            <a:avLst/>
            <a:gdLst/>
            <a:ahLst/>
            <a:cxnLst/>
            <a:rect l="l" t="t" r="r" b="b"/>
            <a:pathLst>
              <a:path w="48895" h="45085">
                <a:moveTo>
                  <a:pt x="6731" y="0"/>
                </a:moveTo>
                <a:lnTo>
                  <a:pt x="4749" y="0"/>
                </a:lnTo>
                <a:lnTo>
                  <a:pt x="3797" y="101"/>
                </a:lnTo>
                <a:lnTo>
                  <a:pt x="1447" y="622"/>
                </a:lnTo>
                <a:lnTo>
                  <a:pt x="0" y="2946"/>
                </a:lnTo>
                <a:lnTo>
                  <a:pt x="2590" y="14528"/>
                </a:lnTo>
                <a:lnTo>
                  <a:pt x="40730" y="44370"/>
                </a:lnTo>
                <a:lnTo>
                  <a:pt x="43967" y="44665"/>
                </a:lnTo>
                <a:lnTo>
                  <a:pt x="46432" y="44665"/>
                </a:lnTo>
                <a:lnTo>
                  <a:pt x="48323" y="42913"/>
                </a:lnTo>
                <a:lnTo>
                  <a:pt x="48615" y="38214"/>
                </a:lnTo>
                <a:lnTo>
                  <a:pt x="46799" y="36169"/>
                </a:lnTo>
                <a:lnTo>
                  <a:pt x="44424" y="36017"/>
                </a:lnTo>
                <a:lnTo>
                  <a:pt x="30325" y="32234"/>
                </a:lnTo>
                <a:lnTo>
                  <a:pt x="8509" y="1358"/>
                </a:lnTo>
                <a:lnTo>
                  <a:pt x="6731" y="0"/>
                </a:lnTo>
                <a:close/>
              </a:path>
            </a:pathLst>
          </a:custGeom>
          <a:solidFill>
            <a:srgbClr val="B79E7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6" name="object 166"/>
          <p:cNvSpPr/>
          <p:nvPr/>
        </p:nvSpPr>
        <p:spPr>
          <a:xfrm>
            <a:off x="7385939" y="5536400"/>
            <a:ext cx="85725" cy="36830"/>
          </a:xfrm>
          <a:custGeom>
            <a:avLst/>
            <a:gdLst/>
            <a:ahLst/>
            <a:cxnLst/>
            <a:rect l="l" t="t" r="r" b="b"/>
            <a:pathLst>
              <a:path w="85725" h="36829">
                <a:moveTo>
                  <a:pt x="75294" y="0"/>
                </a:moveTo>
                <a:lnTo>
                  <a:pt x="0" y="8087"/>
                </a:lnTo>
                <a:lnTo>
                  <a:pt x="0" y="36512"/>
                </a:lnTo>
                <a:lnTo>
                  <a:pt x="85238" y="27355"/>
                </a:lnTo>
                <a:lnTo>
                  <a:pt x="75294" y="0"/>
                </a:lnTo>
                <a:close/>
              </a:path>
            </a:pathLst>
          </a:custGeom>
          <a:solidFill>
            <a:srgbClr val="40404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7" name="object 167"/>
          <p:cNvSpPr/>
          <p:nvPr/>
        </p:nvSpPr>
        <p:spPr>
          <a:xfrm>
            <a:off x="7385939" y="5567278"/>
            <a:ext cx="114300" cy="12700"/>
          </a:xfrm>
          <a:custGeom>
            <a:avLst/>
            <a:gdLst/>
            <a:ahLst/>
            <a:cxnLst/>
            <a:rect l="l" t="t" r="r" b="b"/>
            <a:pathLst>
              <a:path w="114300" h="12700">
                <a:moveTo>
                  <a:pt x="0" y="12243"/>
                </a:moveTo>
                <a:lnTo>
                  <a:pt x="113944" y="0"/>
                </a:lnTo>
              </a:path>
            </a:pathLst>
          </a:custGeom>
          <a:ln w="15341">
            <a:solidFill>
              <a:srgbClr val="D8C9A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8" name="object 168"/>
          <p:cNvSpPr/>
          <p:nvPr/>
        </p:nvSpPr>
        <p:spPr>
          <a:xfrm>
            <a:off x="7206374" y="5961850"/>
            <a:ext cx="2792730" cy="386715"/>
          </a:xfrm>
          <a:custGeom>
            <a:avLst/>
            <a:gdLst/>
            <a:ahLst/>
            <a:cxnLst/>
            <a:rect l="l" t="t" r="r" b="b"/>
            <a:pathLst>
              <a:path w="2792729" h="386714">
                <a:moveTo>
                  <a:pt x="2792323" y="386473"/>
                </a:moveTo>
                <a:lnTo>
                  <a:pt x="0" y="386473"/>
                </a:lnTo>
                <a:lnTo>
                  <a:pt x="0" y="0"/>
                </a:lnTo>
                <a:lnTo>
                  <a:pt x="2791967" y="0"/>
                </a:lnTo>
                <a:lnTo>
                  <a:pt x="2792323" y="386473"/>
                </a:lnTo>
                <a:close/>
              </a:path>
            </a:pathLst>
          </a:custGeom>
          <a:ln w="16713">
            <a:solidFill>
              <a:srgbClr val="EAEAE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9" name="object 169"/>
          <p:cNvSpPr/>
          <p:nvPr/>
        </p:nvSpPr>
        <p:spPr>
          <a:xfrm>
            <a:off x="9001395" y="2458828"/>
            <a:ext cx="1820545" cy="5104765"/>
          </a:xfrm>
          <a:custGeom>
            <a:avLst/>
            <a:gdLst/>
            <a:ahLst/>
            <a:cxnLst/>
            <a:rect l="l" t="t" r="r" b="b"/>
            <a:pathLst>
              <a:path w="1820545" h="5104765">
                <a:moveTo>
                  <a:pt x="1424644" y="0"/>
                </a:moveTo>
                <a:lnTo>
                  <a:pt x="1358873" y="6410"/>
                </a:lnTo>
                <a:lnTo>
                  <a:pt x="1296756" y="23261"/>
                </a:lnTo>
                <a:lnTo>
                  <a:pt x="1239208" y="49639"/>
                </a:lnTo>
                <a:lnTo>
                  <a:pt x="1187144" y="84630"/>
                </a:lnTo>
                <a:lnTo>
                  <a:pt x="1141477" y="127319"/>
                </a:lnTo>
                <a:lnTo>
                  <a:pt x="1103123" y="176792"/>
                </a:lnTo>
                <a:lnTo>
                  <a:pt x="1072995" y="232135"/>
                </a:lnTo>
                <a:lnTo>
                  <a:pt x="1052008" y="292434"/>
                </a:lnTo>
                <a:lnTo>
                  <a:pt x="1041076" y="356774"/>
                </a:lnTo>
                <a:lnTo>
                  <a:pt x="1039606" y="2376088"/>
                </a:lnTo>
                <a:lnTo>
                  <a:pt x="1038984" y="2389378"/>
                </a:lnTo>
                <a:lnTo>
                  <a:pt x="1033188" y="2428448"/>
                </a:lnTo>
                <a:lnTo>
                  <a:pt x="1021746" y="2465895"/>
                </a:lnTo>
                <a:lnTo>
                  <a:pt x="1004978" y="2501174"/>
                </a:lnTo>
                <a:lnTo>
                  <a:pt x="983201" y="2533739"/>
                </a:lnTo>
                <a:lnTo>
                  <a:pt x="956736" y="2563046"/>
                </a:lnTo>
                <a:lnTo>
                  <a:pt x="936645" y="2580505"/>
                </a:lnTo>
                <a:lnTo>
                  <a:pt x="782451" y="2712934"/>
                </a:lnTo>
                <a:lnTo>
                  <a:pt x="641256" y="2856037"/>
                </a:lnTo>
                <a:lnTo>
                  <a:pt x="513330" y="3007927"/>
                </a:lnTo>
                <a:lnTo>
                  <a:pt x="398942" y="3166714"/>
                </a:lnTo>
                <a:lnTo>
                  <a:pt x="298364" y="3330509"/>
                </a:lnTo>
                <a:lnTo>
                  <a:pt x="211864" y="3497425"/>
                </a:lnTo>
                <a:lnTo>
                  <a:pt x="139713" y="3665573"/>
                </a:lnTo>
                <a:lnTo>
                  <a:pt x="82181" y="3833063"/>
                </a:lnTo>
                <a:lnTo>
                  <a:pt x="39538" y="3998008"/>
                </a:lnTo>
                <a:lnTo>
                  <a:pt x="12054" y="4158518"/>
                </a:lnTo>
                <a:lnTo>
                  <a:pt x="0" y="4312706"/>
                </a:lnTo>
                <a:lnTo>
                  <a:pt x="3644" y="4458681"/>
                </a:lnTo>
                <a:lnTo>
                  <a:pt x="23257" y="4594556"/>
                </a:lnTo>
                <a:lnTo>
                  <a:pt x="59110" y="4718442"/>
                </a:lnTo>
                <a:lnTo>
                  <a:pt x="111472" y="4828451"/>
                </a:lnTo>
                <a:lnTo>
                  <a:pt x="180613" y="4922693"/>
                </a:lnTo>
                <a:lnTo>
                  <a:pt x="266803" y="4999280"/>
                </a:lnTo>
                <a:lnTo>
                  <a:pt x="370313" y="5056323"/>
                </a:lnTo>
                <a:lnTo>
                  <a:pt x="491413" y="5091934"/>
                </a:lnTo>
                <a:lnTo>
                  <a:pt x="630371" y="5104224"/>
                </a:lnTo>
                <a:lnTo>
                  <a:pt x="770806" y="5099124"/>
                </a:lnTo>
                <a:lnTo>
                  <a:pt x="900282" y="5083868"/>
                </a:lnTo>
                <a:lnTo>
                  <a:pt x="1019208" y="5058518"/>
                </a:lnTo>
                <a:lnTo>
                  <a:pt x="1127987" y="5023138"/>
                </a:lnTo>
                <a:lnTo>
                  <a:pt x="1227028" y="4977793"/>
                </a:lnTo>
                <a:lnTo>
                  <a:pt x="1316735" y="4922546"/>
                </a:lnTo>
                <a:lnTo>
                  <a:pt x="1397515" y="4857461"/>
                </a:lnTo>
                <a:lnTo>
                  <a:pt x="1469774" y="4782601"/>
                </a:lnTo>
                <a:lnTo>
                  <a:pt x="1533919" y="4698031"/>
                </a:lnTo>
                <a:lnTo>
                  <a:pt x="1590355" y="4603814"/>
                </a:lnTo>
                <a:lnTo>
                  <a:pt x="1639488" y="4500013"/>
                </a:lnTo>
                <a:lnTo>
                  <a:pt x="1681726" y="4386693"/>
                </a:lnTo>
                <a:lnTo>
                  <a:pt x="1717473" y="4263918"/>
                </a:lnTo>
                <a:lnTo>
                  <a:pt x="1747136" y="4131750"/>
                </a:lnTo>
                <a:lnTo>
                  <a:pt x="1771121" y="3990254"/>
                </a:lnTo>
                <a:lnTo>
                  <a:pt x="1789835" y="3839494"/>
                </a:lnTo>
                <a:lnTo>
                  <a:pt x="1803683" y="3679533"/>
                </a:lnTo>
                <a:lnTo>
                  <a:pt x="1813071" y="3510435"/>
                </a:lnTo>
                <a:lnTo>
                  <a:pt x="1818406" y="3332264"/>
                </a:lnTo>
                <a:lnTo>
                  <a:pt x="1820095" y="3145084"/>
                </a:lnTo>
                <a:lnTo>
                  <a:pt x="1820095" y="398290"/>
                </a:lnTo>
                <a:lnTo>
                  <a:pt x="1815516" y="337543"/>
                </a:lnTo>
                <a:lnTo>
                  <a:pt x="1802210" y="279339"/>
                </a:lnTo>
                <a:lnTo>
                  <a:pt x="1780818" y="224475"/>
                </a:lnTo>
                <a:lnTo>
                  <a:pt x="1751982" y="173750"/>
                </a:lnTo>
                <a:lnTo>
                  <a:pt x="1716345" y="127962"/>
                </a:lnTo>
                <a:lnTo>
                  <a:pt x="1674549" y="87909"/>
                </a:lnTo>
                <a:lnTo>
                  <a:pt x="1627235" y="54387"/>
                </a:lnTo>
                <a:lnTo>
                  <a:pt x="1575047" y="28196"/>
                </a:lnTo>
                <a:lnTo>
                  <a:pt x="1518626" y="10133"/>
                </a:lnTo>
                <a:lnTo>
                  <a:pt x="1458615" y="996"/>
                </a:lnTo>
                <a:lnTo>
                  <a:pt x="1424644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0" name="object 170"/>
          <p:cNvSpPr/>
          <p:nvPr/>
        </p:nvSpPr>
        <p:spPr>
          <a:xfrm>
            <a:off x="10566194" y="2952582"/>
            <a:ext cx="255904" cy="264160"/>
          </a:xfrm>
          <a:custGeom>
            <a:avLst/>
            <a:gdLst/>
            <a:ahLst/>
            <a:cxnLst/>
            <a:rect l="l" t="t" r="r" b="b"/>
            <a:pathLst>
              <a:path w="255904" h="264160">
                <a:moveTo>
                  <a:pt x="251853" y="0"/>
                </a:moveTo>
                <a:lnTo>
                  <a:pt x="250088" y="0"/>
                </a:lnTo>
                <a:lnTo>
                  <a:pt x="234606" y="388"/>
                </a:lnTo>
                <a:lnTo>
                  <a:pt x="189449" y="6070"/>
                </a:lnTo>
                <a:lnTo>
                  <a:pt x="146613" y="18133"/>
                </a:lnTo>
                <a:lnTo>
                  <a:pt x="106599" y="36072"/>
                </a:lnTo>
                <a:lnTo>
                  <a:pt x="69904" y="59384"/>
                </a:lnTo>
                <a:lnTo>
                  <a:pt x="37029" y="87564"/>
                </a:lnTo>
                <a:lnTo>
                  <a:pt x="8472" y="120108"/>
                </a:lnTo>
                <a:lnTo>
                  <a:pt x="0" y="131838"/>
                </a:lnTo>
                <a:lnTo>
                  <a:pt x="8472" y="143569"/>
                </a:lnTo>
                <a:lnTo>
                  <a:pt x="37029" y="176114"/>
                </a:lnTo>
                <a:lnTo>
                  <a:pt x="69904" y="204296"/>
                </a:lnTo>
                <a:lnTo>
                  <a:pt x="106599" y="227610"/>
                </a:lnTo>
                <a:lnTo>
                  <a:pt x="146613" y="245553"/>
                </a:lnTo>
                <a:lnTo>
                  <a:pt x="189449" y="257618"/>
                </a:lnTo>
                <a:lnTo>
                  <a:pt x="234606" y="263301"/>
                </a:lnTo>
                <a:lnTo>
                  <a:pt x="250088" y="263690"/>
                </a:lnTo>
                <a:lnTo>
                  <a:pt x="251853" y="263690"/>
                </a:lnTo>
                <a:lnTo>
                  <a:pt x="253542" y="263397"/>
                </a:lnTo>
                <a:lnTo>
                  <a:pt x="255295" y="263359"/>
                </a:lnTo>
                <a:lnTo>
                  <a:pt x="255295" y="317"/>
                </a:lnTo>
                <a:lnTo>
                  <a:pt x="253542" y="292"/>
                </a:lnTo>
                <a:lnTo>
                  <a:pt x="251853" y="0"/>
                </a:lnTo>
                <a:close/>
              </a:path>
            </a:pathLst>
          </a:custGeom>
          <a:solidFill>
            <a:srgbClr val="FAC3B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1" name="object 171"/>
          <p:cNvSpPr/>
          <p:nvPr/>
        </p:nvSpPr>
        <p:spPr>
          <a:xfrm>
            <a:off x="10513007" y="2753585"/>
            <a:ext cx="308610" cy="330835"/>
          </a:xfrm>
          <a:custGeom>
            <a:avLst/>
            <a:gdLst/>
            <a:ahLst/>
            <a:cxnLst/>
            <a:rect l="l" t="t" r="r" b="b"/>
            <a:pathLst>
              <a:path w="308609" h="330835">
                <a:moveTo>
                  <a:pt x="308482" y="0"/>
                </a:moveTo>
                <a:lnTo>
                  <a:pt x="0" y="0"/>
                </a:lnTo>
                <a:lnTo>
                  <a:pt x="5" y="161202"/>
                </a:lnTo>
                <a:lnTo>
                  <a:pt x="2837" y="200988"/>
                </a:lnTo>
                <a:lnTo>
                  <a:pt x="10640" y="239186"/>
                </a:lnTo>
                <a:lnTo>
                  <a:pt x="23077" y="275475"/>
                </a:lnTo>
                <a:lnTo>
                  <a:pt x="46285" y="320330"/>
                </a:lnTo>
                <a:lnTo>
                  <a:pt x="53187" y="330834"/>
                </a:lnTo>
                <a:lnTo>
                  <a:pt x="61660" y="319104"/>
                </a:lnTo>
                <a:lnTo>
                  <a:pt x="70668" y="307802"/>
                </a:lnTo>
                <a:lnTo>
                  <a:pt x="100720" y="276657"/>
                </a:lnTo>
                <a:lnTo>
                  <a:pt x="134923" y="250044"/>
                </a:lnTo>
                <a:lnTo>
                  <a:pt x="172780" y="228467"/>
                </a:lnTo>
                <a:lnTo>
                  <a:pt x="213790" y="212430"/>
                </a:lnTo>
                <a:lnTo>
                  <a:pt x="257455" y="202438"/>
                </a:lnTo>
                <a:lnTo>
                  <a:pt x="303275" y="198996"/>
                </a:lnTo>
                <a:lnTo>
                  <a:pt x="308482" y="198996"/>
                </a:lnTo>
                <a:lnTo>
                  <a:pt x="308482" y="0"/>
                </a:lnTo>
                <a:close/>
              </a:path>
              <a:path w="308609" h="330835">
                <a:moveTo>
                  <a:pt x="308482" y="198996"/>
                </a:moveTo>
                <a:lnTo>
                  <a:pt x="305041" y="198996"/>
                </a:lnTo>
                <a:lnTo>
                  <a:pt x="306730" y="199288"/>
                </a:lnTo>
                <a:lnTo>
                  <a:pt x="308482" y="199313"/>
                </a:lnTo>
                <a:lnTo>
                  <a:pt x="308482" y="198996"/>
                </a:lnTo>
                <a:close/>
              </a:path>
            </a:pathLst>
          </a:custGeom>
          <a:solidFill>
            <a:srgbClr val="E9B4A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2" name="object 172"/>
          <p:cNvSpPr/>
          <p:nvPr/>
        </p:nvSpPr>
        <p:spPr>
          <a:xfrm>
            <a:off x="10513009" y="2623286"/>
            <a:ext cx="308610" cy="130810"/>
          </a:xfrm>
          <a:custGeom>
            <a:avLst/>
            <a:gdLst/>
            <a:ahLst/>
            <a:cxnLst/>
            <a:rect l="l" t="t" r="r" b="b"/>
            <a:pathLst>
              <a:path w="308609" h="130810">
                <a:moveTo>
                  <a:pt x="308482" y="130289"/>
                </a:moveTo>
                <a:lnTo>
                  <a:pt x="0" y="130289"/>
                </a:lnTo>
                <a:lnTo>
                  <a:pt x="0" y="0"/>
                </a:lnTo>
                <a:lnTo>
                  <a:pt x="308482" y="0"/>
                </a:lnTo>
                <a:lnTo>
                  <a:pt x="308482" y="1302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3" name="object 173"/>
          <p:cNvSpPr/>
          <p:nvPr/>
        </p:nvSpPr>
        <p:spPr>
          <a:xfrm>
            <a:off x="9652755" y="3350405"/>
            <a:ext cx="635" cy="0"/>
          </a:xfrm>
          <a:custGeom>
            <a:avLst/>
            <a:gdLst/>
            <a:ahLst/>
            <a:cxnLst/>
            <a:rect l="l" t="t" r="r" b="b"/>
            <a:pathLst>
              <a:path w="634">
                <a:moveTo>
                  <a:pt x="0" y="0"/>
                </a:moveTo>
                <a:lnTo>
                  <a:pt x="50" y="0"/>
                </a:lnTo>
              </a:path>
            </a:pathLst>
          </a:custGeom>
          <a:ln w="3175">
            <a:solidFill>
              <a:srgbClr val="BB7B4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4" name="object 174"/>
          <p:cNvSpPr/>
          <p:nvPr/>
        </p:nvSpPr>
        <p:spPr>
          <a:xfrm>
            <a:off x="7512929" y="2422080"/>
            <a:ext cx="1408897" cy="212759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5" name="object 175"/>
          <p:cNvSpPr/>
          <p:nvPr/>
        </p:nvSpPr>
        <p:spPr>
          <a:xfrm>
            <a:off x="8522389" y="3735070"/>
            <a:ext cx="102717" cy="8146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6" name="object 176"/>
          <p:cNvSpPr/>
          <p:nvPr/>
        </p:nvSpPr>
        <p:spPr>
          <a:xfrm>
            <a:off x="8731313" y="4263161"/>
            <a:ext cx="44259" cy="10981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7" name="object 177"/>
          <p:cNvSpPr/>
          <p:nvPr/>
        </p:nvSpPr>
        <p:spPr>
          <a:xfrm>
            <a:off x="9224353" y="3859593"/>
            <a:ext cx="302298" cy="32329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8" name="object 178"/>
          <p:cNvSpPr/>
          <p:nvPr/>
        </p:nvSpPr>
        <p:spPr>
          <a:xfrm>
            <a:off x="8572334" y="3754691"/>
            <a:ext cx="234300" cy="79498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9" name="object 179"/>
          <p:cNvSpPr/>
          <p:nvPr/>
        </p:nvSpPr>
        <p:spPr>
          <a:xfrm>
            <a:off x="8637541" y="3933990"/>
            <a:ext cx="74429" cy="44889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0" name="object 180"/>
          <p:cNvSpPr/>
          <p:nvPr/>
        </p:nvSpPr>
        <p:spPr>
          <a:xfrm>
            <a:off x="8623334" y="3866705"/>
            <a:ext cx="96469" cy="41708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1" name="object 181"/>
          <p:cNvSpPr/>
          <p:nvPr/>
        </p:nvSpPr>
        <p:spPr>
          <a:xfrm>
            <a:off x="8825534" y="4453496"/>
            <a:ext cx="26759" cy="9617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2" name="object 182"/>
          <p:cNvSpPr/>
          <p:nvPr/>
        </p:nvSpPr>
        <p:spPr>
          <a:xfrm>
            <a:off x="8796959" y="4027347"/>
            <a:ext cx="443877" cy="17957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3" name="object 183"/>
          <p:cNvSpPr/>
          <p:nvPr/>
        </p:nvSpPr>
        <p:spPr>
          <a:xfrm>
            <a:off x="9318700" y="3893019"/>
            <a:ext cx="160007" cy="29024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4" name="object 184"/>
          <p:cNvSpPr/>
          <p:nvPr/>
        </p:nvSpPr>
        <p:spPr>
          <a:xfrm>
            <a:off x="9526964" y="3581552"/>
            <a:ext cx="95100" cy="57170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5" name="object 185"/>
          <p:cNvSpPr/>
          <p:nvPr/>
        </p:nvSpPr>
        <p:spPr>
          <a:xfrm>
            <a:off x="9488139" y="3789095"/>
            <a:ext cx="77396" cy="37117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6" name="object 186"/>
          <p:cNvSpPr/>
          <p:nvPr/>
        </p:nvSpPr>
        <p:spPr>
          <a:xfrm>
            <a:off x="9308909" y="4300207"/>
            <a:ext cx="266535" cy="249466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7" name="object 187"/>
          <p:cNvSpPr/>
          <p:nvPr/>
        </p:nvSpPr>
        <p:spPr>
          <a:xfrm>
            <a:off x="8558408" y="2841618"/>
            <a:ext cx="1057910" cy="688975"/>
          </a:xfrm>
          <a:custGeom>
            <a:avLst/>
            <a:gdLst/>
            <a:ahLst/>
            <a:cxnLst/>
            <a:rect l="l" t="t" r="r" b="b"/>
            <a:pathLst>
              <a:path w="1057909" h="688975">
                <a:moveTo>
                  <a:pt x="504295" y="0"/>
                </a:moveTo>
                <a:lnTo>
                  <a:pt x="418003" y="4990"/>
                </a:lnTo>
                <a:lnTo>
                  <a:pt x="341969" y="19274"/>
                </a:lnTo>
                <a:lnTo>
                  <a:pt x="275561" y="41818"/>
                </a:lnTo>
                <a:lnTo>
                  <a:pt x="218150" y="71591"/>
                </a:lnTo>
                <a:lnTo>
                  <a:pt x="169104" y="107559"/>
                </a:lnTo>
                <a:lnTo>
                  <a:pt x="127793" y="148689"/>
                </a:lnTo>
                <a:lnTo>
                  <a:pt x="93586" y="193950"/>
                </a:lnTo>
                <a:lnTo>
                  <a:pt x="65852" y="242309"/>
                </a:lnTo>
                <a:lnTo>
                  <a:pt x="43961" y="292732"/>
                </a:lnTo>
                <a:lnTo>
                  <a:pt x="27283" y="344189"/>
                </a:lnTo>
                <a:lnTo>
                  <a:pt x="15186" y="395645"/>
                </a:lnTo>
                <a:lnTo>
                  <a:pt x="7039" y="446069"/>
                </a:lnTo>
                <a:lnTo>
                  <a:pt x="2213" y="494427"/>
                </a:lnTo>
                <a:lnTo>
                  <a:pt x="77" y="539688"/>
                </a:lnTo>
                <a:lnTo>
                  <a:pt x="0" y="580819"/>
                </a:lnTo>
                <a:lnTo>
                  <a:pt x="1350" y="616786"/>
                </a:lnTo>
                <a:lnTo>
                  <a:pt x="3499" y="646559"/>
                </a:lnTo>
                <a:lnTo>
                  <a:pt x="5814" y="669103"/>
                </a:lnTo>
                <a:lnTo>
                  <a:pt x="7666" y="683387"/>
                </a:lnTo>
                <a:lnTo>
                  <a:pt x="8423" y="688378"/>
                </a:lnTo>
                <a:lnTo>
                  <a:pt x="64379" y="688378"/>
                </a:lnTo>
                <a:lnTo>
                  <a:pt x="67034" y="643420"/>
                </a:lnTo>
                <a:lnTo>
                  <a:pt x="1002882" y="643420"/>
                </a:lnTo>
                <a:lnTo>
                  <a:pt x="1012125" y="590198"/>
                </a:lnTo>
                <a:lnTo>
                  <a:pt x="1027007" y="501827"/>
                </a:lnTo>
                <a:lnTo>
                  <a:pt x="1039352" y="422750"/>
                </a:lnTo>
                <a:lnTo>
                  <a:pt x="1048791" y="352449"/>
                </a:lnTo>
                <a:lnTo>
                  <a:pt x="1054956" y="290409"/>
                </a:lnTo>
                <a:lnTo>
                  <a:pt x="1057480" y="236113"/>
                </a:lnTo>
                <a:lnTo>
                  <a:pt x="1055994" y="189045"/>
                </a:lnTo>
                <a:lnTo>
                  <a:pt x="1050129" y="148689"/>
                </a:lnTo>
                <a:lnTo>
                  <a:pt x="1023795" y="86047"/>
                </a:lnTo>
                <a:lnTo>
                  <a:pt x="975531" y="44056"/>
                </a:lnTo>
                <a:lnTo>
                  <a:pt x="902394" y="18586"/>
                </a:lnTo>
                <a:lnTo>
                  <a:pt x="855577" y="10755"/>
                </a:lnTo>
                <a:lnTo>
                  <a:pt x="801439" y="5507"/>
                </a:lnTo>
                <a:lnTo>
                  <a:pt x="739609" y="2323"/>
                </a:lnTo>
                <a:lnTo>
                  <a:pt x="669720" y="688"/>
                </a:lnTo>
                <a:lnTo>
                  <a:pt x="504295" y="0"/>
                </a:lnTo>
                <a:close/>
              </a:path>
              <a:path w="1057909" h="688975">
                <a:moveTo>
                  <a:pt x="1002882" y="643420"/>
                </a:moveTo>
                <a:lnTo>
                  <a:pt x="67034" y="643420"/>
                </a:lnTo>
                <a:lnTo>
                  <a:pt x="78934" y="688378"/>
                </a:lnTo>
                <a:lnTo>
                  <a:pt x="995073" y="688378"/>
                </a:lnTo>
                <a:lnTo>
                  <a:pt x="1002882" y="643420"/>
                </a:lnTo>
                <a:close/>
              </a:path>
            </a:pathLst>
          </a:custGeom>
          <a:solidFill>
            <a:srgbClr val="3B24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8" name="object 188"/>
          <p:cNvSpPr/>
          <p:nvPr/>
        </p:nvSpPr>
        <p:spPr>
          <a:xfrm>
            <a:off x="8457183" y="3575867"/>
            <a:ext cx="114935" cy="109220"/>
          </a:xfrm>
          <a:custGeom>
            <a:avLst/>
            <a:gdLst/>
            <a:ahLst/>
            <a:cxnLst/>
            <a:rect l="l" t="t" r="r" b="b"/>
            <a:pathLst>
              <a:path w="114934" h="109220">
                <a:moveTo>
                  <a:pt x="66607" y="0"/>
                </a:moveTo>
                <a:lnTo>
                  <a:pt x="22390" y="12053"/>
                </a:lnTo>
                <a:lnTo>
                  <a:pt x="0" y="54098"/>
                </a:lnTo>
                <a:lnTo>
                  <a:pt x="1893" y="68093"/>
                </a:lnTo>
                <a:lnTo>
                  <a:pt x="26426" y="100210"/>
                </a:lnTo>
                <a:lnTo>
                  <a:pt x="53655" y="108777"/>
                </a:lnTo>
                <a:lnTo>
                  <a:pt x="69363" y="107142"/>
                </a:lnTo>
                <a:lnTo>
                  <a:pt x="104557" y="85283"/>
                </a:lnTo>
                <a:lnTo>
                  <a:pt x="114575" y="60759"/>
                </a:lnTo>
                <a:lnTo>
                  <a:pt x="113058" y="44985"/>
                </a:lnTo>
                <a:lnTo>
                  <a:pt x="91311" y="10224"/>
                </a:lnTo>
                <a:lnTo>
                  <a:pt x="66607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9" name="object 189"/>
          <p:cNvSpPr/>
          <p:nvPr/>
        </p:nvSpPr>
        <p:spPr>
          <a:xfrm>
            <a:off x="8518716" y="3163100"/>
            <a:ext cx="1096645" cy="944880"/>
          </a:xfrm>
          <a:custGeom>
            <a:avLst/>
            <a:gdLst/>
            <a:ahLst/>
            <a:cxnLst/>
            <a:rect l="l" t="t" r="r" b="b"/>
            <a:pathLst>
              <a:path w="1096645" h="944879">
                <a:moveTo>
                  <a:pt x="165277" y="0"/>
                </a:moveTo>
                <a:lnTo>
                  <a:pt x="168295" y="39498"/>
                </a:lnTo>
                <a:lnTo>
                  <a:pt x="172876" y="107275"/>
                </a:lnTo>
                <a:lnTo>
                  <a:pt x="174689" y="162151"/>
                </a:lnTo>
                <a:lnTo>
                  <a:pt x="174248" y="185523"/>
                </a:lnTo>
                <a:lnTo>
                  <a:pt x="170052" y="225684"/>
                </a:lnTo>
                <a:lnTo>
                  <a:pt x="153612" y="274099"/>
                </a:lnTo>
                <a:lnTo>
                  <a:pt x="122021" y="315740"/>
                </a:lnTo>
                <a:lnTo>
                  <a:pt x="90890" y="343857"/>
                </a:lnTo>
                <a:lnTo>
                  <a:pt x="50547" y="375145"/>
                </a:lnTo>
                <a:lnTo>
                  <a:pt x="0" y="412076"/>
                </a:lnTo>
                <a:lnTo>
                  <a:pt x="2300" y="422616"/>
                </a:lnTo>
                <a:lnTo>
                  <a:pt x="11991" y="460222"/>
                </a:lnTo>
                <a:lnTo>
                  <a:pt x="29544" y="515372"/>
                </a:lnTo>
                <a:lnTo>
                  <a:pt x="56251" y="582681"/>
                </a:lnTo>
                <a:lnTo>
                  <a:pt x="73441" y="619210"/>
                </a:lnTo>
                <a:lnTo>
                  <a:pt x="93405" y="656759"/>
                </a:lnTo>
                <a:lnTo>
                  <a:pt x="116303" y="694653"/>
                </a:lnTo>
                <a:lnTo>
                  <a:pt x="142297" y="732219"/>
                </a:lnTo>
                <a:lnTo>
                  <a:pt x="171549" y="768784"/>
                </a:lnTo>
                <a:lnTo>
                  <a:pt x="204220" y="803674"/>
                </a:lnTo>
                <a:lnTo>
                  <a:pt x="240472" y="836215"/>
                </a:lnTo>
                <a:lnTo>
                  <a:pt x="280467" y="865735"/>
                </a:lnTo>
                <a:lnTo>
                  <a:pt x="324365" y="891559"/>
                </a:lnTo>
                <a:lnTo>
                  <a:pt x="372328" y="913015"/>
                </a:lnTo>
                <a:lnTo>
                  <a:pt x="424519" y="929428"/>
                </a:lnTo>
                <a:lnTo>
                  <a:pt x="481097" y="940126"/>
                </a:lnTo>
                <a:lnTo>
                  <a:pt x="542226" y="944435"/>
                </a:lnTo>
                <a:lnTo>
                  <a:pt x="558190" y="944435"/>
                </a:lnTo>
                <a:lnTo>
                  <a:pt x="615051" y="940659"/>
                </a:lnTo>
                <a:lnTo>
                  <a:pt x="667986" y="931344"/>
                </a:lnTo>
                <a:lnTo>
                  <a:pt x="717125" y="917027"/>
                </a:lnTo>
                <a:lnTo>
                  <a:pt x="762597" y="898246"/>
                </a:lnTo>
                <a:lnTo>
                  <a:pt x="804530" y="875538"/>
                </a:lnTo>
                <a:lnTo>
                  <a:pt x="843053" y="849440"/>
                </a:lnTo>
                <a:lnTo>
                  <a:pt x="878296" y="820491"/>
                </a:lnTo>
                <a:lnTo>
                  <a:pt x="910387" y="789227"/>
                </a:lnTo>
                <a:lnTo>
                  <a:pt x="939454" y="756187"/>
                </a:lnTo>
                <a:lnTo>
                  <a:pt x="965628" y="721907"/>
                </a:lnTo>
                <a:lnTo>
                  <a:pt x="989037" y="686926"/>
                </a:lnTo>
                <a:lnTo>
                  <a:pt x="1009809" y="651780"/>
                </a:lnTo>
                <a:lnTo>
                  <a:pt x="1028075" y="617008"/>
                </a:lnTo>
                <a:lnTo>
                  <a:pt x="1057599" y="550734"/>
                </a:lnTo>
                <a:lnTo>
                  <a:pt x="1078641" y="492403"/>
                </a:lnTo>
                <a:lnTo>
                  <a:pt x="1092232" y="446317"/>
                </a:lnTo>
                <a:lnTo>
                  <a:pt x="1096556" y="429209"/>
                </a:lnTo>
                <a:lnTo>
                  <a:pt x="981920" y="405210"/>
                </a:lnTo>
                <a:lnTo>
                  <a:pt x="876827" y="379698"/>
                </a:lnTo>
                <a:lnTo>
                  <a:pt x="780880" y="352970"/>
                </a:lnTo>
                <a:lnTo>
                  <a:pt x="693683" y="325323"/>
                </a:lnTo>
                <a:lnTo>
                  <a:pt x="614841" y="297053"/>
                </a:lnTo>
                <a:lnTo>
                  <a:pt x="543956" y="268457"/>
                </a:lnTo>
                <a:lnTo>
                  <a:pt x="480632" y="239831"/>
                </a:lnTo>
                <a:lnTo>
                  <a:pt x="424474" y="211473"/>
                </a:lnTo>
                <a:lnTo>
                  <a:pt x="375085" y="183678"/>
                </a:lnTo>
                <a:lnTo>
                  <a:pt x="332070" y="156744"/>
                </a:lnTo>
                <a:lnTo>
                  <a:pt x="295031" y="130968"/>
                </a:lnTo>
                <a:lnTo>
                  <a:pt x="263573" y="106645"/>
                </a:lnTo>
                <a:lnTo>
                  <a:pt x="215815" y="63547"/>
                </a:lnTo>
                <a:lnTo>
                  <a:pt x="185625" y="29825"/>
                </a:lnTo>
                <a:lnTo>
                  <a:pt x="166351" y="2012"/>
                </a:lnTo>
                <a:lnTo>
                  <a:pt x="165277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0" name="object 190"/>
          <p:cNvSpPr/>
          <p:nvPr/>
        </p:nvSpPr>
        <p:spPr>
          <a:xfrm>
            <a:off x="8499140" y="2841553"/>
            <a:ext cx="1139190" cy="751205"/>
          </a:xfrm>
          <a:custGeom>
            <a:avLst/>
            <a:gdLst/>
            <a:ahLst/>
            <a:cxnLst/>
            <a:rect l="l" t="t" r="r" b="b"/>
            <a:pathLst>
              <a:path w="1139190" h="751204">
                <a:moveTo>
                  <a:pt x="1103530" y="321551"/>
                </a:moveTo>
                <a:lnTo>
                  <a:pt x="184851" y="321551"/>
                </a:lnTo>
                <a:lnTo>
                  <a:pt x="204115" y="360778"/>
                </a:lnTo>
                <a:lnTo>
                  <a:pt x="222061" y="396204"/>
                </a:lnTo>
                <a:lnTo>
                  <a:pt x="256797" y="456938"/>
                </a:lnTo>
                <a:lnTo>
                  <a:pt x="294647" y="506329"/>
                </a:lnTo>
                <a:lnTo>
                  <a:pt x="341197" y="546951"/>
                </a:lnTo>
                <a:lnTo>
                  <a:pt x="402037" y="581380"/>
                </a:lnTo>
                <a:lnTo>
                  <a:pt x="439562" y="597077"/>
                </a:lnTo>
                <a:lnTo>
                  <a:pt x="482754" y="612191"/>
                </a:lnTo>
                <a:lnTo>
                  <a:pt x="532312" y="627044"/>
                </a:lnTo>
                <a:lnTo>
                  <a:pt x="588935" y="641959"/>
                </a:lnTo>
                <a:lnTo>
                  <a:pt x="653321" y="657257"/>
                </a:lnTo>
                <a:lnTo>
                  <a:pt x="726168" y="673260"/>
                </a:lnTo>
                <a:lnTo>
                  <a:pt x="808175" y="690290"/>
                </a:lnTo>
                <a:lnTo>
                  <a:pt x="1116142" y="750760"/>
                </a:lnTo>
                <a:lnTo>
                  <a:pt x="1119419" y="737171"/>
                </a:lnTo>
                <a:lnTo>
                  <a:pt x="1127343" y="690290"/>
                </a:lnTo>
                <a:lnTo>
                  <a:pt x="1133742" y="640905"/>
                </a:lnTo>
                <a:lnTo>
                  <a:pt x="1138766" y="553458"/>
                </a:lnTo>
                <a:lnTo>
                  <a:pt x="1136062" y="474312"/>
                </a:lnTo>
                <a:lnTo>
                  <a:pt x="1126338" y="403054"/>
                </a:lnTo>
                <a:lnTo>
                  <a:pt x="1110296" y="339273"/>
                </a:lnTo>
                <a:lnTo>
                  <a:pt x="1103530" y="321551"/>
                </a:lnTo>
                <a:close/>
              </a:path>
              <a:path w="1139190" h="751204">
                <a:moveTo>
                  <a:pt x="569788" y="0"/>
                </a:moveTo>
                <a:lnTo>
                  <a:pt x="531292" y="635"/>
                </a:lnTo>
                <a:lnTo>
                  <a:pt x="480166" y="4538"/>
                </a:lnTo>
                <a:lnTo>
                  <a:pt x="435540" y="10750"/>
                </a:lnTo>
                <a:lnTo>
                  <a:pt x="387658" y="20847"/>
                </a:lnTo>
                <a:lnTo>
                  <a:pt x="321460" y="40934"/>
                </a:lnTo>
                <a:lnTo>
                  <a:pt x="254852" y="69828"/>
                </a:lnTo>
                <a:lnTo>
                  <a:pt x="190573" y="109134"/>
                </a:lnTo>
                <a:lnTo>
                  <a:pt x="160163" y="133194"/>
                </a:lnTo>
                <a:lnTo>
                  <a:pt x="131362" y="160460"/>
                </a:lnTo>
                <a:lnTo>
                  <a:pt x="104514" y="191132"/>
                </a:lnTo>
                <a:lnTo>
                  <a:pt x="79960" y="225411"/>
                </a:lnTo>
                <a:lnTo>
                  <a:pt x="58043" y="263498"/>
                </a:lnTo>
                <a:lnTo>
                  <a:pt x="39105" y="305593"/>
                </a:lnTo>
                <a:lnTo>
                  <a:pt x="23490" y="351899"/>
                </a:lnTo>
                <a:lnTo>
                  <a:pt x="11539" y="402614"/>
                </a:lnTo>
                <a:lnTo>
                  <a:pt x="3594" y="457941"/>
                </a:lnTo>
                <a:lnTo>
                  <a:pt x="0" y="518079"/>
                </a:lnTo>
                <a:lnTo>
                  <a:pt x="1096" y="583230"/>
                </a:lnTo>
                <a:lnTo>
                  <a:pt x="7227" y="653595"/>
                </a:lnTo>
                <a:lnTo>
                  <a:pt x="18735" y="729373"/>
                </a:lnTo>
                <a:lnTo>
                  <a:pt x="19586" y="733628"/>
                </a:lnTo>
                <a:lnTo>
                  <a:pt x="46044" y="712328"/>
                </a:lnTo>
                <a:lnTo>
                  <a:pt x="90291" y="664615"/>
                </a:lnTo>
                <a:lnTo>
                  <a:pt x="124126" y="612175"/>
                </a:lnTo>
                <a:lnTo>
                  <a:pt x="148925" y="557517"/>
                </a:lnTo>
                <a:lnTo>
                  <a:pt x="166063" y="503152"/>
                </a:lnTo>
                <a:lnTo>
                  <a:pt x="176916" y="451590"/>
                </a:lnTo>
                <a:lnTo>
                  <a:pt x="182859" y="405341"/>
                </a:lnTo>
                <a:lnTo>
                  <a:pt x="185268" y="366916"/>
                </a:lnTo>
                <a:lnTo>
                  <a:pt x="184983" y="323575"/>
                </a:lnTo>
                <a:lnTo>
                  <a:pt x="184851" y="321551"/>
                </a:lnTo>
                <a:lnTo>
                  <a:pt x="1103530" y="321551"/>
                </a:lnTo>
                <a:lnTo>
                  <a:pt x="1088643" y="282558"/>
                </a:lnTo>
                <a:lnTo>
                  <a:pt x="1062083" y="232497"/>
                </a:lnTo>
                <a:lnTo>
                  <a:pt x="1031322" y="188679"/>
                </a:lnTo>
                <a:lnTo>
                  <a:pt x="997063" y="150693"/>
                </a:lnTo>
                <a:lnTo>
                  <a:pt x="960013" y="118128"/>
                </a:lnTo>
                <a:lnTo>
                  <a:pt x="920875" y="90571"/>
                </a:lnTo>
                <a:lnTo>
                  <a:pt x="880355" y="67612"/>
                </a:lnTo>
                <a:lnTo>
                  <a:pt x="839158" y="48839"/>
                </a:lnTo>
                <a:lnTo>
                  <a:pt x="797988" y="33841"/>
                </a:lnTo>
                <a:lnTo>
                  <a:pt x="757551" y="22207"/>
                </a:lnTo>
                <a:lnTo>
                  <a:pt x="718552" y="13525"/>
                </a:lnTo>
                <a:lnTo>
                  <a:pt x="647685" y="3372"/>
                </a:lnTo>
                <a:lnTo>
                  <a:pt x="591027" y="91"/>
                </a:lnTo>
                <a:lnTo>
                  <a:pt x="569788" y="0"/>
                </a:lnTo>
                <a:close/>
              </a:path>
            </a:pathLst>
          </a:custGeom>
          <a:solidFill>
            <a:srgbClr val="7B543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1" name="object 191"/>
          <p:cNvSpPr/>
          <p:nvPr/>
        </p:nvSpPr>
        <p:spPr>
          <a:xfrm>
            <a:off x="8779448" y="3560583"/>
            <a:ext cx="111125" cy="110489"/>
          </a:xfrm>
          <a:custGeom>
            <a:avLst/>
            <a:gdLst/>
            <a:ahLst/>
            <a:cxnLst/>
            <a:rect l="l" t="t" r="r" b="b"/>
            <a:pathLst>
              <a:path w="111125" h="110489">
                <a:moveTo>
                  <a:pt x="49186" y="0"/>
                </a:moveTo>
                <a:lnTo>
                  <a:pt x="14122" y="18615"/>
                </a:lnTo>
                <a:lnTo>
                  <a:pt x="0" y="59480"/>
                </a:lnTo>
                <a:lnTo>
                  <a:pt x="2874" y="73152"/>
                </a:lnTo>
                <a:lnTo>
                  <a:pt x="29245" y="103531"/>
                </a:lnTo>
                <a:lnTo>
                  <a:pt x="57665" y="110365"/>
                </a:lnTo>
                <a:lnTo>
                  <a:pt x="71803" y="107888"/>
                </a:lnTo>
                <a:lnTo>
                  <a:pt x="103402" y="82329"/>
                </a:lnTo>
                <a:lnTo>
                  <a:pt x="110581" y="55047"/>
                </a:lnTo>
                <a:lnTo>
                  <a:pt x="110103" y="47761"/>
                </a:lnTo>
                <a:lnTo>
                  <a:pt x="90906" y="13592"/>
                </a:lnTo>
                <a:lnTo>
                  <a:pt x="49186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2" name="object 192"/>
          <p:cNvSpPr/>
          <p:nvPr/>
        </p:nvSpPr>
        <p:spPr>
          <a:xfrm>
            <a:off x="8726754" y="3522533"/>
            <a:ext cx="215900" cy="93345"/>
          </a:xfrm>
          <a:custGeom>
            <a:avLst/>
            <a:gdLst/>
            <a:ahLst/>
            <a:cxnLst/>
            <a:rect l="l" t="t" r="r" b="b"/>
            <a:pathLst>
              <a:path w="215900" h="93345">
                <a:moveTo>
                  <a:pt x="0" y="93097"/>
                </a:moveTo>
                <a:lnTo>
                  <a:pt x="31999" y="59582"/>
                </a:lnTo>
                <a:lnTo>
                  <a:pt x="69587" y="23274"/>
                </a:lnTo>
                <a:lnTo>
                  <a:pt x="107068" y="930"/>
                </a:lnTo>
                <a:lnTo>
                  <a:pt x="115262" y="0"/>
                </a:lnTo>
                <a:lnTo>
                  <a:pt x="123307" y="930"/>
                </a:lnTo>
                <a:lnTo>
                  <a:pt x="157255" y="23274"/>
                </a:lnTo>
                <a:lnTo>
                  <a:pt x="189100" y="59582"/>
                </a:lnTo>
                <a:lnTo>
                  <a:pt x="201794" y="75408"/>
                </a:lnTo>
                <a:lnTo>
                  <a:pt x="215798" y="93097"/>
                </a:lnTo>
              </a:path>
            </a:pathLst>
          </a:custGeom>
          <a:ln w="51447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3" name="object 193"/>
          <p:cNvSpPr/>
          <p:nvPr/>
        </p:nvSpPr>
        <p:spPr>
          <a:xfrm>
            <a:off x="9247258" y="3560581"/>
            <a:ext cx="111125" cy="110489"/>
          </a:xfrm>
          <a:custGeom>
            <a:avLst/>
            <a:gdLst/>
            <a:ahLst/>
            <a:cxnLst/>
            <a:rect l="l" t="t" r="r" b="b"/>
            <a:pathLst>
              <a:path w="111125" h="110489">
                <a:moveTo>
                  <a:pt x="61377" y="0"/>
                </a:moveTo>
                <a:lnTo>
                  <a:pt x="19661" y="13598"/>
                </a:lnTo>
                <a:lnTo>
                  <a:pt x="476" y="47777"/>
                </a:lnTo>
                <a:lnTo>
                  <a:pt x="0" y="55048"/>
                </a:lnTo>
                <a:lnTo>
                  <a:pt x="1875" y="69390"/>
                </a:lnTo>
                <a:lnTo>
                  <a:pt x="26111" y="102067"/>
                </a:lnTo>
                <a:lnTo>
                  <a:pt x="52915" y="110367"/>
                </a:lnTo>
                <a:lnTo>
                  <a:pt x="67942" y="108595"/>
                </a:lnTo>
                <a:lnTo>
                  <a:pt x="101602" y="85351"/>
                </a:lnTo>
                <a:lnTo>
                  <a:pt x="110569" y="59473"/>
                </a:lnTo>
                <a:lnTo>
                  <a:pt x="108909" y="43928"/>
                </a:lnTo>
                <a:lnTo>
                  <a:pt x="86502" y="9494"/>
                </a:lnTo>
                <a:lnTo>
                  <a:pt x="61377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4" name="object 194"/>
          <p:cNvSpPr/>
          <p:nvPr/>
        </p:nvSpPr>
        <p:spPr>
          <a:xfrm>
            <a:off x="8499053" y="2841510"/>
            <a:ext cx="1139760" cy="75081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5" name="object 195"/>
          <p:cNvSpPr/>
          <p:nvPr/>
        </p:nvSpPr>
        <p:spPr>
          <a:xfrm>
            <a:off x="8553555" y="3441832"/>
            <a:ext cx="1419881" cy="111486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6" name="object 196"/>
          <p:cNvSpPr/>
          <p:nvPr/>
        </p:nvSpPr>
        <p:spPr>
          <a:xfrm>
            <a:off x="11398456" y="7781766"/>
            <a:ext cx="590550" cy="397510"/>
          </a:xfrm>
          <a:custGeom>
            <a:avLst/>
            <a:gdLst/>
            <a:ahLst/>
            <a:cxnLst/>
            <a:rect l="l" t="t" r="r" b="b"/>
            <a:pathLst>
              <a:path w="590550" h="397509">
                <a:moveTo>
                  <a:pt x="487336" y="178248"/>
                </a:moveTo>
                <a:lnTo>
                  <a:pt x="366675" y="178248"/>
                </a:lnTo>
                <a:lnTo>
                  <a:pt x="377790" y="179571"/>
                </a:lnTo>
                <a:lnTo>
                  <a:pt x="389012" y="182848"/>
                </a:lnTo>
                <a:lnTo>
                  <a:pt x="420372" y="205309"/>
                </a:lnTo>
                <a:lnTo>
                  <a:pt x="439715" y="252146"/>
                </a:lnTo>
                <a:lnTo>
                  <a:pt x="440968" y="278563"/>
                </a:lnTo>
                <a:lnTo>
                  <a:pt x="439772" y="292175"/>
                </a:lnTo>
                <a:lnTo>
                  <a:pt x="429960" y="330666"/>
                </a:lnTo>
                <a:lnTo>
                  <a:pt x="418675" y="352456"/>
                </a:lnTo>
                <a:lnTo>
                  <a:pt x="472158" y="397040"/>
                </a:lnTo>
                <a:lnTo>
                  <a:pt x="479039" y="386403"/>
                </a:lnTo>
                <a:lnTo>
                  <a:pt x="485307" y="375353"/>
                </a:lnTo>
                <a:lnTo>
                  <a:pt x="490932" y="363914"/>
                </a:lnTo>
                <a:lnTo>
                  <a:pt x="504294" y="359715"/>
                </a:lnTo>
                <a:lnTo>
                  <a:pt x="545541" y="354145"/>
                </a:lnTo>
                <a:lnTo>
                  <a:pt x="577905" y="329110"/>
                </a:lnTo>
                <a:lnTo>
                  <a:pt x="588856" y="303695"/>
                </a:lnTo>
                <a:lnTo>
                  <a:pt x="514360" y="303695"/>
                </a:lnTo>
                <a:lnTo>
                  <a:pt x="511058" y="302323"/>
                </a:lnTo>
                <a:lnTo>
                  <a:pt x="508594" y="300088"/>
                </a:lnTo>
                <a:lnTo>
                  <a:pt x="509420" y="292823"/>
                </a:lnTo>
                <a:lnTo>
                  <a:pt x="509973" y="285722"/>
                </a:lnTo>
                <a:lnTo>
                  <a:pt x="510067" y="278028"/>
                </a:lnTo>
                <a:lnTo>
                  <a:pt x="512341" y="276517"/>
                </a:lnTo>
                <a:lnTo>
                  <a:pt x="515071" y="275590"/>
                </a:lnTo>
                <a:lnTo>
                  <a:pt x="588812" y="275590"/>
                </a:lnTo>
                <a:lnTo>
                  <a:pt x="584615" y="262177"/>
                </a:lnTo>
                <a:lnTo>
                  <a:pt x="558292" y="230874"/>
                </a:lnTo>
                <a:lnTo>
                  <a:pt x="536119" y="221767"/>
                </a:lnTo>
                <a:lnTo>
                  <a:pt x="503641" y="221767"/>
                </a:lnTo>
                <a:lnTo>
                  <a:pt x="499873" y="208628"/>
                </a:lnTo>
                <a:lnTo>
                  <a:pt x="495294" y="195815"/>
                </a:lnTo>
                <a:lnTo>
                  <a:pt x="489976" y="183457"/>
                </a:lnTo>
                <a:lnTo>
                  <a:pt x="487336" y="178248"/>
                </a:lnTo>
                <a:close/>
              </a:path>
              <a:path w="590550" h="397509">
                <a:moveTo>
                  <a:pt x="174405" y="356616"/>
                </a:moveTo>
                <a:lnTo>
                  <a:pt x="89021" y="356616"/>
                </a:lnTo>
                <a:lnTo>
                  <a:pt x="97253" y="366932"/>
                </a:lnTo>
                <a:lnTo>
                  <a:pt x="104470" y="377455"/>
                </a:lnTo>
                <a:lnTo>
                  <a:pt x="111226" y="387963"/>
                </a:lnTo>
                <a:lnTo>
                  <a:pt x="175588" y="357733"/>
                </a:lnTo>
                <a:lnTo>
                  <a:pt x="174838" y="357251"/>
                </a:lnTo>
                <a:lnTo>
                  <a:pt x="174405" y="356616"/>
                </a:lnTo>
                <a:close/>
              </a:path>
              <a:path w="590550" h="397509">
                <a:moveTo>
                  <a:pt x="74775" y="219697"/>
                </a:moveTo>
                <a:lnTo>
                  <a:pt x="68984" y="219697"/>
                </a:lnTo>
                <a:lnTo>
                  <a:pt x="54537" y="221193"/>
                </a:lnTo>
                <a:lnTo>
                  <a:pt x="18531" y="241210"/>
                </a:lnTo>
                <a:lnTo>
                  <a:pt x="8" y="278028"/>
                </a:lnTo>
                <a:lnTo>
                  <a:pt x="0" y="278563"/>
                </a:lnTo>
                <a:lnTo>
                  <a:pt x="943" y="295025"/>
                </a:lnTo>
                <a:lnTo>
                  <a:pt x="17483" y="335102"/>
                </a:lnTo>
                <a:lnTo>
                  <a:pt x="49330" y="356751"/>
                </a:lnTo>
                <a:lnTo>
                  <a:pt x="62203" y="359297"/>
                </a:lnTo>
                <a:lnTo>
                  <a:pt x="77712" y="358770"/>
                </a:lnTo>
                <a:lnTo>
                  <a:pt x="89021" y="356616"/>
                </a:lnTo>
                <a:lnTo>
                  <a:pt x="174405" y="356616"/>
                </a:lnTo>
                <a:lnTo>
                  <a:pt x="153614" y="312118"/>
                </a:lnTo>
                <a:lnTo>
                  <a:pt x="151763" y="303657"/>
                </a:lnTo>
                <a:lnTo>
                  <a:pt x="63675" y="303657"/>
                </a:lnTo>
                <a:lnTo>
                  <a:pt x="57376" y="297459"/>
                </a:lnTo>
                <a:lnTo>
                  <a:pt x="57363" y="281863"/>
                </a:lnTo>
                <a:lnTo>
                  <a:pt x="63675" y="275590"/>
                </a:lnTo>
                <a:lnTo>
                  <a:pt x="148740" y="275590"/>
                </a:lnTo>
                <a:lnTo>
                  <a:pt x="148627" y="270567"/>
                </a:lnTo>
                <a:lnTo>
                  <a:pt x="149432" y="256221"/>
                </a:lnTo>
                <a:lnTo>
                  <a:pt x="151421" y="242784"/>
                </a:lnTo>
                <a:lnTo>
                  <a:pt x="154632" y="230357"/>
                </a:lnTo>
                <a:lnTo>
                  <a:pt x="158545" y="220459"/>
                </a:lnTo>
                <a:lnTo>
                  <a:pt x="80363" y="220459"/>
                </a:lnTo>
                <a:lnTo>
                  <a:pt x="74775" y="219697"/>
                </a:lnTo>
                <a:close/>
              </a:path>
              <a:path w="590550" h="397509">
                <a:moveTo>
                  <a:pt x="588812" y="275590"/>
                </a:moveTo>
                <a:lnTo>
                  <a:pt x="525688" y="275590"/>
                </a:lnTo>
                <a:lnTo>
                  <a:pt x="531962" y="281863"/>
                </a:lnTo>
                <a:lnTo>
                  <a:pt x="532000" y="297459"/>
                </a:lnTo>
                <a:lnTo>
                  <a:pt x="525688" y="303695"/>
                </a:lnTo>
                <a:lnTo>
                  <a:pt x="588856" y="303695"/>
                </a:lnTo>
                <a:lnTo>
                  <a:pt x="590340" y="290389"/>
                </a:lnTo>
                <a:lnTo>
                  <a:pt x="588938" y="276517"/>
                </a:lnTo>
                <a:lnTo>
                  <a:pt x="588812" y="275590"/>
                </a:lnTo>
                <a:close/>
              </a:path>
              <a:path w="590550" h="397509">
                <a:moveTo>
                  <a:pt x="148740" y="275590"/>
                </a:moveTo>
                <a:lnTo>
                  <a:pt x="74305" y="275590"/>
                </a:lnTo>
                <a:lnTo>
                  <a:pt x="77048" y="276517"/>
                </a:lnTo>
                <a:lnTo>
                  <a:pt x="79309" y="278028"/>
                </a:lnTo>
                <a:lnTo>
                  <a:pt x="79404" y="285722"/>
                </a:lnTo>
                <a:lnTo>
                  <a:pt x="79952" y="292823"/>
                </a:lnTo>
                <a:lnTo>
                  <a:pt x="80707" y="299063"/>
                </a:lnTo>
                <a:lnTo>
                  <a:pt x="80722" y="300088"/>
                </a:lnTo>
                <a:lnTo>
                  <a:pt x="78293" y="302285"/>
                </a:lnTo>
                <a:lnTo>
                  <a:pt x="75016" y="303657"/>
                </a:lnTo>
                <a:lnTo>
                  <a:pt x="151763" y="303657"/>
                </a:lnTo>
                <a:lnTo>
                  <a:pt x="150759" y="299063"/>
                </a:lnTo>
                <a:lnTo>
                  <a:pt x="148968" y="285722"/>
                </a:lnTo>
                <a:lnTo>
                  <a:pt x="148740" y="275590"/>
                </a:lnTo>
                <a:close/>
              </a:path>
              <a:path w="590550" h="397509">
                <a:moveTo>
                  <a:pt x="520380" y="219697"/>
                </a:moveTo>
                <a:lnTo>
                  <a:pt x="514652" y="219697"/>
                </a:lnTo>
                <a:lnTo>
                  <a:pt x="509001" y="220459"/>
                </a:lnTo>
                <a:lnTo>
                  <a:pt x="503641" y="221767"/>
                </a:lnTo>
                <a:lnTo>
                  <a:pt x="536119" y="221767"/>
                </a:lnTo>
                <a:lnTo>
                  <a:pt x="532416" y="220728"/>
                </a:lnTo>
                <a:lnTo>
                  <a:pt x="520380" y="219697"/>
                </a:lnTo>
                <a:close/>
              </a:path>
              <a:path w="590550" h="397509">
                <a:moveTo>
                  <a:pt x="258874" y="15621"/>
                </a:moveTo>
                <a:lnTo>
                  <a:pt x="259928" y="16586"/>
                </a:lnTo>
                <a:lnTo>
                  <a:pt x="265275" y="22038"/>
                </a:lnTo>
                <a:lnTo>
                  <a:pt x="271649" y="31059"/>
                </a:lnTo>
                <a:lnTo>
                  <a:pt x="276041" y="43220"/>
                </a:lnTo>
                <a:lnTo>
                  <a:pt x="275439" y="58092"/>
                </a:lnTo>
                <a:lnTo>
                  <a:pt x="261516" y="60105"/>
                </a:lnTo>
                <a:lnTo>
                  <a:pt x="247888" y="62947"/>
                </a:lnTo>
                <a:lnTo>
                  <a:pt x="209048" y="76186"/>
                </a:lnTo>
                <a:lnTo>
                  <a:pt x="173865" y="95925"/>
                </a:lnTo>
                <a:lnTo>
                  <a:pt x="143096" y="121438"/>
                </a:lnTo>
                <a:lnTo>
                  <a:pt x="117497" y="151999"/>
                </a:lnTo>
                <a:lnTo>
                  <a:pt x="97825" y="186880"/>
                </a:lnTo>
                <a:lnTo>
                  <a:pt x="88375" y="212176"/>
                </a:lnTo>
                <a:lnTo>
                  <a:pt x="80363" y="220459"/>
                </a:lnTo>
                <a:lnTo>
                  <a:pt x="158545" y="220459"/>
                </a:lnTo>
                <a:lnTo>
                  <a:pt x="159106" y="219039"/>
                </a:lnTo>
                <a:lnTo>
                  <a:pt x="164880" y="208931"/>
                </a:lnTo>
                <a:lnTo>
                  <a:pt x="194958" y="184994"/>
                </a:lnTo>
                <a:lnTo>
                  <a:pt x="228500" y="177847"/>
                </a:lnTo>
                <a:lnTo>
                  <a:pt x="487132" y="177847"/>
                </a:lnTo>
                <a:lnTo>
                  <a:pt x="483905" y="171481"/>
                </a:lnTo>
                <a:lnTo>
                  <a:pt x="461546" y="138334"/>
                </a:lnTo>
                <a:lnTo>
                  <a:pt x="433576" y="109962"/>
                </a:lnTo>
                <a:lnTo>
                  <a:pt x="400776" y="87134"/>
                </a:lnTo>
                <a:lnTo>
                  <a:pt x="363924" y="70623"/>
                </a:lnTo>
                <a:lnTo>
                  <a:pt x="337491" y="63507"/>
                </a:lnTo>
                <a:lnTo>
                  <a:pt x="333079" y="55404"/>
                </a:lnTo>
                <a:lnTo>
                  <a:pt x="332349" y="51222"/>
                </a:lnTo>
                <a:lnTo>
                  <a:pt x="293456" y="51222"/>
                </a:lnTo>
                <a:lnTo>
                  <a:pt x="291274" y="44573"/>
                </a:lnTo>
                <a:lnTo>
                  <a:pt x="285927" y="34814"/>
                </a:lnTo>
                <a:lnTo>
                  <a:pt x="275345" y="23780"/>
                </a:lnTo>
                <a:lnTo>
                  <a:pt x="258874" y="15621"/>
                </a:lnTo>
                <a:close/>
              </a:path>
              <a:path w="590550" h="397509">
                <a:moveTo>
                  <a:pt x="487132" y="177847"/>
                </a:moveTo>
                <a:lnTo>
                  <a:pt x="228500" y="177847"/>
                </a:lnTo>
                <a:lnTo>
                  <a:pt x="239173" y="179064"/>
                </a:lnTo>
                <a:lnTo>
                  <a:pt x="249483" y="181851"/>
                </a:lnTo>
                <a:lnTo>
                  <a:pt x="259364" y="186070"/>
                </a:lnTo>
                <a:lnTo>
                  <a:pt x="268747" y="191584"/>
                </a:lnTo>
                <a:lnTo>
                  <a:pt x="277568" y="198255"/>
                </a:lnTo>
                <a:lnTo>
                  <a:pt x="285761" y="205946"/>
                </a:lnTo>
                <a:lnTo>
                  <a:pt x="298943" y="212115"/>
                </a:lnTo>
                <a:lnTo>
                  <a:pt x="334814" y="184625"/>
                </a:lnTo>
                <a:lnTo>
                  <a:pt x="366675" y="178248"/>
                </a:lnTo>
                <a:lnTo>
                  <a:pt x="487336" y="178248"/>
                </a:lnTo>
                <a:lnTo>
                  <a:pt x="487132" y="177847"/>
                </a:lnTo>
                <a:close/>
              </a:path>
              <a:path w="590550" h="397509">
                <a:moveTo>
                  <a:pt x="366024" y="0"/>
                </a:moveTo>
                <a:lnTo>
                  <a:pt x="328534" y="12518"/>
                </a:lnTo>
                <a:lnTo>
                  <a:pt x="298155" y="39269"/>
                </a:lnTo>
                <a:lnTo>
                  <a:pt x="293456" y="51222"/>
                </a:lnTo>
                <a:lnTo>
                  <a:pt x="332349" y="51222"/>
                </a:lnTo>
                <a:lnTo>
                  <a:pt x="331535" y="46552"/>
                </a:lnTo>
                <a:lnTo>
                  <a:pt x="333147" y="37106"/>
                </a:lnTo>
                <a:lnTo>
                  <a:pt x="338206" y="27227"/>
                </a:lnTo>
                <a:lnTo>
                  <a:pt x="347002" y="17072"/>
                </a:lnTo>
                <a:lnTo>
                  <a:pt x="359823" y="6799"/>
                </a:lnTo>
                <a:lnTo>
                  <a:pt x="366024" y="0"/>
                </a:lnTo>
                <a:close/>
              </a:path>
            </a:pathLst>
          </a:custGeom>
          <a:solidFill>
            <a:srgbClr val="A8BD38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446000" cy="8636000"/>
          </a:xfrm>
          <a:custGeom>
            <a:avLst/>
            <a:gdLst/>
            <a:ahLst/>
            <a:cxnLst/>
            <a:rect l="l" t="t" r="r" b="b"/>
            <a:pathLst>
              <a:path w="12446000" h="8636000">
                <a:moveTo>
                  <a:pt x="0" y="8636000"/>
                </a:moveTo>
                <a:lnTo>
                  <a:pt x="12446000" y="8636000"/>
                </a:lnTo>
                <a:lnTo>
                  <a:pt x="12446000" y="0"/>
                </a:lnTo>
                <a:lnTo>
                  <a:pt x="0" y="0"/>
                </a:lnTo>
                <a:lnTo>
                  <a:pt x="0" y="8636000"/>
                </a:lnTo>
                <a:close/>
              </a:path>
            </a:pathLst>
          </a:custGeom>
          <a:solidFill>
            <a:srgbClr val="F3E0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4999614"/>
            <a:ext cx="1203960" cy="1649730"/>
          </a:xfrm>
          <a:custGeom>
            <a:avLst/>
            <a:gdLst/>
            <a:ahLst/>
            <a:cxnLst/>
            <a:rect l="l" t="t" r="r" b="b"/>
            <a:pathLst>
              <a:path w="1203960" h="1649729">
                <a:moveTo>
                  <a:pt x="405930" y="0"/>
                </a:moveTo>
                <a:lnTo>
                  <a:pt x="0" y="538048"/>
                </a:lnTo>
                <a:lnTo>
                  <a:pt x="0" y="1243215"/>
                </a:lnTo>
                <a:lnTo>
                  <a:pt x="520992" y="1649310"/>
                </a:lnTo>
                <a:lnTo>
                  <a:pt x="1203769" y="619493"/>
                </a:lnTo>
                <a:lnTo>
                  <a:pt x="405930" y="0"/>
                </a:lnTo>
                <a:close/>
              </a:path>
            </a:pathLst>
          </a:custGeom>
          <a:solidFill>
            <a:srgbClr val="B9B6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082999"/>
            <a:ext cx="640080" cy="938530"/>
          </a:xfrm>
          <a:custGeom>
            <a:avLst/>
            <a:gdLst/>
            <a:ahLst/>
            <a:cxnLst/>
            <a:rect l="l" t="t" r="r" b="b"/>
            <a:pathLst>
              <a:path w="640080" h="938529">
                <a:moveTo>
                  <a:pt x="502450" y="0"/>
                </a:moveTo>
                <a:lnTo>
                  <a:pt x="0" y="653338"/>
                </a:lnTo>
                <a:lnTo>
                  <a:pt x="0" y="938060"/>
                </a:lnTo>
                <a:lnTo>
                  <a:pt x="640041" y="105791"/>
                </a:lnTo>
                <a:lnTo>
                  <a:pt x="502450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7238" y="5270372"/>
            <a:ext cx="855344" cy="1089660"/>
          </a:xfrm>
          <a:custGeom>
            <a:avLst/>
            <a:gdLst/>
            <a:ahLst/>
            <a:cxnLst/>
            <a:rect l="l" t="t" r="r" b="b"/>
            <a:pathLst>
              <a:path w="855344" h="1089660">
                <a:moveTo>
                  <a:pt x="714362" y="0"/>
                </a:moveTo>
                <a:lnTo>
                  <a:pt x="0" y="987425"/>
                </a:lnTo>
                <a:lnTo>
                  <a:pt x="140627" y="1089164"/>
                </a:lnTo>
                <a:lnTo>
                  <a:pt x="854989" y="101726"/>
                </a:lnTo>
                <a:lnTo>
                  <a:pt x="714362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69981" y="5454979"/>
            <a:ext cx="850900" cy="1103630"/>
          </a:xfrm>
          <a:custGeom>
            <a:avLst/>
            <a:gdLst/>
            <a:ahLst/>
            <a:cxnLst/>
            <a:rect l="l" t="t" r="r" b="b"/>
            <a:pathLst>
              <a:path w="850900" h="1103629">
                <a:moveTo>
                  <a:pt x="709117" y="0"/>
                </a:moveTo>
                <a:lnTo>
                  <a:pt x="0" y="1003452"/>
                </a:lnTo>
                <a:lnTo>
                  <a:pt x="141744" y="1103617"/>
                </a:lnTo>
                <a:lnTo>
                  <a:pt x="850861" y="100177"/>
                </a:lnTo>
                <a:lnTo>
                  <a:pt x="709117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6030252"/>
            <a:ext cx="589280" cy="591820"/>
          </a:xfrm>
          <a:custGeom>
            <a:avLst/>
            <a:gdLst/>
            <a:ahLst/>
            <a:cxnLst/>
            <a:rect l="l" t="t" r="r" b="b"/>
            <a:pathLst>
              <a:path w="589280" h="591820">
                <a:moveTo>
                  <a:pt x="0" y="0"/>
                </a:moveTo>
                <a:lnTo>
                  <a:pt x="0" y="219240"/>
                </a:lnTo>
                <a:lnTo>
                  <a:pt x="482866" y="591807"/>
                </a:lnTo>
                <a:lnTo>
                  <a:pt x="588899" y="454367"/>
                </a:lnTo>
                <a:lnTo>
                  <a:pt x="0" y="0"/>
                </a:lnTo>
                <a:close/>
              </a:path>
            </a:pathLst>
          </a:custGeom>
          <a:solidFill>
            <a:srgbClr val="B9B6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6234560"/>
            <a:ext cx="551180" cy="1400175"/>
          </a:xfrm>
          <a:custGeom>
            <a:avLst/>
            <a:gdLst/>
            <a:ahLst/>
            <a:cxnLst/>
            <a:rect l="l" t="t" r="r" b="b"/>
            <a:pathLst>
              <a:path w="551180" h="1400175">
                <a:moveTo>
                  <a:pt x="0" y="0"/>
                </a:moveTo>
                <a:lnTo>
                  <a:pt x="0" y="1399762"/>
                </a:lnTo>
                <a:lnTo>
                  <a:pt x="36837" y="1343054"/>
                </a:lnTo>
                <a:lnTo>
                  <a:pt x="268365" y="1000705"/>
                </a:lnTo>
                <a:lnTo>
                  <a:pt x="509137" y="658939"/>
                </a:lnTo>
                <a:lnTo>
                  <a:pt x="534404" y="613087"/>
                </a:lnTo>
                <a:lnTo>
                  <a:pt x="547965" y="563841"/>
                </a:lnTo>
                <a:lnTo>
                  <a:pt x="550637" y="530195"/>
                </a:lnTo>
                <a:lnTo>
                  <a:pt x="550091" y="513368"/>
                </a:lnTo>
                <a:lnTo>
                  <a:pt x="541053" y="463831"/>
                </a:lnTo>
                <a:lnTo>
                  <a:pt x="521119" y="417397"/>
                </a:lnTo>
                <a:lnTo>
                  <a:pt x="490561" y="376229"/>
                </a:lnTo>
                <a:lnTo>
                  <a:pt x="464421" y="352780"/>
                </a:lnTo>
                <a:lnTo>
                  <a:pt x="0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5459974"/>
            <a:ext cx="1136650" cy="1761489"/>
          </a:xfrm>
          <a:custGeom>
            <a:avLst/>
            <a:gdLst/>
            <a:ahLst/>
            <a:cxnLst/>
            <a:rect l="l" t="t" r="r" b="b"/>
            <a:pathLst>
              <a:path w="1136650" h="1761490">
                <a:moveTo>
                  <a:pt x="998851" y="0"/>
                </a:moveTo>
                <a:lnTo>
                  <a:pt x="0" y="1454397"/>
                </a:lnTo>
                <a:lnTo>
                  <a:pt x="0" y="1761014"/>
                </a:lnTo>
                <a:lnTo>
                  <a:pt x="1136193" y="106641"/>
                </a:lnTo>
                <a:lnTo>
                  <a:pt x="998851" y="0"/>
                </a:lnTo>
              </a:path>
            </a:pathLst>
          </a:custGeom>
          <a:solidFill>
            <a:srgbClr val="92949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0" y="6727383"/>
            <a:ext cx="549910" cy="906144"/>
          </a:xfrm>
          <a:custGeom>
            <a:avLst/>
            <a:gdLst/>
            <a:ahLst/>
            <a:cxnLst/>
            <a:rect l="l" t="t" r="r" b="b"/>
            <a:pathLst>
              <a:path w="549910" h="906145">
                <a:moveTo>
                  <a:pt x="546256" y="0"/>
                </a:moveTo>
                <a:lnTo>
                  <a:pt x="0" y="795387"/>
                </a:lnTo>
                <a:lnTo>
                  <a:pt x="0" y="905989"/>
                </a:lnTo>
                <a:lnTo>
                  <a:pt x="73632" y="794879"/>
                </a:lnTo>
                <a:lnTo>
                  <a:pt x="148218" y="683792"/>
                </a:lnTo>
                <a:lnTo>
                  <a:pt x="223766" y="572743"/>
                </a:lnTo>
                <a:lnTo>
                  <a:pt x="300284" y="461745"/>
                </a:lnTo>
                <a:lnTo>
                  <a:pt x="377779" y="350813"/>
                </a:lnTo>
                <a:lnTo>
                  <a:pt x="456259" y="239962"/>
                </a:lnTo>
                <a:lnTo>
                  <a:pt x="509130" y="166113"/>
                </a:lnTo>
                <a:lnTo>
                  <a:pt x="516888" y="154562"/>
                </a:lnTo>
                <a:lnTo>
                  <a:pt x="535138" y="118090"/>
                </a:lnTo>
                <a:lnTo>
                  <a:pt x="546013" y="79674"/>
                </a:lnTo>
                <a:lnTo>
                  <a:pt x="549719" y="40321"/>
                </a:lnTo>
                <a:lnTo>
                  <a:pt x="549397" y="27169"/>
                </a:lnTo>
                <a:lnTo>
                  <a:pt x="548310" y="14062"/>
                </a:lnTo>
                <a:lnTo>
                  <a:pt x="546465" y="1037"/>
                </a:lnTo>
                <a:lnTo>
                  <a:pt x="546256" y="0"/>
                </a:lnTo>
                <a:close/>
              </a:path>
            </a:pathLst>
          </a:custGeom>
          <a:solidFill>
            <a:srgbClr val="BBBD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0" y="5566574"/>
            <a:ext cx="1203960" cy="1961514"/>
          </a:xfrm>
          <a:custGeom>
            <a:avLst/>
            <a:gdLst/>
            <a:ahLst/>
            <a:cxnLst/>
            <a:rect l="l" t="t" r="r" b="b"/>
            <a:pathLst>
              <a:path w="1203960" h="1961515">
                <a:moveTo>
                  <a:pt x="1136141" y="0"/>
                </a:moveTo>
                <a:lnTo>
                  <a:pt x="0" y="1654299"/>
                </a:lnTo>
                <a:lnTo>
                  <a:pt x="0" y="1960919"/>
                </a:lnTo>
                <a:lnTo>
                  <a:pt x="546862" y="1164651"/>
                </a:lnTo>
                <a:lnTo>
                  <a:pt x="546465" y="1161845"/>
                </a:lnTo>
                <a:lnTo>
                  <a:pt x="536457" y="1123638"/>
                </a:lnTo>
                <a:lnTo>
                  <a:pt x="519902" y="1087513"/>
                </a:lnTo>
                <a:lnTo>
                  <a:pt x="512965" y="1076109"/>
                </a:lnTo>
                <a:lnTo>
                  <a:pt x="525168" y="1076109"/>
                </a:lnTo>
                <a:lnTo>
                  <a:pt x="1203807" y="52540"/>
                </a:lnTo>
                <a:lnTo>
                  <a:pt x="1136141" y="0"/>
                </a:lnTo>
              </a:path>
              <a:path w="1203960" h="1961515">
                <a:moveTo>
                  <a:pt x="525168" y="1076109"/>
                </a:moveTo>
                <a:lnTo>
                  <a:pt x="512965" y="1076109"/>
                </a:lnTo>
                <a:lnTo>
                  <a:pt x="521017" y="1082370"/>
                </a:lnTo>
                <a:lnTo>
                  <a:pt x="525168" y="1076109"/>
                </a:lnTo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0" y="5566606"/>
            <a:ext cx="1203960" cy="1898014"/>
          </a:xfrm>
          <a:custGeom>
            <a:avLst/>
            <a:gdLst/>
            <a:ahLst/>
            <a:cxnLst/>
            <a:rect l="l" t="t" r="r" b="b"/>
            <a:pathLst>
              <a:path w="1203960" h="1898015">
                <a:moveTo>
                  <a:pt x="1136182" y="0"/>
                </a:moveTo>
                <a:lnTo>
                  <a:pt x="1079581" y="82414"/>
                </a:lnTo>
                <a:lnTo>
                  <a:pt x="1151318" y="131676"/>
                </a:lnTo>
                <a:lnTo>
                  <a:pt x="1203807" y="52508"/>
                </a:lnTo>
                <a:lnTo>
                  <a:pt x="1136182" y="0"/>
                </a:lnTo>
              </a:path>
              <a:path w="1203960" h="1898015">
                <a:moveTo>
                  <a:pt x="981321" y="225492"/>
                </a:moveTo>
                <a:lnTo>
                  <a:pt x="883048" y="368570"/>
                </a:lnTo>
                <a:lnTo>
                  <a:pt x="959463" y="421044"/>
                </a:lnTo>
                <a:lnTo>
                  <a:pt x="1055388" y="276364"/>
                </a:lnTo>
                <a:lnTo>
                  <a:pt x="981321" y="225492"/>
                </a:lnTo>
              </a:path>
              <a:path w="1203960" h="1898015">
                <a:moveTo>
                  <a:pt x="784801" y="511649"/>
                </a:moveTo>
                <a:lnTo>
                  <a:pt x="686541" y="654739"/>
                </a:lnTo>
                <a:lnTo>
                  <a:pt x="767606" y="710416"/>
                </a:lnTo>
                <a:lnTo>
                  <a:pt x="863534" y="565731"/>
                </a:lnTo>
                <a:lnTo>
                  <a:pt x="784801" y="511649"/>
                </a:lnTo>
              </a:path>
              <a:path w="1203960" h="1898015">
                <a:moveTo>
                  <a:pt x="588269" y="797805"/>
                </a:moveTo>
                <a:lnTo>
                  <a:pt x="489996" y="940896"/>
                </a:lnTo>
                <a:lnTo>
                  <a:pt x="575749" y="999787"/>
                </a:lnTo>
                <a:lnTo>
                  <a:pt x="671684" y="855093"/>
                </a:lnTo>
                <a:lnTo>
                  <a:pt x="588269" y="797805"/>
                </a:lnTo>
              </a:path>
              <a:path w="1203960" h="1898015">
                <a:moveTo>
                  <a:pt x="391736" y="1083974"/>
                </a:moveTo>
                <a:lnTo>
                  <a:pt x="293476" y="1227052"/>
                </a:lnTo>
                <a:lnTo>
                  <a:pt x="436554" y="1325312"/>
                </a:lnTo>
                <a:lnTo>
                  <a:pt x="534814" y="1182234"/>
                </a:lnTo>
                <a:lnTo>
                  <a:pt x="391736" y="1083974"/>
                </a:lnTo>
              </a:path>
              <a:path w="1203960" h="1898015">
                <a:moveTo>
                  <a:pt x="195204" y="1370130"/>
                </a:moveTo>
                <a:lnTo>
                  <a:pt x="96944" y="1513221"/>
                </a:lnTo>
                <a:lnTo>
                  <a:pt x="240022" y="1611469"/>
                </a:lnTo>
                <a:lnTo>
                  <a:pt x="338295" y="1468403"/>
                </a:lnTo>
                <a:lnTo>
                  <a:pt x="195204" y="1370130"/>
                </a:lnTo>
              </a:path>
              <a:path w="1203960" h="1898015">
                <a:moveTo>
                  <a:pt x="0" y="1867768"/>
                </a:moveTo>
                <a:lnTo>
                  <a:pt x="43489" y="1897638"/>
                </a:lnTo>
                <a:lnTo>
                  <a:pt x="141762" y="1754559"/>
                </a:lnTo>
                <a:lnTo>
                  <a:pt x="0" y="1657199"/>
                </a:lnTo>
                <a:lnTo>
                  <a:pt x="0" y="1867768"/>
                </a:lnTo>
              </a:path>
            </a:pathLst>
          </a:custGeom>
          <a:solidFill>
            <a:srgbClr val="D0D2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0" y="6727477"/>
            <a:ext cx="549910" cy="906144"/>
          </a:xfrm>
          <a:custGeom>
            <a:avLst/>
            <a:gdLst/>
            <a:ahLst/>
            <a:cxnLst/>
            <a:rect l="l" t="t" r="r" b="b"/>
            <a:pathLst>
              <a:path w="549910" h="906145">
                <a:moveTo>
                  <a:pt x="546275" y="0"/>
                </a:moveTo>
                <a:lnTo>
                  <a:pt x="532705" y="19759"/>
                </a:lnTo>
                <a:lnTo>
                  <a:pt x="549501" y="31294"/>
                </a:lnTo>
                <a:lnTo>
                  <a:pt x="549397" y="27075"/>
                </a:lnTo>
                <a:lnTo>
                  <a:pt x="548310" y="13967"/>
                </a:lnTo>
                <a:lnTo>
                  <a:pt x="546465" y="943"/>
                </a:lnTo>
                <a:lnTo>
                  <a:pt x="546275" y="0"/>
                </a:lnTo>
              </a:path>
              <a:path w="549910" h="906145">
                <a:moveTo>
                  <a:pt x="434432" y="162837"/>
                </a:moveTo>
                <a:lnTo>
                  <a:pt x="336172" y="305928"/>
                </a:lnTo>
                <a:lnTo>
                  <a:pt x="385506" y="339804"/>
                </a:lnTo>
                <a:lnTo>
                  <a:pt x="456259" y="239867"/>
                </a:lnTo>
                <a:lnTo>
                  <a:pt x="486035" y="198277"/>
                </a:lnTo>
                <a:lnTo>
                  <a:pt x="434432" y="162837"/>
                </a:lnTo>
              </a:path>
              <a:path w="549910" h="906145">
                <a:moveTo>
                  <a:pt x="237925" y="448994"/>
                </a:moveTo>
                <a:lnTo>
                  <a:pt x="139653" y="592085"/>
                </a:lnTo>
                <a:lnTo>
                  <a:pt x="187968" y="625269"/>
                </a:lnTo>
                <a:lnTo>
                  <a:pt x="223766" y="572648"/>
                </a:lnTo>
                <a:lnTo>
                  <a:pt x="286166" y="482130"/>
                </a:lnTo>
                <a:lnTo>
                  <a:pt x="237925" y="448994"/>
                </a:lnTo>
              </a:path>
              <a:path w="549910" h="906145">
                <a:moveTo>
                  <a:pt x="41393" y="735150"/>
                </a:moveTo>
                <a:lnTo>
                  <a:pt x="0" y="795421"/>
                </a:lnTo>
                <a:lnTo>
                  <a:pt x="0" y="905895"/>
                </a:lnTo>
                <a:lnTo>
                  <a:pt x="73632" y="794785"/>
                </a:lnTo>
                <a:lnTo>
                  <a:pt x="90858" y="769128"/>
                </a:lnTo>
                <a:lnTo>
                  <a:pt x="41393" y="735150"/>
                </a:lnTo>
              </a:path>
            </a:pathLst>
          </a:custGeom>
          <a:solidFill>
            <a:srgbClr val="B5B7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0" y="5550656"/>
            <a:ext cx="1080135" cy="1670685"/>
          </a:xfrm>
          <a:custGeom>
            <a:avLst/>
            <a:gdLst/>
            <a:ahLst/>
            <a:cxnLst/>
            <a:rect l="l" t="t" r="r" b="b"/>
            <a:pathLst>
              <a:path w="1080135" h="1670684">
                <a:moveTo>
                  <a:pt x="936574" y="0"/>
                </a:moveTo>
                <a:lnTo>
                  <a:pt x="838327" y="143065"/>
                </a:lnTo>
                <a:lnTo>
                  <a:pt x="981392" y="241338"/>
                </a:lnTo>
                <a:lnTo>
                  <a:pt x="1079665" y="98259"/>
                </a:lnTo>
                <a:lnTo>
                  <a:pt x="936574" y="0"/>
                </a:lnTo>
              </a:path>
              <a:path w="1080135" h="1670684">
                <a:moveTo>
                  <a:pt x="740054" y="286156"/>
                </a:moveTo>
                <a:lnTo>
                  <a:pt x="641794" y="429234"/>
                </a:lnTo>
                <a:lnTo>
                  <a:pt x="784860" y="527507"/>
                </a:lnTo>
                <a:lnTo>
                  <a:pt x="883132" y="384416"/>
                </a:lnTo>
                <a:lnTo>
                  <a:pt x="740054" y="286156"/>
                </a:lnTo>
              </a:path>
              <a:path w="1080135" h="1670684">
                <a:moveTo>
                  <a:pt x="543521" y="572312"/>
                </a:moveTo>
                <a:lnTo>
                  <a:pt x="445262" y="715391"/>
                </a:lnTo>
                <a:lnTo>
                  <a:pt x="588340" y="813663"/>
                </a:lnTo>
                <a:lnTo>
                  <a:pt x="686612" y="670572"/>
                </a:lnTo>
                <a:lnTo>
                  <a:pt x="543521" y="572312"/>
                </a:lnTo>
              </a:path>
              <a:path w="1080135" h="1670684">
                <a:moveTo>
                  <a:pt x="346989" y="858481"/>
                </a:moveTo>
                <a:lnTo>
                  <a:pt x="248729" y="1001547"/>
                </a:lnTo>
                <a:lnTo>
                  <a:pt x="391807" y="1099820"/>
                </a:lnTo>
                <a:lnTo>
                  <a:pt x="490080" y="956729"/>
                </a:lnTo>
                <a:lnTo>
                  <a:pt x="346989" y="858481"/>
                </a:lnTo>
              </a:path>
              <a:path w="1080135" h="1670684">
                <a:moveTo>
                  <a:pt x="150456" y="1144638"/>
                </a:moveTo>
                <a:lnTo>
                  <a:pt x="52197" y="1287716"/>
                </a:lnTo>
                <a:lnTo>
                  <a:pt x="195275" y="1385976"/>
                </a:lnTo>
                <a:lnTo>
                  <a:pt x="293547" y="1242898"/>
                </a:lnTo>
                <a:lnTo>
                  <a:pt x="150456" y="1144638"/>
                </a:lnTo>
              </a:path>
              <a:path w="1080135" h="1670684">
                <a:moveTo>
                  <a:pt x="0" y="1670314"/>
                </a:moveTo>
                <a:lnTo>
                  <a:pt x="97015" y="1529054"/>
                </a:lnTo>
                <a:lnTo>
                  <a:pt x="0" y="1462422"/>
                </a:lnTo>
                <a:lnTo>
                  <a:pt x="0" y="1670314"/>
                </a:lnTo>
              </a:path>
            </a:pathLst>
          </a:custGeom>
          <a:solidFill>
            <a:srgbClr val="B5B7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0" y="5459974"/>
            <a:ext cx="1136650" cy="1761489"/>
          </a:xfrm>
          <a:custGeom>
            <a:avLst/>
            <a:gdLst/>
            <a:ahLst/>
            <a:cxnLst/>
            <a:rect l="l" t="t" r="r" b="b"/>
            <a:pathLst>
              <a:path w="1136650" h="1761490">
                <a:moveTo>
                  <a:pt x="998851" y="0"/>
                </a:moveTo>
                <a:lnTo>
                  <a:pt x="0" y="1454397"/>
                </a:lnTo>
                <a:lnTo>
                  <a:pt x="0" y="1761014"/>
                </a:lnTo>
                <a:lnTo>
                  <a:pt x="1136193" y="106641"/>
                </a:lnTo>
                <a:lnTo>
                  <a:pt x="998851" y="0"/>
                </a:lnTo>
              </a:path>
            </a:pathLst>
          </a:custGeom>
          <a:solidFill>
            <a:srgbClr val="92949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0" y="6727383"/>
            <a:ext cx="549910" cy="906144"/>
          </a:xfrm>
          <a:custGeom>
            <a:avLst/>
            <a:gdLst/>
            <a:ahLst/>
            <a:cxnLst/>
            <a:rect l="l" t="t" r="r" b="b"/>
            <a:pathLst>
              <a:path w="549910" h="906145">
                <a:moveTo>
                  <a:pt x="546256" y="0"/>
                </a:moveTo>
                <a:lnTo>
                  <a:pt x="0" y="795387"/>
                </a:lnTo>
                <a:lnTo>
                  <a:pt x="0" y="905989"/>
                </a:lnTo>
                <a:lnTo>
                  <a:pt x="73632" y="794879"/>
                </a:lnTo>
                <a:lnTo>
                  <a:pt x="148218" y="683792"/>
                </a:lnTo>
                <a:lnTo>
                  <a:pt x="223766" y="572743"/>
                </a:lnTo>
                <a:lnTo>
                  <a:pt x="300284" y="461745"/>
                </a:lnTo>
                <a:lnTo>
                  <a:pt x="377779" y="350813"/>
                </a:lnTo>
                <a:lnTo>
                  <a:pt x="456259" y="239962"/>
                </a:lnTo>
                <a:lnTo>
                  <a:pt x="509130" y="166113"/>
                </a:lnTo>
                <a:lnTo>
                  <a:pt x="516888" y="154562"/>
                </a:lnTo>
                <a:lnTo>
                  <a:pt x="535138" y="118090"/>
                </a:lnTo>
                <a:lnTo>
                  <a:pt x="546013" y="79674"/>
                </a:lnTo>
                <a:lnTo>
                  <a:pt x="549719" y="40321"/>
                </a:lnTo>
                <a:lnTo>
                  <a:pt x="549397" y="27169"/>
                </a:lnTo>
                <a:lnTo>
                  <a:pt x="548310" y="14062"/>
                </a:lnTo>
                <a:lnTo>
                  <a:pt x="546465" y="1037"/>
                </a:lnTo>
                <a:lnTo>
                  <a:pt x="546256" y="0"/>
                </a:lnTo>
                <a:close/>
              </a:path>
            </a:pathLst>
          </a:custGeom>
          <a:solidFill>
            <a:srgbClr val="BBBD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0" y="5566574"/>
            <a:ext cx="1203960" cy="1961514"/>
          </a:xfrm>
          <a:custGeom>
            <a:avLst/>
            <a:gdLst/>
            <a:ahLst/>
            <a:cxnLst/>
            <a:rect l="l" t="t" r="r" b="b"/>
            <a:pathLst>
              <a:path w="1203960" h="1961515">
                <a:moveTo>
                  <a:pt x="1136141" y="0"/>
                </a:moveTo>
                <a:lnTo>
                  <a:pt x="0" y="1654299"/>
                </a:lnTo>
                <a:lnTo>
                  <a:pt x="0" y="1960919"/>
                </a:lnTo>
                <a:lnTo>
                  <a:pt x="546862" y="1164651"/>
                </a:lnTo>
                <a:lnTo>
                  <a:pt x="546465" y="1161845"/>
                </a:lnTo>
                <a:lnTo>
                  <a:pt x="536457" y="1123638"/>
                </a:lnTo>
                <a:lnTo>
                  <a:pt x="519902" y="1087513"/>
                </a:lnTo>
                <a:lnTo>
                  <a:pt x="512965" y="1076109"/>
                </a:lnTo>
                <a:lnTo>
                  <a:pt x="525168" y="1076109"/>
                </a:lnTo>
                <a:lnTo>
                  <a:pt x="1203807" y="52540"/>
                </a:lnTo>
                <a:lnTo>
                  <a:pt x="1136141" y="0"/>
                </a:lnTo>
              </a:path>
              <a:path w="1203960" h="1961515">
                <a:moveTo>
                  <a:pt x="525168" y="1076109"/>
                </a:moveTo>
                <a:lnTo>
                  <a:pt x="512965" y="1076109"/>
                </a:lnTo>
                <a:lnTo>
                  <a:pt x="521017" y="1082370"/>
                </a:lnTo>
                <a:lnTo>
                  <a:pt x="525168" y="1076109"/>
                </a:lnTo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0" y="3269113"/>
            <a:ext cx="2573762" cy="4364259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1209642" y="4999607"/>
            <a:ext cx="1236345" cy="1649730"/>
          </a:xfrm>
          <a:custGeom>
            <a:avLst/>
            <a:gdLst/>
            <a:ahLst/>
            <a:cxnLst/>
            <a:rect l="l" t="t" r="r" b="b"/>
            <a:pathLst>
              <a:path w="1236345" h="1649729">
                <a:moveTo>
                  <a:pt x="797852" y="0"/>
                </a:moveTo>
                <a:lnTo>
                  <a:pt x="0" y="619506"/>
                </a:lnTo>
                <a:lnTo>
                  <a:pt x="682790" y="1649323"/>
                </a:lnTo>
                <a:lnTo>
                  <a:pt x="1236357" y="1217826"/>
                </a:lnTo>
                <a:lnTo>
                  <a:pt x="1236357" y="581231"/>
                </a:lnTo>
                <a:lnTo>
                  <a:pt x="797852" y="0"/>
                </a:lnTo>
              </a:path>
            </a:pathLst>
          </a:custGeom>
          <a:solidFill>
            <a:srgbClr val="B9B6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1773347" y="5082984"/>
            <a:ext cx="673100" cy="981075"/>
          </a:xfrm>
          <a:custGeom>
            <a:avLst/>
            <a:gdLst/>
            <a:ahLst/>
            <a:cxnLst/>
            <a:rect l="l" t="t" r="r" b="b"/>
            <a:pathLst>
              <a:path w="673100" h="981075">
                <a:moveTo>
                  <a:pt x="137617" y="0"/>
                </a:moveTo>
                <a:lnTo>
                  <a:pt x="0" y="105816"/>
                </a:lnTo>
                <a:lnTo>
                  <a:pt x="672652" y="980454"/>
                </a:lnTo>
                <a:lnTo>
                  <a:pt x="672652" y="695699"/>
                </a:lnTo>
                <a:lnTo>
                  <a:pt x="137617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1531188" y="5270372"/>
            <a:ext cx="855344" cy="1089660"/>
          </a:xfrm>
          <a:custGeom>
            <a:avLst/>
            <a:gdLst/>
            <a:ahLst/>
            <a:cxnLst/>
            <a:rect l="l" t="t" r="r" b="b"/>
            <a:pathLst>
              <a:path w="855345" h="1089660">
                <a:moveTo>
                  <a:pt x="140614" y="0"/>
                </a:moveTo>
                <a:lnTo>
                  <a:pt x="0" y="101726"/>
                </a:lnTo>
                <a:lnTo>
                  <a:pt x="714362" y="1089164"/>
                </a:lnTo>
                <a:lnTo>
                  <a:pt x="854989" y="987425"/>
                </a:lnTo>
                <a:lnTo>
                  <a:pt x="140614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292575" y="5454979"/>
            <a:ext cx="850900" cy="1103630"/>
          </a:xfrm>
          <a:custGeom>
            <a:avLst/>
            <a:gdLst/>
            <a:ahLst/>
            <a:cxnLst/>
            <a:rect l="l" t="t" r="r" b="b"/>
            <a:pathLst>
              <a:path w="850900" h="1103629">
                <a:moveTo>
                  <a:pt x="141770" y="0"/>
                </a:moveTo>
                <a:lnTo>
                  <a:pt x="0" y="100177"/>
                </a:lnTo>
                <a:lnTo>
                  <a:pt x="709104" y="1103617"/>
                </a:lnTo>
                <a:lnTo>
                  <a:pt x="850874" y="1003452"/>
                </a:lnTo>
                <a:lnTo>
                  <a:pt x="141770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1824529" y="6005121"/>
            <a:ext cx="621665" cy="617220"/>
          </a:xfrm>
          <a:custGeom>
            <a:avLst/>
            <a:gdLst/>
            <a:ahLst/>
            <a:cxnLst/>
            <a:rect l="l" t="t" r="r" b="b"/>
            <a:pathLst>
              <a:path w="621665" h="617220">
                <a:moveTo>
                  <a:pt x="621470" y="2"/>
                </a:moveTo>
                <a:lnTo>
                  <a:pt x="0" y="479501"/>
                </a:lnTo>
                <a:lnTo>
                  <a:pt x="106032" y="616940"/>
                </a:lnTo>
                <a:lnTo>
                  <a:pt x="621470" y="219243"/>
                </a:lnTo>
                <a:lnTo>
                  <a:pt x="621470" y="2"/>
                </a:lnTo>
              </a:path>
            </a:pathLst>
          </a:custGeom>
          <a:solidFill>
            <a:srgbClr val="B9B6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1862782" y="6209818"/>
            <a:ext cx="583565" cy="1475105"/>
          </a:xfrm>
          <a:custGeom>
            <a:avLst/>
            <a:gdLst/>
            <a:ahLst/>
            <a:cxnLst/>
            <a:rect l="l" t="t" r="r" b="b"/>
            <a:pathLst>
              <a:path w="583565" h="1475104">
                <a:moveTo>
                  <a:pt x="583217" y="0"/>
                </a:moveTo>
                <a:lnTo>
                  <a:pt x="86225" y="377522"/>
                </a:lnTo>
                <a:lnTo>
                  <a:pt x="48729" y="413975"/>
                </a:lnTo>
                <a:lnTo>
                  <a:pt x="21680" y="457138"/>
                </a:lnTo>
                <a:lnTo>
                  <a:pt x="5346" y="504847"/>
                </a:lnTo>
                <a:lnTo>
                  <a:pt x="0" y="554937"/>
                </a:lnTo>
                <a:lnTo>
                  <a:pt x="705" y="571788"/>
                </a:lnTo>
                <a:lnTo>
                  <a:pt x="10427" y="621684"/>
                </a:lnTo>
                <a:lnTo>
                  <a:pt x="31767" y="668908"/>
                </a:lnTo>
                <a:lnTo>
                  <a:pt x="282279" y="1025447"/>
                </a:lnTo>
                <a:lnTo>
                  <a:pt x="513805" y="1367796"/>
                </a:lnTo>
                <a:lnTo>
                  <a:pt x="583217" y="1474652"/>
                </a:lnTo>
                <a:lnTo>
                  <a:pt x="583217" y="0"/>
                </a:lnTo>
                <a:close/>
              </a:path>
            </a:pathLst>
          </a:custGeom>
          <a:solidFill>
            <a:srgbClr val="C8C5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1277229" y="5459970"/>
            <a:ext cx="1169035" cy="1808480"/>
          </a:xfrm>
          <a:custGeom>
            <a:avLst/>
            <a:gdLst/>
            <a:ahLst/>
            <a:cxnLst/>
            <a:rect l="l" t="t" r="r" b="b"/>
            <a:pathLst>
              <a:path w="1169034" h="1808479">
                <a:moveTo>
                  <a:pt x="137334" y="0"/>
                </a:moveTo>
                <a:lnTo>
                  <a:pt x="0" y="106635"/>
                </a:lnTo>
                <a:lnTo>
                  <a:pt x="1168770" y="1808445"/>
                </a:lnTo>
                <a:lnTo>
                  <a:pt x="1168770" y="1501840"/>
                </a:lnTo>
                <a:lnTo>
                  <a:pt x="137334" y="0"/>
                </a:lnTo>
                <a:close/>
              </a:path>
            </a:pathLst>
          </a:custGeom>
          <a:solidFill>
            <a:srgbClr val="92949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1863698" y="6727385"/>
            <a:ext cx="582295" cy="955675"/>
          </a:xfrm>
          <a:custGeom>
            <a:avLst/>
            <a:gdLst/>
            <a:ahLst/>
            <a:cxnLst/>
            <a:rect l="l" t="t" r="r" b="b"/>
            <a:pathLst>
              <a:path w="582295" h="955675">
                <a:moveTo>
                  <a:pt x="3462" y="0"/>
                </a:moveTo>
                <a:lnTo>
                  <a:pt x="3254" y="1035"/>
                </a:lnTo>
                <a:lnTo>
                  <a:pt x="1408" y="14059"/>
                </a:lnTo>
                <a:lnTo>
                  <a:pt x="321" y="27166"/>
                </a:lnTo>
                <a:lnTo>
                  <a:pt x="0" y="40318"/>
                </a:lnTo>
                <a:lnTo>
                  <a:pt x="451" y="53478"/>
                </a:lnTo>
                <a:lnTo>
                  <a:pt x="6525" y="92631"/>
                </a:lnTo>
                <a:lnTo>
                  <a:pt x="19836" y="130510"/>
                </a:lnTo>
                <a:lnTo>
                  <a:pt x="40595" y="166110"/>
                </a:lnTo>
                <a:lnTo>
                  <a:pt x="96993" y="244917"/>
                </a:lnTo>
                <a:lnTo>
                  <a:pt x="152889" y="323767"/>
                </a:lnTo>
                <a:lnTo>
                  <a:pt x="208284" y="402657"/>
                </a:lnTo>
                <a:lnTo>
                  <a:pt x="263183" y="481582"/>
                </a:lnTo>
                <a:lnTo>
                  <a:pt x="317587" y="560537"/>
                </a:lnTo>
                <a:lnTo>
                  <a:pt x="371500" y="639520"/>
                </a:lnTo>
                <a:lnTo>
                  <a:pt x="424925" y="718525"/>
                </a:lnTo>
                <a:lnTo>
                  <a:pt x="477865" y="797548"/>
                </a:lnTo>
                <a:lnTo>
                  <a:pt x="530322" y="876585"/>
                </a:lnTo>
                <a:lnTo>
                  <a:pt x="582301" y="955631"/>
                </a:lnTo>
                <a:lnTo>
                  <a:pt x="582301" y="842830"/>
                </a:lnTo>
                <a:lnTo>
                  <a:pt x="3462" y="0"/>
                </a:lnTo>
                <a:close/>
              </a:path>
            </a:pathLst>
          </a:custGeom>
          <a:solidFill>
            <a:srgbClr val="BBBD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1209604" y="5566573"/>
            <a:ext cx="1236980" cy="2008505"/>
          </a:xfrm>
          <a:custGeom>
            <a:avLst/>
            <a:gdLst/>
            <a:ahLst/>
            <a:cxnLst/>
            <a:rect l="l" t="t" r="r" b="b"/>
            <a:pathLst>
              <a:path w="1236979" h="2008504">
                <a:moveTo>
                  <a:pt x="806719" y="1076110"/>
                </a:moveTo>
                <a:lnTo>
                  <a:pt x="690841" y="1076110"/>
                </a:lnTo>
                <a:lnTo>
                  <a:pt x="672155" y="1111317"/>
                </a:lnTo>
                <a:lnTo>
                  <a:pt x="659944" y="1148942"/>
                </a:lnTo>
                <a:lnTo>
                  <a:pt x="656950" y="1164657"/>
                </a:lnTo>
                <a:lnTo>
                  <a:pt x="1236395" y="2008369"/>
                </a:lnTo>
                <a:lnTo>
                  <a:pt x="1236395" y="1701749"/>
                </a:lnTo>
                <a:lnTo>
                  <a:pt x="806719" y="1076110"/>
                </a:lnTo>
                <a:close/>
              </a:path>
              <a:path w="1236979" h="2008504">
                <a:moveTo>
                  <a:pt x="67668" y="0"/>
                </a:moveTo>
                <a:lnTo>
                  <a:pt x="0" y="52541"/>
                </a:lnTo>
                <a:lnTo>
                  <a:pt x="682790" y="1082372"/>
                </a:lnTo>
                <a:lnTo>
                  <a:pt x="690841" y="1076110"/>
                </a:lnTo>
                <a:lnTo>
                  <a:pt x="806719" y="1076110"/>
                </a:lnTo>
                <a:lnTo>
                  <a:pt x="67668" y="0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1209604" y="5566605"/>
            <a:ext cx="1236980" cy="1898014"/>
          </a:xfrm>
          <a:custGeom>
            <a:avLst/>
            <a:gdLst/>
            <a:ahLst/>
            <a:cxnLst/>
            <a:rect l="l" t="t" r="r" b="b"/>
            <a:pathLst>
              <a:path w="1236979" h="1898015">
                <a:moveTo>
                  <a:pt x="812074" y="1083971"/>
                </a:moveTo>
                <a:lnTo>
                  <a:pt x="668996" y="1182243"/>
                </a:lnTo>
                <a:lnTo>
                  <a:pt x="767256" y="1325309"/>
                </a:lnTo>
                <a:lnTo>
                  <a:pt x="910347" y="1227062"/>
                </a:lnTo>
                <a:lnTo>
                  <a:pt x="812074" y="1083971"/>
                </a:lnTo>
              </a:path>
              <a:path w="1236979" h="1898015">
                <a:moveTo>
                  <a:pt x="1008607" y="1370127"/>
                </a:moveTo>
                <a:lnTo>
                  <a:pt x="865528" y="1468400"/>
                </a:lnTo>
                <a:lnTo>
                  <a:pt x="963788" y="1611478"/>
                </a:lnTo>
                <a:lnTo>
                  <a:pt x="1106866" y="1513218"/>
                </a:lnTo>
                <a:lnTo>
                  <a:pt x="1008607" y="1370127"/>
                </a:lnTo>
              </a:path>
              <a:path w="1236979" h="1898015">
                <a:moveTo>
                  <a:pt x="1205139" y="1656284"/>
                </a:moveTo>
                <a:lnTo>
                  <a:pt x="1062061" y="1754556"/>
                </a:lnTo>
                <a:lnTo>
                  <a:pt x="1160321" y="1897634"/>
                </a:lnTo>
                <a:lnTo>
                  <a:pt x="1236395" y="1845390"/>
                </a:lnTo>
                <a:lnTo>
                  <a:pt x="1236395" y="1701800"/>
                </a:lnTo>
                <a:lnTo>
                  <a:pt x="1205139" y="1656284"/>
                </a:lnTo>
              </a:path>
              <a:path w="1236979" h="1898015">
                <a:moveTo>
                  <a:pt x="67626" y="0"/>
                </a:moveTo>
                <a:lnTo>
                  <a:pt x="0" y="52509"/>
                </a:lnTo>
                <a:lnTo>
                  <a:pt x="52488" y="131675"/>
                </a:lnTo>
                <a:lnTo>
                  <a:pt x="124229" y="82411"/>
                </a:lnTo>
                <a:lnTo>
                  <a:pt x="67626" y="0"/>
                </a:lnTo>
              </a:path>
              <a:path w="1236979" h="1898015">
                <a:moveTo>
                  <a:pt x="222489" y="225489"/>
                </a:moveTo>
                <a:lnTo>
                  <a:pt x="148418" y="276364"/>
                </a:lnTo>
                <a:lnTo>
                  <a:pt x="244345" y="421048"/>
                </a:lnTo>
                <a:lnTo>
                  <a:pt x="320762" y="368580"/>
                </a:lnTo>
                <a:lnTo>
                  <a:pt x="222489" y="225489"/>
                </a:lnTo>
              </a:path>
              <a:path w="1236979" h="1898015">
                <a:moveTo>
                  <a:pt x="419009" y="511645"/>
                </a:moveTo>
                <a:lnTo>
                  <a:pt x="340272" y="565730"/>
                </a:lnTo>
                <a:lnTo>
                  <a:pt x="436202" y="710418"/>
                </a:lnTo>
                <a:lnTo>
                  <a:pt x="517282" y="654736"/>
                </a:lnTo>
                <a:lnTo>
                  <a:pt x="419009" y="511645"/>
                </a:lnTo>
              </a:path>
              <a:path w="1236979" h="1898015">
                <a:moveTo>
                  <a:pt x="615542" y="797802"/>
                </a:moveTo>
                <a:lnTo>
                  <a:pt x="532127" y="855100"/>
                </a:lnTo>
                <a:lnTo>
                  <a:pt x="628057" y="999787"/>
                </a:lnTo>
                <a:lnTo>
                  <a:pt x="713814" y="940893"/>
                </a:lnTo>
                <a:lnTo>
                  <a:pt x="615542" y="797802"/>
                </a:lnTo>
              </a:path>
            </a:pathLst>
          </a:custGeom>
          <a:solidFill>
            <a:srgbClr val="D0D2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11863916" y="6727476"/>
            <a:ext cx="582295" cy="914400"/>
          </a:xfrm>
          <a:custGeom>
            <a:avLst/>
            <a:gdLst/>
            <a:ahLst/>
            <a:cxnLst/>
            <a:rect l="l" t="t" r="r" b="b"/>
            <a:pathLst>
              <a:path w="582295" h="914400">
                <a:moveTo>
                  <a:pt x="3225" y="0"/>
                </a:moveTo>
                <a:lnTo>
                  <a:pt x="3035" y="944"/>
                </a:lnTo>
                <a:lnTo>
                  <a:pt x="1190" y="13968"/>
                </a:lnTo>
                <a:lnTo>
                  <a:pt x="103" y="27075"/>
                </a:lnTo>
                <a:lnTo>
                  <a:pt x="0" y="31289"/>
                </a:lnTo>
                <a:lnTo>
                  <a:pt x="16793" y="19756"/>
                </a:lnTo>
                <a:lnTo>
                  <a:pt x="3225" y="0"/>
                </a:lnTo>
                <a:close/>
              </a:path>
              <a:path w="582295" h="914400">
                <a:moveTo>
                  <a:pt x="115066" y="162834"/>
                </a:moveTo>
                <a:lnTo>
                  <a:pt x="63461" y="198275"/>
                </a:lnTo>
                <a:lnTo>
                  <a:pt x="96775" y="244826"/>
                </a:lnTo>
                <a:lnTo>
                  <a:pt x="152670" y="323676"/>
                </a:lnTo>
                <a:lnTo>
                  <a:pt x="163995" y="339803"/>
                </a:lnTo>
                <a:lnTo>
                  <a:pt x="213325" y="305925"/>
                </a:lnTo>
                <a:lnTo>
                  <a:pt x="115066" y="162834"/>
                </a:lnTo>
                <a:close/>
              </a:path>
              <a:path w="582295" h="914400">
                <a:moveTo>
                  <a:pt x="311598" y="448991"/>
                </a:moveTo>
                <a:lnTo>
                  <a:pt x="263385" y="482102"/>
                </a:lnTo>
                <a:lnTo>
                  <a:pt x="317368" y="560446"/>
                </a:lnTo>
                <a:lnTo>
                  <a:pt x="361589" y="625230"/>
                </a:lnTo>
                <a:lnTo>
                  <a:pt x="409858" y="592081"/>
                </a:lnTo>
                <a:lnTo>
                  <a:pt x="311598" y="448991"/>
                </a:lnTo>
                <a:close/>
              </a:path>
              <a:path w="582295" h="914400">
                <a:moveTo>
                  <a:pt x="508118" y="735160"/>
                </a:moveTo>
                <a:lnTo>
                  <a:pt x="458666" y="769125"/>
                </a:lnTo>
                <a:lnTo>
                  <a:pt x="477646" y="797457"/>
                </a:lnTo>
                <a:lnTo>
                  <a:pt x="530104" y="876494"/>
                </a:lnTo>
                <a:lnTo>
                  <a:pt x="554623" y="913781"/>
                </a:lnTo>
                <a:lnTo>
                  <a:pt x="582082" y="894923"/>
                </a:lnTo>
                <a:lnTo>
                  <a:pt x="582082" y="842861"/>
                </a:lnTo>
                <a:lnTo>
                  <a:pt x="508118" y="735160"/>
                </a:lnTo>
                <a:close/>
              </a:path>
            </a:pathLst>
          </a:custGeom>
          <a:solidFill>
            <a:srgbClr val="B5B7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11333763" y="5550653"/>
            <a:ext cx="1112520" cy="1672589"/>
          </a:xfrm>
          <a:custGeom>
            <a:avLst/>
            <a:gdLst/>
            <a:ahLst/>
            <a:cxnLst/>
            <a:rect l="l" t="t" r="r" b="b"/>
            <a:pathLst>
              <a:path w="1112520" h="1672590">
                <a:moveTo>
                  <a:pt x="732662" y="858481"/>
                </a:moveTo>
                <a:lnTo>
                  <a:pt x="589572" y="956741"/>
                </a:lnTo>
                <a:lnTo>
                  <a:pt x="687844" y="1099832"/>
                </a:lnTo>
                <a:lnTo>
                  <a:pt x="830922" y="1001547"/>
                </a:lnTo>
                <a:lnTo>
                  <a:pt x="732662" y="858481"/>
                </a:lnTo>
                <a:close/>
              </a:path>
              <a:path w="1112520" h="1672590">
                <a:moveTo>
                  <a:pt x="929195" y="1144638"/>
                </a:moveTo>
                <a:lnTo>
                  <a:pt x="786104" y="1242898"/>
                </a:lnTo>
                <a:lnTo>
                  <a:pt x="884377" y="1385989"/>
                </a:lnTo>
                <a:lnTo>
                  <a:pt x="1027455" y="1287716"/>
                </a:lnTo>
                <a:lnTo>
                  <a:pt x="929195" y="1144638"/>
                </a:lnTo>
                <a:close/>
              </a:path>
              <a:path w="1112520" h="1672590">
                <a:moveTo>
                  <a:pt x="1112236" y="1440062"/>
                </a:moveTo>
                <a:lnTo>
                  <a:pt x="982637" y="1529054"/>
                </a:lnTo>
                <a:lnTo>
                  <a:pt x="1080909" y="1672145"/>
                </a:lnTo>
                <a:lnTo>
                  <a:pt x="1112236" y="1650628"/>
                </a:lnTo>
                <a:lnTo>
                  <a:pt x="1112236" y="1440062"/>
                </a:lnTo>
                <a:close/>
              </a:path>
              <a:path w="1112520" h="1672590">
                <a:moveTo>
                  <a:pt x="143078" y="0"/>
                </a:moveTo>
                <a:lnTo>
                  <a:pt x="0" y="98259"/>
                </a:lnTo>
                <a:lnTo>
                  <a:pt x="98259" y="241350"/>
                </a:lnTo>
                <a:lnTo>
                  <a:pt x="241325" y="143078"/>
                </a:lnTo>
                <a:lnTo>
                  <a:pt x="143078" y="0"/>
                </a:lnTo>
                <a:close/>
              </a:path>
              <a:path w="1112520" h="1672590">
                <a:moveTo>
                  <a:pt x="339597" y="286156"/>
                </a:moveTo>
                <a:lnTo>
                  <a:pt x="196519" y="384416"/>
                </a:lnTo>
                <a:lnTo>
                  <a:pt x="294779" y="527507"/>
                </a:lnTo>
                <a:lnTo>
                  <a:pt x="437870" y="429234"/>
                </a:lnTo>
                <a:lnTo>
                  <a:pt x="339597" y="286156"/>
                </a:lnTo>
                <a:close/>
              </a:path>
              <a:path w="1112520" h="1672590">
                <a:moveTo>
                  <a:pt x="536130" y="572325"/>
                </a:moveTo>
                <a:lnTo>
                  <a:pt x="393052" y="670585"/>
                </a:lnTo>
                <a:lnTo>
                  <a:pt x="491312" y="813663"/>
                </a:lnTo>
                <a:lnTo>
                  <a:pt x="634390" y="715390"/>
                </a:lnTo>
                <a:lnTo>
                  <a:pt x="536130" y="572325"/>
                </a:lnTo>
                <a:close/>
              </a:path>
            </a:pathLst>
          </a:custGeom>
          <a:solidFill>
            <a:srgbClr val="B5B7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11277229" y="5459970"/>
            <a:ext cx="1169035" cy="1808480"/>
          </a:xfrm>
          <a:custGeom>
            <a:avLst/>
            <a:gdLst/>
            <a:ahLst/>
            <a:cxnLst/>
            <a:rect l="l" t="t" r="r" b="b"/>
            <a:pathLst>
              <a:path w="1169034" h="1808479">
                <a:moveTo>
                  <a:pt x="137334" y="0"/>
                </a:moveTo>
                <a:lnTo>
                  <a:pt x="0" y="106635"/>
                </a:lnTo>
                <a:lnTo>
                  <a:pt x="1168770" y="1808445"/>
                </a:lnTo>
                <a:lnTo>
                  <a:pt x="1168770" y="1501840"/>
                </a:lnTo>
                <a:lnTo>
                  <a:pt x="137334" y="0"/>
                </a:lnTo>
                <a:close/>
              </a:path>
            </a:pathLst>
          </a:custGeom>
          <a:solidFill>
            <a:srgbClr val="92949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1863698" y="6727385"/>
            <a:ext cx="582295" cy="955675"/>
          </a:xfrm>
          <a:custGeom>
            <a:avLst/>
            <a:gdLst/>
            <a:ahLst/>
            <a:cxnLst/>
            <a:rect l="l" t="t" r="r" b="b"/>
            <a:pathLst>
              <a:path w="582295" h="955675">
                <a:moveTo>
                  <a:pt x="3462" y="0"/>
                </a:moveTo>
                <a:lnTo>
                  <a:pt x="3254" y="1035"/>
                </a:lnTo>
                <a:lnTo>
                  <a:pt x="1408" y="14059"/>
                </a:lnTo>
                <a:lnTo>
                  <a:pt x="321" y="27166"/>
                </a:lnTo>
                <a:lnTo>
                  <a:pt x="0" y="40318"/>
                </a:lnTo>
                <a:lnTo>
                  <a:pt x="451" y="53478"/>
                </a:lnTo>
                <a:lnTo>
                  <a:pt x="6525" y="92631"/>
                </a:lnTo>
                <a:lnTo>
                  <a:pt x="19836" y="130510"/>
                </a:lnTo>
                <a:lnTo>
                  <a:pt x="40595" y="166110"/>
                </a:lnTo>
                <a:lnTo>
                  <a:pt x="96993" y="244917"/>
                </a:lnTo>
                <a:lnTo>
                  <a:pt x="152889" y="323767"/>
                </a:lnTo>
                <a:lnTo>
                  <a:pt x="208284" y="402657"/>
                </a:lnTo>
                <a:lnTo>
                  <a:pt x="263183" y="481582"/>
                </a:lnTo>
                <a:lnTo>
                  <a:pt x="317587" y="560537"/>
                </a:lnTo>
                <a:lnTo>
                  <a:pt x="371500" y="639520"/>
                </a:lnTo>
                <a:lnTo>
                  <a:pt x="424925" y="718525"/>
                </a:lnTo>
                <a:lnTo>
                  <a:pt x="477865" y="797548"/>
                </a:lnTo>
                <a:lnTo>
                  <a:pt x="530322" y="876585"/>
                </a:lnTo>
                <a:lnTo>
                  <a:pt x="582301" y="955631"/>
                </a:lnTo>
                <a:lnTo>
                  <a:pt x="582301" y="842830"/>
                </a:lnTo>
                <a:lnTo>
                  <a:pt x="3462" y="0"/>
                </a:lnTo>
                <a:close/>
              </a:path>
            </a:pathLst>
          </a:custGeom>
          <a:solidFill>
            <a:srgbClr val="BBBD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1209604" y="5566573"/>
            <a:ext cx="1236980" cy="2008505"/>
          </a:xfrm>
          <a:custGeom>
            <a:avLst/>
            <a:gdLst/>
            <a:ahLst/>
            <a:cxnLst/>
            <a:rect l="l" t="t" r="r" b="b"/>
            <a:pathLst>
              <a:path w="1236979" h="2008504">
                <a:moveTo>
                  <a:pt x="806719" y="1076110"/>
                </a:moveTo>
                <a:lnTo>
                  <a:pt x="690841" y="1076110"/>
                </a:lnTo>
                <a:lnTo>
                  <a:pt x="672155" y="1111317"/>
                </a:lnTo>
                <a:lnTo>
                  <a:pt x="659944" y="1148942"/>
                </a:lnTo>
                <a:lnTo>
                  <a:pt x="656950" y="1164657"/>
                </a:lnTo>
                <a:lnTo>
                  <a:pt x="1236395" y="2008369"/>
                </a:lnTo>
                <a:lnTo>
                  <a:pt x="1236395" y="1701749"/>
                </a:lnTo>
                <a:lnTo>
                  <a:pt x="806719" y="1076110"/>
                </a:lnTo>
                <a:close/>
              </a:path>
              <a:path w="1236979" h="2008504">
                <a:moveTo>
                  <a:pt x="67668" y="0"/>
                </a:moveTo>
                <a:lnTo>
                  <a:pt x="0" y="52541"/>
                </a:lnTo>
                <a:lnTo>
                  <a:pt x="682790" y="1082372"/>
                </a:lnTo>
                <a:lnTo>
                  <a:pt x="690841" y="1076110"/>
                </a:lnTo>
                <a:lnTo>
                  <a:pt x="806719" y="1076110"/>
                </a:lnTo>
                <a:lnTo>
                  <a:pt x="67668" y="0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9840595" y="3269251"/>
            <a:ext cx="2605412" cy="44137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454938" y="801974"/>
            <a:ext cx="4765040" cy="7146290"/>
          </a:xfrm>
          <a:custGeom>
            <a:avLst/>
            <a:gdLst/>
            <a:ahLst/>
            <a:cxnLst/>
            <a:rect l="l" t="t" r="r" b="b"/>
            <a:pathLst>
              <a:path w="4765040" h="7146290">
                <a:moveTo>
                  <a:pt x="4764811" y="0"/>
                </a:moveTo>
                <a:lnTo>
                  <a:pt x="85428" y="649"/>
                </a:lnTo>
                <a:lnTo>
                  <a:pt x="45761" y="14485"/>
                </a:lnTo>
                <a:lnTo>
                  <a:pt x="16216" y="43075"/>
                </a:lnTo>
                <a:lnTo>
                  <a:pt x="1093" y="82117"/>
                </a:lnTo>
                <a:lnTo>
                  <a:pt x="0" y="96710"/>
                </a:lnTo>
                <a:lnTo>
                  <a:pt x="649" y="7060849"/>
                </a:lnTo>
                <a:lnTo>
                  <a:pt x="14481" y="7100519"/>
                </a:lnTo>
                <a:lnTo>
                  <a:pt x="43066" y="7130069"/>
                </a:lnTo>
                <a:lnTo>
                  <a:pt x="82105" y="7145196"/>
                </a:lnTo>
                <a:lnTo>
                  <a:pt x="96697" y="7146290"/>
                </a:lnTo>
                <a:lnTo>
                  <a:pt x="4764811" y="7146290"/>
                </a:lnTo>
                <a:lnTo>
                  <a:pt x="476481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6220600" y="801979"/>
            <a:ext cx="4765040" cy="7146290"/>
          </a:xfrm>
          <a:custGeom>
            <a:avLst/>
            <a:gdLst/>
            <a:ahLst/>
            <a:cxnLst/>
            <a:rect l="l" t="t" r="r" b="b"/>
            <a:pathLst>
              <a:path w="4765040" h="7146290">
                <a:moveTo>
                  <a:pt x="0" y="0"/>
                </a:moveTo>
                <a:lnTo>
                  <a:pt x="0" y="7146284"/>
                </a:lnTo>
                <a:lnTo>
                  <a:pt x="4668103" y="7146284"/>
                </a:lnTo>
                <a:lnTo>
                  <a:pt x="4708145" y="7137521"/>
                </a:lnTo>
                <a:lnTo>
                  <a:pt x="4741100" y="7112866"/>
                </a:lnTo>
                <a:lnTo>
                  <a:pt x="4760908" y="7076488"/>
                </a:lnTo>
                <a:lnTo>
                  <a:pt x="4764805" y="7049685"/>
                </a:lnTo>
                <a:lnTo>
                  <a:pt x="4764163" y="88058"/>
                </a:lnTo>
                <a:lnTo>
                  <a:pt x="4752819" y="50511"/>
                </a:lnTo>
                <a:lnTo>
                  <a:pt x="4726001" y="19523"/>
                </a:lnTo>
                <a:lnTo>
                  <a:pt x="4688246" y="2355"/>
                </a:lnTo>
                <a:lnTo>
                  <a:pt x="0" y="0"/>
                </a:lnTo>
                <a:close/>
              </a:path>
            </a:pathLst>
          </a:custGeom>
          <a:solidFill>
            <a:srgbClr val="42A9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6336153" y="7420836"/>
            <a:ext cx="4649470" cy="527685"/>
          </a:xfrm>
          <a:custGeom>
            <a:avLst/>
            <a:gdLst/>
            <a:ahLst/>
            <a:cxnLst/>
            <a:rect l="l" t="t" r="r" b="b"/>
            <a:pathLst>
              <a:path w="4649470" h="527684">
                <a:moveTo>
                  <a:pt x="4463097" y="0"/>
                </a:moveTo>
                <a:lnTo>
                  <a:pt x="398983" y="65836"/>
                </a:lnTo>
                <a:lnTo>
                  <a:pt x="0" y="266242"/>
                </a:lnTo>
                <a:lnTo>
                  <a:pt x="0" y="527433"/>
                </a:lnTo>
                <a:lnTo>
                  <a:pt x="4552547" y="527433"/>
                </a:lnTo>
                <a:lnTo>
                  <a:pt x="4567138" y="526340"/>
                </a:lnTo>
                <a:lnTo>
                  <a:pt x="4606179" y="511214"/>
                </a:lnTo>
                <a:lnTo>
                  <a:pt x="4634769" y="481668"/>
                </a:lnTo>
                <a:lnTo>
                  <a:pt x="4648607" y="442002"/>
                </a:lnTo>
                <a:lnTo>
                  <a:pt x="4649257" y="430723"/>
                </a:lnTo>
                <a:lnTo>
                  <a:pt x="4649257" y="304436"/>
                </a:lnTo>
                <a:lnTo>
                  <a:pt x="4463097" y="0"/>
                </a:lnTo>
                <a:close/>
              </a:path>
            </a:pathLst>
          </a:custGeom>
          <a:solidFill>
            <a:srgbClr val="1921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6304690" y="5596709"/>
            <a:ext cx="4680720" cy="23515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6436382" y="6550290"/>
            <a:ext cx="4549140" cy="83820"/>
          </a:xfrm>
          <a:custGeom>
            <a:avLst/>
            <a:gdLst/>
            <a:ahLst/>
            <a:cxnLst/>
            <a:rect l="l" t="t" r="r" b="b"/>
            <a:pathLst>
              <a:path w="4549140" h="83820">
                <a:moveTo>
                  <a:pt x="4549028" y="0"/>
                </a:moveTo>
                <a:lnTo>
                  <a:pt x="3584" y="6848"/>
                </a:lnTo>
                <a:lnTo>
                  <a:pt x="686" y="56877"/>
                </a:lnTo>
                <a:lnTo>
                  <a:pt x="0" y="83586"/>
                </a:lnTo>
                <a:lnTo>
                  <a:pt x="4549028" y="83586"/>
                </a:lnTo>
                <a:lnTo>
                  <a:pt x="45490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6325383" y="7400253"/>
            <a:ext cx="884555" cy="182880"/>
          </a:xfrm>
          <a:custGeom>
            <a:avLst/>
            <a:gdLst/>
            <a:ahLst/>
            <a:cxnLst/>
            <a:rect l="l" t="t" r="r" b="b"/>
            <a:pathLst>
              <a:path w="884554" h="182879">
                <a:moveTo>
                  <a:pt x="10608" y="174363"/>
                </a:moveTo>
                <a:lnTo>
                  <a:pt x="7942" y="176589"/>
                </a:lnTo>
                <a:lnTo>
                  <a:pt x="4965" y="179240"/>
                </a:lnTo>
                <a:lnTo>
                  <a:pt x="3492" y="180624"/>
                </a:lnTo>
                <a:lnTo>
                  <a:pt x="0" y="182263"/>
                </a:lnTo>
                <a:lnTo>
                  <a:pt x="10553" y="177754"/>
                </a:lnTo>
                <a:lnTo>
                  <a:pt x="10608" y="174363"/>
                </a:lnTo>
                <a:close/>
              </a:path>
              <a:path w="884554" h="182879">
                <a:moveTo>
                  <a:pt x="448085" y="0"/>
                </a:moveTo>
                <a:lnTo>
                  <a:pt x="397654" y="1057"/>
                </a:lnTo>
                <a:lnTo>
                  <a:pt x="349731" y="5262"/>
                </a:lnTo>
                <a:lnTo>
                  <a:pt x="304393" y="12191"/>
                </a:lnTo>
                <a:lnTo>
                  <a:pt x="261721" y="21422"/>
                </a:lnTo>
                <a:lnTo>
                  <a:pt x="221795" y="32532"/>
                </a:lnTo>
                <a:lnTo>
                  <a:pt x="184694" y="45100"/>
                </a:lnTo>
                <a:lnTo>
                  <a:pt x="119285" y="72915"/>
                </a:lnTo>
                <a:lnTo>
                  <a:pt x="66130" y="101488"/>
                </a:lnTo>
                <a:lnTo>
                  <a:pt x="25867" y="127437"/>
                </a:lnTo>
                <a:lnTo>
                  <a:pt x="10677" y="170026"/>
                </a:lnTo>
                <a:lnTo>
                  <a:pt x="10608" y="174363"/>
                </a:lnTo>
                <a:lnTo>
                  <a:pt x="45726" y="147855"/>
                </a:lnTo>
                <a:lnTo>
                  <a:pt x="93854" y="118097"/>
                </a:lnTo>
                <a:lnTo>
                  <a:pt x="159299" y="86124"/>
                </a:lnTo>
                <a:lnTo>
                  <a:pt x="198240" y="70985"/>
                </a:lnTo>
                <a:lnTo>
                  <a:pt x="241179" y="57307"/>
                </a:lnTo>
                <a:lnTo>
                  <a:pt x="288005" y="45760"/>
                </a:lnTo>
                <a:lnTo>
                  <a:pt x="338608" y="37016"/>
                </a:lnTo>
                <a:lnTo>
                  <a:pt x="392877" y="31746"/>
                </a:lnTo>
                <a:lnTo>
                  <a:pt x="450702" y="30622"/>
                </a:lnTo>
                <a:lnTo>
                  <a:pt x="654089" y="30622"/>
                </a:lnTo>
                <a:lnTo>
                  <a:pt x="613621" y="19935"/>
                </a:lnTo>
                <a:lnTo>
                  <a:pt x="556148" y="9016"/>
                </a:lnTo>
                <a:lnTo>
                  <a:pt x="500943" y="2512"/>
                </a:lnTo>
                <a:lnTo>
                  <a:pt x="448085" y="0"/>
                </a:lnTo>
                <a:close/>
              </a:path>
              <a:path w="884554" h="182879">
                <a:moveTo>
                  <a:pt x="654089" y="30622"/>
                </a:moveTo>
                <a:lnTo>
                  <a:pt x="450702" y="30622"/>
                </a:lnTo>
                <a:lnTo>
                  <a:pt x="511972" y="34316"/>
                </a:lnTo>
                <a:lnTo>
                  <a:pt x="576577" y="43498"/>
                </a:lnTo>
                <a:lnTo>
                  <a:pt x="644405" y="58839"/>
                </a:lnTo>
                <a:lnTo>
                  <a:pt x="715347" y="81013"/>
                </a:lnTo>
                <a:lnTo>
                  <a:pt x="789292" y="110688"/>
                </a:lnTo>
                <a:lnTo>
                  <a:pt x="866129" y="148538"/>
                </a:lnTo>
                <a:lnTo>
                  <a:pt x="883958" y="160127"/>
                </a:lnTo>
                <a:lnTo>
                  <a:pt x="883958" y="128758"/>
                </a:lnTo>
                <a:lnTo>
                  <a:pt x="798853" y="83406"/>
                </a:lnTo>
                <a:lnTo>
                  <a:pt x="735053" y="56708"/>
                </a:lnTo>
                <a:lnTo>
                  <a:pt x="673283" y="35692"/>
                </a:lnTo>
                <a:lnTo>
                  <a:pt x="654089" y="30622"/>
                </a:lnTo>
                <a:close/>
              </a:path>
            </a:pathLst>
          </a:custGeom>
          <a:solidFill>
            <a:srgbClr val="7A16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7217865" y="7256100"/>
            <a:ext cx="3768090" cy="0"/>
          </a:xfrm>
          <a:custGeom>
            <a:avLst/>
            <a:gdLst/>
            <a:ahLst/>
            <a:cxnLst/>
            <a:rect l="l" t="t" r="r" b="b"/>
            <a:pathLst>
              <a:path w="3768090">
                <a:moveTo>
                  <a:pt x="0" y="0"/>
                </a:moveTo>
                <a:lnTo>
                  <a:pt x="3767544" y="0"/>
                </a:lnTo>
              </a:path>
            </a:pathLst>
          </a:custGeom>
          <a:ln w="294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6465148" y="6569100"/>
            <a:ext cx="3271706" cy="139386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9930494" y="7611888"/>
            <a:ext cx="702310" cy="336550"/>
          </a:xfrm>
          <a:custGeom>
            <a:avLst/>
            <a:gdLst/>
            <a:ahLst/>
            <a:cxnLst/>
            <a:rect l="l" t="t" r="r" b="b"/>
            <a:pathLst>
              <a:path w="702309" h="336550">
                <a:moveTo>
                  <a:pt x="350923" y="0"/>
                </a:moveTo>
                <a:lnTo>
                  <a:pt x="293903" y="4600"/>
                </a:lnTo>
                <a:lnTo>
                  <a:pt x="239812" y="17920"/>
                </a:lnTo>
                <a:lnTo>
                  <a:pt x="189374" y="39235"/>
                </a:lnTo>
                <a:lnTo>
                  <a:pt x="143312" y="67822"/>
                </a:lnTo>
                <a:lnTo>
                  <a:pt x="102351" y="102957"/>
                </a:lnTo>
                <a:lnTo>
                  <a:pt x="67214" y="143916"/>
                </a:lnTo>
                <a:lnTo>
                  <a:pt x="38626" y="189976"/>
                </a:lnTo>
                <a:lnTo>
                  <a:pt x="17309" y="240413"/>
                </a:lnTo>
                <a:lnTo>
                  <a:pt x="3989" y="294503"/>
                </a:lnTo>
                <a:lnTo>
                  <a:pt x="0" y="336381"/>
                </a:lnTo>
                <a:lnTo>
                  <a:pt x="701835" y="336381"/>
                </a:lnTo>
                <a:lnTo>
                  <a:pt x="697846" y="294503"/>
                </a:lnTo>
                <a:lnTo>
                  <a:pt x="684526" y="240413"/>
                </a:lnTo>
                <a:lnTo>
                  <a:pt x="663211" y="189976"/>
                </a:lnTo>
                <a:lnTo>
                  <a:pt x="634624" y="143916"/>
                </a:lnTo>
                <a:lnTo>
                  <a:pt x="599489" y="102957"/>
                </a:lnTo>
                <a:lnTo>
                  <a:pt x="558530" y="67822"/>
                </a:lnTo>
                <a:lnTo>
                  <a:pt x="512470" y="39235"/>
                </a:lnTo>
                <a:lnTo>
                  <a:pt x="462034" y="17920"/>
                </a:lnTo>
                <a:lnTo>
                  <a:pt x="407943" y="4600"/>
                </a:lnTo>
                <a:lnTo>
                  <a:pt x="350923" y="0"/>
                </a:lnTo>
                <a:close/>
              </a:path>
            </a:pathLst>
          </a:custGeom>
          <a:solidFill>
            <a:srgbClr val="05060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10089329" y="7770714"/>
            <a:ext cx="384175" cy="177800"/>
          </a:xfrm>
          <a:custGeom>
            <a:avLst/>
            <a:gdLst/>
            <a:ahLst/>
            <a:cxnLst/>
            <a:rect l="l" t="t" r="r" b="b"/>
            <a:pathLst>
              <a:path w="384175" h="177800">
                <a:moveTo>
                  <a:pt x="192085" y="0"/>
                </a:moveTo>
                <a:lnTo>
                  <a:pt x="145776" y="5600"/>
                </a:lnTo>
                <a:lnTo>
                  <a:pt x="103528" y="21508"/>
                </a:lnTo>
                <a:lnTo>
                  <a:pt x="66678" y="46384"/>
                </a:lnTo>
                <a:lnTo>
                  <a:pt x="36566" y="78891"/>
                </a:lnTo>
                <a:lnTo>
                  <a:pt x="14530" y="117689"/>
                </a:lnTo>
                <a:lnTo>
                  <a:pt x="1910" y="161440"/>
                </a:lnTo>
                <a:lnTo>
                  <a:pt x="0" y="177554"/>
                </a:lnTo>
                <a:lnTo>
                  <a:pt x="384170" y="177554"/>
                </a:lnTo>
                <a:lnTo>
                  <a:pt x="374958" y="131789"/>
                </a:lnTo>
                <a:lnTo>
                  <a:pt x="355912" y="91191"/>
                </a:lnTo>
                <a:lnTo>
                  <a:pt x="328343" y="56438"/>
                </a:lnTo>
                <a:lnTo>
                  <a:pt x="293590" y="28869"/>
                </a:lnTo>
                <a:lnTo>
                  <a:pt x="252993" y="9823"/>
                </a:lnTo>
                <a:lnTo>
                  <a:pt x="207889" y="638"/>
                </a:lnTo>
                <a:lnTo>
                  <a:pt x="192085" y="0"/>
                </a:lnTo>
                <a:close/>
              </a:path>
            </a:pathLst>
          </a:custGeom>
          <a:solidFill>
            <a:srgbClr val="1921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10145093" y="7825830"/>
            <a:ext cx="273685" cy="122555"/>
          </a:xfrm>
          <a:custGeom>
            <a:avLst/>
            <a:gdLst/>
            <a:ahLst/>
            <a:cxnLst/>
            <a:rect l="l" t="t" r="r" b="b"/>
            <a:pathLst>
              <a:path w="273684" h="122554">
                <a:moveTo>
                  <a:pt x="126838" y="0"/>
                </a:moveTo>
                <a:lnTo>
                  <a:pt x="85978" y="9256"/>
                </a:lnTo>
                <a:lnTo>
                  <a:pt x="50702" y="29959"/>
                </a:lnTo>
                <a:lnTo>
                  <a:pt x="23024" y="60318"/>
                </a:lnTo>
                <a:lnTo>
                  <a:pt x="4961" y="98539"/>
                </a:lnTo>
                <a:lnTo>
                  <a:pt x="0" y="122439"/>
                </a:lnTo>
                <a:lnTo>
                  <a:pt x="24475" y="122439"/>
                </a:lnTo>
                <a:lnTo>
                  <a:pt x="25590" y="114557"/>
                </a:lnTo>
                <a:lnTo>
                  <a:pt x="29344" y="100883"/>
                </a:lnTo>
                <a:lnTo>
                  <a:pt x="49826" y="64800"/>
                </a:lnTo>
                <a:lnTo>
                  <a:pt x="81668" y="38594"/>
                </a:lnTo>
                <a:lnTo>
                  <a:pt x="121699" y="25433"/>
                </a:lnTo>
                <a:lnTo>
                  <a:pt x="136315" y="24493"/>
                </a:lnTo>
                <a:lnTo>
                  <a:pt x="212716" y="24493"/>
                </a:lnTo>
                <a:lnTo>
                  <a:pt x="211444" y="23590"/>
                </a:lnTo>
                <a:lnTo>
                  <a:pt x="172431" y="6128"/>
                </a:lnTo>
                <a:lnTo>
                  <a:pt x="142671" y="664"/>
                </a:lnTo>
                <a:lnTo>
                  <a:pt x="126838" y="0"/>
                </a:lnTo>
                <a:close/>
              </a:path>
              <a:path w="273684" h="122554">
                <a:moveTo>
                  <a:pt x="212716" y="24493"/>
                </a:moveTo>
                <a:lnTo>
                  <a:pt x="136315" y="24493"/>
                </a:lnTo>
                <a:lnTo>
                  <a:pt x="138840" y="24521"/>
                </a:lnTo>
                <a:lnTo>
                  <a:pt x="152734" y="25688"/>
                </a:lnTo>
                <a:lnTo>
                  <a:pt x="190863" y="38859"/>
                </a:lnTo>
                <a:lnTo>
                  <a:pt x="221479" y="64925"/>
                </a:lnTo>
                <a:lnTo>
                  <a:pt x="241785" y="101817"/>
                </a:lnTo>
                <a:lnTo>
                  <a:pt x="246780" y="122439"/>
                </a:lnTo>
                <a:lnTo>
                  <a:pt x="273297" y="122439"/>
                </a:lnTo>
                <a:lnTo>
                  <a:pt x="263578" y="84794"/>
                </a:lnTo>
                <a:lnTo>
                  <a:pt x="242339" y="50455"/>
                </a:lnTo>
                <a:lnTo>
                  <a:pt x="222720" y="31595"/>
                </a:lnTo>
                <a:lnTo>
                  <a:pt x="212716" y="24493"/>
                </a:lnTo>
                <a:close/>
              </a:path>
            </a:pathLst>
          </a:custGeom>
          <a:solidFill>
            <a:srgbClr val="888A7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10238408" y="7917029"/>
            <a:ext cx="87630" cy="31750"/>
          </a:xfrm>
          <a:custGeom>
            <a:avLst/>
            <a:gdLst/>
            <a:ahLst/>
            <a:cxnLst/>
            <a:rect l="l" t="t" r="r" b="b"/>
            <a:pathLst>
              <a:path w="87629" h="31750">
                <a:moveTo>
                  <a:pt x="33465" y="0"/>
                </a:moveTo>
                <a:lnTo>
                  <a:pt x="21256" y="4502"/>
                </a:lnTo>
                <a:lnTo>
                  <a:pt x="10882" y="12398"/>
                </a:lnTo>
                <a:lnTo>
                  <a:pt x="2885" y="23397"/>
                </a:lnTo>
                <a:lnTo>
                  <a:pt x="0" y="31240"/>
                </a:lnTo>
                <a:lnTo>
                  <a:pt x="87379" y="31240"/>
                </a:lnTo>
                <a:lnTo>
                  <a:pt x="50390" y="1341"/>
                </a:lnTo>
                <a:lnTo>
                  <a:pt x="33465" y="0"/>
                </a:lnTo>
                <a:close/>
              </a:path>
            </a:pathLst>
          </a:custGeom>
          <a:solidFill>
            <a:srgbClr val="41433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6424758" y="7611888"/>
            <a:ext cx="702310" cy="336550"/>
          </a:xfrm>
          <a:custGeom>
            <a:avLst/>
            <a:gdLst/>
            <a:ahLst/>
            <a:cxnLst/>
            <a:rect l="l" t="t" r="r" b="b"/>
            <a:pathLst>
              <a:path w="702309" h="336550">
                <a:moveTo>
                  <a:pt x="350923" y="0"/>
                </a:moveTo>
                <a:lnTo>
                  <a:pt x="293903" y="4600"/>
                </a:lnTo>
                <a:lnTo>
                  <a:pt x="239812" y="17920"/>
                </a:lnTo>
                <a:lnTo>
                  <a:pt x="189374" y="39235"/>
                </a:lnTo>
                <a:lnTo>
                  <a:pt x="143312" y="67822"/>
                </a:lnTo>
                <a:lnTo>
                  <a:pt x="102351" y="102957"/>
                </a:lnTo>
                <a:lnTo>
                  <a:pt x="67214" y="143916"/>
                </a:lnTo>
                <a:lnTo>
                  <a:pt x="38626" y="189976"/>
                </a:lnTo>
                <a:lnTo>
                  <a:pt x="17309" y="240413"/>
                </a:lnTo>
                <a:lnTo>
                  <a:pt x="3989" y="294503"/>
                </a:lnTo>
                <a:lnTo>
                  <a:pt x="0" y="336381"/>
                </a:lnTo>
                <a:lnTo>
                  <a:pt x="701835" y="336381"/>
                </a:lnTo>
                <a:lnTo>
                  <a:pt x="697846" y="294503"/>
                </a:lnTo>
                <a:lnTo>
                  <a:pt x="684525" y="240413"/>
                </a:lnTo>
                <a:lnTo>
                  <a:pt x="663209" y="189976"/>
                </a:lnTo>
                <a:lnTo>
                  <a:pt x="634621" y="143916"/>
                </a:lnTo>
                <a:lnTo>
                  <a:pt x="599485" y="102957"/>
                </a:lnTo>
                <a:lnTo>
                  <a:pt x="558525" y="67822"/>
                </a:lnTo>
                <a:lnTo>
                  <a:pt x="512465" y="39235"/>
                </a:lnTo>
                <a:lnTo>
                  <a:pt x="462029" y="17920"/>
                </a:lnTo>
                <a:lnTo>
                  <a:pt x="407940" y="4600"/>
                </a:lnTo>
                <a:lnTo>
                  <a:pt x="350923" y="0"/>
                </a:lnTo>
                <a:close/>
              </a:path>
            </a:pathLst>
          </a:custGeom>
          <a:solidFill>
            <a:srgbClr val="05060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6583598" y="7770714"/>
            <a:ext cx="384175" cy="177800"/>
          </a:xfrm>
          <a:custGeom>
            <a:avLst/>
            <a:gdLst/>
            <a:ahLst/>
            <a:cxnLst/>
            <a:rect l="l" t="t" r="r" b="b"/>
            <a:pathLst>
              <a:path w="384175" h="177800">
                <a:moveTo>
                  <a:pt x="192072" y="0"/>
                </a:moveTo>
                <a:lnTo>
                  <a:pt x="145769" y="5600"/>
                </a:lnTo>
                <a:lnTo>
                  <a:pt x="103524" y="21508"/>
                </a:lnTo>
                <a:lnTo>
                  <a:pt x="66676" y="46384"/>
                </a:lnTo>
                <a:lnTo>
                  <a:pt x="36565" y="78891"/>
                </a:lnTo>
                <a:lnTo>
                  <a:pt x="14530" y="117689"/>
                </a:lnTo>
                <a:lnTo>
                  <a:pt x="1910" y="161440"/>
                </a:lnTo>
                <a:lnTo>
                  <a:pt x="0" y="177554"/>
                </a:lnTo>
                <a:lnTo>
                  <a:pt x="384157" y="177554"/>
                </a:lnTo>
                <a:lnTo>
                  <a:pt x="374945" y="131789"/>
                </a:lnTo>
                <a:lnTo>
                  <a:pt x="355899" y="91191"/>
                </a:lnTo>
                <a:lnTo>
                  <a:pt x="328330" y="56438"/>
                </a:lnTo>
                <a:lnTo>
                  <a:pt x="293578" y="28869"/>
                </a:lnTo>
                <a:lnTo>
                  <a:pt x="252980" y="9823"/>
                </a:lnTo>
                <a:lnTo>
                  <a:pt x="207876" y="638"/>
                </a:lnTo>
                <a:lnTo>
                  <a:pt x="192072" y="0"/>
                </a:lnTo>
                <a:close/>
              </a:path>
            </a:pathLst>
          </a:custGeom>
          <a:solidFill>
            <a:srgbClr val="1921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6639342" y="7825832"/>
            <a:ext cx="273685" cy="122555"/>
          </a:xfrm>
          <a:custGeom>
            <a:avLst/>
            <a:gdLst/>
            <a:ahLst/>
            <a:cxnLst/>
            <a:rect l="l" t="t" r="r" b="b"/>
            <a:pathLst>
              <a:path w="273684" h="122554">
                <a:moveTo>
                  <a:pt x="126824" y="0"/>
                </a:moveTo>
                <a:lnTo>
                  <a:pt x="85971" y="9264"/>
                </a:lnTo>
                <a:lnTo>
                  <a:pt x="50698" y="29971"/>
                </a:lnTo>
                <a:lnTo>
                  <a:pt x="23021" y="60331"/>
                </a:lnTo>
                <a:lnTo>
                  <a:pt x="4958" y="98555"/>
                </a:lnTo>
                <a:lnTo>
                  <a:pt x="0" y="122437"/>
                </a:lnTo>
                <a:lnTo>
                  <a:pt x="24472" y="122437"/>
                </a:lnTo>
                <a:lnTo>
                  <a:pt x="25591" y="114537"/>
                </a:lnTo>
                <a:lnTo>
                  <a:pt x="29349" y="100865"/>
                </a:lnTo>
                <a:lnTo>
                  <a:pt x="49840" y="64790"/>
                </a:lnTo>
                <a:lnTo>
                  <a:pt x="81689" y="38588"/>
                </a:lnTo>
                <a:lnTo>
                  <a:pt x="121722" y="25430"/>
                </a:lnTo>
                <a:lnTo>
                  <a:pt x="136337" y="24490"/>
                </a:lnTo>
                <a:lnTo>
                  <a:pt x="212728" y="24490"/>
                </a:lnTo>
                <a:lnTo>
                  <a:pt x="211447" y="23582"/>
                </a:lnTo>
                <a:lnTo>
                  <a:pt x="172428" y="6125"/>
                </a:lnTo>
                <a:lnTo>
                  <a:pt x="142662" y="663"/>
                </a:lnTo>
                <a:lnTo>
                  <a:pt x="126824" y="0"/>
                </a:lnTo>
                <a:close/>
              </a:path>
              <a:path w="273684" h="122554">
                <a:moveTo>
                  <a:pt x="212728" y="24490"/>
                </a:moveTo>
                <a:lnTo>
                  <a:pt x="136337" y="24490"/>
                </a:lnTo>
                <a:lnTo>
                  <a:pt x="138886" y="24519"/>
                </a:lnTo>
                <a:lnTo>
                  <a:pt x="152778" y="25689"/>
                </a:lnTo>
                <a:lnTo>
                  <a:pt x="190899" y="38866"/>
                </a:lnTo>
                <a:lnTo>
                  <a:pt x="221508" y="64935"/>
                </a:lnTo>
                <a:lnTo>
                  <a:pt x="241807" y="101833"/>
                </a:lnTo>
                <a:lnTo>
                  <a:pt x="246797" y="122437"/>
                </a:lnTo>
                <a:lnTo>
                  <a:pt x="273320" y="122437"/>
                </a:lnTo>
                <a:lnTo>
                  <a:pt x="263590" y="84771"/>
                </a:lnTo>
                <a:lnTo>
                  <a:pt x="242347" y="50440"/>
                </a:lnTo>
                <a:lnTo>
                  <a:pt x="222725" y="31585"/>
                </a:lnTo>
                <a:lnTo>
                  <a:pt x="212728" y="24490"/>
                </a:lnTo>
                <a:close/>
              </a:path>
            </a:pathLst>
          </a:custGeom>
          <a:solidFill>
            <a:srgbClr val="888A7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6732672" y="7917027"/>
            <a:ext cx="87630" cy="31750"/>
          </a:xfrm>
          <a:custGeom>
            <a:avLst/>
            <a:gdLst/>
            <a:ahLst/>
            <a:cxnLst/>
            <a:rect l="l" t="t" r="r" b="b"/>
            <a:pathLst>
              <a:path w="87629" h="31750">
                <a:moveTo>
                  <a:pt x="33463" y="0"/>
                </a:moveTo>
                <a:lnTo>
                  <a:pt x="21253" y="4500"/>
                </a:lnTo>
                <a:lnTo>
                  <a:pt x="10881" y="12396"/>
                </a:lnTo>
                <a:lnTo>
                  <a:pt x="2886" y="23395"/>
                </a:lnTo>
                <a:lnTo>
                  <a:pt x="0" y="31241"/>
                </a:lnTo>
                <a:lnTo>
                  <a:pt x="87382" y="31241"/>
                </a:lnTo>
                <a:lnTo>
                  <a:pt x="50389" y="1342"/>
                </a:lnTo>
                <a:lnTo>
                  <a:pt x="33463" y="0"/>
                </a:lnTo>
                <a:close/>
              </a:path>
            </a:pathLst>
          </a:custGeom>
          <a:solidFill>
            <a:srgbClr val="41433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8157489" y="5882595"/>
            <a:ext cx="745490" cy="0"/>
          </a:xfrm>
          <a:custGeom>
            <a:avLst/>
            <a:gdLst/>
            <a:ahLst/>
            <a:cxnLst/>
            <a:rect l="l" t="t" r="r" b="b"/>
            <a:pathLst>
              <a:path w="745490">
                <a:moveTo>
                  <a:pt x="0" y="0"/>
                </a:moveTo>
                <a:lnTo>
                  <a:pt x="745413" y="0"/>
                </a:lnTo>
              </a:path>
            </a:pathLst>
          </a:custGeom>
          <a:ln w="294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8952128" y="5882595"/>
            <a:ext cx="745490" cy="0"/>
          </a:xfrm>
          <a:custGeom>
            <a:avLst/>
            <a:gdLst/>
            <a:ahLst/>
            <a:cxnLst/>
            <a:rect l="l" t="t" r="r" b="b"/>
            <a:pathLst>
              <a:path w="745490">
                <a:moveTo>
                  <a:pt x="0" y="0"/>
                </a:moveTo>
                <a:lnTo>
                  <a:pt x="745401" y="0"/>
                </a:lnTo>
              </a:path>
            </a:pathLst>
          </a:custGeom>
          <a:ln w="294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9746780" y="5882595"/>
            <a:ext cx="745490" cy="0"/>
          </a:xfrm>
          <a:custGeom>
            <a:avLst/>
            <a:gdLst/>
            <a:ahLst/>
            <a:cxnLst/>
            <a:rect l="l" t="t" r="r" b="b"/>
            <a:pathLst>
              <a:path w="745490">
                <a:moveTo>
                  <a:pt x="0" y="0"/>
                </a:moveTo>
                <a:lnTo>
                  <a:pt x="745413" y="0"/>
                </a:lnTo>
              </a:path>
            </a:pathLst>
          </a:custGeom>
          <a:ln w="294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10749233" y="5824504"/>
            <a:ext cx="184150" cy="182880"/>
          </a:xfrm>
          <a:custGeom>
            <a:avLst/>
            <a:gdLst/>
            <a:ahLst/>
            <a:cxnLst/>
            <a:rect l="l" t="t" r="r" b="b"/>
            <a:pathLst>
              <a:path w="184150" h="182879">
                <a:moveTo>
                  <a:pt x="172847" y="0"/>
                </a:moveTo>
                <a:lnTo>
                  <a:pt x="163931" y="0"/>
                </a:lnTo>
                <a:lnTo>
                  <a:pt x="0" y="163944"/>
                </a:lnTo>
                <a:lnTo>
                  <a:pt x="0" y="172859"/>
                </a:lnTo>
                <a:lnTo>
                  <a:pt x="8242" y="181089"/>
                </a:lnTo>
                <a:lnTo>
                  <a:pt x="11823" y="182460"/>
                </a:lnTo>
                <a:lnTo>
                  <a:pt x="19037" y="182460"/>
                </a:lnTo>
                <a:lnTo>
                  <a:pt x="22631" y="181089"/>
                </a:lnTo>
                <a:lnTo>
                  <a:pt x="183832" y="19900"/>
                </a:lnTo>
                <a:lnTo>
                  <a:pt x="183832" y="10998"/>
                </a:lnTo>
                <a:lnTo>
                  <a:pt x="17284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10678924" y="5824506"/>
            <a:ext cx="138430" cy="137160"/>
          </a:xfrm>
          <a:custGeom>
            <a:avLst/>
            <a:gdLst/>
            <a:ahLst/>
            <a:cxnLst/>
            <a:rect l="l" t="t" r="r" b="b"/>
            <a:pathLst>
              <a:path w="138429" h="137160">
                <a:moveTo>
                  <a:pt x="127127" y="0"/>
                </a:moveTo>
                <a:lnTo>
                  <a:pt x="118211" y="0"/>
                </a:lnTo>
                <a:lnTo>
                  <a:pt x="0" y="118236"/>
                </a:lnTo>
                <a:lnTo>
                  <a:pt x="0" y="127139"/>
                </a:lnTo>
                <a:lnTo>
                  <a:pt x="8242" y="135381"/>
                </a:lnTo>
                <a:lnTo>
                  <a:pt x="11836" y="136753"/>
                </a:lnTo>
                <a:lnTo>
                  <a:pt x="19050" y="136753"/>
                </a:lnTo>
                <a:lnTo>
                  <a:pt x="22631" y="135381"/>
                </a:lnTo>
                <a:lnTo>
                  <a:pt x="138099" y="19888"/>
                </a:lnTo>
                <a:lnTo>
                  <a:pt x="138099" y="10985"/>
                </a:lnTo>
                <a:lnTo>
                  <a:pt x="12712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10929358" y="5895503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5" h="56514">
                <a:moveTo>
                  <a:pt x="46342" y="0"/>
                </a:moveTo>
                <a:lnTo>
                  <a:pt x="37439" y="63"/>
                </a:lnTo>
                <a:lnTo>
                  <a:pt x="31927" y="5511"/>
                </a:lnTo>
                <a:lnTo>
                  <a:pt x="0" y="37477"/>
                </a:lnTo>
                <a:lnTo>
                  <a:pt x="0" y="46393"/>
                </a:lnTo>
                <a:lnTo>
                  <a:pt x="8229" y="54622"/>
                </a:lnTo>
                <a:lnTo>
                  <a:pt x="11849" y="55994"/>
                </a:lnTo>
                <a:lnTo>
                  <a:pt x="19037" y="55994"/>
                </a:lnTo>
                <a:lnTo>
                  <a:pt x="22631" y="54610"/>
                </a:lnTo>
                <a:lnTo>
                  <a:pt x="25387" y="51879"/>
                </a:lnTo>
                <a:lnTo>
                  <a:pt x="56053" y="21168"/>
                </a:lnTo>
                <a:lnTo>
                  <a:pt x="56053" y="9739"/>
                </a:lnTo>
                <a:lnTo>
                  <a:pt x="463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7632427" y="5824504"/>
            <a:ext cx="184150" cy="182880"/>
          </a:xfrm>
          <a:custGeom>
            <a:avLst/>
            <a:gdLst/>
            <a:ahLst/>
            <a:cxnLst/>
            <a:rect l="l" t="t" r="r" b="b"/>
            <a:pathLst>
              <a:path w="184150" h="182879">
                <a:moveTo>
                  <a:pt x="172859" y="0"/>
                </a:moveTo>
                <a:lnTo>
                  <a:pt x="163944" y="0"/>
                </a:lnTo>
                <a:lnTo>
                  <a:pt x="0" y="163944"/>
                </a:lnTo>
                <a:lnTo>
                  <a:pt x="0" y="172859"/>
                </a:lnTo>
                <a:lnTo>
                  <a:pt x="8242" y="181089"/>
                </a:lnTo>
                <a:lnTo>
                  <a:pt x="11836" y="182460"/>
                </a:lnTo>
                <a:lnTo>
                  <a:pt x="19050" y="182460"/>
                </a:lnTo>
                <a:lnTo>
                  <a:pt x="22644" y="181089"/>
                </a:lnTo>
                <a:lnTo>
                  <a:pt x="183832" y="19900"/>
                </a:lnTo>
                <a:lnTo>
                  <a:pt x="183832" y="10998"/>
                </a:lnTo>
                <a:lnTo>
                  <a:pt x="17285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7562115" y="5824506"/>
            <a:ext cx="138430" cy="137160"/>
          </a:xfrm>
          <a:custGeom>
            <a:avLst/>
            <a:gdLst/>
            <a:ahLst/>
            <a:cxnLst/>
            <a:rect l="l" t="t" r="r" b="b"/>
            <a:pathLst>
              <a:path w="138429" h="137160">
                <a:moveTo>
                  <a:pt x="127139" y="0"/>
                </a:moveTo>
                <a:lnTo>
                  <a:pt x="118224" y="0"/>
                </a:lnTo>
                <a:lnTo>
                  <a:pt x="0" y="118236"/>
                </a:lnTo>
                <a:lnTo>
                  <a:pt x="0" y="127139"/>
                </a:lnTo>
                <a:lnTo>
                  <a:pt x="8229" y="135381"/>
                </a:lnTo>
                <a:lnTo>
                  <a:pt x="11823" y="136753"/>
                </a:lnTo>
                <a:lnTo>
                  <a:pt x="19037" y="136753"/>
                </a:lnTo>
                <a:lnTo>
                  <a:pt x="22618" y="135381"/>
                </a:lnTo>
                <a:lnTo>
                  <a:pt x="138112" y="19900"/>
                </a:lnTo>
                <a:lnTo>
                  <a:pt x="138112" y="10998"/>
                </a:lnTo>
                <a:lnTo>
                  <a:pt x="12713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10164350" y="5966269"/>
            <a:ext cx="57785" cy="56515"/>
          </a:xfrm>
          <a:custGeom>
            <a:avLst/>
            <a:gdLst/>
            <a:ahLst/>
            <a:cxnLst/>
            <a:rect l="l" t="t" r="r" b="b"/>
            <a:pathLst>
              <a:path w="57784" h="56514">
                <a:moveTo>
                  <a:pt x="46342" y="0"/>
                </a:moveTo>
                <a:lnTo>
                  <a:pt x="37452" y="0"/>
                </a:lnTo>
                <a:lnTo>
                  <a:pt x="0" y="37452"/>
                </a:lnTo>
                <a:lnTo>
                  <a:pt x="0" y="46355"/>
                </a:lnTo>
                <a:lnTo>
                  <a:pt x="8242" y="54597"/>
                </a:lnTo>
                <a:lnTo>
                  <a:pt x="11836" y="55968"/>
                </a:lnTo>
                <a:lnTo>
                  <a:pt x="19050" y="55968"/>
                </a:lnTo>
                <a:lnTo>
                  <a:pt x="22631" y="54597"/>
                </a:lnTo>
                <a:lnTo>
                  <a:pt x="57340" y="19900"/>
                </a:lnTo>
                <a:lnTo>
                  <a:pt x="57340" y="10998"/>
                </a:lnTo>
                <a:lnTo>
                  <a:pt x="463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10035558" y="5950101"/>
            <a:ext cx="90170" cy="88900"/>
          </a:xfrm>
          <a:custGeom>
            <a:avLst/>
            <a:gdLst/>
            <a:ahLst/>
            <a:cxnLst/>
            <a:rect l="l" t="t" r="r" b="b"/>
            <a:pathLst>
              <a:path w="90170" h="88900">
                <a:moveTo>
                  <a:pt x="78930" y="0"/>
                </a:moveTo>
                <a:lnTo>
                  <a:pt x="70015" y="0"/>
                </a:lnTo>
                <a:lnTo>
                  <a:pt x="0" y="70027"/>
                </a:lnTo>
                <a:lnTo>
                  <a:pt x="0" y="78943"/>
                </a:lnTo>
                <a:lnTo>
                  <a:pt x="8229" y="87172"/>
                </a:lnTo>
                <a:lnTo>
                  <a:pt x="11823" y="88544"/>
                </a:lnTo>
                <a:lnTo>
                  <a:pt x="19037" y="88544"/>
                </a:lnTo>
                <a:lnTo>
                  <a:pt x="22618" y="87172"/>
                </a:lnTo>
                <a:lnTo>
                  <a:pt x="89903" y="19900"/>
                </a:lnTo>
                <a:lnTo>
                  <a:pt x="89903" y="10985"/>
                </a:lnTo>
                <a:lnTo>
                  <a:pt x="789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9939670" y="5932486"/>
            <a:ext cx="87630" cy="86360"/>
          </a:xfrm>
          <a:custGeom>
            <a:avLst/>
            <a:gdLst/>
            <a:ahLst/>
            <a:cxnLst/>
            <a:rect l="l" t="t" r="r" b="b"/>
            <a:pathLst>
              <a:path w="87629" h="86360">
                <a:moveTo>
                  <a:pt x="76390" y="0"/>
                </a:moveTo>
                <a:lnTo>
                  <a:pt x="67487" y="0"/>
                </a:lnTo>
                <a:lnTo>
                  <a:pt x="0" y="67500"/>
                </a:lnTo>
                <a:lnTo>
                  <a:pt x="0" y="76415"/>
                </a:lnTo>
                <a:lnTo>
                  <a:pt x="8229" y="84645"/>
                </a:lnTo>
                <a:lnTo>
                  <a:pt x="11823" y="86017"/>
                </a:lnTo>
                <a:lnTo>
                  <a:pt x="19037" y="86017"/>
                </a:lnTo>
                <a:lnTo>
                  <a:pt x="22631" y="84645"/>
                </a:lnTo>
                <a:lnTo>
                  <a:pt x="87376" y="19900"/>
                </a:lnTo>
                <a:lnTo>
                  <a:pt x="87376" y="10985"/>
                </a:lnTo>
                <a:lnTo>
                  <a:pt x="763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9405594" y="5965576"/>
            <a:ext cx="65405" cy="66675"/>
          </a:xfrm>
          <a:custGeom>
            <a:avLst/>
            <a:gdLst/>
            <a:ahLst/>
            <a:cxnLst/>
            <a:rect l="l" t="t" r="r" b="b"/>
            <a:pathLst>
              <a:path w="65404" h="66675">
                <a:moveTo>
                  <a:pt x="53365" y="0"/>
                </a:moveTo>
                <a:lnTo>
                  <a:pt x="44424" y="330"/>
                </a:lnTo>
                <a:lnTo>
                  <a:pt x="0" y="48247"/>
                </a:lnTo>
                <a:lnTo>
                  <a:pt x="317" y="57149"/>
                </a:lnTo>
                <a:lnTo>
                  <a:pt x="8712" y="64947"/>
                </a:lnTo>
                <a:lnTo>
                  <a:pt x="12153" y="66192"/>
                </a:lnTo>
                <a:lnTo>
                  <a:pt x="19367" y="66192"/>
                </a:lnTo>
                <a:lnTo>
                  <a:pt x="23126" y="64681"/>
                </a:lnTo>
                <a:lnTo>
                  <a:pt x="65074" y="19481"/>
                </a:lnTo>
                <a:lnTo>
                  <a:pt x="64744" y="10579"/>
                </a:lnTo>
                <a:lnTo>
                  <a:pt x="533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9286476" y="5950101"/>
            <a:ext cx="90170" cy="88900"/>
          </a:xfrm>
          <a:custGeom>
            <a:avLst/>
            <a:gdLst/>
            <a:ahLst/>
            <a:cxnLst/>
            <a:rect l="l" t="t" r="r" b="b"/>
            <a:pathLst>
              <a:path w="90170" h="88900">
                <a:moveTo>
                  <a:pt x="78930" y="0"/>
                </a:moveTo>
                <a:lnTo>
                  <a:pt x="70015" y="0"/>
                </a:lnTo>
                <a:lnTo>
                  <a:pt x="0" y="70027"/>
                </a:lnTo>
                <a:lnTo>
                  <a:pt x="0" y="78943"/>
                </a:lnTo>
                <a:lnTo>
                  <a:pt x="8242" y="87172"/>
                </a:lnTo>
                <a:lnTo>
                  <a:pt x="11823" y="88544"/>
                </a:lnTo>
                <a:lnTo>
                  <a:pt x="19037" y="88544"/>
                </a:lnTo>
                <a:lnTo>
                  <a:pt x="22631" y="87172"/>
                </a:lnTo>
                <a:lnTo>
                  <a:pt x="89903" y="19900"/>
                </a:lnTo>
                <a:lnTo>
                  <a:pt x="89903" y="10985"/>
                </a:lnTo>
                <a:lnTo>
                  <a:pt x="789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8612002" y="5965576"/>
            <a:ext cx="65405" cy="66675"/>
          </a:xfrm>
          <a:custGeom>
            <a:avLst/>
            <a:gdLst/>
            <a:ahLst/>
            <a:cxnLst/>
            <a:rect l="l" t="t" r="r" b="b"/>
            <a:pathLst>
              <a:path w="65404" h="66675">
                <a:moveTo>
                  <a:pt x="53378" y="0"/>
                </a:moveTo>
                <a:lnTo>
                  <a:pt x="44437" y="330"/>
                </a:lnTo>
                <a:lnTo>
                  <a:pt x="0" y="48247"/>
                </a:lnTo>
                <a:lnTo>
                  <a:pt x="317" y="57149"/>
                </a:lnTo>
                <a:lnTo>
                  <a:pt x="8712" y="64947"/>
                </a:lnTo>
                <a:lnTo>
                  <a:pt x="12141" y="66192"/>
                </a:lnTo>
                <a:lnTo>
                  <a:pt x="19367" y="66192"/>
                </a:lnTo>
                <a:lnTo>
                  <a:pt x="23126" y="64681"/>
                </a:lnTo>
                <a:lnTo>
                  <a:pt x="65074" y="19481"/>
                </a:lnTo>
                <a:lnTo>
                  <a:pt x="64744" y="10579"/>
                </a:lnTo>
                <a:lnTo>
                  <a:pt x="5337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8518014" y="5950097"/>
            <a:ext cx="64769" cy="63500"/>
          </a:xfrm>
          <a:custGeom>
            <a:avLst/>
            <a:gdLst/>
            <a:ahLst/>
            <a:cxnLst/>
            <a:rect l="l" t="t" r="r" b="b"/>
            <a:pathLst>
              <a:path w="64770" h="63500">
                <a:moveTo>
                  <a:pt x="53797" y="0"/>
                </a:moveTo>
                <a:lnTo>
                  <a:pt x="44881" y="0"/>
                </a:lnTo>
                <a:lnTo>
                  <a:pt x="0" y="44894"/>
                </a:lnTo>
                <a:lnTo>
                  <a:pt x="0" y="53797"/>
                </a:lnTo>
                <a:lnTo>
                  <a:pt x="8242" y="62039"/>
                </a:lnTo>
                <a:lnTo>
                  <a:pt x="11836" y="63411"/>
                </a:lnTo>
                <a:lnTo>
                  <a:pt x="19050" y="63411"/>
                </a:lnTo>
                <a:lnTo>
                  <a:pt x="22631" y="62039"/>
                </a:lnTo>
                <a:lnTo>
                  <a:pt x="64770" y="19900"/>
                </a:lnTo>
                <a:lnTo>
                  <a:pt x="64770" y="10985"/>
                </a:lnTo>
                <a:lnTo>
                  <a:pt x="537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8383492" y="5965739"/>
            <a:ext cx="67945" cy="66675"/>
          </a:xfrm>
          <a:custGeom>
            <a:avLst/>
            <a:gdLst/>
            <a:ahLst/>
            <a:cxnLst/>
            <a:rect l="l" t="t" r="r" b="b"/>
            <a:pathLst>
              <a:path w="67945" h="66675">
                <a:moveTo>
                  <a:pt x="56642" y="0"/>
                </a:moveTo>
                <a:lnTo>
                  <a:pt x="47739" y="0"/>
                </a:lnTo>
                <a:lnTo>
                  <a:pt x="0" y="47752"/>
                </a:lnTo>
                <a:lnTo>
                  <a:pt x="0" y="56667"/>
                </a:lnTo>
                <a:lnTo>
                  <a:pt x="8229" y="64897"/>
                </a:lnTo>
                <a:lnTo>
                  <a:pt x="11823" y="66268"/>
                </a:lnTo>
                <a:lnTo>
                  <a:pt x="19037" y="66268"/>
                </a:lnTo>
                <a:lnTo>
                  <a:pt x="22618" y="64897"/>
                </a:lnTo>
                <a:lnTo>
                  <a:pt x="67614" y="19888"/>
                </a:lnTo>
                <a:lnTo>
                  <a:pt x="67614" y="10985"/>
                </a:lnTo>
                <a:lnTo>
                  <a:pt x="566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10029637" y="6966677"/>
            <a:ext cx="184150" cy="182880"/>
          </a:xfrm>
          <a:custGeom>
            <a:avLst/>
            <a:gdLst/>
            <a:ahLst/>
            <a:cxnLst/>
            <a:rect l="l" t="t" r="r" b="b"/>
            <a:pathLst>
              <a:path w="184150" h="182879">
                <a:moveTo>
                  <a:pt x="172821" y="0"/>
                </a:moveTo>
                <a:lnTo>
                  <a:pt x="163906" y="0"/>
                </a:lnTo>
                <a:lnTo>
                  <a:pt x="0" y="163957"/>
                </a:lnTo>
                <a:lnTo>
                  <a:pt x="0" y="172859"/>
                </a:lnTo>
                <a:lnTo>
                  <a:pt x="8229" y="181102"/>
                </a:lnTo>
                <a:lnTo>
                  <a:pt x="11823" y="182473"/>
                </a:lnTo>
                <a:lnTo>
                  <a:pt x="19037" y="182473"/>
                </a:lnTo>
                <a:lnTo>
                  <a:pt x="22631" y="181102"/>
                </a:lnTo>
                <a:lnTo>
                  <a:pt x="183807" y="19900"/>
                </a:lnTo>
                <a:lnTo>
                  <a:pt x="183807" y="10998"/>
                </a:lnTo>
                <a:lnTo>
                  <a:pt x="17282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9959312" y="6966682"/>
            <a:ext cx="138430" cy="137160"/>
          </a:xfrm>
          <a:custGeom>
            <a:avLst/>
            <a:gdLst/>
            <a:ahLst/>
            <a:cxnLst/>
            <a:rect l="l" t="t" r="r" b="b"/>
            <a:pathLst>
              <a:path w="138429" h="137159">
                <a:moveTo>
                  <a:pt x="127114" y="0"/>
                </a:moveTo>
                <a:lnTo>
                  <a:pt x="118211" y="0"/>
                </a:lnTo>
                <a:lnTo>
                  <a:pt x="0" y="118236"/>
                </a:lnTo>
                <a:lnTo>
                  <a:pt x="0" y="127139"/>
                </a:lnTo>
                <a:lnTo>
                  <a:pt x="8229" y="135381"/>
                </a:lnTo>
                <a:lnTo>
                  <a:pt x="11823" y="136753"/>
                </a:lnTo>
                <a:lnTo>
                  <a:pt x="19037" y="136753"/>
                </a:lnTo>
                <a:lnTo>
                  <a:pt x="22631" y="135381"/>
                </a:lnTo>
                <a:lnTo>
                  <a:pt x="138087" y="19888"/>
                </a:lnTo>
                <a:lnTo>
                  <a:pt x="138087" y="10985"/>
                </a:lnTo>
                <a:lnTo>
                  <a:pt x="1271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10141536" y="7076939"/>
            <a:ext cx="85725" cy="84455"/>
          </a:xfrm>
          <a:custGeom>
            <a:avLst/>
            <a:gdLst/>
            <a:ahLst/>
            <a:cxnLst/>
            <a:rect l="l" t="t" r="r" b="b"/>
            <a:pathLst>
              <a:path w="85725" h="84454">
                <a:moveTo>
                  <a:pt x="74485" y="0"/>
                </a:moveTo>
                <a:lnTo>
                  <a:pt x="65595" y="0"/>
                </a:lnTo>
                <a:lnTo>
                  <a:pt x="0" y="65608"/>
                </a:lnTo>
                <a:lnTo>
                  <a:pt x="0" y="74510"/>
                </a:lnTo>
                <a:lnTo>
                  <a:pt x="8229" y="82753"/>
                </a:lnTo>
                <a:lnTo>
                  <a:pt x="11823" y="84124"/>
                </a:lnTo>
                <a:lnTo>
                  <a:pt x="19037" y="84124"/>
                </a:lnTo>
                <a:lnTo>
                  <a:pt x="22631" y="82753"/>
                </a:lnTo>
                <a:lnTo>
                  <a:pt x="85483" y="19913"/>
                </a:lnTo>
                <a:lnTo>
                  <a:pt x="85483" y="10998"/>
                </a:lnTo>
                <a:lnTo>
                  <a:pt x="744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10244801" y="6975666"/>
            <a:ext cx="83820" cy="82550"/>
          </a:xfrm>
          <a:custGeom>
            <a:avLst/>
            <a:gdLst/>
            <a:ahLst/>
            <a:cxnLst/>
            <a:rect l="l" t="t" r="r" b="b"/>
            <a:pathLst>
              <a:path w="83820" h="82550">
                <a:moveTo>
                  <a:pt x="72517" y="0"/>
                </a:moveTo>
                <a:lnTo>
                  <a:pt x="63614" y="0"/>
                </a:lnTo>
                <a:lnTo>
                  <a:pt x="0" y="63614"/>
                </a:lnTo>
                <a:lnTo>
                  <a:pt x="0" y="72517"/>
                </a:lnTo>
                <a:lnTo>
                  <a:pt x="8242" y="80759"/>
                </a:lnTo>
                <a:lnTo>
                  <a:pt x="11836" y="82130"/>
                </a:lnTo>
                <a:lnTo>
                  <a:pt x="19050" y="82130"/>
                </a:lnTo>
                <a:lnTo>
                  <a:pt x="22644" y="80759"/>
                </a:lnTo>
                <a:lnTo>
                  <a:pt x="83489" y="19888"/>
                </a:lnTo>
                <a:lnTo>
                  <a:pt x="83489" y="10985"/>
                </a:lnTo>
                <a:lnTo>
                  <a:pt x="725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6869718" y="5824504"/>
            <a:ext cx="184150" cy="182880"/>
          </a:xfrm>
          <a:custGeom>
            <a:avLst/>
            <a:gdLst/>
            <a:ahLst/>
            <a:cxnLst/>
            <a:rect l="l" t="t" r="r" b="b"/>
            <a:pathLst>
              <a:path w="184150" h="182879">
                <a:moveTo>
                  <a:pt x="172847" y="0"/>
                </a:moveTo>
                <a:lnTo>
                  <a:pt x="163931" y="0"/>
                </a:lnTo>
                <a:lnTo>
                  <a:pt x="0" y="163944"/>
                </a:lnTo>
                <a:lnTo>
                  <a:pt x="0" y="172859"/>
                </a:lnTo>
                <a:lnTo>
                  <a:pt x="8229" y="181089"/>
                </a:lnTo>
                <a:lnTo>
                  <a:pt x="11823" y="182460"/>
                </a:lnTo>
                <a:lnTo>
                  <a:pt x="19037" y="182460"/>
                </a:lnTo>
                <a:lnTo>
                  <a:pt x="22631" y="181089"/>
                </a:lnTo>
                <a:lnTo>
                  <a:pt x="183819" y="19900"/>
                </a:lnTo>
                <a:lnTo>
                  <a:pt x="183819" y="10998"/>
                </a:lnTo>
                <a:lnTo>
                  <a:pt x="17284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6782569" y="5835807"/>
            <a:ext cx="138430" cy="137160"/>
          </a:xfrm>
          <a:custGeom>
            <a:avLst/>
            <a:gdLst/>
            <a:ahLst/>
            <a:cxnLst/>
            <a:rect l="l" t="t" r="r" b="b"/>
            <a:pathLst>
              <a:path w="138429" h="137160">
                <a:moveTo>
                  <a:pt x="127114" y="0"/>
                </a:moveTo>
                <a:lnTo>
                  <a:pt x="118224" y="0"/>
                </a:lnTo>
                <a:lnTo>
                  <a:pt x="0" y="118224"/>
                </a:lnTo>
                <a:lnTo>
                  <a:pt x="0" y="127126"/>
                </a:lnTo>
                <a:lnTo>
                  <a:pt x="8229" y="135369"/>
                </a:lnTo>
                <a:lnTo>
                  <a:pt x="11823" y="136740"/>
                </a:lnTo>
                <a:lnTo>
                  <a:pt x="19037" y="136740"/>
                </a:lnTo>
                <a:lnTo>
                  <a:pt x="22631" y="135369"/>
                </a:lnTo>
                <a:lnTo>
                  <a:pt x="138112" y="19900"/>
                </a:lnTo>
                <a:lnTo>
                  <a:pt x="138112" y="10998"/>
                </a:lnTo>
                <a:lnTo>
                  <a:pt x="1271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7005021" y="5864482"/>
            <a:ext cx="138430" cy="137160"/>
          </a:xfrm>
          <a:custGeom>
            <a:avLst/>
            <a:gdLst/>
            <a:ahLst/>
            <a:cxnLst/>
            <a:rect l="l" t="t" r="r" b="b"/>
            <a:pathLst>
              <a:path w="138429" h="137160">
                <a:moveTo>
                  <a:pt x="127114" y="0"/>
                </a:moveTo>
                <a:lnTo>
                  <a:pt x="118198" y="0"/>
                </a:lnTo>
                <a:lnTo>
                  <a:pt x="0" y="118236"/>
                </a:lnTo>
                <a:lnTo>
                  <a:pt x="0" y="127139"/>
                </a:lnTo>
                <a:lnTo>
                  <a:pt x="8242" y="135381"/>
                </a:lnTo>
                <a:lnTo>
                  <a:pt x="11823" y="136753"/>
                </a:lnTo>
                <a:lnTo>
                  <a:pt x="19037" y="136753"/>
                </a:lnTo>
                <a:lnTo>
                  <a:pt x="22631" y="135381"/>
                </a:lnTo>
                <a:lnTo>
                  <a:pt x="138099" y="19888"/>
                </a:lnTo>
                <a:lnTo>
                  <a:pt x="138099" y="10985"/>
                </a:lnTo>
                <a:lnTo>
                  <a:pt x="1271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10824486" y="6969686"/>
            <a:ext cx="161290" cy="179705"/>
          </a:xfrm>
          <a:custGeom>
            <a:avLst/>
            <a:gdLst/>
            <a:ahLst/>
            <a:cxnLst/>
            <a:rect l="l" t="t" r="r" b="b"/>
            <a:pathLst>
              <a:path w="161290" h="179704">
                <a:moveTo>
                  <a:pt x="160924" y="0"/>
                </a:moveTo>
                <a:lnTo>
                  <a:pt x="0" y="160948"/>
                </a:lnTo>
                <a:lnTo>
                  <a:pt x="0" y="169851"/>
                </a:lnTo>
                <a:lnTo>
                  <a:pt x="8242" y="178093"/>
                </a:lnTo>
                <a:lnTo>
                  <a:pt x="11836" y="179465"/>
                </a:lnTo>
                <a:lnTo>
                  <a:pt x="19050" y="179465"/>
                </a:lnTo>
                <a:lnTo>
                  <a:pt x="22644" y="178093"/>
                </a:lnTo>
                <a:lnTo>
                  <a:pt x="160924" y="39778"/>
                </a:lnTo>
                <a:lnTo>
                  <a:pt x="1609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/>
          <p:nvPr/>
        </p:nvSpPr>
        <p:spPr>
          <a:xfrm>
            <a:off x="10768965" y="7024598"/>
            <a:ext cx="60325" cy="59055"/>
          </a:xfrm>
          <a:custGeom>
            <a:avLst/>
            <a:gdLst/>
            <a:ahLst/>
            <a:cxnLst/>
            <a:rect l="l" t="t" r="r" b="b"/>
            <a:pathLst>
              <a:path w="60325" h="59054">
                <a:moveTo>
                  <a:pt x="48895" y="0"/>
                </a:moveTo>
                <a:lnTo>
                  <a:pt x="40005" y="0"/>
                </a:lnTo>
                <a:lnTo>
                  <a:pt x="0" y="40005"/>
                </a:lnTo>
                <a:lnTo>
                  <a:pt x="0" y="48907"/>
                </a:lnTo>
                <a:lnTo>
                  <a:pt x="8242" y="57150"/>
                </a:lnTo>
                <a:lnTo>
                  <a:pt x="11836" y="58521"/>
                </a:lnTo>
                <a:lnTo>
                  <a:pt x="19050" y="58521"/>
                </a:lnTo>
                <a:lnTo>
                  <a:pt x="22631" y="57150"/>
                </a:lnTo>
                <a:lnTo>
                  <a:pt x="59880" y="19900"/>
                </a:lnTo>
                <a:lnTo>
                  <a:pt x="59880" y="10998"/>
                </a:lnTo>
                <a:lnTo>
                  <a:pt x="488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10959772" y="7099276"/>
            <a:ext cx="26034" cy="44450"/>
          </a:xfrm>
          <a:custGeom>
            <a:avLst/>
            <a:gdLst/>
            <a:ahLst/>
            <a:cxnLst/>
            <a:rect l="l" t="t" r="r" b="b"/>
            <a:pathLst>
              <a:path w="26034" h="44450">
                <a:moveTo>
                  <a:pt x="25638" y="0"/>
                </a:moveTo>
                <a:lnTo>
                  <a:pt x="0" y="25626"/>
                </a:lnTo>
                <a:lnTo>
                  <a:pt x="0" y="34541"/>
                </a:lnTo>
                <a:lnTo>
                  <a:pt x="8242" y="42771"/>
                </a:lnTo>
                <a:lnTo>
                  <a:pt x="11836" y="44142"/>
                </a:lnTo>
                <a:lnTo>
                  <a:pt x="19050" y="44142"/>
                </a:lnTo>
                <a:lnTo>
                  <a:pt x="22644" y="42771"/>
                </a:lnTo>
                <a:lnTo>
                  <a:pt x="25638" y="39763"/>
                </a:lnTo>
                <a:lnTo>
                  <a:pt x="256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8150462" y="5790879"/>
            <a:ext cx="759460" cy="292100"/>
          </a:xfrm>
          <a:custGeom>
            <a:avLst/>
            <a:gdLst/>
            <a:ahLst/>
            <a:cxnLst/>
            <a:rect l="l" t="t" r="r" b="b"/>
            <a:pathLst>
              <a:path w="759459" h="292100">
                <a:moveTo>
                  <a:pt x="698957" y="0"/>
                </a:moveTo>
                <a:lnTo>
                  <a:pt x="49785" y="951"/>
                </a:lnTo>
                <a:lnTo>
                  <a:pt x="14295" y="21499"/>
                </a:lnTo>
                <a:lnTo>
                  <a:pt x="0" y="60528"/>
                </a:lnTo>
                <a:lnTo>
                  <a:pt x="949" y="242109"/>
                </a:lnTo>
                <a:lnTo>
                  <a:pt x="21492" y="277614"/>
                </a:lnTo>
                <a:lnTo>
                  <a:pt x="60502" y="291909"/>
                </a:lnTo>
                <a:lnTo>
                  <a:pt x="698957" y="291909"/>
                </a:lnTo>
                <a:lnTo>
                  <a:pt x="709668" y="290960"/>
                </a:lnTo>
                <a:lnTo>
                  <a:pt x="723173" y="286851"/>
                </a:lnTo>
                <a:lnTo>
                  <a:pt x="735142" y="279867"/>
                </a:lnTo>
                <a:lnTo>
                  <a:pt x="737282" y="277850"/>
                </a:lnTo>
                <a:lnTo>
                  <a:pt x="57946" y="277781"/>
                </a:lnTo>
                <a:lnTo>
                  <a:pt x="43999" y="274822"/>
                </a:lnTo>
                <a:lnTo>
                  <a:pt x="31939" y="268008"/>
                </a:lnTo>
                <a:lnTo>
                  <a:pt x="22462" y="258034"/>
                </a:lnTo>
                <a:lnTo>
                  <a:pt x="16266" y="245597"/>
                </a:lnTo>
                <a:lnTo>
                  <a:pt x="14046" y="231393"/>
                </a:lnTo>
                <a:lnTo>
                  <a:pt x="14115" y="57970"/>
                </a:lnTo>
                <a:lnTo>
                  <a:pt x="33862" y="22484"/>
                </a:lnTo>
                <a:lnTo>
                  <a:pt x="60502" y="14071"/>
                </a:lnTo>
                <a:lnTo>
                  <a:pt x="737631" y="14071"/>
                </a:lnTo>
                <a:lnTo>
                  <a:pt x="726471" y="6628"/>
                </a:lnTo>
                <a:lnTo>
                  <a:pt x="713330" y="1725"/>
                </a:lnTo>
                <a:lnTo>
                  <a:pt x="698957" y="0"/>
                </a:lnTo>
                <a:close/>
              </a:path>
              <a:path w="759459" h="292100">
                <a:moveTo>
                  <a:pt x="737631" y="14071"/>
                </a:moveTo>
                <a:lnTo>
                  <a:pt x="60502" y="14071"/>
                </a:lnTo>
                <a:lnTo>
                  <a:pt x="701514" y="14141"/>
                </a:lnTo>
                <a:lnTo>
                  <a:pt x="715465" y="17098"/>
                </a:lnTo>
                <a:lnTo>
                  <a:pt x="727526" y="23910"/>
                </a:lnTo>
                <a:lnTo>
                  <a:pt x="737000" y="33882"/>
                </a:lnTo>
                <a:lnTo>
                  <a:pt x="743194" y="46319"/>
                </a:lnTo>
                <a:lnTo>
                  <a:pt x="745413" y="60528"/>
                </a:lnTo>
                <a:lnTo>
                  <a:pt x="745344" y="233950"/>
                </a:lnTo>
                <a:lnTo>
                  <a:pt x="725603" y="269434"/>
                </a:lnTo>
                <a:lnTo>
                  <a:pt x="698957" y="277850"/>
                </a:lnTo>
                <a:lnTo>
                  <a:pt x="737282" y="277850"/>
                </a:lnTo>
                <a:lnTo>
                  <a:pt x="745165" y="270420"/>
                </a:lnTo>
                <a:lnTo>
                  <a:pt x="752833" y="258919"/>
                </a:lnTo>
                <a:lnTo>
                  <a:pt x="757735" y="245773"/>
                </a:lnTo>
                <a:lnTo>
                  <a:pt x="759459" y="231393"/>
                </a:lnTo>
                <a:lnTo>
                  <a:pt x="758509" y="49803"/>
                </a:lnTo>
                <a:lnTo>
                  <a:pt x="754398" y="36295"/>
                </a:lnTo>
                <a:lnTo>
                  <a:pt x="747415" y="24323"/>
                </a:lnTo>
                <a:lnTo>
                  <a:pt x="737969" y="14297"/>
                </a:lnTo>
                <a:lnTo>
                  <a:pt x="737631" y="14071"/>
                </a:lnTo>
                <a:close/>
              </a:path>
            </a:pathLst>
          </a:custGeom>
          <a:solidFill>
            <a:srgbClr val="3434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8945121" y="5790879"/>
            <a:ext cx="759460" cy="292100"/>
          </a:xfrm>
          <a:custGeom>
            <a:avLst/>
            <a:gdLst/>
            <a:ahLst/>
            <a:cxnLst/>
            <a:rect l="l" t="t" r="r" b="b"/>
            <a:pathLst>
              <a:path w="759459" h="292100">
                <a:moveTo>
                  <a:pt x="698931" y="0"/>
                </a:moveTo>
                <a:lnTo>
                  <a:pt x="49782" y="951"/>
                </a:lnTo>
                <a:lnTo>
                  <a:pt x="14291" y="21499"/>
                </a:lnTo>
                <a:lnTo>
                  <a:pt x="0" y="60528"/>
                </a:lnTo>
                <a:lnTo>
                  <a:pt x="949" y="242109"/>
                </a:lnTo>
                <a:lnTo>
                  <a:pt x="21486" y="277614"/>
                </a:lnTo>
                <a:lnTo>
                  <a:pt x="60502" y="291909"/>
                </a:lnTo>
                <a:lnTo>
                  <a:pt x="698931" y="291909"/>
                </a:lnTo>
                <a:lnTo>
                  <a:pt x="709643" y="290960"/>
                </a:lnTo>
                <a:lnTo>
                  <a:pt x="723147" y="286851"/>
                </a:lnTo>
                <a:lnTo>
                  <a:pt x="735117" y="279867"/>
                </a:lnTo>
                <a:lnTo>
                  <a:pt x="737257" y="277850"/>
                </a:lnTo>
                <a:lnTo>
                  <a:pt x="57945" y="277781"/>
                </a:lnTo>
                <a:lnTo>
                  <a:pt x="43994" y="274822"/>
                </a:lnTo>
                <a:lnTo>
                  <a:pt x="31933" y="268008"/>
                </a:lnTo>
                <a:lnTo>
                  <a:pt x="22459" y="258034"/>
                </a:lnTo>
                <a:lnTo>
                  <a:pt x="16265" y="245597"/>
                </a:lnTo>
                <a:lnTo>
                  <a:pt x="14046" y="231393"/>
                </a:lnTo>
                <a:lnTo>
                  <a:pt x="14115" y="57970"/>
                </a:lnTo>
                <a:lnTo>
                  <a:pt x="33856" y="22484"/>
                </a:lnTo>
                <a:lnTo>
                  <a:pt x="60502" y="14071"/>
                </a:lnTo>
                <a:lnTo>
                  <a:pt x="737605" y="14071"/>
                </a:lnTo>
                <a:lnTo>
                  <a:pt x="726446" y="6628"/>
                </a:lnTo>
                <a:lnTo>
                  <a:pt x="713305" y="1725"/>
                </a:lnTo>
                <a:lnTo>
                  <a:pt x="698931" y="0"/>
                </a:lnTo>
                <a:close/>
              </a:path>
              <a:path w="759459" h="292100">
                <a:moveTo>
                  <a:pt x="737605" y="14071"/>
                </a:moveTo>
                <a:lnTo>
                  <a:pt x="60502" y="14071"/>
                </a:lnTo>
                <a:lnTo>
                  <a:pt x="701487" y="14141"/>
                </a:lnTo>
                <a:lnTo>
                  <a:pt x="715435" y="17098"/>
                </a:lnTo>
                <a:lnTo>
                  <a:pt x="727495" y="23910"/>
                </a:lnTo>
                <a:lnTo>
                  <a:pt x="736971" y="33882"/>
                </a:lnTo>
                <a:lnTo>
                  <a:pt x="743168" y="46319"/>
                </a:lnTo>
                <a:lnTo>
                  <a:pt x="745388" y="60528"/>
                </a:lnTo>
                <a:lnTo>
                  <a:pt x="745318" y="233950"/>
                </a:lnTo>
                <a:lnTo>
                  <a:pt x="725572" y="269434"/>
                </a:lnTo>
                <a:lnTo>
                  <a:pt x="698931" y="277850"/>
                </a:lnTo>
                <a:lnTo>
                  <a:pt x="737257" y="277850"/>
                </a:lnTo>
                <a:lnTo>
                  <a:pt x="745140" y="270420"/>
                </a:lnTo>
                <a:lnTo>
                  <a:pt x="752808" y="258919"/>
                </a:lnTo>
                <a:lnTo>
                  <a:pt x="757709" y="245773"/>
                </a:lnTo>
                <a:lnTo>
                  <a:pt x="759434" y="231393"/>
                </a:lnTo>
                <a:lnTo>
                  <a:pt x="758483" y="49803"/>
                </a:lnTo>
                <a:lnTo>
                  <a:pt x="754373" y="36295"/>
                </a:lnTo>
                <a:lnTo>
                  <a:pt x="747390" y="24323"/>
                </a:lnTo>
                <a:lnTo>
                  <a:pt x="737944" y="14297"/>
                </a:lnTo>
                <a:lnTo>
                  <a:pt x="737605" y="14071"/>
                </a:lnTo>
                <a:close/>
              </a:path>
            </a:pathLst>
          </a:custGeom>
          <a:solidFill>
            <a:srgbClr val="3434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9739754" y="5790879"/>
            <a:ext cx="759460" cy="292100"/>
          </a:xfrm>
          <a:custGeom>
            <a:avLst/>
            <a:gdLst/>
            <a:ahLst/>
            <a:cxnLst/>
            <a:rect l="l" t="t" r="r" b="b"/>
            <a:pathLst>
              <a:path w="759459" h="292100">
                <a:moveTo>
                  <a:pt x="698931" y="0"/>
                </a:moveTo>
                <a:lnTo>
                  <a:pt x="49782" y="951"/>
                </a:lnTo>
                <a:lnTo>
                  <a:pt x="14291" y="21499"/>
                </a:lnTo>
                <a:lnTo>
                  <a:pt x="0" y="60528"/>
                </a:lnTo>
                <a:lnTo>
                  <a:pt x="949" y="242109"/>
                </a:lnTo>
                <a:lnTo>
                  <a:pt x="21486" y="277614"/>
                </a:lnTo>
                <a:lnTo>
                  <a:pt x="60502" y="291909"/>
                </a:lnTo>
                <a:lnTo>
                  <a:pt x="698931" y="291909"/>
                </a:lnTo>
                <a:lnTo>
                  <a:pt x="709665" y="290956"/>
                </a:lnTo>
                <a:lnTo>
                  <a:pt x="723170" y="286845"/>
                </a:lnTo>
                <a:lnTo>
                  <a:pt x="735140" y="279860"/>
                </a:lnTo>
                <a:lnTo>
                  <a:pt x="737274" y="277850"/>
                </a:lnTo>
                <a:lnTo>
                  <a:pt x="57945" y="277781"/>
                </a:lnTo>
                <a:lnTo>
                  <a:pt x="43994" y="274822"/>
                </a:lnTo>
                <a:lnTo>
                  <a:pt x="31933" y="268008"/>
                </a:lnTo>
                <a:lnTo>
                  <a:pt x="22459" y="258034"/>
                </a:lnTo>
                <a:lnTo>
                  <a:pt x="16265" y="245597"/>
                </a:lnTo>
                <a:lnTo>
                  <a:pt x="14046" y="231393"/>
                </a:lnTo>
                <a:lnTo>
                  <a:pt x="14115" y="57970"/>
                </a:lnTo>
                <a:lnTo>
                  <a:pt x="33856" y="22484"/>
                </a:lnTo>
                <a:lnTo>
                  <a:pt x="60502" y="14071"/>
                </a:lnTo>
                <a:lnTo>
                  <a:pt x="737622" y="14071"/>
                </a:lnTo>
                <a:lnTo>
                  <a:pt x="726451" y="6625"/>
                </a:lnTo>
                <a:lnTo>
                  <a:pt x="713307" y="1724"/>
                </a:lnTo>
                <a:lnTo>
                  <a:pt x="698931" y="0"/>
                </a:lnTo>
                <a:close/>
              </a:path>
              <a:path w="759459" h="292100">
                <a:moveTo>
                  <a:pt x="737622" y="14071"/>
                </a:moveTo>
                <a:lnTo>
                  <a:pt x="60502" y="14071"/>
                </a:lnTo>
                <a:lnTo>
                  <a:pt x="701509" y="14142"/>
                </a:lnTo>
                <a:lnTo>
                  <a:pt x="715458" y="17103"/>
                </a:lnTo>
                <a:lnTo>
                  <a:pt x="727519" y="23917"/>
                </a:lnTo>
                <a:lnTo>
                  <a:pt x="736996" y="33888"/>
                </a:lnTo>
                <a:lnTo>
                  <a:pt x="743193" y="46323"/>
                </a:lnTo>
                <a:lnTo>
                  <a:pt x="745413" y="60528"/>
                </a:lnTo>
                <a:lnTo>
                  <a:pt x="745343" y="233970"/>
                </a:lnTo>
                <a:lnTo>
                  <a:pt x="725580" y="269438"/>
                </a:lnTo>
                <a:lnTo>
                  <a:pt x="698931" y="277850"/>
                </a:lnTo>
                <a:lnTo>
                  <a:pt x="737274" y="277850"/>
                </a:lnTo>
                <a:lnTo>
                  <a:pt x="745165" y="270413"/>
                </a:lnTo>
                <a:lnTo>
                  <a:pt x="752833" y="258913"/>
                </a:lnTo>
                <a:lnTo>
                  <a:pt x="757734" y="245770"/>
                </a:lnTo>
                <a:lnTo>
                  <a:pt x="759459" y="231393"/>
                </a:lnTo>
                <a:lnTo>
                  <a:pt x="758505" y="49786"/>
                </a:lnTo>
                <a:lnTo>
                  <a:pt x="754390" y="36282"/>
                </a:lnTo>
                <a:lnTo>
                  <a:pt x="747403" y="24314"/>
                </a:lnTo>
                <a:lnTo>
                  <a:pt x="737953" y="14292"/>
                </a:lnTo>
                <a:lnTo>
                  <a:pt x="737622" y="14071"/>
                </a:lnTo>
                <a:close/>
              </a:path>
            </a:pathLst>
          </a:custGeom>
          <a:solidFill>
            <a:srgbClr val="3434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6548720" y="5711101"/>
            <a:ext cx="4436745" cy="399415"/>
          </a:xfrm>
          <a:custGeom>
            <a:avLst/>
            <a:gdLst/>
            <a:ahLst/>
            <a:cxnLst/>
            <a:rect l="l" t="t" r="r" b="b"/>
            <a:pathLst>
              <a:path w="4436745" h="399414">
                <a:moveTo>
                  <a:pt x="4436690" y="371145"/>
                </a:moveTo>
                <a:lnTo>
                  <a:pt x="8077" y="371145"/>
                </a:lnTo>
                <a:lnTo>
                  <a:pt x="0" y="399276"/>
                </a:lnTo>
                <a:lnTo>
                  <a:pt x="4436690" y="399276"/>
                </a:lnTo>
                <a:lnTo>
                  <a:pt x="4436690" y="371145"/>
                </a:lnTo>
                <a:close/>
              </a:path>
              <a:path w="4436745" h="399414">
                <a:moveTo>
                  <a:pt x="4436690" y="28116"/>
                </a:moveTo>
                <a:lnTo>
                  <a:pt x="4394905" y="28116"/>
                </a:lnTo>
                <a:lnTo>
                  <a:pt x="4400399" y="28312"/>
                </a:lnTo>
                <a:lnTo>
                  <a:pt x="4407771" y="28826"/>
                </a:lnTo>
                <a:lnTo>
                  <a:pt x="4416800" y="29784"/>
                </a:lnTo>
                <a:lnTo>
                  <a:pt x="4427265" y="31312"/>
                </a:lnTo>
                <a:lnTo>
                  <a:pt x="4436690" y="33105"/>
                </a:lnTo>
                <a:lnTo>
                  <a:pt x="4436690" y="28116"/>
                </a:lnTo>
                <a:close/>
              </a:path>
              <a:path w="4436745" h="399414">
                <a:moveTo>
                  <a:pt x="4395756" y="0"/>
                </a:moveTo>
                <a:lnTo>
                  <a:pt x="111306" y="3284"/>
                </a:lnTo>
                <a:lnTo>
                  <a:pt x="107282" y="14843"/>
                </a:lnTo>
                <a:lnTo>
                  <a:pt x="103441" y="28169"/>
                </a:lnTo>
                <a:lnTo>
                  <a:pt x="4436690" y="28116"/>
                </a:lnTo>
                <a:lnTo>
                  <a:pt x="4436690" y="4256"/>
                </a:lnTo>
                <a:lnTo>
                  <a:pt x="4427432" y="2713"/>
                </a:lnTo>
                <a:lnTo>
                  <a:pt x="4417408" y="1428"/>
                </a:lnTo>
                <a:lnTo>
                  <a:pt x="4408676" y="615"/>
                </a:lnTo>
                <a:lnTo>
                  <a:pt x="4401403" y="173"/>
                </a:lnTo>
                <a:lnTo>
                  <a:pt x="43957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7210641" y="7270164"/>
            <a:ext cx="0" cy="678180"/>
          </a:xfrm>
          <a:custGeom>
            <a:avLst/>
            <a:gdLst/>
            <a:ahLst/>
            <a:cxnLst/>
            <a:rect l="l" t="t" r="r" b="b"/>
            <a:pathLst>
              <a:path h="678179">
                <a:moveTo>
                  <a:pt x="0" y="0"/>
                </a:moveTo>
                <a:lnTo>
                  <a:pt x="0" y="678105"/>
                </a:lnTo>
              </a:path>
            </a:pathLst>
          </a:custGeom>
          <a:ln w="29400">
            <a:solidFill>
              <a:srgbClr val="7A162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6885058" y="1050739"/>
            <a:ext cx="4100352" cy="689753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7748172" y="2369392"/>
            <a:ext cx="2111375" cy="2453005"/>
          </a:xfrm>
          <a:custGeom>
            <a:avLst/>
            <a:gdLst/>
            <a:ahLst/>
            <a:cxnLst/>
            <a:rect l="l" t="t" r="r" b="b"/>
            <a:pathLst>
              <a:path w="2111375" h="2453004">
                <a:moveTo>
                  <a:pt x="517044" y="0"/>
                </a:moveTo>
                <a:lnTo>
                  <a:pt x="449772" y="3719"/>
                </a:lnTo>
                <a:lnTo>
                  <a:pt x="390220" y="14090"/>
                </a:lnTo>
                <a:lnTo>
                  <a:pt x="333897" y="32588"/>
                </a:lnTo>
                <a:lnTo>
                  <a:pt x="276313" y="60688"/>
                </a:lnTo>
                <a:lnTo>
                  <a:pt x="212977" y="99864"/>
                </a:lnTo>
                <a:lnTo>
                  <a:pt x="177748" y="124067"/>
                </a:lnTo>
                <a:lnTo>
                  <a:pt x="139398" y="151593"/>
                </a:lnTo>
                <a:lnTo>
                  <a:pt x="97363" y="182625"/>
                </a:lnTo>
                <a:lnTo>
                  <a:pt x="0" y="255946"/>
                </a:lnTo>
                <a:lnTo>
                  <a:pt x="397866" y="302397"/>
                </a:lnTo>
                <a:lnTo>
                  <a:pt x="567546" y="326053"/>
                </a:lnTo>
                <a:lnTo>
                  <a:pt x="719714" y="352193"/>
                </a:lnTo>
                <a:lnTo>
                  <a:pt x="855867" y="382464"/>
                </a:lnTo>
                <a:lnTo>
                  <a:pt x="977497" y="418514"/>
                </a:lnTo>
                <a:lnTo>
                  <a:pt x="1086099" y="461989"/>
                </a:lnTo>
                <a:lnTo>
                  <a:pt x="1183167" y="514538"/>
                </a:lnTo>
                <a:lnTo>
                  <a:pt x="1270195" y="577807"/>
                </a:lnTo>
                <a:lnTo>
                  <a:pt x="1348678" y="653445"/>
                </a:lnTo>
                <a:lnTo>
                  <a:pt x="1420109" y="743098"/>
                </a:lnTo>
                <a:lnTo>
                  <a:pt x="1485983" y="848414"/>
                </a:lnTo>
                <a:lnTo>
                  <a:pt x="1547793" y="971040"/>
                </a:lnTo>
                <a:lnTo>
                  <a:pt x="1607035" y="1112625"/>
                </a:lnTo>
                <a:lnTo>
                  <a:pt x="1665202" y="1274814"/>
                </a:lnTo>
                <a:lnTo>
                  <a:pt x="1723789" y="1459256"/>
                </a:lnTo>
                <a:lnTo>
                  <a:pt x="1784288" y="1667599"/>
                </a:lnTo>
                <a:lnTo>
                  <a:pt x="1848196" y="1901488"/>
                </a:lnTo>
                <a:lnTo>
                  <a:pt x="1917005" y="2162573"/>
                </a:lnTo>
                <a:lnTo>
                  <a:pt x="1992210" y="2452500"/>
                </a:lnTo>
                <a:lnTo>
                  <a:pt x="2075141" y="2214044"/>
                </a:lnTo>
                <a:lnTo>
                  <a:pt x="2084948" y="2076448"/>
                </a:lnTo>
                <a:lnTo>
                  <a:pt x="2094809" y="1934999"/>
                </a:lnTo>
                <a:lnTo>
                  <a:pt x="2103380" y="1790818"/>
                </a:lnTo>
                <a:lnTo>
                  <a:pt x="2109317" y="1645030"/>
                </a:lnTo>
                <a:lnTo>
                  <a:pt x="2111273" y="1498757"/>
                </a:lnTo>
                <a:lnTo>
                  <a:pt x="2107904" y="1353122"/>
                </a:lnTo>
                <a:lnTo>
                  <a:pt x="2097866" y="1209249"/>
                </a:lnTo>
                <a:lnTo>
                  <a:pt x="2079813" y="1068260"/>
                </a:lnTo>
                <a:lnTo>
                  <a:pt x="2052400" y="931278"/>
                </a:lnTo>
                <a:lnTo>
                  <a:pt x="2014283" y="799426"/>
                </a:lnTo>
                <a:lnTo>
                  <a:pt x="1964116" y="673828"/>
                </a:lnTo>
                <a:lnTo>
                  <a:pt x="1900555" y="555605"/>
                </a:lnTo>
                <a:lnTo>
                  <a:pt x="1822254" y="445882"/>
                </a:lnTo>
                <a:lnTo>
                  <a:pt x="1727870" y="345781"/>
                </a:lnTo>
                <a:lnTo>
                  <a:pt x="1616055" y="256425"/>
                </a:lnTo>
                <a:lnTo>
                  <a:pt x="1485467" y="178937"/>
                </a:lnTo>
                <a:lnTo>
                  <a:pt x="1334760" y="114440"/>
                </a:lnTo>
                <a:lnTo>
                  <a:pt x="1162588" y="64057"/>
                </a:lnTo>
                <a:lnTo>
                  <a:pt x="967608" y="28911"/>
                </a:lnTo>
                <a:lnTo>
                  <a:pt x="748474" y="10125"/>
                </a:lnTo>
                <a:lnTo>
                  <a:pt x="642253" y="3667"/>
                </a:lnTo>
                <a:lnTo>
                  <a:pt x="596528" y="1457"/>
                </a:lnTo>
                <a:lnTo>
                  <a:pt x="554979" y="173"/>
                </a:lnTo>
                <a:lnTo>
                  <a:pt x="517044" y="0"/>
                </a:lnTo>
                <a:close/>
              </a:path>
            </a:pathLst>
          </a:custGeom>
          <a:solidFill>
            <a:srgbClr val="19100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7158357" y="2615064"/>
            <a:ext cx="1017905" cy="1461770"/>
          </a:xfrm>
          <a:custGeom>
            <a:avLst/>
            <a:gdLst/>
            <a:ahLst/>
            <a:cxnLst/>
            <a:rect l="l" t="t" r="r" b="b"/>
            <a:pathLst>
              <a:path w="1017904" h="1461770">
                <a:moveTo>
                  <a:pt x="603596" y="0"/>
                </a:moveTo>
                <a:lnTo>
                  <a:pt x="410386" y="141597"/>
                </a:lnTo>
                <a:lnTo>
                  <a:pt x="329071" y="203458"/>
                </a:lnTo>
                <a:lnTo>
                  <a:pt x="257534" y="260822"/>
                </a:lnTo>
                <a:lnTo>
                  <a:pt x="195466" y="314785"/>
                </a:lnTo>
                <a:lnTo>
                  <a:pt x="142555" y="366442"/>
                </a:lnTo>
                <a:lnTo>
                  <a:pt x="98491" y="416891"/>
                </a:lnTo>
                <a:lnTo>
                  <a:pt x="62963" y="467226"/>
                </a:lnTo>
                <a:lnTo>
                  <a:pt x="35661" y="518545"/>
                </a:lnTo>
                <a:lnTo>
                  <a:pt x="16273" y="571942"/>
                </a:lnTo>
                <a:lnTo>
                  <a:pt x="4490" y="628515"/>
                </a:lnTo>
                <a:lnTo>
                  <a:pt x="0" y="689359"/>
                </a:lnTo>
                <a:lnTo>
                  <a:pt x="2492" y="755571"/>
                </a:lnTo>
                <a:lnTo>
                  <a:pt x="11657" y="828245"/>
                </a:lnTo>
                <a:lnTo>
                  <a:pt x="27183" y="908479"/>
                </a:lnTo>
                <a:lnTo>
                  <a:pt x="48759" y="997368"/>
                </a:lnTo>
                <a:lnTo>
                  <a:pt x="76076" y="1096009"/>
                </a:lnTo>
                <a:lnTo>
                  <a:pt x="108822" y="1205498"/>
                </a:lnTo>
                <a:lnTo>
                  <a:pt x="146687" y="1326930"/>
                </a:lnTo>
                <a:lnTo>
                  <a:pt x="189360" y="1461401"/>
                </a:lnTo>
                <a:lnTo>
                  <a:pt x="209497" y="1344221"/>
                </a:lnTo>
                <a:lnTo>
                  <a:pt x="228147" y="1238390"/>
                </a:lnTo>
                <a:lnTo>
                  <a:pt x="245930" y="1142940"/>
                </a:lnTo>
                <a:lnTo>
                  <a:pt x="263468" y="1056901"/>
                </a:lnTo>
                <a:lnTo>
                  <a:pt x="281381" y="979305"/>
                </a:lnTo>
                <a:lnTo>
                  <a:pt x="300292" y="909183"/>
                </a:lnTo>
                <a:lnTo>
                  <a:pt x="320820" y="845567"/>
                </a:lnTo>
                <a:lnTo>
                  <a:pt x="343587" y="787488"/>
                </a:lnTo>
                <a:lnTo>
                  <a:pt x="369214" y="733976"/>
                </a:lnTo>
                <a:lnTo>
                  <a:pt x="398323" y="684064"/>
                </a:lnTo>
                <a:lnTo>
                  <a:pt x="431534" y="636783"/>
                </a:lnTo>
                <a:lnTo>
                  <a:pt x="469468" y="591164"/>
                </a:lnTo>
                <a:lnTo>
                  <a:pt x="512747" y="546238"/>
                </a:lnTo>
                <a:lnTo>
                  <a:pt x="561992" y="501037"/>
                </a:lnTo>
                <a:lnTo>
                  <a:pt x="617824" y="454591"/>
                </a:lnTo>
                <a:lnTo>
                  <a:pt x="680864" y="405933"/>
                </a:lnTo>
                <a:lnTo>
                  <a:pt x="751733" y="354094"/>
                </a:lnTo>
                <a:lnTo>
                  <a:pt x="831053" y="298104"/>
                </a:lnTo>
                <a:lnTo>
                  <a:pt x="1017527" y="169799"/>
                </a:lnTo>
                <a:lnTo>
                  <a:pt x="603596" y="0"/>
                </a:lnTo>
                <a:close/>
              </a:path>
            </a:pathLst>
          </a:custGeom>
          <a:solidFill>
            <a:srgbClr val="19100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/>
          <p:nvPr/>
        </p:nvSpPr>
        <p:spPr>
          <a:xfrm>
            <a:off x="7621701" y="4673346"/>
            <a:ext cx="412769" cy="64896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/>
          <p:nvPr/>
        </p:nvSpPr>
        <p:spPr>
          <a:xfrm>
            <a:off x="7403538" y="5154421"/>
            <a:ext cx="269395" cy="25417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7416213" y="4949611"/>
            <a:ext cx="269875" cy="316865"/>
          </a:xfrm>
          <a:custGeom>
            <a:avLst/>
            <a:gdLst/>
            <a:ahLst/>
            <a:cxnLst/>
            <a:rect l="l" t="t" r="r" b="b"/>
            <a:pathLst>
              <a:path w="269875" h="316864">
                <a:moveTo>
                  <a:pt x="142916" y="276152"/>
                </a:moveTo>
                <a:lnTo>
                  <a:pt x="58577" y="276152"/>
                </a:lnTo>
                <a:lnTo>
                  <a:pt x="60956" y="287137"/>
                </a:lnTo>
                <a:lnTo>
                  <a:pt x="66837" y="299014"/>
                </a:lnTo>
                <a:lnTo>
                  <a:pt x="76523" y="309465"/>
                </a:lnTo>
                <a:lnTo>
                  <a:pt x="89585" y="314893"/>
                </a:lnTo>
                <a:lnTo>
                  <a:pt x="101973" y="316315"/>
                </a:lnTo>
                <a:lnTo>
                  <a:pt x="113157" y="314088"/>
                </a:lnTo>
                <a:lnTo>
                  <a:pt x="122602" y="308566"/>
                </a:lnTo>
                <a:lnTo>
                  <a:pt x="129776" y="300106"/>
                </a:lnTo>
                <a:lnTo>
                  <a:pt x="142916" y="276152"/>
                </a:lnTo>
                <a:close/>
              </a:path>
              <a:path w="269875" h="316864">
                <a:moveTo>
                  <a:pt x="141690" y="14798"/>
                </a:moveTo>
                <a:lnTo>
                  <a:pt x="3879" y="229550"/>
                </a:lnTo>
                <a:lnTo>
                  <a:pt x="0" y="241044"/>
                </a:lnTo>
                <a:lnTo>
                  <a:pt x="240" y="252832"/>
                </a:lnTo>
                <a:lnTo>
                  <a:pt x="4299" y="263939"/>
                </a:lnTo>
                <a:lnTo>
                  <a:pt x="11877" y="273395"/>
                </a:lnTo>
                <a:lnTo>
                  <a:pt x="25741" y="279823"/>
                </a:lnTo>
                <a:lnTo>
                  <a:pt x="38285" y="282109"/>
                </a:lnTo>
                <a:lnTo>
                  <a:pt x="49300" y="280727"/>
                </a:lnTo>
                <a:lnTo>
                  <a:pt x="58577" y="276152"/>
                </a:lnTo>
                <a:lnTo>
                  <a:pt x="142916" y="276152"/>
                </a:lnTo>
                <a:lnTo>
                  <a:pt x="263490" y="56335"/>
                </a:lnTo>
                <a:lnTo>
                  <a:pt x="180612" y="56335"/>
                </a:lnTo>
                <a:lnTo>
                  <a:pt x="180409" y="43844"/>
                </a:lnTo>
                <a:lnTo>
                  <a:pt x="175930" y="32133"/>
                </a:lnTo>
                <a:lnTo>
                  <a:pt x="167528" y="22363"/>
                </a:lnTo>
                <a:lnTo>
                  <a:pt x="154206" y="16597"/>
                </a:lnTo>
                <a:lnTo>
                  <a:pt x="141690" y="14798"/>
                </a:lnTo>
                <a:close/>
              </a:path>
              <a:path w="269875" h="316864">
                <a:moveTo>
                  <a:pt x="238917" y="0"/>
                </a:moveTo>
                <a:lnTo>
                  <a:pt x="226934" y="23"/>
                </a:lnTo>
                <a:lnTo>
                  <a:pt x="215756" y="3866"/>
                </a:lnTo>
                <a:lnTo>
                  <a:pt x="206384" y="11246"/>
                </a:lnTo>
                <a:lnTo>
                  <a:pt x="180612" y="56335"/>
                </a:lnTo>
                <a:lnTo>
                  <a:pt x="263490" y="56335"/>
                </a:lnTo>
                <a:lnTo>
                  <a:pt x="265448" y="52766"/>
                </a:lnTo>
                <a:lnTo>
                  <a:pt x="269363" y="41199"/>
                </a:lnTo>
                <a:lnTo>
                  <a:pt x="269144" y="29364"/>
                </a:lnTo>
                <a:lnTo>
                  <a:pt x="265090" y="18252"/>
                </a:lnTo>
                <a:lnTo>
                  <a:pt x="257502" y="8856"/>
                </a:lnTo>
                <a:lnTo>
                  <a:pt x="250703" y="4075"/>
                </a:lnTo>
                <a:lnTo>
                  <a:pt x="238917" y="0"/>
                </a:lnTo>
                <a:close/>
              </a:path>
            </a:pathLst>
          </a:custGeom>
          <a:solidFill>
            <a:srgbClr val="E8C5B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7485607" y="4939289"/>
            <a:ext cx="205740" cy="317500"/>
          </a:xfrm>
          <a:custGeom>
            <a:avLst/>
            <a:gdLst/>
            <a:ahLst/>
            <a:cxnLst/>
            <a:rect l="l" t="t" r="r" b="b"/>
            <a:pathLst>
              <a:path w="205740" h="317500">
                <a:moveTo>
                  <a:pt x="168726" y="0"/>
                </a:moveTo>
                <a:lnTo>
                  <a:pt x="1416" y="271646"/>
                </a:lnTo>
                <a:lnTo>
                  <a:pt x="0" y="283580"/>
                </a:lnTo>
                <a:lnTo>
                  <a:pt x="2561" y="295123"/>
                </a:lnTo>
                <a:lnTo>
                  <a:pt x="8806" y="305256"/>
                </a:lnTo>
                <a:lnTo>
                  <a:pt x="18439" y="312962"/>
                </a:lnTo>
                <a:lnTo>
                  <a:pt x="25438" y="315886"/>
                </a:lnTo>
                <a:lnTo>
                  <a:pt x="37371" y="317305"/>
                </a:lnTo>
                <a:lnTo>
                  <a:pt x="48912" y="314745"/>
                </a:lnTo>
                <a:lnTo>
                  <a:pt x="59044" y="308500"/>
                </a:lnTo>
                <a:lnTo>
                  <a:pt x="66750" y="298865"/>
                </a:lnTo>
                <a:lnTo>
                  <a:pt x="202402" y="51457"/>
                </a:lnTo>
                <a:lnTo>
                  <a:pt x="205679" y="40871"/>
                </a:lnTo>
                <a:lnTo>
                  <a:pt x="205241" y="29962"/>
                </a:lnTo>
                <a:lnTo>
                  <a:pt x="200989" y="19343"/>
                </a:lnTo>
                <a:lnTo>
                  <a:pt x="192828" y="9623"/>
                </a:lnTo>
                <a:lnTo>
                  <a:pt x="180660" y="1413"/>
                </a:lnTo>
                <a:lnTo>
                  <a:pt x="168726" y="0"/>
                </a:lnTo>
                <a:close/>
              </a:path>
            </a:pathLst>
          </a:custGeom>
          <a:solidFill>
            <a:srgbClr val="FFE1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/>
          <p:nvPr/>
        </p:nvSpPr>
        <p:spPr>
          <a:xfrm>
            <a:off x="7416244" y="4949810"/>
            <a:ext cx="179070" cy="269240"/>
          </a:xfrm>
          <a:custGeom>
            <a:avLst/>
            <a:gdLst/>
            <a:ahLst/>
            <a:cxnLst/>
            <a:rect l="l" t="t" r="r" b="b"/>
            <a:pathLst>
              <a:path w="179070" h="269239">
                <a:moveTo>
                  <a:pt x="142103" y="0"/>
                </a:moveTo>
                <a:lnTo>
                  <a:pt x="1410" y="223097"/>
                </a:lnTo>
                <a:lnTo>
                  <a:pt x="0" y="235034"/>
                </a:lnTo>
                <a:lnTo>
                  <a:pt x="2565" y="246577"/>
                </a:lnTo>
                <a:lnTo>
                  <a:pt x="8809" y="256709"/>
                </a:lnTo>
                <a:lnTo>
                  <a:pt x="18436" y="264413"/>
                </a:lnTo>
                <a:lnTo>
                  <a:pt x="25447" y="267339"/>
                </a:lnTo>
                <a:lnTo>
                  <a:pt x="37383" y="268753"/>
                </a:lnTo>
                <a:lnTo>
                  <a:pt x="48924" y="266189"/>
                </a:lnTo>
                <a:lnTo>
                  <a:pt x="59055" y="259945"/>
                </a:lnTo>
                <a:lnTo>
                  <a:pt x="66760" y="250316"/>
                </a:lnTo>
                <a:lnTo>
                  <a:pt x="175776" y="51456"/>
                </a:lnTo>
                <a:lnTo>
                  <a:pt x="179056" y="40874"/>
                </a:lnTo>
                <a:lnTo>
                  <a:pt x="178619" y="29968"/>
                </a:lnTo>
                <a:lnTo>
                  <a:pt x="174369" y="19348"/>
                </a:lnTo>
                <a:lnTo>
                  <a:pt x="166207" y="9627"/>
                </a:lnTo>
                <a:lnTo>
                  <a:pt x="154037" y="1416"/>
                </a:lnTo>
                <a:lnTo>
                  <a:pt x="142103" y="0"/>
                </a:lnTo>
                <a:close/>
              </a:path>
            </a:pathLst>
          </a:custGeom>
          <a:solidFill>
            <a:srgbClr val="FFE1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/>
          <p:nvPr/>
        </p:nvSpPr>
        <p:spPr>
          <a:xfrm>
            <a:off x="7442854" y="5159700"/>
            <a:ext cx="31750" cy="24130"/>
          </a:xfrm>
          <a:custGeom>
            <a:avLst/>
            <a:gdLst/>
            <a:ahLst/>
            <a:cxnLst/>
            <a:rect l="l" t="t" r="r" b="b"/>
            <a:pathLst>
              <a:path w="31750" h="24129">
                <a:moveTo>
                  <a:pt x="13690" y="0"/>
                </a:moveTo>
                <a:lnTo>
                  <a:pt x="6159" y="127"/>
                </a:lnTo>
                <a:lnTo>
                  <a:pt x="0" y="3238"/>
                </a:lnTo>
                <a:lnTo>
                  <a:pt x="685" y="10109"/>
                </a:lnTo>
                <a:lnTo>
                  <a:pt x="4622" y="16535"/>
                </a:lnTo>
                <a:lnTo>
                  <a:pt x="17653" y="23672"/>
                </a:lnTo>
                <a:lnTo>
                  <a:pt x="25196" y="23545"/>
                </a:lnTo>
                <a:lnTo>
                  <a:pt x="31356" y="20434"/>
                </a:lnTo>
                <a:lnTo>
                  <a:pt x="30657" y="13563"/>
                </a:lnTo>
                <a:lnTo>
                  <a:pt x="26720" y="7137"/>
                </a:lnTo>
                <a:lnTo>
                  <a:pt x="13690" y="0"/>
                </a:lnTo>
                <a:close/>
              </a:path>
            </a:pathLst>
          </a:custGeom>
          <a:solidFill>
            <a:srgbClr val="FBD6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1" name="object 91"/>
          <p:cNvSpPr/>
          <p:nvPr/>
        </p:nvSpPr>
        <p:spPr>
          <a:xfrm>
            <a:off x="7423653" y="5162937"/>
            <a:ext cx="51435" cy="48260"/>
          </a:xfrm>
          <a:custGeom>
            <a:avLst/>
            <a:gdLst/>
            <a:ahLst/>
            <a:cxnLst/>
            <a:rect l="l" t="t" r="r" b="b"/>
            <a:pathLst>
              <a:path w="51434" h="48260">
                <a:moveTo>
                  <a:pt x="19202" y="0"/>
                </a:moveTo>
                <a:lnTo>
                  <a:pt x="15417" y="1904"/>
                </a:lnTo>
                <a:lnTo>
                  <a:pt x="12153" y="4927"/>
                </a:lnTo>
                <a:lnTo>
                  <a:pt x="0" y="27089"/>
                </a:lnTo>
                <a:lnTo>
                  <a:pt x="38036" y="47942"/>
                </a:lnTo>
                <a:lnTo>
                  <a:pt x="50177" y="25780"/>
                </a:lnTo>
                <a:lnTo>
                  <a:pt x="50977" y="21412"/>
                </a:lnTo>
                <a:lnTo>
                  <a:pt x="50880" y="20434"/>
                </a:lnTo>
                <a:lnTo>
                  <a:pt x="36855" y="20434"/>
                </a:lnTo>
                <a:lnTo>
                  <a:pt x="23825" y="13296"/>
                </a:lnTo>
                <a:lnTo>
                  <a:pt x="19888" y="6870"/>
                </a:lnTo>
                <a:lnTo>
                  <a:pt x="19202" y="0"/>
                </a:lnTo>
                <a:close/>
              </a:path>
              <a:path w="51434" h="48260">
                <a:moveTo>
                  <a:pt x="50558" y="17195"/>
                </a:moveTo>
                <a:lnTo>
                  <a:pt x="44386" y="20307"/>
                </a:lnTo>
                <a:lnTo>
                  <a:pt x="36855" y="20434"/>
                </a:lnTo>
                <a:lnTo>
                  <a:pt x="50880" y="20434"/>
                </a:lnTo>
                <a:lnTo>
                  <a:pt x="50558" y="17195"/>
                </a:lnTo>
                <a:close/>
              </a:path>
            </a:pathLst>
          </a:custGeom>
          <a:solidFill>
            <a:srgbClr val="F2C4B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/>
          <p:nvPr/>
        </p:nvSpPr>
        <p:spPr>
          <a:xfrm>
            <a:off x="7423664" y="5181853"/>
            <a:ext cx="42545" cy="29209"/>
          </a:xfrm>
          <a:custGeom>
            <a:avLst/>
            <a:gdLst/>
            <a:ahLst/>
            <a:cxnLst/>
            <a:rect l="l" t="t" r="r" b="b"/>
            <a:pathLst>
              <a:path w="42545" h="29210">
                <a:moveTo>
                  <a:pt x="4470" y="0"/>
                </a:moveTo>
                <a:lnTo>
                  <a:pt x="0" y="8166"/>
                </a:lnTo>
                <a:lnTo>
                  <a:pt x="38023" y="29019"/>
                </a:lnTo>
                <a:lnTo>
                  <a:pt x="42506" y="20853"/>
                </a:lnTo>
                <a:lnTo>
                  <a:pt x="447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3" name="object 93"/>
          <p:cNvSpPr/>
          <p:nvPr/>
        </p:nvSpPr>
        <p:spPr>
          <a:xfrm>
            <a:off x="7513070" y="5198210"/>
            <a:ext cx="31750" cy="24130"/>
          </a:xfrm>
          <a:custGeom>
            <a:avLst/>
            <a:gdLst/>
            <a:ahLst/>
            <a:cxnLst/>
            <a:rect l="l" t="t" r="r" b="b"/>
            <a:pathLst>
              <a:path w="31750" h="24129">
                <a:moveTo>
                  <a:pt x="13703" y="0"/>
                </a:moveTo>
                <a:lnTo>
                  <a:pt x="6172" y="127"/>
                </a:lnTo>
                <a:lnTo>
                  <a:pt x="0" y="3238"/>
                </a:lnTo>
                <a:lnTo>
                  <a:pt x="698" y="10109"/>
                </a:lnTo>
                <a:lnTo>
                  <a:pt x="4635" y="16535"/>
                </a:lnTo>
                <a:lnTo>
                  <a:pt x="17665" y="23672"/>
                </a:lnTo>
                <a:lnTo>
                  <a:pt x="25196" y="23545"/>
                </a:lnTo>
                <a:lnTo>
                  <a:pt x="31368" y="20434"/>
                </a:lnTo>
                <a:lnTo>
                  <a:pt x="30670" y="13563"/>
                </a:lnTo>
                <a:lnTo>
                  <a:pt x="26733" y="7137"/>
                </a:lnTo>
                <a:lnTo>
                  <a:pt x="13703" y="0"/>
                </a:lnTo>
                <a:close/>
              </a:path>
            </a:pathLst>
          </a:custGeom>
          <a:solidFill>
            <a:srgbClr val="FBD6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4" name="object 94"/>
          <p:cNvSpPr/>
          <p:nvPr/>
        </p:nvSpPr>
        <p:spPr>
          <a:xfrm>
            <a:off x="7493882" y="5201446"/>
            <a:ext cx="51435" cy="48260"/>
          </a:xfrm>
          <a:custGeom>
            <a:avLst/>
            <a:gdLst/>
            <a:ahLst/>
            <a:cxnLst/>
            <a:rect l="l" t="t" r="r" b="b"/>
            <a:pathLst>
              <a:path w="51434" h="48260">
                <a:moveTo>
                  <a:pt x="19189" y="0"/>
                </a:moveTo>
                <a:lnTo>
                  <a:pt x="15417" y="1904"/>
                </a:lnTo>
                <a:lnTo>
                  <a:pt x="12153" y="4927"/>
                </a:lnTo>
                <a:lnTo>
                  <a:pt x="0" y="27089"/>
                </a:lnTo>
                <a:lnTo>
                  <a:pt x="38036" y="47942"/>
                </a:lnTo>
                <a:lnTo>
                  <a:pt x="50177" y="25780"/>
                </a:lnTo>
                <a:lnTo>
                  <a:pt x="50977" y="21412"/>
                </a:lnTo>
                <a:lnTo>
                  <a:pt x="50880" y="20434"/>
                </a:lnTo>
                <a:lnTo>
                  <a:pt x="36855" y="20434"/>
                </a:lnTo>
                <a:lnTo>
                  <a:pt x="23825" y="13296"/>
                </a:lnTo>
                <a:lnTo>
                  <a:pt x="19888" y="6870"/>
                </a:lnTo>
                <a:lnTo>
                  <a:pt x="19189" y="0"/>
                </a:lnTo>
                <a:close/>
              </a:path>
              <a:path w="51434" h="48260">
                <a:moveTo>
                  <a:pt x="50558" y="17195"/>
                </a:moveTo>
                <a:lnTo>
                  <a:pt x="44386" y="20307"/>
                </a:lnTo>
                <a:lnTo>
                  <a:pt x="36855" y="20434"/>
                </a:lnTo>
                <a:lnTo>
                  <a:pt x="50880" y="20434"/>
                </a:lnTo>
                <a:lnTo>
                  <a:pt x="50558" y="17195"/>
                </a:lnTo>
                <a:close/>
              </a:path>
            </a:pathLst>
          </a:custGeom>
          <a:solidFill>
            <a:srgbClr val="F2C4B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5" name="object 95"/>
          <p:cNvSpPr/>
          <p:nvPr/>
        </p:nvSpPr>
        <p:spPr>
          <a:xfrm>
            <a:off x="7493875" y="5220362"/>
            <a:ext cx="42545" cy="29209"/>
          </a:xfrm>
          <a:custGeom>
            <a:avLst/>
            <a:gdLst/>
            <a:ahLst/>
            <a:cxnLst/>
            <a:rect l="l" t="t" r="r" b="b"/>
            <a:pathLst>
              <a:path w="42545" h="29210">
                <a:moveTo>
                  <a:pt x="4483" y="0"/>
                </a:moveTo>
                <a:lnTo>
                  <a:pt x="0" y="8166"/>
                </a:lnTo>
                <a:lnTo>
                  <a:pt x="38036" y="29019"/>
                </a:lnTo>
                <a:lnTo>
                  <a:pt x="42519" y="20853"/>
                </a:lnTo>
                <a:lnTo>
                  <a:pt x="44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/>
          <p:nvPr/>
        </p:nvSpPr>
        <p:spPr>
          <a:xfrm>
            <a:off x="7492094" y="5392216"/>
            <a:ext cx="3175" cy="1905"/>
          </a:xfrm>
          <a:custGeom>
            <a:avLst/>
            <a:gdLst/>
            <a:ahLst/>
            <a:cxnLst/>
            <a:rect l="l" t="t" r="r" b="b"/>
            <a:pathLst>
              <a:path w="3175" h="1904">
                <a:moveTo>
                  <a:pt x="0" y="0"/>
                </a:moveTo>
                <a:lnTo>
                  <a:pt x="1981" y="977"/>
                </a:lnTo>
                <a:lnTo>
                  <a:pt x="3129" y="1495"/>
                </a:lnTo>
                <a:lnTo>
                  <a:pt x="1981" y="965"/>
                </a:lnTo>
                <a:lnTo>
                  <a:pt x="0" y="0"/>
                </a:lnTo>
                <a:close/>
              </a:path>
            </a:pathLst>
          </a:custGeom>
          <a:solidFill>
            <a:srgbClr val="F7CFB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7" name="object 97"/>
          <p:cNvSpPr/>
          <p:nvPr/>
        </p:nvSpPr>
        <p:spPr>
          <a:xfrm>
            <a:off x="7451266" y="4956745"/>
            <a:ext cx="272415" cy="452120"/>
          </a:xfrm>
          <a:custGeom>
            <a:avLst/>
            <a:gdLst/>
            <a:ahLst/>
            <a:cxnLst/>
            <a:rect l="l" t="t" r="r" b="b"/>
            <a:pathLst>
              <a:path w="272415" h="452120">
                <a:moveTo>
                  <a:pt x="158069" y="0"/>
                </a:moveTo>
                <a:lnTo>
                  <a:pt x="122259" y="16047"/>
                </a:lnTo>
                <a:lnTo>
                  <a:pt x="112615" y="37467"/>
                </a:lnTo>
                <a:lnTo>
                  <a:pt x="112772" y="49000"/>
                </a:lnTo>
                <a:lnTo>
                  <a:pt x="168287" y="240650"/>
                </a:lnTo>
                <a:lnTo>
                  <a:pt x="155695" y="243830"/>
                </a:lnTo>
                <a:lnTo>
                  <a:pt x="119570" y="258038"/>
                </a:lnTo>
                <a:lnTo>
                  <a:pt x="86921" y="279073"/>
                </a:lnTo>
                <a:lnTo>
                  <a:pt x="59032" y="306708"/>
                </a:lnTo>
                <a:lnTo>
                  <a:pt x="37655" y="339494"/>
                </a:lnTo>
                <a:lnTo>
                  <a:pt x="0" y="406474"/>
                </a:lnTo>
                <a:lnTo>
                  <a:pt x="10390" y="417398"/>
                </a:lnTo>
                <a:lnTo>
                  <a:pt x="18371" y="424689"/>
                </a:lnTo>
                <a:lnTo>
                  <a:pt x="64899" y="444949"/>
                </a:lnTo>
                <a:lnTo>
                  <a:pt x="114008" y="451613"/>
                </a:lnTo>
                <a:lnTo>
                  <a:pt x="126197" y="450904"/>
                </a:lnTo>
                <a:lnTo>
                  <a:pt x="173032" y="439057"/>
                </a:lnTo>
                <a:lnTo>
                  <a:pt x="214269" y="413564"/>
                </a:lnTo>
                <a:lnTo>
                  <a:pt x="246552" y="375457"/>
                </a:lnTo>
                <a:lnTo>
                  <a:pt x="268827" y="332621"/>
                </a:lnTo>
                <a:lnTo>
                  <a:pt x="272370" y="307811"/>
                </a:lnTo>
                <a:lnTo>
                  <a:pt x="270902" y="295695"/>
                </a:lnTo>
                <a:lnTo>
                  <a:pt x="267494" y="284079"/>
                </a:lnTo>
                <a:lnTo>
                  <a:pt x="193255" y="29639"/>
                </a:lnTo>
                <a:lnTo>
                  <a:pt x="187993" y="18280"/>
                </a:lnTo>
                <a:lnTo>
                  <a:pt x="179904" y="9297"/>
                </a:lnTo>
                <a:lnTo>
                  <a:pt x="169695" y="3075"/>
                </a:lnTo>
                <a:lnTo>
                  <a:pt x="158069" y="0"/>
                </a:lnTo>
                <a:close/>
              </a:path>
              <a:path w="272415" h="452120">
                <a:moveTo>
                  <a:pt x="37655" y="339392"/>
                </a:moveTo>
                <a:close/>
              </a:path>
            </a:pathLst>
          </a:custGeom>
          <a:solidFill>
            <a:srgbClr val="F9CDA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8" name="object 98"/>
          <p:cNvSpPr/>
          <p:nvPr/>
        </p:nvSpPr>
        <p:spPr>
          <a:xfrm>
            <a:off x="7587304" y="4999215"/>
            <a:ext cx="43815" cy="26034"/>
          </a:xfrm>
          <a:custGeom>
            <a:avLst/>
            <a:gdLst/>
            <a:ahLst/>
            <a:cxnLst/>
            <a:rect l="l" t="t" r="r" b="b"/>
            <a:pathLst>
              <a:path w="43815" h="26035">
                <a:moveTo>
                  <a:pt x="21311" y="0"/>
                </a:moveTo>
                <a:lnTo>
                  <a:pt x="7884" y="6295"/>
                </a:lnTo>
                <a:lnTo>
                  <a:pt x="0" y="15525"/>
                </a:lnTo>
                <a:lnTo>
                  <a:pt x="9243" y="24477"/>
                </a:lnTo>
                <a:lnTo>
                  <a:pt x="21183" y="25932"/>
                </a:lnTo>
                <a:lnTo>
                  <a:pt x="24875" y="25116"/>
                </a:lnTo>
                <a:lnTo>
                  <a:pt x="36484" y="18557"/>
                </a:lnTo>
                <a:lnTo>
                  <a:pt x="43785" y="7928"/>
                </a:lnTo>
                <a:lnTo>
                  <a:pt x="33547" y="967"/>
                </a:lnTo>
                <a:lnTo>
                  <a:pt x="21311" y="0"/>
                </a:lnTo>
                <a:close/>
              </a:path>
            </a:pathLst>
          </a:custGeom>
          <a:solidFill>
            <a:srgbClr val="FFEAE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9" name="object 99"/>
          <p:cNvSpPr/>
          <p:nvPr/>
        </p:nvSpPr>
        <p:spPr>
          <a:xfrm>
            <a:off x="7568249" y="4961468"/>
            <a:ext cx="66040" cy="57785"/>
          </a:xfrm>
          <a:custGeom>
            <a:avLst/>
            <a:gdLst/>
            <a:ahLst/>
            <a:cxnLst/>
            <a:rect l="l" t="t" r="r" b="b"/>
            <a:pathLst>
              <a:path w="66040" h="57785">
                <a:moveTo>
                  <a:pt x="55956" y="0"/>
                </a:moveTo>
                <a:lnTo>
                  <a:pt x="0" y="16319"/>
                </a:lnTo>
                <a:lnTo>
                  <a:pt x="7785" y="43053"/>
                </a:lnTo>
                <a:lnTo>
                  <a:pt x="9512" y="48920"/>
                </a:lnTo>
                <a:lnTo>
                  <a:pt x="12915" y="53835"/>
                </a:lnTo>
                <a:lnTo>
                  <a:pt x="17297" y="57429"/>
                </a:lnTo>
                <a:lnTo>
                  <a:pt x="23930" y="46377"/>
                </a:lnTo>
                <a:lnTo>
                  <a:pt x="34992" y="39146"/>
                </a:lnTo>
                <a:lnTo>
                  <a:pt x="36829" y="38544"/>
                </a:lnTo>
                <a:lnTo>
                  <a:pt x="49406" y="37702"/>
                </a:lnTo>
                <a:lnTo>
                  <a:pt x="65271" y="37702"/>
                </a:lnTo>
                <a:lnTo>
                  <a:pt x="65455" y="32588"/>
                </a:lnTo>
                <a:lnTo>
                  <a:pt x="55956" y="0"/>
                </a:lnTo>
                <a:close/>
              </a:path>
              <a:path w="66040" h="57785">
                <a:moveTo>
                  <a:pt x="65271" y="37702"/>
                </a:moveTo>
                <a:lnTo>
                  <a:pt x="49406" y="37702"/>
                </a:lnTo>
                <a:lnTo>
                  <a:pt x="60789" y="42025"/>
                </a:lnTo>
                <a:lnTo>
                  <a:pt x="65239" y="38569"/>
                </a:lnTo>
                <a:lnTo>
                  <a:pt x="65271" y="37702"/>
                </a:lnTo>
                <a:close/>
              </a:path>
            </a:pathLst>
          </a:custGeom>
          <a:solidFill>
            <a:srgbClr val="FFD8D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/>
          <p:nvPr/>
        </p:nvSpPr>
        <p:spPr>
          <a:xfrm>
            <a:off x="7568243" y="4961456"/>
            <a:ext cx="59690" cy="28575"/>
          </a:xfrm>
          <a:custGeom>
            <a:avLst/>
            <a:gdLst/>
            <a:ahLst/>
            <a:cxnLst/>
            <a:rect l="l" t="t" r="r" b="b"/>
            <a:pathLst>
              <a:path w="59690" h="28575">
                <a:moveTo>
                  <a:pt x="55956" y="0"/>
                </a:moveTo>
                <a:lnTo>
                  <a:pt x="0" y="16319"/>
                </a:lnTo>
                <a:lnTo>
                  <a:pt x="3505" y="28346"/>
                </a:lnTo>
                <a:lnTo>
                  <a:pt x="59461" y="12026"/>
                </a:lnTo>
                <a:lnTo>
                  <a:pt x="559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1" name="object 101"/>
          <p:cNvSpPr/>
          <p:nvPr/>
        </p:nvSpPr>
        <p:spPr>
          <a:xfrm>
            <a:off x="7566948" y="5036616"/>
            <a:ext cx="8890" cy="21590"/>
          </a:xfrm>
          <a:custGeom>
            <a:avLst/>
            <a:gdLst/>
            <a:ahLst/>
            <a:cxnLst/>
            <a:rect l="l" t="t" r="r" b="b"/>
            <a:pathLst>
              <a:path w="8890" h="21589">
                <a:moveTo>
                  <a:pt x="5715" y="0"/>
                </a:moveTo>
                <a:lnTo>
                  <a:pt x="0" y="10414"/>
                </a:lnTo>
                <a:lnTo>
                  <a:pt x="3136" y="21158"/>
                </a:lnTo>
                <a:lnTo>
                  <a:pt x="8851" y="10744"/>
                </a:lnTo>
                <a:lnTo>
                  <a:pt x="5715" y="0"/>
                </a:lnTo>
                <a:close/>
              </a:path>
            </a:pathLst>
          </a:custGeom>
          <a:solidFill>
            <a:srgbClr val="E6C0A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2" name="object 102"/>
          <p:cNvSpPr/>
          <p:nvPr/>
        </p:nvSpPr>
        <p:spPr>
          <a:xfrm>
            <a:off x="7598270" y="5144020"/>
            <a:ext cx="21285" cy="5534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3" name="object 103"/>
          <p:cNvSpPr/>
          <p:nvPr/>
        </p:nvSpPr>
        <p:spPr>
          <a:xfrm>
            <a:off x="7570082" y="5047363"/>
            <a:ext cx="34290" cy="107314"/>
          </a:xfrm>
          <a:custGeom>
            <a:avLst/>
            <a:gdLst/>
            <a:ahLst/>
            <a:cxnLst/>
            <a:rect l="l" t="t" r="r" b="b"/>
            <a:pathLst>
              <a:path w="34290" h="107314">
                <a:moveTo>
                  <a:pt x="5715" y="0"/>
                </a:moveTo>
                <a:lnTo>
                  <a:pt x="0" y="10414"/>
                </a:lnTo>
                <a:lnTo>
                  <a:pt x="28194" y="107061"/>
                </a:lnTo>
                <a:lnTo>
                  <a:pt x="33909" y="96647"/>
                </a:lnTo>
                <a:lnTo>
                  <a:pt x="5715" y="0"/>
                </a:lnTo>
                <a:close/>
              </a:path>
            </a:pathLst>
          </a:custGeom>
          <a:solidFill>
            <a:srgbClr val="EAC6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4" name="object 104"/>
          <p:cNvSpPr/>
          <p:nvPr/>
        </p:nvSpPr>
        <p:spPr>
          <a:xfrm>
            <a:off x="7557482" y="4983484"/>
            <a:ext cx="15240" cy="64135"/>
          </a:xfrm>
          <a:custGeom>
            <a:avLst/>
            <a:gdLst/>
            <a:ahLst/>
            <a:cxnLst/>
            <a:rect l="l" t="t" r="r" b="b"/>
            <a:pathLst>
              <a:path w="15240" h="64135">
                <a:moveTo>
                  <a:pt x="8331" y="0"/>
                </a:moveTo>
                <a:lnTo>
                  <a:pt x="2495" y="10705"/>
                </a:lnTo>
                <a:lnTo>
                  <a:pt x="0" y="22748"/>
                </a:lnTo>
                <a:lnTo>
                  <a:pt x="1272" y="35387"/>
                </a:lnTo>
                <a:lnTo>
                  <a:pt x="9461" y="63550"/>
                </a:lnTo>
                <a:lnTo>
                  <a:pt x="15176" y="53136"/>
                </a:lnTo>
                <a:lnTo>
                  <a:pt x="7315" y="26162"/>
                </a:lnTo>
                <a:lnTo>
                  <a:pt x="5672" y="13494"/>
                </a:lnTo>
                <a:lnTo>
                  <a:pt x="7845" y="1362"/>
                </a:lnTo>
                <a:lnTo>
                  <a:pt x="8331" y="0"/>
                </a:lnTo>
                <a:close/>
              </a:path>
            </a:pathLst>
          </a:custGeom>
          <a:solidFill>
            <a:srgbClr val="EAC6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5" name="object 105"/>
          <p:cNvSpPr/>
          <p:nvPr/>
        </p:nvSpPr>
        <p:spPr>
          <a:xfrm>
            <a:off x="7611393" y="5197395"/>
            <a:ext cx="8255" cy="2540"/>
          </a:xfrm>
          <a:custGeom>
            <a:avLst/>
            <a:gdLst/>
            <a:ahLst/>
            <a:cxnLst/>
            <a:rect l="l" t="t" r="r" b="b"/>
            <a:pathLst>
              <a:path w="8254" h="2539">
                <a:moveTo>
                  <a:pt x="8166" y="0"/>
                </a:moveTo>
                <a:lnTo>
                  <a:pt x="5422" y="596"/>
                </a:lnTo>
                <a:lnTo>
                  <a:pt x="2705" y="1257"/>
                </a:lnTo>
                <a:lnTo>
                  <a:pt x="0" y="1968"/>
                </a:lnTo>
                <a:lnTo>
                  <a:pt x="5435" y="596"/>
                </a:lnTo>
                <a:lnTo>
                  <a:pt x="8166" y="0"/>
                </a:lnTo>
                <a:close/>
              </a:path>
            </a:pathLst>
          </a:custGeom>
          <a:solidFill>
            <a:srgbClr val="E9C2A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6" name="object 106"/>
          <p:cNvSpPr/>
          <p:nvPr/>
        </p:nvSpPr>
        <p:spPr>
          <a:xfrm>
            <a:off x="6220599" y="1207362"/>
            <a:ext cx="1765300" cy="990600"/>
          </a:xfrm>
          <a:custGeom>
            <a:avLst/>
            <a:gdLst/>
            <a:ahLst/>
            <a:cxnLst/>
            <a:rect l="l" t="t" r="r" b="b"/>
            <a:pathLst>
              <a:path w="1765300" h="990600">
                <a:moveTo>
                  <a:pt x="759898" y="0"/>
                </a:moveTo>
                <a:lnTo>
                  <a:pt x="714603" y="1680"/>
                </a:lnTo>
                <a:lnTo>
                  <a:pt x="670222" y="6643"/>
                </a:lnTo>
                <a:lnTo>
                  <a:pt x="626875" y="14767"/>
                </a:lnTo>
                <a:lnTo>
                  <a:pt x="584682" y="25934"/>
                </a:lnTo>
                <a:lnTo>
                  <a:pt x="543762" y="40024"/>
                </a:lnTo>
                <a:lnTo>
                  <a:pt x="504234" y="56917"/>
                </a:lnTo>
                <a:lnTo>
                  <a:pt x="466219" y="76494"/>
                </a:lnTo>
                <a:lnTo>
                  <a:pt x="429836" y="98634"/>
                </a:lnTo>
                <a:lnTo>
                  <a:pt x="395204" y="123219"/>
                </a:lnTo>
                <a:lnTo>
                  <a:pt x="362443" y="150128"/>
                </a:lnTo>
                <a:lnTo>
                  <a:pt x="331673" y="179242"/>
                </a:lnTo>
                <a:lnTo>
                  <a:pt x="303013" y="210441"/>
                </a:lnTo>
                <a:lnTo>
                  <a:pt x="276583" y="243606"/>
                </a:lnTo>
                <a:lnTo>
                  <a:pt x="252502" y="278618"/>
                </a:lnTo>
                <a:lnTo>
                  <a:pt x="230891" y="315355"/>
                </a:lnTo>
                <a:lnTo>
                  <a:pt x="211867" y="353699"/>
                </a:lnTo>
                <a:lnTo>
                  <a:pt x="195552" y="393530"/>
                </a:lnTo>
                <a:lnTo>
                  <a:pt x="182065" y="434729"/>
                </a:lnTo>
                <a:lnTo>
                  <a:pt x="171525" y="477176"/>
                </a:lnTo>
                <a:lnTo>
                  <a:pt x="164052" y="520750"/>
                </a:lnTo>
                <a:lnTo>
                  <a:pt x="151084" y="523638"/>
                </a:lnTo>
                <a:lnTo>
                  <a:pt x="113630" y="535755"/>
                </a:lnTo>
                <a:lnTo>
                  <a:pt x="78662" y="552738"/>
                </a:lnTo>
                <a:lnTo>
                  <a:pt x="46583" y="574184"/>
                </a:lnTo>
                <a:lnTo>
                  <a:pt x="17797" y="599689"/>
                </a:lnTo>
                <a:lnTo>
                  <a:pt x="0" y="990244"/>
                </a:lnTo>
                <a:lnTo>
                  <a:pt x="1730457" y="990244"/>
                </a:lnTo>
                <a:lnTo>
                  <a:pt x="1748632" y="943506"/>
                </a:lnTo>
                <a:lnTo>
                  <a:pt x="1758074" y="906564"/>
                </a:lnTo>
                <a:lnTo>
                  <a:pt x="1763688" y="868240"/>
                </a:lnTo>
                <a:lnTo>
                  <a:pt x="1765199" y="842027"/>
                </a:lnTo>
                <a:lnTo>
                  <a:pt x="1763990" y="810582"/>
                </a:lnTo>
                <a:lnTo>
                  <a:pt x="1754518" y="750159"/>
                </a:lnTo>
                <a:lnTo>
                  <a:pt x="1736272" y="693616"/>
                </a:lnTo>
                <a:lnTo>
                  <a:pt x="1710014" y="641664"/>
                </a:lnTo>
                <a:lnTo>
                  <a:pt x="1676502" y="595011"/>
                </a:lnTo>
                <a:lnTo>
                  <a:pt x="1636496" y="554365"/>
                </a:lnTo>
                <a:lnTo>
                  <a:pt x="1590757" y="520437"/>
                </a:lnTo>
                <a:lnTo>
                  <a:pt x="1540044" y="493934"/>
                </a:lnTo>
                <a:lnTo>
                  <a:pt x="1485116" y="475567"/>
                </a:lnTo>
                <a:lnTo>
                  <a:pt x="1432884" y="466794"/>
                </a:lnTo>
                <a:lnTo>
                  <a:pt x="1358298" y="466794"/>
                </a:lnTo>
                <a:lnTo>
                  <a:pt x="1346183" y="427318"/>
                </a:lnTo>
                <a:lnTo>
                  <a:pt x="1331652" y="388939"/>
                </a:lnTo>
                <a:lnTo>
                  <a:pt x="1314796" y="351757"/>
                </a:lnTo>
                <a:lnTo>
                  <a:pt x="1295706" y="315871"/>
                </a:lnTo>
                <a:lnTo>
                  <a:pt x="1274470" y="281384"/>
                </a:lnTo>
                <a:lnTo>
                  <a:pt x="1251180" y="248394"/>
                </a:lnTo>
                <a:lnTo>
                  <a:pt x="1225926" y="217002"/>
                </a:lnTo>
                <a:lnTo>
                  <a:pt x="1198797" y="187309"/>
                </a:lnTo>
                <a:lnTo>
                  <a:pt x="1169885" y="159415"/>
                </a:lnTo>
                <a:lnTo>
                  <a:pt x="1139279" y="133420"/>
                </a:lnTo>
                <a:lnTo>
                  <a:pt x="1107069" y="109425"/>
                </a:lnTo>
                <a:lnTo>
                  <a:pt x="1073346" y="87529"/>
                </a:lnTo>
                <a:lnTo>
                  <a:pt x="1038199" y="67834"/>
                </a:lnTo>
                <a:lnTo>
                  <a:pt x="1001720" y="50439"/>
                </a:lnTo>
                <a:lnTo>
                  <a:pt x="963997" y="35445"/>
                </a:lnTo>
                <a:lnTo>
                  <a:pt x="925122" y="22952"/>
                </a:lnTo>
                <a:lnTo>
                  <a:pt x="885184" y="13061"/>
                </a:lnTo>
                <a:lnTo>
                  <a:pt x="844274" y="5871"/>
                </a:lnTo>
                <a:lnTo>
                  <a:pt x="802482" y="1484"/>
                </a:lnTo>
                <a:lnTo>
                  <a:pt x="759898" y="0"/>
                </a:lnTo>
                <a:close/>
              </a:path>
              <a:path w="1765300" h="990600">
                <a:moveTo>
                  <a:pt x="1396485" y="464820"/>
                </a:moveTo>
                <a:lnTo>
                  <a:pt x="1383641" y="465043"/>
                </a:lnTo>
                <a:lnTo>
                  <a:pt x="1370910" y="465706"/>
                </a:lnTo>
                <a:lnTo>
                  <a:pt x="1358298" y="466794"/>
                </a:lnTo>
                <a:lnTo>
                  <a:pt x="1432884" y="466794"/>
                </a:lnTo>
                <a:lnTo>
                  <a:pt x="1426734" y="466043"/>
                </a:lnTo>
                <a:lnTo>
                  <a:pt x="1396485" y="464820"/>
                </a:lnTo>
                <a:close/>
              </a:path>
            </a:pathLst>
          </a:custGeom>
          <a:solidFill>
            <a:srgbClr val="9B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7" name="object 107"/>
          <p:cNvSpPr/>
          <p:nvPr/>
        </p:nvSpPr>
        <p:spPr>
          <a:xfrm>
            <a:off x="10272721" y="3232549"/>
            <a:ext cx="713105" cy="1119505"/>
          </a:xfrm>
          <a:custGeom>
            <a:avLst/>
            <a:gdLst/>
            <a:ahLst/>
            <a:cxnLst/>
            <a:rect l="l" t="t" r="r" b="b"/>
            <a:pathLst>
              <a:path w="713104" h="1119504">
                <a:moveTo>
                  <a:pt x="381203" y="571512"/>
                </a:moveTo>
                <a:lnTo>
                  <a:pt x="319368" y="576501"/>
                </a:lnTo>
                <a:lnTo>
                  <a:pt x="260710" y="590946"/>
                </a:lnTo>
                <a:lnTo>
                  <a:pt x="206014" y="614060"/>
                </a:lnTo>
                <a:lnTo>
                  <a:pt x="156066" y="645061"/>
                </a:lnTo>
                <a:lnTo>
                  <a:pt x="111648" y="683163"/>
                </a:lnTo>
                <a:lnTo>
                  <a:pt x="73547" y="727581"/>
                </a:lnTo>
                <a:lnTo>
                  <a:pt x="42547" y="777531"/>
                </a:lnTo>
                <a:lnTo>
                  <a:pt x="19433" y="832229"/>
                </a:lnTo>
                <a:lnTo>
                  <a:pt x="4989" y="890890"/>
                </a:lnTo>
                <a:lnTo>
                  <a:pt x="0" y="952728"/>
                </a:lnTo>
                <a:lnTo>
                  <a:pt x="226" y="965991"/>
                </a:lnTo>
                <a:lnTo>
                  <a:pt x="3569" y="1005065"/>
                </a:lnTo>
                <a:lnTo>
                  <a:pt x="10747" y="1042914"/>
                </a:lnTo>
                <a:lnTo>
                  <a:pt x="25934" y="1091137"/>
                </a:lnTo>
                <a:lnTo>
                  <a:pt x="712685" y="1119505"/>
                </a:lnTo>
                <a:lnTo>
                  <a:pt x="712685" y="571525"/>
                </a:lnTo>
                <a:lnTo>
                  <a:pt x="381203" y="571512"/>
                </a:lnTo>
                <a:close/>
              </a:path>
              <a:path w="713104" h="1119504">
                <a:moveTo>
                  <a:pt x="712685" y="0"/>
                </a:moveTo>
                <a:lnTo>
                  <a:pt x="656083" y="37781"/>
                </a:lnTo>
                <a:lnTo>
                  <a:pt x="603674" y="80895"/>
                </a:lnTo>
                <a:lnTo>
                  <a:pt x="555844" y="128955"/>
                </a:lnTo>
                <a:lnTo>
                  <a:pt x="512975" y="181577"/>
                </a:lnTo>
                <a:lnTo>
                  <a:pt x="475454" y="238375"/>
                </a:lnTo>
                <a:lnTo>
                  <a:pt x="443664" y="298964"/>
                </a:lnTo>
                <a:lnTo>
                  <a:pt x="417990" y="362959"/>
                </a:lnTo>
                <a:lnTo>
                  <a:pt x="398817" y="429974"/>
                </a:lnTo>
                <a:lnTo>
                  <a:pt x="386527" y="499625"/>
                </a:lnTo>
                <a:lnTo>
                  <a:pt x="381507" y="571525"/>
                </a:lnTo>
                <a:lnTo>
                  <a:pt x="712685" y="571525"/>
                </a:lnTo>
                <a:lnTo>
                  <a:pt x="712685" y="0"/>
                </a:lnTo>
                <a:close/>
              </a:path>
            </a:pathLst>
          </a:custGeom>
          <a:solidFill>
            <a:srgbClr val="9B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8" name="object 108"/>
          <p:cNvSpPr/>
          <p:nvPr/>
        </p:nvSpPr>
        <p:spPr>
          <a:xfrm>
            <a:off x="1915477" y="5687059"/>
            <a:ext cx="305435" cy="619760"/>
          </a:xfrm>
          <a:custGeom>
            <a:avLst/>
            <a:gdLst/>
            <a:ahLst/>
            <a:cxnLst/>
            <a:rect l="l" t="t" r="r" b="b"/>
            <a:pathLst>
              <a:path w="305435" h="619760">
                <a:moveTo>
                  <a:pt x="201041" y="0"/>
                </a:moveTo>
                <a:lnTo>
                  <a:pt x="95233" y="389"/>
                </a:lnTo>
                <a:lnTo>
                  <a:pt x="54752" y="12504"/>
                </a:lnTo>
                <a:lnTo>
                  <a:pt x="23099" y="38848"/>
                </a:lnTo>
                <a:lnTo>
                  <a:pt x="3969" y="75723"/>
                </a:lnTo>
                <a:lnTo>
                  <a:pt x="0" y="104330"/>
                </a:lnTo>
                <a:lnTo>
                  <a:pt x="389" y="524209"/>
                </a:lnTo>
                <a:lnTo>
                  <a:pt x="12498" y="564690"/>
                </a:lnTo>
                <a:lnTo>
                  <a:pt x="38837" y="596349"/>
                </a:lnTo>
                <a:lnTo>
                  <a:pt x="75710" y="615484"/>
                </a:lnTo>
                <a:lnTo>
                  <a:pt x="104317" y="619455"/>
                </a:lnTo>
                <a:lnTo>
                  <a:pt x="201041" y="619455"/>
                </a:lnTo>
                <a:lnTo>
                  <a:pt x="250594" y="606954"/>
                </a:lnTo>
                <a:lnTo>
                  <a:pt x="282252" y="580612"/>
                </a:lnTo>
                <a:lnTo>
                  <a:pt x="301387" y="543740"/>
                </a:lnTo>
                <a:lnTo>
                  <a:pt x="305358" y="515137"/>
                </a:lnTo>
                <a:lnTo>
                  <a:pt x="304968" y="95246"/>
                </a:lnTo>
                <a:lnTo>
                  <a:pt x="292854" y="54762"/>
                </a:lnTo>
                <a:lnTo>
                  <a:pt x="266512" y="23104"/>
                </a:lnTo>
                <a:lnTo>
                  <a:pt x="229642" y="3970"/>
                </a:lnTo>
                <a:lnTo>
                  <a:pt x="201041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9" name="object 109"/>
          <p:cNvSpPr/>
          <p:nvPr/>
        </p:nvSpPr>
        <p:spPr>
          <a:xfrm>
            <a:off x="2393219" y="5690977"/>
            <a:ext cx="1379855" cy="203835"/>
          </a:xfrm>
          <a:custGeom>
            <a:avLst/>
            <a:gdLst/>
            <a:ahLst/>
            <a:cxnLst/>
            <a:rect l="l" t="t" r="r" b="b"/>
            <a:pathLst>
              <a:path w="1379854" h="203835">
                <a:moveTo>
                  <a:pt x="1277868" y="0"/>
                </a:moveTo>
                <a:lnTo>
                  <a:pt x="92729" y="389"/>
                </a:lnTo>
                <a:lnTo>
                  <a:pt x="53265" y="12382"/>
                </a:lnTo>
                <a:lnTo>
                  <a:pt x="22422" y="38860"/>
                </a:lnTo>
                <a:lnTo>
                  <a:pt x="3818" y="76734"/>
                </a:lnTo>
                <a:lnTo>
                  <a:pt x="0" y="106788"/>
                </a:lnTo>
                <a:lnTo>
                  <a:pt x="1724" y="121194"/>
                </a:lnTo>
                <a:lnTo>
                  <a:pt x="17935" y="159703"/>
                </a:lnTo>
                <a:lnTo>
                  <a:pt x="47681" y="188127"/>
                </a:lnTo>
                <a:lnTo>
                  <a:pt x="87077" y="202578"/>
                </a:lnTo>
                <a:lnTo>
                  <a:pt x="101683" y="203619"/>
                </a:lnTo>
                <a:lnTo>
                  <a:pt x="1277868" y="203619"/>
                </a:lnTo>
                <a:lnTo>
                  <a:pt x="1326300" y="191227"/>
                </a:lnTo>
                <a:lnTo>
                  <a:pt x="1357141" y="164744"/>
                </a:lnTo>
                <a:lnTo>
                  <a:pt x="1375745" y="126869"/>
                </a:lnTo>
                <a:lnTo>
                  <a:pt x="1379564" y="96817"/>
                </a:lnTo>
                <a:lnTo>
                  <a:pt x="1377839" y="82412"/>
                </a:lnTo>
                <a:lnTo>
                  <a:pt x="1361624" y="43906"/>
                </a:lnTo>
                <a:lnTo>
                  <a:pt x="1331873" y="15487"/>
                </a:lnTo>
                <a:lnTo>
                  <a:pt x="1292473" y="1039"/>
                </a:lnTo>
                <a:lnTo>
                  <a:pt x="1277868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0" name="object 110"/>
          <p:cNvSpPr/>
          <p:nvPr/>
        </p:nvSpPr>
        <p:spPr>
          <a:xfrm>
            <a:off x="2393219" y="6066857"/>
            <a:ext cx="1379855" cy="203835"/>
          </a:xfrm>
          <a:custGeom>
            <a:avLst/>
            <a:gdLst/>
            <a:ahLst/>
            <a:cxnLst/>
            <a:rect l="l" t="t" r="r" b="b"/>
            <a:pathLst>
              <a:path w="1379854" h="203835">
                <a:moveTo>
                  <a:pt x="1277868" y="0"/>
                </a:moveTo>
                <a:lnTo>
                  <a:pt x="92729" y="389"/>
                </a:lnTo>
                <a:lnTo>
                  <a:pt x="53265" y="12382"/>
                </a:lnTo>
                <a:lnTo>
                  <a:pt x="22422" y="38860"/>
                </a:lnTo>
                <a:lnTo>
                  <a:pt x="3818" y="76734"/>
                </a:lnTo>
                <a:lnTo>
                  <a:pt x="0" y="106788"/>
                </a:lnTo>
                <a:lnTo>
                  <a:pt x="1724" y="121194"/>
                </a:lnTo>
                <a:lnTo>
                  <a:pt x="17935" y="159703"/>
                </a:lnTo>
                <a:lnTo>
                  <a:pt x="47681" y="188127"/>
                </a:lnTo>
                <a:lnTo>
                  <a:pt x="87077" y="202578"/>
                </a:lnTo>
                <a:lnTo>
                  <a:pt x="101683" y="203619"/>
                </a:lnTo>
                <a:lnTo>
                  <a:pt x="1277868" y="203619"/>
                </a:lnTo>
                <a:lnTo>
                  <a:pt x="1326300" y="191227"/>
                </a:lnTo>
                <a:lnTo>
                  <a:pt x="1357141" y="164744"/>
                </a:lnTo>
                <a:lnTo>
                  <a:pt x="1375745" y="126869"/>
                </a:lnTo>
                <a:lnTo>
                  <a:pt x="1379564" y="96817"/>
                </a:lnTo>
                <a:lnTo>
                  <a:pt x="1377839" y="82412"/>
                </a:lnTo>
                <a:lnTo>
                  <a:pt x="1361624" y="43906"/>
                </a:lnTo>
                <a:lnTo>
                  <a:pt x="1331873" y="15487"/>
                </a:lnTo>
                <a:lnTo>
                  <a:pt x="1292473" y="1039"/>
                </a:lnTo>
                <a:lnTo>
                  <a:pt x="1277868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1" name="object 111"/>
          <p:cNvSpPr/>
          <p:nvPr/>
        </p:nvSpPr>
        <p:spPr>
          <a:xfrm>
            <a:off x="3971249" y="6446697"/>
            <a:ext cx="1867535" cy="203835"/>
          </a:xfrm>
          <a:custGeom>
            <a:avLst/>
            <a:gdLst/>
            <a:ahLst/>
            <a:cxnLst/>
            <a:rect l="l" t="t" r="r" b="b"/>
            <a:pathLst>
              <a:path w="1867535" h="203834">
                <a:moveTo>
                  <a:pt x="1765687" y="0"/>
                </a:moveTo>
                <a:lnTo>
                  <a:pt x="92724" y="390"/>
                </a:lnTo>
                <a:lnTo>
                  <a:pt x="53264" y="12388"/>
                </a:lnTo>
                <a:lnTo>
                  <a:pt x="22422" y="38868"/>
                </a:lnTo>
                <a:lnTo>
                  <a:pt x="3818" y="76743"/>
                </a:lnTo>
                <a:lnTo>
                  <a:pt x="0" y="106798"/>
                </a:lnTo>
                <a:lnTo>
                  <a:pt x="1726" y="121203"/>
                </a:lnTo>
                <a:lnTo>
                  <a:pt x="17942" y="159708"/>
                </a:lnTo>
                <a:lnTo>
                  <a:pt x="47693" y="188129"/>
                </a:lnTo>
                <a:lnTo>
                  <a:pt x="87090" y="202579"/>
                </a:lnTo>
                <a:lnTo>
                  <a:pt x="101695" y="203619"/>
                </a:lnTo>
                <a:lnTo>
                  <a:pt x="1765687" y="203619"/>
                </a:lnTo>
                <a:lnTo>
                  <a:pt x="1814106" y="191233"/>
                </a:lnTo>
                <a:lnTo>
                  <a:pt x="1844948" y="164752"/>
                </a:lnTo>
                <a:lnTo>
                  <a:pt x="1863552" y="126878"/>
                </a:lnTo>
                <a:lnTo>
                  <a:pt x="1867371" y="96828"/>
                </a:lnTo>
                <a:lnTo>
                  <a:pt x="1865647" y="82421"/>
                </a:lnTo>
                <a:lnTo>
                  <a:pt x="1849438" y="43911"/>
                </a:lnTo>
                <a:lnTo>
                  <a:pt x="1819692" y="15489"/>
                </a:lnTo>
                <a:lnTo>
                  <a:pt x="1780293" y="1040"/>
                </a:lnTo>
                <a:lnTo>
                  <a:pt x="1765687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2" name="object 112"/>
          <p:cNvSpPr/>
          <p:nvPr/>
        </p:nvSpPr>
        <p:spPr>
          <a:xfrm>
            <a:off x="3971249" y="6822588"/>
            <a:ext cx="1867535" cy="203835"/>
          </a:xfrm>
          <a:custGeom>
            <a:avLst/>
            <a:gdLst/>
            <a:ahLst/>
            <a:cxnLst/>
            <a:rect l="l" t="t" r="r" b="b"/>
            <a:pathLst>
              <a:path w="1867535" h="203834">
                <a:moveTo>
                  <a:pt x="1765687" y="0"/>
                </a:moveTo>
                <a:lnTo>
                  <a:pt x="92724" y="390"/>
                </a:lnTo>
                <a:lnTo>
                  <a:pt x="53264" y="12388"/>
                </a:lnTo>
                <a:lnTo>
                  <a:pt x="22422" y="38868"/>
                </a:lnTo>
                <a:lnTo>
                  <a:pt x="3818" y="76743"/>
                </a:lnTo>
                <a:lnTo>
                  <a:pt x="0" y="106798"/>
                </a:lnTo>
                <a:lnTo>
                  <a:pt x="1726" y="121203"/>
                </a:lnTo>
                <a:lnTo>
                  <a:pt x="17942" y="159708"/>
                </a:lnTo>
                <a:lnTo>
                  <a:pt x="47693" y="188129"/>
                </a:lnTo>
                <a:lnTo>
                  <a:pt x="87090" y="202579"/>
                </a:lnTo>
                <a:lnTo>
                  <a:pt x="101695" y="203619"/>
                </a:lnTo>
                <a:lnTo>
                  <a:pt x="1765687" y="203619"/>
                </a:lnTo>
                <a:lnTo>
                  <a:pt x="1814106" y="191233"/>
                </a:lnTo>
                <a:lnTo>
                  <a:pt x="1844948" y="164752"/>
                </a:lnTo>
                <a:lnTo>
                  <a:pt x="1863552" y="126878"/>
                </a:lnTo>
                <a:lnTo>
                  <a:pt x="1867371" y="96828"/>
                </a:lnTo>
                <a:lnTo>
                  <a:pt x="1865647" y="82421"/>
                </a:lnTo>
                <a:lnTo>
                  <a:pt x="1849438" y="43911"/>
                </a:lnTo>
                <a:lnTo>
                  <a:pt x="1819692" y="15489"/>
                </a:lnTo>
                <a:lnTo>
                  <a:pt x="1780293" y="1040"/>
                </a:lnTo>
                <a:lnTo>
                  <a:pt x="1765687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3" name="object 113"/>
          <p:cNvSpPr/>
          <p:nvPr/>
        </p:nvSpPr>
        <p:spPr>
          <a:xfrm>
            <a:off x="3971249" y="5689825"/>
            <a:ext cx="1867535" cy="203835"/>
          </a:xfrm>
          <a:custGeom>
            <a:avLst/>
            <a:gdLst/>
            <a:ahLst/>
            <a:cxnLst/>
            <a:rect l="l" t="t" r="r" b="b"/>
            <a:pathLst>
              <a:path w="1867535" h="203835">
                <a:moveTo>
                  <a:pt x="1765687" y="0"/>
                </a:moveTo>
                <a:lnTo>
                  <a:pt x="92724" y="390"/>
                </a:lnTo>
                <a:lnTo>
                  <a:pt x="53264" y="12388"/>
                </a:lnTo>
                <a:lnTo>
                  <a:pt x="22422" y="38868"/>
                </a:lnTo>
                <a:lnTo>
                  <a:pt x="3818" y="76743"/>
                </a:lnTo>
                <a:lnTo>
                  <a:pt x="0" y="106798"/>
                </a:lnTo>
                <a:lnTo>
                  <a:pt x="1726" y="121203"/>
                </a:lnTo>
                <a:lnTo>
                  <a:pt x="17942" y="159708"/>
                </a:lnTo>
                <a:lnTo>
                  <a:pt x="47693" y="188129"/>
                </a:lnTo>
                <a:lnTo>
                  <a:pt x="87090" y="202579"/>
                </a:lnTo>
                <a:lnTo>
                  <a:pt x="101695" y="203619"/>
                </a:lnTo>
                <a:lnTo>
                  <a:pt x="1765687" y="203619"/>
                </a:lnTo>
                <a:lnTo>
                  <a:pt x="1814106" y="191233"/>
                </a:lnTo>
                <a:lnTo>
                  <a:pt x="1844948" y="164752"/>
                </a:lnTo>
                <a:lnTo>
                  <a:pt x="1863552" y="126878"/>
                </a:lnTo>
                <a:lnTo>
                  <a:pt x="1867371" y="96828"/>
                </a:lnTo>
                <a:lnTo>
                  <a:pt x="1865647" y="82421"/>
                </a:lnTo>
                <a:lnTo>
                  <a:pt x="1849438" y="43911"/>
                </a:lnTo>
                <a:lnTo>
                  <a:pt x="1819692" y="15489"/>
                </a:lnTo>
                <a:lnTo>
                  <a:pt x="1780293" y="1040"/>
                </a:lnTo>
                <a:lnTo>
                  <a:pt x="1765687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4" name="object 114"/>
          <p:cNvSpPr/>
          <p:nvPr/>
        </p:nvSpPr>
        <p:spPr>
          <a:xfrm>
            <a:off x="3971249" y="6065715"/>
            <a:ext cx="1867535" cy="203835"/>
          </a:xfrm>
          <a:custGeom>
            <a:avLst/>
            <a:gdLst/>
            <a:ahLst/>
            <a:cxnLst/>
            <a:rect l="l" t="t" r="r" b="b"/>
            <a:pathLst>
              <a:path w="1867535" h="203835">
                <a:moveTo>
                  <a:pt x="1765687" y="0"/>
                </a:moveTo>
                <a:lnTo>
                  <a:pt x="92724" y="390"/>
                </a:lnTo>
                <a:lnTo>
                  <a:pt x="53264" y="12388"/>
                </a:lnTo>
                <a:lnTo>
                  <a:pt x="22422" y="38868"/>
                </a:lnTo>
                <a:lnTo>
                  <a:pt x="3818" y="76743"/>
                </a:lnTo>
                <a:lnTo>
                  <a:pt x="0" y="106798"/>
                </a:lnTo>
                <a:lnTo>
                  <a:pt x="1726" y="121203"/>
                </a:lnTo>
                <a:lnTo>
                  <a:pt x="17942" y="159708"/>
                </a:lnTo>
                <a:lnTo>
                  <a:pt x="47693" y="188129"/>
                </a:lnTo>
                <a:lnTo>
                  <a:pt x="87090" y="202579"/>
                </a:lnTo>
                <a:lnTo>
                  <a:pt x="101695" y="203619"/>
                </a:lnTo>
                <a:lnTo>
                  <a:pt x="1765687" y="203619"/>
                </a:lnTo>
                <a:lnTo>
                  <a:pt x="1814106" y="191233"/>
                </a:lnTo>
                <a:lnTo>
                  <a:pt x="1844948" y="164752"/>
                </a:lnTo>
                <a:lnTo>
                  <a:pt x="1863552" y="126878"/>
                </a:lnTo>
                <a:lnTo>
                  <a:pt x="1867371" y="96828"/>
                </a:lnTo>
                <a:lnTo>
                  <a:pt x="1865647" y="82421"/>
                </a:lnTo>
                <a:lnTo>
                  <a:pt x="1849438" y="43911"/>
                </a:lnTo>
                <a:lnTo>
                  <a:pt x="1819692" y="15489"/>
                </a:lnTo>
                <a:lnTo>
                  <a:pt x="1780293" y="1040"/>
                </a:lnTo>
                <a:lnTo>
                  <a:pt x="1765687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5" name="object 115"/>
          <p:cNvSpPr/>
          <p:nvPr/>
        </p:nvSpPr>
        <p:spPr>
          <a:xfrm>
            <a:off x="1923499" y="6446697"/>
            <a:ext cx="1852295" cy="203835"/>
          </a:xfrm>
          <a:custGeom>
            <a:avLst/>
            <a:gdLst/>
            <a:ahLst/>
            <a:cxnLst/>
            <a:rect l="l" t="t" r="r" b="b"/>
            <a:pathLst>
              <a:path w="1852295" h="203834">
                <a:moveTo>
                  <a:pt x="1750003" y="0"/>
                </a:moveTo>
                <a:lnTo>
                  <a:pt x="92729" y="389"/>
                </a:lnTo>
                <a:lnTo>
                  <a:pt x="53265" y="12382"/>
                </a:lnTo>
                <a:lnTo>
                  <a:pt x="22422" y="38860"/>
                </a:lnTo>
                <a:lnTo>
                  <a:pt x="3818" y="76734"/>
                </a:lnTo>
                <a:lnTo>
                  <a:pt x="0" y="106788"/>
                </a:lnTo>
                <a:lnTo>
                  <a:pt x="1724" y="121194"/>
                </a:lnTo>
                <a:lnTo>
                  <a:pt x="17935" y="159703"/>
                </a:lnTo>
                <a:lnTo>
                  <a:pt x="47681" y="188127"/>
                </a:lnTo>
                <a:lnTo>
                  <a:pt x="87077" y="202578"/>
                </a:lnTo>
                <a:lnTo>
                  <a:pt x="101683" y="203619"/>
                </a:lnTo>
                <a:lnTo>
                  <a:pt x="1750003" y="203619"/>
                </a:lnTo>
                <a:lnTo>
                  <a:pt x="1798435" y="191227"/>
                </a:lnTo>
                <a:lnTo>
                  <a:pt x="1829276" y="164744"/>
                </a:lnTo>
                <a:lnTo>
                  <a:pt x="1847881" y="126869"/>
                </a:lnTo>
                <a:lnTo>
                  <a:pt x="1851699" y="96817"/>
                </a:lnTo>
                <a:lnTo>
                  <a:pt x="1849974" y="82412"/>
                </a:lnTo>
                <a:lnTo>
                  <a:pt x="1833759" y="43906"/>
                </a:lnTo>
                <a:lnTo>
                  <a:pt x="1804008" y="15487"/>
                </a:lnTo>
                <a:lnTo>
                  <a:pt x="1764609" y="1039"/>
                </a:lnTo>
                <a:lnTo>
                  <a:pt x="1750003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6" name="object 116"/>
          <p:cNvSpPr/>
          <p:nvPr/>
        </p:nvSpPr>
        <p:spPr>
          <a:xfrm>
            <a:off x="1923499" y="6822588"/>
            <a:ext cx="1852295" cy="203835"/>
          </a:xfrm>
          <a:custGeom>
            <a:avLst/>
            <a:gdLst/>
            <a:ahLst/>
            <a:cxnLst/>
            <a:rect l="l" t="t" r="r" b="b"/>
            <a:pathLst>
              <a:path w="1852295" h="203834">
                <a:moveTo>
                  <a:pt x="1750003" y="0"/>
                </a:moveTo>
                <a:lnTo>
                  <a:pt x="92729" y="389"/>
                </a:lnTo>
                <a:lnTo>
                  <a:pt x="53265" y="12382"/>
                </a:lnTo>
                <a:lnTo>
                  <a:pt x="22422" y="38860"/>
                </a:lnTo>
                <a:lnTo>
                  <a:pt x="3818" y="76734"/>
                </a:lnTo>
                <a:lnTo>
                  <a:pt x="0" y="106788"/>
                </a:lnTo>
                <a:lnTo>
                  <a:pt x="1724" y="121194"/>
                </a:lnTo>
                <a:lnTo>
                  <a:pt x="17935" y="159703"/>
                </a:lnTo>
                <a:lnTo>
                  <a:pt x="47681" y="188127"/>
                </a:lnTo>
                <a:lnTo>
                  <a:pt x="87077" y="202578"/>
                </a:lnTo>
                <a:lnTo>
                  <a:pt x="101683" y="203619"/>
                </a:lnTo>
                <a:lnTo>
                  <a:pt x="1750003" y="203619"/>
                </a:lnTo>
                <a:lnTo>
                  <a:pt x="1798435" y="191227"/>
                </a:lnTo>
                <a:lnTo>
                  <a:pt x="1829276" y="164744"/>
                </a:lnTo>
                <a:lnTo>
                  <a:pt x="1847881" y="126869"/>
                </a:lnTo>
                <a:lnTo>
                  <a:pt x="1851699" y="96817"/>
                </a:lnTo>
                <a:lnTo>
                  <a:pt x="1849974" y="82412"/>
                </a:lnTo>
                <a:lnTo>
                  <a:pt x="1833759" y="43906"/>
                </a:lnTo>
                <a:lnTo>
                  <a:pt x="1804008" y="15487"/>
                </a:lnTo>
                <a:lnTo>
                  <a:pt x="1764609" y="1039"/>
                </a:lnTo>
                <a:lnTo>
                  <a:pt x="1750003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7" name="object 117"/>
          <p:cNvSpPr/>
          <p:nvPr/>
        </p:nvSpPr>
        <p:spPr>
          <a:xfrm>
            <a:off x="3971249" y="7197928"/>
            <a:ext cx="1867535" cy="203835"/>
          </a:xfrm>
          <a:custGeom>
            <a:avLst/>
            <a:gdLst/>
            <a:ahLst/>
            <a:cxnLst/>
            <a:rect l="l" t="t" r="r" b="b"/>
            <a:pathLst>
              <a:path w="1867535" h="203834">
                <a:moveTo>
                  <a:pt x="1765687" y="0"/>
                </a:moveTo>
                <a:lnTo>
                  <a:pt x="92724" y="390"/>
                </a:lnTo>
                <a:lnTo>
                  <a:pt x="53264" y="12388"/>
                </a:lnTo>
                <a:lnTo>
                  <a:pt x="22422" y="38868"/>
                </a:lnTo>
                <a:lnTo>
                  <a:pt x="3818" y="76743"/>
                </a:lnTo>
                <a:lnTo>
                  <a:pt x="0" y="106798"/>
                </a:lnTo>
                <a:lnTo>
                  <a:pt x="1726" y="121203"/>
                </a:lnTo>
                <a:lnTo>
                  <a:pt x="17942" y="159708"/>
                </a:lnTo>
                <a:lnTo>
                  <a:pt x="47693" y="188129"/>
                </a:lnTo>
                <a:lnTo>
                  <a:pt x="87090" y="202579"/>
                </a:lnTo>
                <a:lnTo>
                  <a:pt x="101695" y="203619"/>
                </a:lnTo>
                <a:lnTo>
                  <a:pt x="1765687" y="203619"/>
                </a:lnTo>
                <a:lnTo>
                  <a:pt x="1814106" y="191233"/>
                </a:lnTo>
                <a:lnTo>
                  <a:pt x="1844948" y="164752"/>
                </a:lnTo>
                <a:lnTo>
                  <a:pt x="1863552" y="126878"/>
                </a:lnTo>
                <a:lnTo>
                  <a:pt x="1867371" y="96828"/>
                </a:lnTo>
                <a:lnTo>
                  <a:pt x="1865647" y="82421"/>
                </a:lnTo>
                <a:lnTo>
                  <a:pt x="1849438" y="43911"/>
                </a:lnTo>
                <a:lnTo>
                  <a:pt x="1819692" y="15489"/>
                </a:lnTo>
                <a:lnTo>
                  <a:pt x="1780293" y="1040"/>
                </a:lnTo>
                <a:lnTo>
                  <a:pt x="1765687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8" name="object 118"/>
          <p:cNvSpPr/>
          <p:nvPr/>
        </p:nvSpPr>
        <p:spPr>
          <a:xfrm>
            <a:off x="1923499" y="7197928"/>
            <a:ext cx="1852295" cy="203835"/>
          </a:xfrm>
          <a:custGeom>
            <a:avLst/>
            <a:gdLst/>
            <a:ahLst/>
            <a:cxnLst/>
            <a:rect l="l" t="t" r="r" b="b"/>
            <a:pathLst>
              <a:path w="1852295" h="203834">
                <a:moveTo>
                  <a:pt x="1750003" y="0"/>
                </a:moveTo>
                <a:lnTo>
                  <a:pt x="92729" y="389"/>
                </a:lnTo>
                <a:lnTo>
                  <a:pt x="53265" y="12382"/>
                </a:lnTo>
                <a:lnTo>
                  <a:pt x="22422" y="38860"/>
                </a:lnTo>
                <a:lnTo>
                  <a:pt x="3818" y="76734"/>
                </a:lnTo>
                <a:lnTo>
                  <a:pt x="0" y="106788"/>
                </a:lnTo>
                <a:lnTo>
                  <a:pt x="1724" y="121194"/>
                </a:lnTo>
                <a:lnTo>
                  <a:pt x="17935" y="159703"/>
                </a:lnTo>
                <a:lnTo>
                  <a:pt x="47681" y="188127"/>
                </a:lnTo>
                <a:lnTo>
                  <a:pt x="87077" y="202578"/>
                </a:lnTo>
                <a:lnTo>
                  <a:pt x="101683" y="203619"/>
                </a:lnTo>
                <a:lnTo>
                  <a:pt x="1750003" y="203619"/>
                </a:lnTo>
                <a:lnTo>
                  <a:pt x="1798435" y="191227"/>
                </a:lnTo>
                <a:lnTo>
                  <a:pt x="1829276" y="164744"/>
                </a:lnTo>
                <a:lnTo>
                  <a:pt x="1847881" y="126869"/>
                </a:lnTo>
                <a:lnTo>
                  <a:pt x="1851699" y="96817"/>
                </a:lnTo>
                <a:lnTo>
                  <a:pt x="1849974" y="82412"/>
                </a:lnTo>
                <a:lnTo>
                  <a:pt x="1833759" y="43906"/>
                </a:lnTo>
                <a:lnTo>
                  <a:pt x="1804008" y="15487"/>
                </a:lnTo>
                <a:lnTo>
                  <a:pt x="1764609" y="1039"/>
                </a:lnTo>
                <a:lnTo>
                  <a:pt x="1750003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9" name="object 119"/>
          <p:cNvSpPr/>
          <p:nvPr/>
        </p:nvSpPr>
        <p:spPr>
          <a:xfrm>
            <a:off x="1934980" y="4821554"/>
            <a:ext cx="3888740" cy="501650"/>
          </a:xfrm>
          <a:custGeom>
            <a:avLst/>
            <a:gdLst/>
            <a:ahLst/>
            <a:cxnLst/>
            <a:rect l="l" t="t" r="r" b="b"/>
            <a:pathLst>
              <a:path w="3888740" h="501650">
                <a:moveTo>
                  <a:pt x="3637546" y="0"/>
                </a:moveTo>
                <a:lnTo>
                  <a:pt x="250596" y="0"/>
                </a:lnTo>
                <a:lnTo>
                  <a:pt x="230043" y="830"/>
                </a:lnTo>
                <a:lnTo>
                  <a:pt x="190373" y="7282"/>
                </a:lnTo>
                <a:lnTo>
                  <a:pt x="153051" y="19692"/>
                </a:lnTo>
                <a:lnTo>
                  <a:pt x="118591" y="37544"/>
                </a:lnTo>
                <a:lnTo>
                  <a:pt x="87509" y="60322"/>
                </a:lnTo>
                <a:lnTo>
                  <a:pt x="60321" y="87511"/>
                </a:lnTo>
                <a:lnTo>
                  <a:pt x="37544" y="118594"/>
                </a:lnTo>
                <a:lnTo>
                  <a:pt x="19692" y="153056"/>
                </a:lnTo>
                <a:lnTo>
                  <a:pt x="7282" y="190381"/>
                </a:lnTo>
                <a:lnTo>
                  <a:pt x="830" y="230053"/>
                </a:lnTo>
                <a:lnTo>
                  <a:pt x="0" y="250609"/>
                </a:lnTo>
                <a:lnTo>
                  <a:pt x="830" y="271162"/>
                </a:lnTo>
                <a:lnTo>
                  <a:pt x="7282" y="310831"/>
                </a:lnTo>
                <a:lnTo>
                  <a:pt x="19692" y="348154"/>
                </a:lnTo>
                <a:lnTo>
                  <a:pt x="37544" y="382614"/>
                </a:lnTo>
                <a:lnTo>
                  <a:pt x="60321" y="413696"/>
                </a:lnTo>
                <a:lnTo>
                  <a:pt x="87509" y="440883"/>
                </a:lnTo>
                <a:lnTo>
                  <a:pt x="118591" y="463661"/>
                </a:lnTo>
                <a:lnTo>
                  <a:pt x="153051" y="481512"/>
                </a:lnTo>
                <a:lnTo>
                  <a:pt x="190373" y="493922"/>
                </a:lnTo>
                <a:lnTo>
                  <a:pt x="230043" y="500374"/>
                </a:lnTo>
                <a:lnTo>
                  <a:pt x="250596" y="501205"/>
                </a:lnTo>
                <a:lnTo>
                  <a:pt x="3637546" y="501205"/>
                </a:lnTo>
                <a:lnTo>
                  <a:pt x="3678195" y="497925"/>
                </a:lnTo>
                <a:lnTo>
                  <a:pt x="3716756" y="488430"/>
                </a:lnTo>
                <a:lnTo>
                  <a:pt x="3752711" y="473235"/>
                </a:lnTo>
                <a:lnTo>
                  <a:pt x="3785547" y="452856"/>
                </a:lnTo>
                <a:lnTo>
                  <a:pt x="3814746" y="427809"/>
                </a:lnTo>
                <a:lnTo>
                  <a:pt x="3839793" y="398609"/>
                </a:lnTo>
                <a:lnTo>
                  <a:pt x="3860172" y="365774"/>
                </a:lnTo>
                <a:lnTo>
                  <a:pt x="3875367" y="329818"/>
                </a:lnTo>
                <a:lnTo>
                  <a:pt x="3884863" y="291258"/>
                </a:lnTo>
                <a:lnTo>
                  <a:pt x="3888143" y="250609"/>
                </a:lnTo>
                <a:lnTo>
                  <a:pt x="3887312" y="230053"/>
                </a:lnTo>
                <a:lnTo>
                  <a:pt x="3880860" y="190381"/>
                </a:lnTo>
                <a:lnTo>
                  <a:pt x="3868450" y="153056"/>
                </a:lnTo>
                <a:lnTo>
                  <a:pt x="3850598" y="118594"/>
                </a:lnTo>
                <a:lnTo>
                  <a:pt x="3827821" y="87511"/>
                </a:lnTo>
                <a:lnTo>
                  <a:pt x="3800633" y="60322"/>
                </a:lnTo>
                <a:lnTo>
                  <a:pt x="3769551" y="37544"/>
                </a:lnTo>
                <a:lnTo>
                  <a:pt x="3735091" y="19692"/>
                </a:lnTo>
                <a:lnTo>
                  <a:pt x="3697769" y="7282"/>
                </a:lnTo>
                <a:lnTo>
                  <a:pt x="3658100" y="830"/>
                </a:lnTo>
                <a:lnTo>
                  <a:pt x="3637546" y="0"/>
                </a:lnTo>
                <a:close/>
              </a:path>
            </a:pathLst>
          </a:custGeom>
          <a:solidFill>
            <a:srgbClr val="EAEA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0" name="object 120"/>
          <p:cNvSpPr/>
          <p:nvPr/>
        </p:nvSpPr>
        <p:spPr>
          <a:xfrm>
            <a:off x="10484915" y="2888211"/>
            <a:ext cx="1532255" cy="2548255"/>
          </a:xfrm>
          <a:custGeom>
            <a:avLst/>
            <a:gdLst/>
            <a:ahLst/>
            <a:cxnLst/>
            <a:rect l="l" t="t" r="r" b="b"/>
            <a:pathLst>
              <a:path w="1532254" h="2548254">
                <a:moveTo>
                  <a:pt x="205929" y="0"/>
                </a:moveTo>
                <a:lnTo>
                  <a:pt x="160263" y="4527"/>
                </a:lnTo>
                <a:lnTo>
                  <a:pt x="115911" y="19811"/>
                </a:lnTo>
                <a:lnTo>
                  <a:pt x="72831" y="47768"/>
                </a:lnTo>
                <a:lnTo>
                  <a:pt x="38214" y="85200"/>
                </a:lnTo>
                <a:lnTo>
                  <a:pt x="14430" y="128860"/>
                </a:lnTo>
                <a:lnTo>
                  <a:pt x="1897" y="176493"/>
                </a:lnTo>
                <a:lnTo>
                  <a:pt x="0" y="209343"/>
                </a:lnTo>
                <a:lnTo>
                  <a:pt x="1035" y="225845"/>
                </a:lnTo>
                <a:lnTo>
                  <a:pt x="12262" y="274659"/>
                </a:lnTo>
                <a:lnTo>
                  <a:pt x="35998" y="320681"/>
                </a:lnTo>
                <a:lnTo>
                  <a:pt x="626526" y="1180561"/>
                </a:lnTo>
                <a:lnTo>
                  <a:pt x="633021" y="1191399"/>
                </a:lnTo>
                <a:lnTo>
                  <a:pt x="648351" y="1238505"/>
                </a:lnTo>
                <a:lnTo>
                  <a:pt x="649550" y="1263290"/>
                </a:lnTo>
                <a:lnTo>
                  <a:pt x="648515" y="1275736"/>
                </a:lnTo>
                <a:lnTo>
                  <a:pt x="646382" y="1288121"/>
                </a:lnTo>
                <a:lnTo>
                  <a:pt x="643146" y="1300372"/>
                </a:lnTo>
                <a:lnTo>
                  <a:pt x="615743" y="1403634"/>
                </a:lnTo>
                <a:lnTo>
                  <a:pt x="597148" y="1507654"/>
                </a:lnTo>
                <a:lnTo>
                  <a:pt x="586917" y="1611532"/>
                </a:lnTo>
                <a:lnTo>
                  <a:pt x="584604" y="1714371"/>
                </a:lnTo>
                <a:lnTo>
                  <a:pt x="589765" y="1815270"/>
                </a:lnTo>
                <a:lnTo>
                  <a:pt x="601955" y="1913332"/>
                </a:lnTo>
                <a:lnTo>
                  <a:pt x="620729" y="2007658"/>
                </a:lnTo>
                <a:lnTo>
                  <a:pt x="645641" y="2097350"/>
                </a:lnTo>
                <a:lnTo>
                  <a:pt x="676247" y="2181507"/>
                </a:lnTo>
                <a:lnTo>
                  <a:pt x="712101" y="2259233"/>
                </a:lnTo>
                <a:lnTo>
                  <a:pt x="752759" y="2329627"/>
                </a:lnTo>
                <a:lnTo>
                  <a:pt x="797776" y="2391792"/>
                </a:lnTo>
                <a:lnTo>
                  <a:pt x="846707" y="2444829"/>
                </a:lnTo>
                <a:lnTo>
                  <a:pt x="899106" y="2487838"/>
                </a:lnTo>
                <a:lnTo>
                  <a:pt x="954528" y="2519922"/>
                </a:lnTo>
                <a:lnTo>
                  <a:pt x="1012530" y="2540182"/>
                </a:lnTo>
                <a:lnTo>
                  <a:pt x="1072664" y="2547718"/>
                </a:lnTo>
                <a:lnTo>
                  <a:pt x="1134488" y="2541633"/>
                </a:lnTo>
                <a:lnTo>
                  <a:pt x="1197555" y="2521027"/>
                </a:lnTo>
                <a:lnTo>
                  <a:pt x="1261421" y="2485002"/>
                </a:lnTo>
                <a:lnTo>
                  <a:pt x="1320753" y="2441003"/>
                </a:lnTo>
                <a:lnTo>
                  <a:pt x="1372314" y="2395863"/>
                </a:lnTo>
                <a:lnTo>
                  <a:pt x="1416300" y="2349490"/>
                </a:lnTo>
                <a:lnTo>
                  <a:pt x="1452906" y="2301791"/>
                </a:lnTo>
                <a:lnTo>
                  <a:pt x="1482326" y="2252671"/>
                </a:lnTo>
                <a:lnTo>
                  <a:pt x="1504755" y="2202039"/>
                </a:lnTo>
                <a:lnTo>
                  <a:pt x="1520389" y="2149801"/>
                </a:lnTo>
                <a:lnTo>
                  <a:pt x="1529422" y="2095863"/>
                </a:lnTo>
                <a:lnTo>
                  <a:pt x="1532050" y="2040132"/>
                </a:lnTo>
                <a:lnTo>
                  <a:pt x="1528467" y="1982516"/>
                </a:lnTo>
                <a:lnTo>
                  <a:pt x="1518868" y="1922920"/>
                </a:lnTo>
                <a:lnTo>
                  <a:pt x="1503448" y="1861252"/>
                </a:lnTo>
                <a:lnTo>
                  <a:pt x="1482402" y="1797418"/>
                </a:lnTo>
                <a:lnTo>
                  <a:pt x="1455925" y="1731325"/>
                </a:lnTo>
                <a:lnTo>
                  <a:pt x="1424212" y="1662880"/>
                </a:lnTo>
                <a:lnTo>
                  <a:pt x="1387459" y="1591989"/>
                </a:lnTo>
                <a:lnTo>
                  <a:pt x="1345859" y="1518560"/>
                </a:lnTo>
                <a:lnTo>
                  <a:pt x="1299608" y="1442499"/>
                </a:lnTo>
                <a:lnTo>
                  <a:pt x="1248901" y="1363713"/>
                </a:lnTo>
                <a:lnTo>
                  <a:pt x="1193933" y="1282109"/>
                </a:lnTo>
                <a:lnTo>
                  <a:pt x="376561" y="91967"/>
                </a:lnTo>
                <a:lnTo>
                  <a:pt x="345305" y="55905"/>
                </a:lnTo>
                <a:lnTo>
                  <a:pt x="307823" y="28341"/>
                </a:lnTo>
                <a:lnTo>
                  <a:pt x="265856" y="9796"/>
                </a:lnTo>
                <a:lnTo>
                  <a:pt x="221143" y="791"/>
                </a:lnTo>
                <a:lnTo>
                  <a:pt x="205929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1" name="object 121"/>
          <p:cNvSpPr/>
          <p:nvPr/>
        </p:nvSpPr>
        <p:spPr>
          <a:xfrm>
            <a:off x="10816759" y="3013031"/>
            <a:ext cx="146050" cy="144145"/>
          </a:xfrm>
          <a:custGeom>
            <a:avLst/>
            <a:gdLst/>
            <a:ahLst/>
            <a:cxnLst/>
            <a:rect l="l" t="t" r="r" b="b"/>
            <a:pathLst>
              <a:path w="146050" h="144144">
                <a:moveTo>
                  <a:pt x="67715" y="0"/>
                </a:moveTo>
                <a:lnTo>
                  <a:pt x="35843" y="27652"/>
                </a:lnTo>
                <a:lnTo>
                  <a:pt x="14537" y="59749"/>
                </a:lnTo>
                <a:lnTo>
                  <a:pt x="687" y="108570"/>
                </a:lnTo>
                <a:lnTo>
                  <a:pt x="0" y="121465"/>
                </a:lnTo>
                <a:lnTo>
                  <a:pt x="474" y="134520"/>
                </a:lnTo>
                <a:lnTo>
                  <a:pt x="12208" y="138156"/>
                </a:lnTo>
                <a:lnTo>
                  <a:pt x="24172" y="140882"/>
                </a:lnTo>
                <a:lnTo>
                  <a:pt x="36309" y="142687"/>
                </a:lnTo>
                <a:lnTo>
                  <a:pt x="48560" y="143559"/>
                </a:lnTo>
                <a:lnTo>
                  <a:pt x="60869" y="143488"/>
                </a:lnTo>
                <a:lnTo>
                  <a:pt x="109534" y="133553"/>
                </a:lnTo>
                <a:lnTo>
                  <a:pt x="143826" y="115658"/>
                </a:lnTo>
                <a:lnTo>
                  <a:pt x="145985" y="113969"/>
                </a:lnTo>
                <a:lnTo>
                  <a:pt x="67715" y="0"/>
                </a:lnTo>
                <a:close/>
              </a:path>
            </a:pathLst>
          </a:custGeom>
          <a:solidFill>
            <a:srgbClr val="FAC3B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2" name="object 122"/>
          <p:cNvSpPr/>
          <p:nvPr/>
        </p:nvSpPr>
        <p:spPr>
          <a:xfrm>
            <a:off x="10691500" y="2926670"/>
            <a:ext cx="193040" cy="210820"/>
          </a:xfrm>
          <a:custGeom>
            <a:avLst/>
            <a:gdLst/>
            <a:ahLst/>
            <a:cxnLst/>
            <a:rect l="l" t="t" r="r" b="b"/>
            <a:pathLst>
              <a:path w="193040" h="210819">
                <a:moveTo>
                  <a:pt x="133654" y="0"/>
                </a:moveTo>
                <a:lnTo>
                  <a:pt x="0" y="91795"/>
                </a:lnTo>
                <a:lnTo>
                  <a:pt x="47629" y="161141"/>
                </a:lnTo>
                <a:lnTo>
                  <a:pt x="56160" y="172390"/>
                </a:lnTo>
                <a:lnTo>
                  <a:pt x="86277" y="198674"/>
                </a:lnTo>
                <a:lnTo>
                  <a:pt x="121747" y="210205"/>
                </a:lnTo>
                <a:lnTo>
                  <a:pt x="123008" y="197288"/>
                </a:lnTo>
                <a:lnTo>
                  <a:pt x="125305" y="184525"/>
                </a:lnTo>
                <a:lnTo>
                  <a:pt x="138295" y="147837"/>
                </a:lnTo>
                <a:lnTo>
                  <a:pt x="160174" y="114975"/>
                </a:lnTo>
                <a:lnTo>
                  <a:pt x="190614" y="87769"/>
                </a:lnTo>
                <a:lnTo>
                  <a:pt x="192976" y="86360"/>
                </a:lnTo>
                <a:lnTo>
                  <a:pt x="133654" y="0"/>
                </a:lnTo>
                <a:close/>
              </a:path>
            </a:pathLst>
          </a:custGeom>
          <a:solidFill>
            <a:srgbClr val="E9B4A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3" name="object 123"/>
          <p:cNvSpPr/>
          <p:nvPr/>
        </p:nvSpPr>
        <p:spPr>
          <a:xfrm>
            <a:off x="10652719" y="2870212"/>
            <a:ext cx="172720" cy="148590"/>
          </a:xfrm>
          <a:custGeom>
            <a:avLst/>
            <a:gdLst/>
            <a:ahLst/>
            <a:cxnLst/>
            <a:rect l="l" t="t" r="r" b="b"/>
            <a:pathLst>
              <a:path w="172720" h="148589">
                <a:moveTo>
                  <a:pt x="133667" y="0"/>
                </a:moveTo>
                <a:lnTo>
                  <a:pt x="0" y="91795"/>
                </a:lnTo>
                <a:lnTo>
                  <a:pt x="38773" y="148247"/>
                </a:lnTo>
                <a:lnTo>
                  <a:pt x="172440" y="56451"/>
                </a:lnTo>
                <a:lnTo>
                  <a:pt x="13366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4" name="object 124"/>
          <p:cNvSpPr/>
          <p:nvPr/>
        </p:nvSpPr>
        <p:spPr>
          <a:xfrm>
            <a:off x="396453" y="2888211"/>
            <a:ext cx="1532255" cy="2548255"/>
          </a:xfrm>
          <a:custGeom>
            <a:avLst/>
            <a:gdLst/>
            <a:ahLst/>
            <a:cxnLst/>
            <a:rect l="l" t="t" r="r" b="b"/>
            <a:pathLst>
              <a:path w="1532255" h="2548254">
                <a:moveTo>
                  <a:pt x="1326123" y="0"/>
                </a:moveTo>
                <a:lnTo>
                  <a:pt x="1280879" y="5708"/>
                </a:lnTo>
                <a:lnTo>
                  <a:pt x="1237800" y="21131"/>
                </a:lnTo>
                <a:lnTo>
                  <a:pt x="1198628" y="45747"/>
                </a:lnTo>
                <a:lnTo>
                  <a:pt x="1165102" y="79034"/>
                </a:lnTo>
                <a:lnTo>
                  <a:pt x="338123" y="1282109"/>
                </a:lnTo>
                <a:lnTo>
                  <a:pt x="283153" y="1363713"/>
                </a:lnTo>
                <a:lnTo>
                  <a:pt x="232445" y="1442499"/>
                </a:lnTo>
                <a:lnTo>
                  <a:pt x="186193" y="1518560"/>
                </a:lnTo>
                <a:lnTo>
                  <a:pt x="144592" y="1591989"/>
                </a:lnTo>
                <a:lnTo>
                  <a:pt x="107838" y="1662880"/>
                </a:lnTo>
                <a:lnTo>
                  <a:pt x="76125" y="1731325"/>
                </a:lnTo>
                <a:lnTo>
                  <a:pt x="49648" y="1797418"/>
                </a:lnTo>
                <a:lnTo>
                  <a:pt x="28602" y="1861252"/>
                </a:lnTo>
                <a:lnTo>
                  <a:pt x="13182" y="1922920"/>
                </a:lnTo>
                <a:lnTo>
                  <a:pt x="3583" y="1982516"/>
                </a:lnTo>
                <a:lnTo>
                  <a:pt x="0" y="2040132"/>
                </a:lnTo>
                <a:lnTo>
                  <a:pt x="2627" y="2095863"/>
                </a:lnTo>
                <a:lnTo>
                  <a:pt x="11660" y="2149801"/>
                </a:lnTo>
                <a:lnTo>
                  <a:pt x="27294" y="2202039"/>
                </a:lnTo>
                <a:lnTo>
                  <a:pt x="49723" y="2252671"/>
                </a:lnTo>
                <a:lnTo>
                  <a:pt x="79142" y="2301791"/>
                </a:lnTo>
                <a:lnTo>
                  <a:pt x="115747" y="2349490"/>
                </a:lnTo>
                <a:lnTo>
                  <a:pt x="159732" y="2395863"/>
                </a:lnTo>
                <a:lnTo>
                  <a:pt x="211292" y="2441003"/>
                </a:lnTo>
                <a:lnTo>
                  <a:pt x="270623" y="2485002"/>
                </a:lnTo>
                <a:lnTo>
                  <a:pt x="334488" y="2521027"/>
                </a:lnTo>
                <a:lnTo>
                  <a:pt x="397555" y="2541633"/>
                </a:lnTo>
                <a:lnTo>
                  <a:pt x="459379" y="2547718"/>
                </a:lnTo>
                <a:lnTo>
                  <a:pt x="519514" y="2540182"/>
                </a:lnTo>
                <a:lnTo>
                  <a:pt x="577515" y="2519922"/>
                </a:lnTo>
                <a:lnTo>
                  <a:pt x="632938" y="2487838"/>
                </a:lnTo>
                <a:lnTo>
                  <a:pt x="685337" y="2444829"/>
                </a:lnTo>
                <a:lnTo>
                  <a:pt x="734267" y="2391792"/>
                </a:lnTo>
                <a:lnTo>
                  <a:pt x="779284" y="2329627"/>
                </a:lnTo>
                <a:lnTo>
                  <a:pt x="819942" y="2259233"/>
                </a:lnTo>
                <a:lnTo>
                  <a:pt x="855796" y="2181507"/>
                </a:lnTo>
                <a:lnTo>
                  <a:pt x="886402" y="2097350"/>
                </a:lnTo>
                <a:lnTo>
                  <a:pt x="911315" y="2007658"/>
                </a:lnTo>
                <a:lnTo>
                  <a:pt x="930088" y="1913332"/>
                </a:lnTo>
                <a:lnTo>
                  <a:pt x="942278" y="1815270"/>
                </a:lnTo>
                <a:lnTo>
                  <a:pt x="947439" y="1714371"/>
                </a:lnTo>
                <a:lnTo>
                  <a:pt x="945127" y="1611532"/>
                </a:lnTo>
                <a:lnTo>
                  <a:pt x="934895" y="1507654"/>
                </a:lnTo>
                <a:lnTo>
                  <a:pt x="916300" y="1403634"/>
                </a:lnTo>
                <a:lnTo>
                  <a:pt x="888897" y="1300372"/>
                </a:lnTo>
                <a:lnTo>
                  <a:pt x="885664" y="1288120"/>
                </a:lnTo>
                <a:lnTo>
                  <a:pt x="883533" y="1275734"/>
                </a:lnTo>
                <a:lnTo>
                  <a:pt x="882498" y="1263288"/>
                </a:lnTo>
                <a:lnTo>
                  <a:pt x="882555" y="1250852"/>
                </a:lnTo>
                <a:lnTo>
                  <a:pt x="893590" y="1202680"/>
                </a:lnTo>
                <a:lnTo>
                  <a:pt x="1496046" y="320681"/>
                </a:lnTo>
                <a:lnTo>
                  <a:pt x="1505373" y="305790"/>
                </a:lnTo>
                <a:lnTo>
                  <a:pt x="1524894" y="258586"/>
                </a:lnTo>
                <a:lnTo>
                  <a:pt x="1532047" y="209343"/>
                </a:lnTo>
                <a:lnTo>
                  <a:pt x="1531755" y="192864"/>
                </a:lnTo>
                <a:lnTo>
                  <a:pt x="1523069" y="144408"/>
                </a:lnTo>
                <a:lnTo>
                  <a:pt x="1502992" y="99172"/>
                </a:lnTo>
                <a:lnTo>
                  <a:pt x="1471941" y="59414"/>
                </a:lnTo>
                <a:lnTo>
                  <a:pt x="1430336" y="27387"/>
                </a:lnTo>
                <a:lnTo>
                  <a:pt x="1386808" y="8401"/>
                </a:lnTo>
                <a:lnTo>
                  <a:pt x="1341384" y="346"/>
                </a:lnTo>
                <a:lnTo>
                  <a:pt x="1326123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5" name="object 125"/>
          <p:cNvSpPr/>
          <p:nvPr/>
        </p:nvSpPr>
        <p:spPr>
          <a:xfrm>
            <a:off x="1450672" y="3013031"/>
            <a:ext cx="146050" cy="144145"/>
          </a:xfrm>
          <a:custGeom>
            <a:avLst/>
            <a:gdLst/>
            <a:ahLst/>
            <a:cxnLst/>
            <a:rect l="l" t="t" r="r" b="b"/>
            <a:pathLst>
              <a:path w="146050" h="144144">
                <a:moveTo>
                  <a:pt x="78270" y="0"/>
                </a:moveTo>
                <a:lnTo>
                  <a:pt x="0" y="113969"/>
                </a:lnTo>
                <a:lnTo>
                  <a:pt x="2159" y="115658"/>
                </a:lnTo>
                <a:lnTo>
                  <a:pt x="13265" y="122640"/>
                </a:lnTo>
                <a:lnTo>
                  <a:pt x="48419" y="137507"/>
                </a:lnTo>
                <a:lnTo>
                  <a:pt x="97429" y="143559"/>
                </a:lnTo>
                <a:lnTo>
                  <a:pt x="109680" y="142686"/>
                </a:lnTo>
                <a:lnTo>
                  <a:pt x="121815" y="140880"/>
                </a:lnTo>
                <a:lnTo>
                  <a:pt x="133778" y="138154"/>
                </a:lnTo>
                <a:lnTo>
                  <a:pt x="145510" y="134516"/>
                </a:lnTo>
                <a:lnTo>
                  <a:pt x="145982" y="121461"/>
                </a:lnTo>
                <a:lnTo>
                  <a:pt x="145292" y="108565"/>
                </a:lnTo>
                <a:lnTo>
                  <a:pt x="136515" y="71418"/>
                </a:lnTo>
                <a:lnTo>
                  <a:pt x="118222" y="37797"/>
                </a:lnTo>
                <a:lnTo>
                  <a:pt x="91120" y="9265"/>
                </a:lnTo>
                <a:lnTo>
                  <a:pt x="78270" y="0"/>
                </a:lnTo>
                <a:close/>
              </a:path>
            </a:pathLst>
          </a:custGeom>
          <a:solidFill>
            <a:srgbClr val="FAC3B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6" name="object 126"/>
          <p:cNvSpPr/>
          <p:nvPr/>
        </p:nvSpPr>
        <p:spPr>
          <a:xfrm>
            <a:off x="1528942" y="2926670"/>
            <a:ext cx="193040" cy="210820"/>
          </a:xfrm>
          <a:custGeom>
            <a:avLst/>
            <a:gdLst/>
            <a:ahLst/>
            <a:cxnLst/>
            <a:rect l="l" t="t" r="r" b="b"/>
            <a:pathLst>
              <a:path w="193039" h="210819">
                <a:moveTo>
                  <a:pt x="59321" y="0"/>
                </a:moveTo>
                <a:lnTo>
                  <a:pt x="0" y="86360"/>
                </a:lnTo>
                <a:lnTo>
                  <a:pt x="2362" y="87769"/>
                </a:lnTo>
                <a:lnTo>
                  <a:pt x="13439" y="96096"/>
                </a:lnTo>
                <a:lnTo>
                  <a:pt x="41060" y="125392"/>
                </a:lnTo>
                <a:lnTo>
                  <a:pt x="60008" y="159735"/>
                </a:lnTo>
                <a:lnTo>
                  <a:pt x="69957" y="197294"/>
                </a:lnTo>
                <a:lnTo>
                  <a:pt x="71216" y="210211"/>
                </a:lnTo>
                <a:lnTo>
                  <a:pt x="83523" y="208287"/>
                </a:lnTo>
                <a:lnTo>
                  <a:pt x="127478" y="182515"/>
                </a:lnTo>
                <a:lnTo>
                  <a:pt x="192976" y="91795"/>
                </a:lnTo>
                <a:lnTo>
                  <a:pt x="59321" y="0"/>
                </a:lnTo>
                <a:close/>
              </a:path>
            </a:pathLst>
          </a:custGeom>
          <a:solidFill>
            <a:srgbClr val="E9B4A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7" name="object 127"/>
          <p:cNvSpPr/>
          <p:nvPr/>
        </p:nvSpPr>
        <p:spPr>
          <a:xfrm>
            <a:off x="1588259" y="2870212"/>
            <a:ext cx="172720" cy="148590"/>
          </a:xfrm>
          <a:custGeom>
            <a:avLst/>
            <a:gdLst/>
            <a:ahLst/>
            <a:cxnLst/>
            <a:rect l="l" t="t" r="r" b="b"/>
            <a:pathLst>
              <a:path w="172719" h="148589">
                <a:moveTo>
                  <a:pt x="38773" y="0"/>
                </a:moveTo>
                <a:lnTo>
                  <a:pt x="0" y="56451"/>
                </a:lnTo>
                <a:lnTo>
                  <a:pt x="133667" y="148247"/>
                </a:lnTo>
                <a:lnTo>
                  <a:pt x="172427" y="91795"/>
                </a:lnTo>
                <a:lnTo>
                  <a:pt x="3877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8" name="object 128"/>
          <p:cNvSpPr txBox="1"/>
          <p:nvPr/>
        </p:nvSpPr>
        <p:spPr>
          <a:xfrm>
            <a:off x="1727374" y="957294"/>
            <a:ext cx="4251325" cy="2580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9500" spc="-875" dirty="0">
                <a:solidFill>
                  <a:srgbClr val="898B7A"/>
                </a:solidFill>
                <a:latin typeface="Tahoma"/>
                <a:cs typeface="Tahoma"/>
              </a:rPr>
              <a:t>3</a:t>
            </a:r>
            <a:r>
              <a:rPr sz="19500" spc="-910" dirty="0">
                <a:solidFill>
                  <a:srgbClr val="898B7A"/>
                </a:solidFill>
                <a:latin typeface="Tahoma"/>
                <a:cs typeface="Tahoma"/>
              </a:rPr>
              <a:t>8</a:t>
            </a:r>
            <a:r>
              <a:rPr sz="19500" spc="-140" dirty="0">
                <a:solidFill>
                  <a:srgbClr val="898B7A"/>
                </a:solidFill>
                <a:latin typeface="Swis721 Cn BT"/>
                <a:cs typeface="Swis721 Cn BT"/>
              </a:rPr>
              <a:t>%</a:t>
            </a:r>
            <a:endParaRPr sz="19500">
              <a:latin typeface="Swis721 Cn BT"/>
              <a:cs typeface="Swis721 Cn BT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1877588" y="3255040"/>
            <a:ext cx="3943350" cy="1303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/>
            <a:r>
              <a:rPr sz="2950" spc="-15" dirty="0">
                <a:solidFill>
                  <a:srgbClr val="898B7A"/>
                </a:solidFill>
                <a:latin typeface="Tahoma"/>
                <a:cs typeface="Tahoma"/>
              </a:rPr>
              <a:t>Think</a:t>
            </a:r>
            <a:r>
              <a:rPr sz="2950" spc="-160" dirty="0">
                <a:solidFill>
                  <a:srgbClr val="898B7A"/>
                </a:solidFill>
                <a:latin typeface="Tahoma"/>
                <a:cs typeface="Tahoma"/>
              </a:rPr>
              <a:t> </a:t>
            </a:r>
            <a:r>
              <a:rPr sz="2950" dirty="0">
                <a:solidFill>
                  <a:srgbClr val="898B7A"/>
                </a:solidFill>
                <a:latin typeface="Tahoma"/>
                <a:cs typeface="Tahoma"/>
              </a:rPr>
              <a:t>using</a:t>
            </a:r>
            <a:r>
              <a:rPr sz="2950" spc="-160" dirty="0">
                <a:solidFill>
                  <a:srgbClr val="898B7A"/>
                </a:solidFill>
                <a:latin typeface="Tahoma"/>
                <a:cs typeface="Tahoma"/>
              </a:rPr>
              <a:t> </a:t>
            </a:r>
            <a:r>
              <a:rPr sz="2950" spc="10" dirty="0">
                <a:solidFill>
                  <a:srgbClr val="898B7A"/>
                </a:solidFill>
                <a:latin typeface="Tahoma"/>
                <a:cs typeface="Tahoma"/>
              </a:rPr>
              <a:t>selfies</a:t>
            </a:r>
            <a:r>
              <a:rPr sz="2950" spc="-160" dirty="0">
                <a:solidFill>
                  <a:srgbClr val="898B7A"/>
                </a:solidFill>
                <a:latin typeface="Tahoma"/>
                <a:cs typeface="Tahoma"/>
              </a:rPr>
              <a:t> </a:t>
            </a:r>
            <a:r>
              <a:rPr sz="2950" spc="10" dirty="0">
                <a:solidFill>
                  <a:srgbClr val="898B7A"/>
                </a:solidFill>
                <a:latin typeface="Tahoma"/>
                <a:cs typeface="Tahoma"/>
              </a:rPr>
              <a:t>in</a:t>
            </a:r>
            <a:r>
              <a:rPr sz="2950" spc="-160" dirty="0">
                <a:solidFill>
                  <a:srgbClr val="898B7A"/>
                </a:solidFill>
                <a:latin typeface="Tahoma"/>
                <a:cs typeface="Tahoma"/>
              </a:rPr>
              <a:t> </a:t>
            </a:r>
            <a:r>
              <a:rPr sz="2950" spc="15" dirty="0">
                <a:solidFill>
                  <a:srgbClr val="898B7A"/>
                </a:solidFill>
                <a:latin typeface="Tahoma"/>
                <a:cs typeface="Tahoma"/>
              </a:rPr>
              <a:t>ad</a:t>
            </a:r>
            <a:r>
              <a:rPr sz="2950" spc="10" dirty="0">
                <a:solidFill>
                  <a:srgbClr val="898B7A"/>
                </a:solidFill>
                <a:latin typeface="Tahoma"/>
                <a:cs typeface="Tahoma"/>
              </a:rPr>
              <a:t> campaigns</a:t>
            </a:r>
            <a:r>
              <a:rPr sz="2950" spc="-160" dirty="0">
                <a:solidFill>
                  <a:srgbClr val="898B7A"/>
                </a:solidFill>
                <a:latin typeface="Tahoma"/>
                <a:cs typeface="Tahoma"/>
              </a:rPr>
              <a:t> </a:t>
            </a:r>
            <a:r>
              <a:rPr sz="2950" spc="20" dirty="0">
                <a:solidFill>
                  <a:srgbClr val="898B7A"/>
                </a:solidFill>
                <a:latin typeface="Tahoma"/>
                <a:cs typeface="Tahoma"/>
              </a:rPr>
              <a:t>is</a:t>
            </a:r>
            <a:r>
              <a:rPr sz="2950" spc="-160" dirty="0">
                <a:solidFill>
                  <a:srgbClr val="898B7A"/>
                </a:solidFill>
                <a:latin typeface="Tahoma"/>
                <a:cs typeface="Tahoma"/>
              </a:rPr>
              <a:t> </a:t>
            </a:r>
            <a:r>
              <a:rPr sz="2950" spc="-50" dirty="0">
                <a:solidFill>
                  <a:srgbClr val="898B7A"/>
                </a:solidFill>
                <a:latin typeface="Tahoma"/>
                <a:cs typeface="Tahoma"/>
              </a:rPr>
              <a:t>a</a:t>
            </a:r>
            <a:r>
              <a:rPr sz="2950" spc="-160" dirty="0">
                <a:solidFill>
                  <a:srgbClr val="898B7A"/>
                </a:solidFill>
                <a:latin typeface="Tahoma"/>
                <a:cs typeface="Tahoma"/>
              </a:rPr>
              <a:t> </a:t>
            </a:r>
            <a:r>
              <a:rPr sz="2950" spc="-15" dirty="0">
                <a:solidFill>
                  <a:srgbClr val="898B7A"/>
                </a:solidFill>
                <a:latin typeface="Tahoma"/>
                <a:cs typeface="Tahoma"/>
              </a:rPr>
              <a:t>f</a:t>
            </a:r>
            <a:r>
              <a:rPr sz="2950" spc="15" dirty="0">
                <a:solidFill>
                  <a:srgbClr val="898B7A"/>
                </a:solidFill>
                <a:latin typeface="Tahoma"/>
                <a:cs typeface="Tahoma"/>
              </a:rPr>
              <a:t>ad</a:t>
            </a:r>
            <a:r>
              <a:rPr sz="2950" spc="-160" dirty="0">
                <a:solidFill>
                  <a:srgbClr val="898B7A"/>
                </a:solidFill>
                <a:latin typeface="Tahoma"/>
                <a:cs typeface="Tahoma"/>
              </a:rPr>
              <a:t> </a:t>
            </a:r>
            <a:r>
              <a:rPr sz="2950" dirty="0">
                <a:solidFill>
                  <a:srgbClr val="898B7A"/>
                </a:solidFill>
                <a:latin typeface="Tahoma"/>
                <a:cs typeface="Tahoma"/>
              </a:rPr>
              <a:t>and </a:t>
            </a:r>
            <a:r>
              <a:rPr sz="2950" spc="60" dirty="0">
                <a:solidFill>
                  <a:srgbClr val="898B7A"/>
                </a:solidFill>
                <a:latin typeface="Tahoma"/>
                <a:cs typeface="Tahoma"/>
              </a:rPr>
              <a:t>will</a:t>
            </a:r>
            <a:r>
              <a:rPr sz="2950" spc="-160" dirty="0">
                <a:solidFill>
                  <a:srgbClr val="898B7A"/>
                </a:solidFill>
                <a:latin typeface="Tahoma"/>
                <a:cs typeface="Tahoma"/>
              </a:rPr>
              <a:t> </a:t>
            </a:r>
            <a:r>
              <a:rPr sz="2950" spc="25" dirty="0">
                <a:solidFill>
                  <a:srgbClr val="898B7A"/>
                </a:solidFill>
                <a:latin typeface="Tahoma"/>
                <a:cs typeface="Tahoma"/>
              </a:rPr>
              <a:t>not</a:t>
            </a:r>
            <a:r>
              <a:rPr sz="2950" spc="-160" dirty="0">
                <a:solidFill>
                  <a:srgbClr val="898B7A"/>
                </a:solidFill>
                <a:latin typeface="Tahoma"/>
                <a:cs typeface="Tahoma"/>
              </a:rPr>
              <a:t> </a:t>
            </a:r>
            <a:r>
              <a:rPr sz="2950" spc="10" dirty="0">
                <a:solidFill>
                  <a:srgbClr val="898B7A"/>
                </a:solidFill>
                <a:latin typeface="Tahoma"/>
                <a:cs typeface="Tahoma"/>
              </a:rPr>
              <a:t>last</a:t>
            </a:r>
            <a:r>
              <a:rPr sz="2950" spc="-160" dirty="0">
                <a:solidFill>
                  <a:srgbClr val="898B7A"/>
                </a:solidFill>
                <a:latin typeface="Tahoma"/>
                <a:cs typeface="Tahoma"/>
              </a:rPr>
              <a:t> </a:t>
            </a:r>
            <a:r>
              <a:rPr sz="2950" spc="40" dirty="0">
                <a:solidFill>
                  <a:srgbClr val="898B7A"/>
                </a:solidFill>
                <a:latin typeface="Tahoma"/>
                <a:cs typeface="Tahoma"/>
              </a:rPr>
              <a:t>long</a:t>
            </a:r>
            <a:endParaRPr sz="2950">
              <a:latin typeface="Tahoma"/>
              <a:cs typeface="Tahoma"/>
            </a:endParaRPr>
          </a:p>
        </p:txBody>
      </p:sp>
      <p:sp>
        <p:nvSpPr>
          <p:cNvPr id="130" name="object 130"/>
          <p:cNvSpPr/>
          <p:nvPr/>
        </p:nvSpPr>
        <p:spPr>
          <a:xfrm>
            <a:off x="11398456" y="7781766"/>
            <a:ext cx="590550" cy="397510"/>
          </a:xfrm>
          <a:custGeom>
            <a:avLst/>
            <a:gdLst/>
            <a:ahLst/>
            <a:cxnLst/>
            <a:rect l="l" t="t" r="r" b="b"/>
            <a:pathLst>
              <a:path w="590550" h="397509">
                <a:moveTo>
                  <a:pt x="487336" y="178248"/>
                </a:moveTo>
                <a:lnTo>
                  <a:pt x="366675" y="178248"/>
                </a:lnTo>
                <a:lnTo>
                  <a:pt x="377790" y="179571"/>
                </a:lnTo>
                <a:lnTo>
                  <a:pt x="389012" y="182848"/>
                </a:lnTo>
                <a:lnTo>
                  <a:pt x="420372" y="205309"/>
                </a:lnTo>
                <a:lnTo>
                  <a:pt x="439715" y="252146"/>
                </a:lnTo>
                <a:lnTo>
                  <a:pt x="440968" y="278563"/>
                </a:lnTo>
                <a:lnTo>
                  <a:pt x="439772" y="292175"/>
                </a:lnTo>
                <a:lnTo>
                  <a:pt x="429960" y="330666"/>
                </a:lnTo>
                <a:lnTo>
                  <a:pt x="418675" y="352456"/>
                </a:lnTo>
                <a:lnTo>
                  <a:pt x="472158" y="397040"/>
                </a:lnTo>
                <a:lnTo>
                  <a:pt x="479039" y="386403"/>
                </a:lnTo>
                <a:lnTo>
                  <a:pt x="485307" y="375353"/>
                </a:lnTo>
                <a:lnTo>
                  <a:pt x="490932" y="363914"/>
                </a:lnTo>
                <a:lnTo>
                  <a:pt x="504294" y="359715"/>
                </a:lnTo>
                <a:lnTo>
                  <a:pt x="545541" y="354145"/>
                </a:lnTo>
                <a:lnTo>
                  <a:pt x="577905" y="329110"/>
                </a:lnTo>
                <a:lnTo>
                  <a:pt x="588856" y="303695"/>
                </a:lnTo>
                <a:lnTo>
                  <a:pt x="514360" y="303695"/>
                </a:lnTo>
                <a:lnTo>
                  <a:pt x="511058" y="302323"/>
                </a:lnTo>
                <a:lnTo>
                  <a:pt x="508594" y="300088"/>
                </a:lnTo>
                <a:lnTo>
                  <a:pt x="509420" y="292823"/>
                </a:lnTo>
                <a:lnTo>
                  <a:pt x="509973" y="285722"/>
                </a:lnTo>
                <a:lnTo>
                  <a:pt x="510067" y="278028"/>
                </a:lnTo>
                <a:lnTo>
                  <a:pt x="512341" y="276517"/>
                </a:lnTo>
                <a:lnTo>
                  <a:pt x="515071" y="275590"/>
                </a:lnTo>
                <a:lnTo>
                  <a:pt x="588812" y="275590"/>
                </a:lnTo>
                <a:lnTo>
                  <a:pt x="584615" y="262177"/>
                </a:lnTo>
                <a:lnTo>
                  <a:pt x="558292" y="230874"/>
                </a:lnTo>
                <a:lnTo>
                  <a:pt x="536119" y="221767"/>
                </a:lnTo>
                <a:lnTo>
                  <a:pt x="503641" y="221767"/>
                </a:lnTo>
                <a:lnTo>
                  <a:pt x="499873" y="208628"/>
                </a:lnTo>
                <a:lnTo>
                  <a:pt x="495294" y="195815"/>
                </a:lnTo>
                <a:lnTo>
                  <a:pt x="489976" y="183457"/>
                </a:lnTo>
                <a:lnTo>
                  <a:pt x="487336" y="178248"/>
                </a:lnTo>
                <a:close/>
              </a:path>
              <a:path w="590550" h="397509">
                <a:moveTo>
                  <a:pt x="174405" y="356616"/>
                </a:moveTo>
                <a:lnTo>
                  <a:pt x="89021" y="356616"/>
                </a:lnTo>
                <a:lnTo>
                  <a:pt x="97253" y="366932"/>
                </a:lnTo>
                <a:lnTo>
                  <a:pt x="104470" y="377455"/>
                </a:lnTo>
                <a:lnTo>
                  <a:pt x="111226" y="387963"/>
                </a:lnTo>
                <a:lnTo>
                  <a:pt x="175588" y="357733"/>
                </a:lnTo>
                <a:lnTo>
                  <a:pt x="174838" y="357251"/>
                </a:lnTo>
                <a:lnTo>
                  <a:pt x="174405" y="356616"/>
                </a:lnTo>
                <a:close/>
              </a:path>
              <a:path w="590550" h="397509">
                <a:moveTo>
                  <a:pt x="74775" y="219697"/>
                </a:moveTo>
                <a:lnTo>
                  <a:pt x="68984" y="219697"/>
                </a:lnTo>
                <a:lnTo>
                  <a:pt x="54537" y="221193"/>
                </a:lnTo>
                <a:lnTo>
                  <a:pt x="18531" y="241210"/>
                </a:lnTo>
                <a:lnTo>
                  <a:pt x="8" y="278028"/>
                </a:lnTo>
                <a:lnTo>
                  <a:pt x="0" y="278563"/>
                </a:lnTo>
                <a:lnTo>
                  <a:pt x="943" y="295025"/>
                </a:lnTo>
                <a:lnTo>
                  <a:pt x="17483" y="335102"/>
                </a:lnTo>
                <a:lnTo>
                  <a:pt x="49330" y="356751"/>
                </a:lnTo>
                <a:lnTo>
                  <a:pt x="62203" y="359297"/>
                </a:lnTo>
                <a:lnTo>
                  <a:pt x="77712" y="358770"/>
                </a:lnTo>
                <a:lnTo>
                  <a:pt x="89021" y="356616"/>
                </a:lnTo>
                <a:lnTo>
                  <a:pt x="174405" y="356616"/>
                </a:lnTo>
                <a:lnTo>
                  <a:pt x="153614" y="312118"/>
                </a:lnTo>
                <a:lnTo>
                  <a:pt x="151763" y="303657"/>
                </a:lnTo>
                <a:lnTo>
                  <a:pt x="63675" y="303657"/>
                </a:lnTo>
                <a:lnTo>
                  <a:pt x="57376" y="297459"/>
                </a:lnTo>
                <a:lnTo>
                  <a:pt x="57363" y="281863"/>
                </a:lnTo>
                <a:lnTo>
                  <a:pt x="63675" y="275590"/>
                </a:lnTo>
                <a:lnTo>
                  <a:pt x="148740" y="275590"/>
                </a:lnTo>
                <a:lnTo>
                  <a:pt x="148627" y="270567"/>
                </a:lnTo>
                <a:lnTo>
                  <a:pt x="149432" y="256221"/>
                </a:lnTo>
                <a:lnTo>
                  <a:pt x="151421" y="242784"/>
                </a:lnTo>
                <a:lnTo>
                  <a:pt x="154632" y="230357"/>
                </a:lnTo>
                <a:lnTo>
                  <a:pt x="158545" y="220459"/>
                </a:lnTo>
                <a:lnTo>
                  <a:pt x="80363" y="220459"/>
                </a:lnTo>
                <a:lnTo>
                  <a:pt x="74775" y="219697"/>
                </a:lnTo>
                <a:close/>
              </a:path>
              <a:path w="590550" h="397509">
                <a:moveTo>
                  <a:pt x="588812" y="275590"/>
                </a:moveTo>
                <a:lnTo>
                  <a:pt x="525688" y="275590"/>
                </a:lnTo>
                <a:lnTo>
                  <a:pt x="531962" y="281863"/>
                </a:lnTo>
                <a:lnTo>
                  <a:pt x="532000" y="297459"/>
                </a:lnTo>
                <a:lnTo>
                  <a:pt x="525688" y="303695"/>
                </a:lnTo>
                <a:lnTo>
                  <a:pt x="588856" y="303695"/>
                </a:lnTo>
                <a:lnTo>
                  <a:pt x="590340" y="290389"/>
                </a:lnTo>
                <a:lnTo>
                  <a:pt x="588938" y="276517"/>
                </a:lnTo>
                <a:lnTo>
                  <a:pt x="588812" y="275590"/>
                </a:lnTo>
                <a:close/>
              </a:path>
              <a:path w="590550" h="397509">
                <a:moveTo>
                  <a:pt x="148740" y="275590"/>
                </a:moveTo>
                <a:lnTo>
                  <a:pt x="74305" y="275590"/>
                </a:lnTo>
                <a:lnTo>
                  <a:pt x="77048" y="276517"/>
                </a:lnTo>
                <a:lnTo>
                  <a:pt x="79309" y="278028"/>
                </a:lnTo>
                <a:lnTo>
                  <a:pt x="79404" y="285722"/>
                </a:lnTo>
                <a:lnTo>
                  <a:pt x="79952" y="292823"/>
                </a:lnTo>
                <a:lnTo>
                  <a:pt x="80707" y="299063"/>
                </a:lnTo>
                <a:lnTo>
                  <a:pt x="80722" y="300088"/>
                </a:lnTo>
                <a:lnTo>
                  <a:pt x="78293" y="302285"/>
                </a:lnTo>
                <a:lnTo>
                  <a:pt x="75016" y="303657"/>
                </a:lnTo>
                <a:lnTo>
                  <a:pt x="151763" y="303657"/>
                </a:lnTo>
                <a:lnTo>
                  <a:pt x="150759" y="299063"/>
                </a:lnTo>
                <a:lnTo>
                  <a:pt x="148968" y="285722"/>
                </a:lnTo>
                <a:lnTo>
                  <a:pt x="148740" y="275590"/>
                </a:lnTo>
                <a:close/>
              </a:path>
              <a:path w="590550" h="397509">
                <a:moveTo>
                  <a:pt x="520380" y="219697"/>
                </a:moveTo>
                <a:lnTo>
                  <a:pt x="514652" y="219697"/>
                </a:lnTo>
                <a:lnTo>
                  <a:pt x="509001" y="220459"/>
                </a:lnTo>
                <a:lnTo>
                  <a:pt x="503641" y="221767"/>
                </a:lnTo>
                <a:lnTo>
                  <a:pt x="536119" y="221767"/>
                </a:lnTo>
                <a:lnTo>
                  <a:pt x="532416" y="220728"/>
                </a:lnTo>
                <a:lnTo>
                  <a:pt x="520380" y="219697"/>
                </a:lnTo>
                <a:close/>
              </a:path>
              <a:path w="590550" h="397509">
                <a:moveTo>
                  <a:pt x="258874" y="15621"/>
                </a:moveTo>
                <a:lnTo>
                  <a:pt x="259928" y="16586"/>
                </a:lnTo>
                <a:lnTo>
                  <a:pt x="265275" y="22038"/>
                </a:lnTo>
                <a:lnTo>
                  <a:pt x="271649" y="31059"/>
                </a:lnTo>
                <a:lnTo>
                  <a:pt x="276041" y="43220"/>
                </a:lnTo>
                <a:lnTo>
                  <a:pt x="275439" y="58092"/>
                </a:lnTo>
                <a:lnTo>
                  <a:pt x="261516" y="60105"/>
                </a:lnTo>
                <a:lnTo>
                  <a:pt x="247888" y="62947"/>
                </a:lnTo>
                <a:lnTo>
                  <a:pt x="209048" y="76186"/>
                </a:lnTo>
                <a:lnTo>
                  <a:pt x="173865" y="95925"/>
                </a:lnTo>
                <a:lnTo>
                  <a:pt x="143096" y="121438"/>
                </a:lnTo>
                <a:lnTo>
                  <a:pt x="117497" y="151999"/>
                </a:lnTo>
                <a:lnTo>
                  <a:pt x="97825" y="186880"/>
                </a:lnTo>
                <a:lnTo>
                  <a:pt x="88375" y="212176"/>
                </a:lnTo>
                <a:lnTo>
                  <a:pt x="80363" y="220459"/>
                </a:lnTo>
                <a:lnTo>
                  <a:pt x="158545" y="220459"/>
                </a:lnTo>
                <a:lnTo>
                  <a:pt x="159106" y="219039"/>
                </a:lnTo>
                <a:lnTo>
                  <a:pt x="164880" y="208931"/>
                </a:lnTo>
                <a:lnTo>
                  <a:pt x="194958" y="184994"/>
                </a:lnTo>
                <a:lnTo>
                  <a:pt x="228500" y="177847"/>
                </a:lnTo>
                <a:lnTo>
                  <a:pt x="487132" y="177847"/>
                </a:lnTo>
                <a:lnTo>
                  <a:pt x="483905" y="171481"/>
                </a:lnTo>
                <a:lnTo>
                  <a:pt x="461546" y="138334"/>
                </a:lnTo>
                <a:lnTo>
                  <a:pt x="433576" y="109962"/>
                </a:lnTo>
                <a:lnTo>
                  <a:pt x="400776" y="87134"/>
                </a:lnTo>
                <a:lnTo>
                  <a:pt x="363924" y="70623"/>
                </a:lnTo>
                <a:lnTo>
                  <a:pt x="337491" y="63507"/>
                </a:lnTo>
                <a:lnTo>
                  <a:pt x="333079" y="55404"/>
                </a:lnTo>
                <a:lnTo>
                  <a:pt x="332349" y="51222"/>
                </a:lnTo>
                <a:lnTo>
                  <a:pt x="293456" y="51222"/>
                </a:lnTo>
                <a:lnTo>
                  <a:pt x="291274" y="44573"/>
                </a:lnTo>
                <a:lnTo>
                  <a:pt x="285927" y="34814"/>
                </a:lnTo>
                <a:lnTo>
                  <a:pt x="275345" y="23780"/>
                </a:lnTo>
                <a:lnTo>
                  <a:pt x="258874" y="15621"/>
                </a:lnTo>
                <a:close/>
              </a:path>
              <a:path w="590550" h="397509">
                <a:moveTo>
                  <a:pt x="487132" y="177847"/>
                </a:moveTo>
                <a:lnTo>
                  <a:pt x="228500" y="177847"/>
                </a:lnTo>
                <a:lnTo>
                  <a:pt x="239173" y="179064"/>
                </a:lnTo>
                <a:lnTo>
                  <a:pt x="249483" y="181851"/>
                </a:lnTo>
                <a:lnTo>
                  <a:pt x="259364" y="186070"/>
                </a:lnTo>
                <a:lnTo>
                  <a:pt x="268747" y="191584"/>
                </a:lnTo>
                <a:lnTo>
                  <a:pt x="277568" y="198255"/>
                </a:lnTo>
                <a:lnTo>
                  <a:pt x="285761" y="205946"/>
                </a:lnTo>
                <a:lnTo>
                  <a:pt x="298943" y="212115"/>
                </a:lnTo>
                <a:lnTo>
                  <a:pt x="334814" y="184625"/>
                </a:lnTo>
                <a:lnTo>
                  <a:pt x="366675" y="178248"/>
                </a:lnTo>
                <a:lnTo>
                  <a:pt x="487336" y="178248"/>
                </a:lnTo>
                <a:lnTo>
                  <a:pt x="487132" y="177847"/>
                </a:lnTo>
                <a:close/>
              </a:path>
              <a:path w="590550" h="397509">
                <a:moveTo>
                  <a:pt x="366024" y="0"/>
                </a:moveTo>
                <a:lnTo>
                  <a:pt x="328534" y="12518"/>
                </a:lnTo>
                <a:lnTo>
                  <a:pt x="298155" y="39269"/>
                </a:lnTo>
                <a:lnTo>
                  <a:pt x="293456" y="51222"/>
                </a:lnTo>
                <a:lnTo>
                  <a:pt x="332349" y="51222"/>
                </a:lnTo>
                <a:lnTo>
                  <a:pt x="331535" y="46552"/>
                </a:lnTo>
                <a:lnTo>
                  <a:pt x="333147" y="37106"/>
                </a:lnTo>
                <a:lnTo>
                  <a:pt x="338206" y="27227"/>
                </a:lnTo>
                <a:lnTo>
                  <a:pt x="347002" y="17072"/>
                </a:lnTo>
                <a:lnTo>
                  <a:pt x="359823" y="6799"/>
                </a:lnTo>
                <a:lnTo>
                  <a:pt x="366024" y="0"/>
                </a:lnTo>
                <a:close/>
              </a:path>
            </a:pathLst>
          </a:custGeom>
          <a:solidFill>
            <a:srgbClr val="A8BD38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矩形 187">
            <a:hlinkClick r:id="rId1"/>
          </p:cNvPr>
          <p:cNvSpPr/>
          <p:nvPr>
            <p:custDataLst>
              <p:tags r:id="rId2"/>
            </p:custDataLst>
          </p:nvPr>
        </p:nvSpPr>
        <p:spPr>
          <a:xfrm>
            <a:off x="465804" y="0"/>
            <a:ext cx="11514392" cy="8636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65">
              <a:solidFill>
                <a:prstClr val="white"/>
              </a:solidFill>
            </a:endParaRPr>
          </a:p>
        </p:txBody>
      </p:sp>
      <p:pic>
        <p:nvPicPr>
          <p:cNvPr id="189" name="图片 18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8"/>
            <a:ext cx="12446520" cy="86356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446000" cy="8636000"/>
          </a:xfrm>
          <a:custGeom>
            <a:avLst/>
            <a:gdLst/>
            <a:ahLst/>
            <a:cxnLst/>
            <a:rect l="l" t="t" r="r" b="b"/>
            <a:pathLst>
              <a:path w="12446000" h="8636000">
                <a:moveTo>
                  <a:pt x="0" y="8636000"/>
                </a:moveTo>
                <a:lnTo>
                  <a:pt x="12446000" y="8636000"/>
                </a:lnTo>
                <a:lnTo>
                  <a:pt x="12446000" y="0"/>
                </a:lnTo>
                <a:lnTo>
                  <a:pt x="0" y="0"/>
                </a:lnTo>
                <a:lnTo>
                  <a:pt x="0" y="8636000"/>
                </a:lnTo>
                <a:close/>
              </a:path>
            </a:pathLst>
          </a:custGeom>
          <a:solidFill>
            <a:srgbClr val="E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425393" y="5725504"/>
            <a:ext cx="251460" cy="2351405"/>
          </a:xfrm>
          <a:custGeom>
            <a:avLst/>
            <a:gdLst/>
            <a:ahLst/>
            <a:cxnLst/>
            <a:rect l="l" t="t" r="r" b="b"/>
            <a:pathLst>
              <a:path w="251459" h="2351404">
                <a:moveTo>
                  <a:pt x="227863" y="0"/>
                </a:moveTo>
                <a:lnTo>
                  <a:pt x="14889" y="1594"/>
                </a:lnTo>
                <a:lnTo>
                  <a:pt x="4177" y="10051"/>
                </a:lnTo>
                <a:lnTo>
                  <a:pt x="0" y="23393"/>
                </a:lnTo>
                <a:lnTo>
                  <a:pt x="0" y="2351189"/>
                </a:lnTo>
                <a:lnTo>
                  <a:pt x="251269" y="2351189"/>
                </a:lnTo>
                <a:lnTo>
                  <a:pt x="249671" y="14882"/>
                </a:lnTo>
                <a:lnTo>
                  <a:pt x="241211" y="4175"/>
                </a:lnTo>
                <a:lnTo>
                  <a:pt x="227863" y="0"/>
                </a:lnTo>
                <a:close/>
              </a:path>
            </a:pathLst>
          </a:custGeom>
          <a:solidFill>
            <a:srgbClr val="CFCE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453705" y="4675473"/>
            <a:ext cx="194945" cy="2351405"/>
          </a:xfrm>
          <a:custGeom>
            <a:avLst/>
            <a:gdLst/>
            <a:ahLst/>
            <a:cxnLst/>
            <a:rect l="l" t="t" r="r" b="b"/>
            <a:pathLst>
              <a:path w="194945" h="2351404">
                <a:moveTo>
                  <a:pt x="176517" y="0"/>
                </a:moveTo>
                <a:lnTo>
                  <a:pt x="17854" y="1"/>
                </a:lnTo>
                <a:lnTo>
                  <a:pt x="5220" y="5397"/>
                </a:lnTo>
                <a:lnTo>
                  <a:pt x="110" y="17854"/>
                </a:lnTo>
                <a:lnTo>
                  <a:pt x="0" y="2351189"/>
                </a:lnTo>
                <a:lnTo>
                  <a:pt x="194640" y="2351189"/>
                </a:lnTo>
                <a:lnTo>
                  <a:pt x="194638" y="17854"/>
                </a:lnTo>
                <a:lnTo>
                  <a:pt x="189243" y="5220"/>
                </a:lnTo>
                <a:lnTo>
                  <a:pt x="176517" y="0"/>
                </a:lnTo>
                <a:close/>
              </a:path>
            </a:pathLst>
          </a:custGeom>
          <a:solidFill>
            <a:srgbClr val="CFCE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0479921" y="3699031"/>
            <a:ext cx="142240" cy="2351405"/>
          </a:xfrm>
          <a:custGeom>
            <a:avLst/>
            <a:gdLst/>
            <a:ahLst/>
            <a:cxnLst/>
            <a:rect l="l" t="t" r="r" b="b"/>
            <a:pathLst>
              <a:path w="142240" h="2351404">
                <a:moveTo>
                  <a:pt x="136271" y="0"/>
                </a:moveTo>
                <a:lnTo>
                  <a:pt x="5943" y="0"/>
                </a:lnTo>
                <a:lnTo>
                  <a:pt x="0" y="5918"/>
                </a:lnTo>
                <a:lnTo>
                  <a:pt x="0" y="2350985"/>
                </a:lnTo>
                <a:lnTo>
                  <a:pt x="142201" y="2350985"/>
                </a:lnTo>
                <a:lnTo>
                  <a:pt x="142201" y="5918"/>
                </a:lnTo>
                <a:lnTo>
                  <a:pt x="136271" y="0"/>
                </a:lnTo>
                <a:close/>
              </a:path>
            </a:pathLst>
          </a:custGeom>
          <a:solidFill>
            <a:srgbClr val="CFCE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0362830" y="7513717"/>
            <a:ext cx="372110" cy="1122680"/>
          </a:xfrm>
          <a:custGeom>
            <a:avLst/>
            <a:gdLst/>
            <a:ahLst/>
            <a:cxnLst/>
            <a:rect l="l" t="t" r="r" b="b"/>
            <a:pathLst>
              <a:path w="372109" h="1122679">
                <a:moveTo>
                  <a:pt x="320827" y="0"/>
                </a:moveTo>
                <a:lnTo>
                  <a:pt x="40817" y="1125"/>
                </a:lnTo>
                <a:lnTo>
                  <a:pt x="7649" y="24534"/>
                </a:lnTo>
                <a:lnTo>
                  <a:pt x="0" y="51587"/>
                </a:lnTo>
                <a:lnTo>
                  <a:pt x="546" y="1122282"/>
                </a:lnTo>
                <a:lnTo>
                  <a:pt x="371841" y="1122282"/>
                </a:lnTo>
                <a:lnTo>
                  <a:pt x="371289" y="40817"/>
                </a:lnTo>
                <a:lnTo>
                  <a:pt x="366521" y="27615"/>
                </a:lnTo>
                <a:lnTo>
                  <a:pt x="358532" y="16372"/>
                </a:lnTo>
                <a:lnTo>
                  <a:pt x="347880" y="7649"/>
                </a:lnTo>
                <a:lnTo>
                  <a:pt x="335125" y="2005"/>
                </a:lnTo>
                <a:lnTo>
                  <a:pt x="320827" y="0"/>
                </a:lnTo>
              </a:path>
            </a:pathLst>
          </a:custGeom>
          <a:solidFill>
            <a:srgbClr val="1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500988" y="2611142"/>
            <a:ext cx="100330" cy="2351405"/>
          </a:xfrm>
          <a:custGeom>
            <a:avLst/>
            <a:gdLst/>
            <a:ahLst/>
            <a:cxnLst/>
            <a:rect l="l" t="t" r="r" b="b"/>
            <a:pathLst>
              <a:path w="100329" h="2351404">
                <a:moveTo>
                  <a:pt x="95897" y="0"/>
                </a:moveTo>
                <a:lnTo>
                  <a:pt x="4178" y="0"/>
                </a:lnTo>
                <a:lnTo>
                  <a:pt x="0" y="4165"/>
                </a:lnTo>
                <a:lnTo>
                  <a:pt x="0" y="2350985"/>
                </a:lnTo>
                <a:lnTo>
                  <a:pt x="100075" y="2350985"/>
                </a:lnTo>
                <a:lnTo>
                  <a:pt x="100075" y="4165"/>
                </a:lnTo>
                <a:lnTo>
                  <a:pt x="95897" y="0"/>
                </a:lnTo>
                <a:close/>
              </a:path>
            </a:pathLst>
          </a:custGeom>
          <a:solidFill>
            <a:srgbClr val="CFCE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0453738" y="5649950"/>
            <a:ext cx="194945" cy="76200"/>
          </a:xfrm>
          <a:custGeom>
            <a:avLst/>
            <a:gdLst/>
            <a:ahLst/>
            <a:cxnLst/>
            <a:rect l="l" t="t" r="r" b="b"/>
            <a:pathLst>
              <a:path w="194945" h="76200">
                <a:moveTo>
                  <a:pt x="194538" y="75692"/>
                </a:moveTo>
                <a:lnTo>
                  <a:pt x="0" y="75692"/>
                </a:lnTo>
                <a:lnTo>
                  <a:pt x="0" y="0"/>
                </a:lnTo>
                <a:lnTo>
                  <a:pt x="194538" y="0"/>
                </a:lnTo>
                <a:lnTo>
                  <a:pt x="194538" y="75692"/>
                </a:lnTo>
                <a:close/>
              </a:path>
            </a:pathLst>
          </a:custGeom>
          <a:solidFill>
            <a:srgbClr val="B5B7A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0480078" y="4647672"/>
            <a:ext cx="142240" cy="0"/>
          </a:xfrm>
          <a:custGeom>
            <a:avLst/>
            <a:gdLst/>
            <a:ahLst/>
            <a:cxnLst/>
            <a:rect l="l" t="t" r="r" b="b"/>
            <a:pathLst>
              <a:path w="142240">
                <a:moveTo>
                  <a:pt x="0" y="0"/>
                </a:moveTo>
                <a:lnTo>
                  <a:pt x="141884" y="0"/>
                </a:lnTo>
              </a:path>
            </a:pathLst>
          </a:custGeom>
          <a:ln w="57137">
            <a:solidFill>
              <a:srgbClr val="B5B7A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0501071" y="3671055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114" y="0"/>
                </a:lnTo>
              </a:path>
            </a:pathLst>
          </a:custGeom>
          <a:ln w="57137">
            <a:solidFill>
              <a:srgbClr val="B5B7A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9378088" y="714998"/>
            <a:ext cx="2361717" cy="1992412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0427073" y="1236974"/>
            <a:ext cx="428625" cy="278765"/>
          </a:xfrm>
          <a:custGeom>
            <a:avLst/>
            <a:gdLst/>
            <a:ahLst/>
            <a:cxnLst/>
            <a:rect l="l" t="t" r="r" b="b"/>
            <a:pathLst>
              <a:path w="428625" h="278765">
                <a:moveTo>
                  <a:pt x="204120" y="0"/>
                </a:moveTo>
                <a:lnTo>
                  <a:pt x="138416" y="7801"/>
                </a:lnTo>
                <a:lnTo>
                  <a:pt x="88299" y="28977"/>
                </a:lnTo>
                <a:lnTo>
                  <a:pt x="51726" y="60183"/>
                </a:lnTo>
                <a:lnTo>
                  <a:pt x="26655" y="98076"/>
                </a:lnTo>
                <a:lnTo>
                  <a:pt x="11043" y="139312"/>
                </a:lnTo>
                <a:lnTo>
                  <a:pt x="2849" y="180549"/>
                </a:lnTo>
                <a:lnTo>
                  <a:pt x="0" y="235090"/>
                </a:lnTo>
                <a:lnTo>
                  <a:pt x="546" y="249648"/>
                </a:lnTo>
                <a:lnTo>
                  <a:pt x="1416" y="261698"/>
                </a:lnTo>
                <a:lnTo>
                  <a:pt x="2353" y="270823"/>
                </a:lnTo>
                <a:lnTo>
                  <a:pt x="3102" y="276605"/>
                </a:lnTo>
                <a:lnTo>
                  <a:pt x="3409" y="278625"/>
                </a:lnTo>
                <a:lnTo>
                  <a:pt x="26053" y="278625"/>
                </a:lnTo>
                <a:lnTo>
                  <a:pt x="27120" y="260438"/>
                </a:lnTo>
                <a:lnTo>
                  <a:pt x="405919" y="260438"/>
                </a:lnTo>
                <a:lnTo>
                  <a:pt x="415688" y="203117"/>
                </a:lnTo>
                <a:lnTo>
                  <a:pt x="424507" y="142656"/>
                </a:lnTo>
                <a:lnTo>
                  <a:pt x="428025" y="95568"/>
                </a:lnTo>
                <a:lnTo>
                  <a:pt x="427424" y="76517"/>
                </a:lnTo>
                <a:lnTo>
                  <a:pt x="414392" y="34828"/>
                </a:lnTo>
                <a:lnTo>
                  <a:pt x="381389" y="11946"/>
                </a:lnTo>
                <a:lnTo>
                  <a:pt x="324392" y="2229"/>
                </a:lnTo>
                <a:lnTo>
                  <a:pt x="271077" y="278"/>
                </a:lnTo>
                <a:lnTo>
                  <a:pt x="204120" y="0"/>
                </a:lnTo>
                <a:close/>
              </a:path>
              <a:path w="428625" h="278765">
                <a:moveTo>
                  <a:pt x="405919" y="260438"/>
                </a:moveTo>
                <a:lnTo>
                  <a:pt x="27120" y="260438"/>
                </a:lnTo>
                <a:lnTo>
                  <a:pt x="31946" y="278625"/>
                </a:lnTo>
                <a:lnTo>
                  <a:pt x="402760" y="278625"/>
                </a:lnTo>
                <a:lnTo>
                  <a:pt x="405919" y="260438"/>
                </a:lnTo>
                <a:close/>
              </a:path>
            </a:pathLst>
          </a:custGeom>
          <a:solidFill>
            <a:srgbClr val="3B24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0386097" y="1535268"/>
            <a:ext cx="46990" cy="41910"/>
          </a:xfrm>
          <a:custGeom>
            <a:avLst/>
            <a:gdLst/>
            <a:ahLst/>
            <a:cxnLst/>
            <a:rect l="l" t="t" r="r" b="b"/>
            <a:pathLst>
              <a:path w="46990" h="41909">
                <a:moveTo>
                  <a:pt x="31370" y="0"/>
                </a:moveTo>
                <a:lnTo>
                  <a:pt x="14334" y="1906"/>
                </a:lnTo>
                <a:lnTo>
                  <a:pt x="3892" y="9096"/>
                </a:lnTo>
                <a:lnTo>
                  <a:pt x="26" y="19735"/>
                </a:lnTo>
                <a:lnTo>
                  <a:pt x="0" y="20788"/>
                </a:lnTo>
                <a:lnTo>
                  <a:pt x="4387" y="33745"/>
                </a:lnTo>
                <a:lnTo>
                  <a:pt x="15578" y="41720"/>
                </a:lnTo>
                <a:lnTo>
                  <a:pt x="32483" y="39663"/>
                </a:lnTo>
                <a:lnTo>
                  <a:pt x="42821" y="32292"/>
                </a:lnTo>
                <a:lnTo>
                  <a:pt x="46534" y="21471"/>
                </a:lnTo>
                <a:lnTo>
                  <a:pt x="42278" y="8146"/>
                </a:lnTo>
                <a:lnTo>
                  <a:pt x="31370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0420870" y="1367096"/>
            <a:ext cx="434340" cy="382270"/>
          </a:xfrm>
          <a:custGeom>
            <a:avLst/>
            <a:gdLst/>
            <a:ahLst/>
            <a:cxnLst/>
            <a:rect l="l" t="t" r="r" b="b"/>
            <a:pathLst>
              <a:path w="434340" h="382269">
                <a:moveTo>
                  <a:pt x="57031" y="0"/>
                </a:moveTo>
                <a:lnTo>
                  <a:pt x="58651" y="21350"/>
                </a:lnTo>
                <a:lnTo>
                  <a:pt x="59906" y="39907"/>
                </a:lnTo>
                <a:lnTo>
                  <a:pt x="60670" y="55987"/>
                </a:lnTo>
                <a:lnTo>
                  <a:pt x="60815" y="69903"/>
                </a:lnTo>
                <a:lnTo>
                  <a:pt x="60217" y="81970"/>
                </a:lnTo>
                <a:lnTo>
                  <a:pt x="47864" y="118031"/>
                </a:lnTo>
                <a:lnTo>
                  <a:pt x="13522" y="149651"/>
                </a:lnTo>
                <a:lnTo>
                  <a:pt x="555" y="159219"/>
                </a:lnTo>
                <a:lnTo>
                  <a:pt x="0" y="164565"/>
                </a:lnTo>
                <a:lnTo>
                  <a:pt x="6487" y="205406"/>
                </a:lnTo>
                <a:lnTo>
                  <a:pt x="22110" y="248993"/>
                </a:lnTo>
                <a:lnTo>
                  <a:pt x="48680" y="295678"/>
                </a:lnTo>
                <a:lnTo>
                  <a:pt x="73242" y="324965"/>
                </a:lnTo>
                <a:lnTo>
                  <a:pt x="103821" y="350291"/>
                </a:lnTo>
                <a:lnTo>
                  <a:pt x="140876" y="369522"/>
                </a:lnTo>
                <a:lnTo>
                  <a:pt x="184868" y="380523"/>
                </a:lnTo>
                <a:lnTo>
                  <a:pt x="209609" y="382270"/>
                </a:lnTo>
                <a:lnTo>
                  <a:pt x="216060" y="382270"/>
                </a:lnTo>
                <a:lnTo>
                  <a:pt x="260504" y="376970"/>
                </a:lnTo>
                <a:lnTo>
                  <a:pt x="298800" y="363573"/>
                </a:lnTo>
                <a:lnTo>
                  <a:pt x="345633" y="332100"/>
                </a:lnTo>
                <a:lnTo>
                  <a:pt x="380984" y="292198"/>
                </a:lnTo>
                <a:lnTo>
                  <a:pt x="406262" y="249739"/>
                </a:lnTo>
                <a:lnTo>
                  <a:pt x="422874" y="210598"/>
                </a:lnTo>
                <a:lnTo>
                  <a:pt x="433980" y="173723"/>
                </a:lnTo>
                <a:lnTo>
                  <a:pt x="387579" y="164008"/>
                </a:lnTo>
                <a:lnTo>
                  <a:pt x="345041" y="153681"/>
                </a:lnTo>
                <a:lnTo>
                  <a:pt x="306205" y="142862"/>
                </a:lnTo>
                <a:lnTo>
                  <a:pt x="238998" y="120229"/>
                </a:lnTo>
                <a:lnTo>
                  <a:pt x="184676" y="97068"/>
                </a:lnTo>
                <a:lnTo>
                  <a:pt x="141954" y="74340"/>
                </a:lnTo>
                <a:lnTo>
                  <a:pt x="109551" y="53006"/>
                </a:lnTo>
                <a:lnTo>
                  <a:pt x="77487" y="25719"/>
                </a:lnTo>
                <a:lnTo>
                  <a:pt x="57466" y="814"/>
                </a:lnTo>
                <a:lnTo>
                  <a:pt x="57031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0403076" y="1236949"/>
            <a:ext cx="461645" cy="304165"/>
          </a:xfrm>
          <a:custGeom>
            <a:avLst/>
            <a:gdLst/>
            <a:ahLst/>
            <a:cxnLst/>
            <a:rect l="l" t="t" r="r" b="b"/>
            <a:pathLst>
              <a:path w="461645" h="304165">
                <a:moveTo>
                  <a:pt x="447448" y="130915"/>
                </a:moveTo>
                <a:lnTo>
                  <a:pt x="74877" y="130915"/>
                </a:lnTo>
                <a:lnTo>
                  <a:pt x="82666" y="146682"/>
                </a:lnTo>
                <a:lnTo>
                  <a:pt x="103981" y="185351"/>
                </a:lnTo>
                <a:lnTo>
                  <a:pt x="138117" y="221543"/>
                </a:lnTo>
                <a:lnTo>
                  <a:pt x="177924" y="241736"/>
                </a:lnTo>
                <a:lnTo>
                  <a:pt x="215464" y="253829"/>
                </a:lnTo>
                <a:lnTo>
                  <a:pt x="264442" y="266037"/>
                </a:lnTo>
                <a:lnTo>
                  <a:pt x="327122" y="279398"/>
                </a:lnTo>
                <a:lnTo>
                  <a:pt x="451776" y="303872"/>
                </a:lnTo>
                <a:lnTo>
                  <a:pt x="453096" y="298373"/>
                </a:lnTo>
                <a:lnTo>
                  <a:pt x="459113" y="257392"/>
                </a:lnTo>
                <a:lnTo>
                  <a:pt x="461116" y="222283"/>
                </a:lnTo>
                <a:lnTo>
                  <a:pt x="459994" y="190505"/>
                </a:lnTo>
                <a:lnTo>
                  <a:pt x="456033" y="161893"/>
                </a:lnTo>
                <a:lnTo>
                  <a:pt x="449518" y="136282"/>
                </a:lnTo>
                <a:lnTo>
                  <a:pt x="447448" y="130915"/>
                </a:lnTo>
                <a:close/>
              </a:path>
              <a:path w="461645" h="304165">
                <a:moveTo>
                  <a:pt x="230630" y="0"/>
                </a:moveTo>
                <a:lnTo>
                  <a:pt x="183235" y="3245"/>
                </a:lnTo>
                <a:lnTo>
                  <a:pt x="141933" y="12418"/>
                </a:lnTo>
                <a:lnTo>
                  <a:pt x="102190" y="28446"/>
                </a:lnTo>
                <a:lnTo>
                  <a:pt x="64336" y="54002"/>
                </a:lnTo>
                <a:lnTo>
                  <a:pt x="32160" y="91271"/>
                </a:lnTo>
                <a:lnTo>
                  <a:pt x="9451" y="142439"/>
                </a:lnTo>
                <a:lnTo>
                  <a:pt x="1443" y="185351"/>
                </a:lnTo>
                <a:lnTo>
                  <a:pt x="0" y="209690"/>
                </a:lnTo>
                <a:lnTo>
                  <a:pt x="450" y="236060"/>
                </a:lnTo>
                <a:lnTo>
                  <a:pt x="2934" y="264539"/>
                </a:lnTo>
                <a:lnTo>
                  <a:pt x="7593" y="295211"/>
                </a:lnTo>
                <a:lnTo>
                  <a:pt x="7923" y="296938"/>
                </a:lnTo>
                <a:lnTo>
                  <a:pt x="22190" y="285032"/>
                </a:lnTo>
                <a:lnTo>
                  <a:pt x="52738" y="242974"/>
                </a:lnTo>
                <a:lnTo>
                  <a:pt x="68579" y="198110"/>
                </a:lnTo>
                <a:lnTo>
                  <a:pt x="74436" y="159056"/>
                </a:lnTo>
                <a:lnTo>
                  <a:pt x="74877" y="130915"/>
                </a:lnTo>
                <a:lnTo>
                  <a:pt x="447448" y="130915"/>
                </a:lnTo>
                <a:lnTo>
                  <a:pt x="429966" y="93403"/>
                </a:lnTo>
                <a:lnTo>
                  <a:pt x="403621" y="60549"/>
                </a:lnTo>
                <a:lnTo>
                  <a:pt x="372762" y="36398"/>
                </a:lnTo>
                <a:lnTo>
                  <a:pt x="323004" y="13604"/>
                </a:lnTo>
                <a:lnTo>
                  <a:pt x="275925" y="2968"/>
                </a:lnTo>
                <a:lnTo>
                  <a:pt x="239226" y="35"/>
                </a:lnTo>
                <a:lnTo>
                  <a:pt x="230630" y="0"/>
                </a:lnTo>
                <a:close/>
              </a:path>
            </a:pathLst>
          </a:custGeom>
          <a:solidFill>
            <a:srgbClr val="7B543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0519653" y="1528124"/>
            <a:ext cx="41910" cy="43815"/>
          </a:xfrm>
          <a:custGeom>
            <a:avLst/>
            <a:gdLst/>
            <a:ahLst/>
            <a:cxnLst/>
            <a:rect l="l" t="t" r="r" b="b"/>
            <a:pathLst>
              <a:path w="41909" h="43815">
                <a:moveTo>
                  <a:pt x="15733" y="0"/>
                </a:moveTo>
                <a:lnTo>
                  <a:pt x="6264" y="4685"/>
                </a:lnTo>
                <a:lnTo>
                  <a:pt x="423" y="15568"/>
                </a:lnTo>
                <a:lnTo>
                  <a:pt x="0" y="33204"/>
                </a:lnTo>
                <a:lnTo>
                  <a:pt x="9870" y="41100"/>
                </a:lnTo>
                <a:lnTo>
                  <a:pt x="26271" y="43421"/>
                </a:lnTo>
                <a:lnTo>
                  <a:pt x="37305" y="35391"/>
                </a:lnTo>
                <a:lnTo>
                  <a:pt x="41642" y="22134"/>
                </a:lnTo>
                <a:lnTo>
                  <a:pt x="39642" y="13010"/>
                </a:lnTo>
                <a:lnTo>
                  <a:pt x="30701" y="3496"/>
                </a:lnTo>
                <a:lnTo>
                  <a:pt x="15733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0495209" y="1512657"/>
            <a:ext cx="82550" cy="38100"/>
          </a:xfrm>
          <a:custGeom>
            <a:avLst/>
            <a:gdLst/>
            <a:ahLst/>
            <a:cxnLst/>
            <a:rect l="l" t="t" r="r" b="b"/>
            <a:pathLst>
              <a:path w="82550" h="38100">
                <a:moveTo>
                  <a:pt x="0" y="37600"/>
                </a:moveTo>
                <a:lnTo>
                  <a:pt x="31240" y="6812"/>
                </a:lnTo>
                <a:lnTo>
                  <a:pt x="45128" y="0"/>
                </a:lnTo>
                <a:lnTo>
                  <a:pt x="51355" y="708"/>
                </a:lnTo>
                <a:lnTo>
                  <a:pt x="57711" y="4159"/>
                </a:lnTo>
                <a:lnTo>
                  <a:pt x="64651" y="10352"/>
                </a:lnTo>
                <a:lnTo>
                  <a:pt x="72628" y="19289"/>
                </a:lnTo>
                <a:lnTo>
                  <a:pt x="82099" y="30968"/>
                </a:lnTo>
              </a:path>
            </a:pathLst>
          </a:custGeom>
          <a:ln w="20828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0705889" y="1528123"/>
            <a:ext cx="41910" cy="43815"/>
          </a:xfrm>
          <a:custGeom>
            <a:avLst/>
            <a:gdLst/>
            <a:ahLst/>
            <a:cxnLst/>
            <a:rect l="l" t="t" r="r" b="b"/>
            <a:pathLst>
              <a:path w="41909" h="43815">
                <a:moveTo>
                  <a:pt x="25910" y="0"/>
                </a:moveTo>
                <a:lnTo>
                  <a:pt x="10941" y="3496"/>
                </a:lnTo>
                <a:lnTo>
                  <a:pt x="1999" y="13009"/>
                </a:lnTo>
                <a:lnTo>
                  <a:pt x="0" y="22134"/>
                </a:lnTo>
                <a:lnTo>
                  <a:pt x="4336" y="35391"/>
                </a:lnTo>
                <a:lnTo>
                  <a:pt x="15371" y="43421"/>
                </a:lnTo>
                <a:lnTo>
                  <a:pt x="31777" y="41100"/>
                </a:lnTo>
                <a:lnTo>
                  <a:pt x="41645" y="33204"/>
                </a:lnTo>
                <a:lnTo>
                  <a:pt x="41222" y="15567"/>
                </a:lnTo>
                <a:lnTo>
                  <a:pt x="35382" y="4685"/>
                </a:lnTo>
                <a:lnTo>
                  <a:pt x="2591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0403100" y="1236929"/>
            <a:ext cx="461270" cy="30388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1523712" y="1506838"/>
            <a:ext cx="69850" cy="69850"/>
          </a:xfrm>
          <a:custGeom>
            <a:avLst/>
            <a:gdLst/>
            <a:ahLst/>
            <a:cxnLst/>
            <a:rect l="l" t="t" r="r" b="b"/>
            <a:pathLst>
              <a:path w="69850" h="69850">
                <a:moveTo>
                  <a:pt x="61836" y="0"/>
                </a:moveTo>
                <a:lnTo>
                  <a:pt x="7454" y="0"/>
                </a:lnTo>
                <a:lnTo>
                  <a:pt x="0" y="7442"/>
                </a:lnTo>
                <a:lnTo>
                  <a:pt x="0" y="61836"/>
                </a:lnTo>
                <a:lnTo>
                  <a:pt x="7454" y="69278"/>
                </a:lnTo>
                <a:lnTo>
                  <a:pt x="61836" y="69278"/>
                </a:lnTo>
                <a:lnTo>
                  <a:pt x="68502" y="62623"/>
                </a:lnTo>
                <a:lnTo>
                  <a:pt x="11137" y="62623"/>
                </a:lnTo>
                <a:lnTo>
                  <a:pt x="6654" y="58140"/>
                </a:lnTo>
                <a:lnTo>
                  <a:pt x="6654" y="11125"/>
                </a:lnTo>
                <a:lnTo>
                  <a:pt x="11137" y="6654"/>
                </a:lnTo>
                <a:lnTo>
                  <a:pt x="68502" y="6654"/>
                </a:lnTo>
                <a:lnTo>
                  <a:pt x="61836" y="0"/>
                </a:lnTo>
                <a:close/>
              </a:path>
              <a:path w="69850" h="69850">
                <a:moveTo>
                  <a:pt x="68502" y="6654"/>
                </a:moveTo>
                <a:lnTo>
                  <a:pt x="58153" y="6654"/>
                </a:lnTo>
                <a:lnTo>
                  <a:pt x="62623" y="11125"/>
                </a:lnTo>
                <a:lnTo>
                  <a:pt x="62623" y="58140"/>
                </a:lnTo>
                <a:lnTo>
                  <a:pt x="58153" y="62623"/>
                </a:lnTo>
                <a:lnTo>
                  <a:pt x="68502" y="62623"/>
                </a:lnTo>
                <a:lnTo>
                  <a:pt x="69291" y="61836"/>
                </a:lnTo>
                <a:lnTo>
                  <a:pt x="69291" y="7442"/>
                </a:lnTo>
                <a:lnTo>
                  <a:pt x="68502" y="6654"/>
                </a:lnTo>
                <a:close/>
              </a:path>
            </a:pathLst>
          </a:custGeom>
          <a:solidFill>
            <a:srgbClr val="CECDB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0425215" y="1008306"/>
            <a:ext cx="988392" cy="10858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234415" y="1913551"/>
            <a:ext cx="127000" cy="83185"/>
          </a:xfrm>
          <a:custGeom>
            <a:avLst/>
            <a:gdLst/>
            <a:ahLst/>
            <a:cxnLst/>
            <a:rect l="l" t="t" r="r" b="b"/>
            <a:pathLst>
              <a:path w="127000" h="83185">
                <a:moveTo>
                  <a:pt x="71323" y="0"/>
                </a:moveTo>
                <a:lnTo>
                  <a:pt x="31914" y="8426"/>
                </a:lnTo>
                <a:lnTo>
                  <a:pt x="4653" y="40679"/>
                </a:lnTo>
                <a:lnTo>
                  <a:pt x="0" y="73399"/>
                </a:lnTo>
                <a:lnTo>
                  <a:pt x="436" y="79926"/>
                </a:lnTo>
                <a:lnTo>
                  <a:pt x="787" y="82690"/>
                </a:lnTo>
                <a:lnTo>
                  <a:pt x="7505" y="82690"/>
                </a:lnTo>
                <a:lnTo>
                  <a:pt x="7822" y="77292"/>
                </a:lnTo>
                <a:lnTo>
                  <a:pt x="120226" y="77292"/>
                </a:lnTo>
                <a:lnTo>
                  <a:pt x="123314" y="59225"/>
                </a:lnTo>
                <a:lnTo>
                  <a:pt x="125953" y="40677"/>
                </a:lnTo>
                <a:lnTo>
                  <a:pt x="126806" y="26475"/>
                </a:lnTo>
                <a:lnTo>
                  <a:pt x="125462" y="16034"/>
                </a:lnTo>
                <a:lnTo>
                  <a:pt x="121506" y="8775"/>
                </a:lnTo>
                <a:lnTo>
                  <a:pt x="114527" y="4122"/>
                </a:lnTo>
                <a:lnTo>
                  <a:pt x="104112" y="1494"/>
                </a:lnTo>
                <a:lnTo>
                  <a:pt x="89848" y="313"/>
                </a:lnTo>
                <a:lnTo>
                  <a:pt x="71323" y="0"/>
                </a:lnTo>
                <a:close/>
              </a:path>
              <a:path w="127000" h="83185">
                <a:moveTo>
                  <a:pt x="120226" y="77292"/>
                </a:moveTo>
                <a:lnTo>
                  <a:pt x="7822" y="77292"/>
                </a:lnTo>
                <a:lnTo>
                  <a:pt x="9258" y="82690"/>
                </a:lnTo>
                <a:lnTo>
                  <a:pt x="119303" y="82690"/>
                </a:lnTo>
                <a:lnTo>
                  <a:pt x="120226" y="77292"/>
                </a:lnTo>
                <a:close/>
              </a:path>
            </a:pathLst>
          </a:custGeom>
          <a:solidFill>
            <a:srgbClr val="3B24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1222015" y="2001673"/>
            <a:ext cx="13970" cy="13335"/>
          </a:xfrm>
          <a:custGeom>
            <a:avLst/>
            <a:gdLst/>
            <a:ahLst/>
            <a:cxnLst/>
            <a:rect l="l" t="t" r="r" b="b"/>
            <a:pathLst>
              <a:path w="13970" h="13335">
                <a:moveTo>
                  <a:pt x="10718" y="0"/>
                </a:moveTo>
                <a:lnTo>
                  <a:pt x="3098" y="0"/>
                </a:lnTo>
                <a:lnTo>
                  <a:pt x="0" y="2946"/>
                </a:lnTo>
                <a:lnTo>
                  <a:pt x="0" y="10210"/>
                </a:lnTo>
                <a:lnTo>
                  <a:pt x="3098" y="13169"/>
                </a:lnTo>
                <a:lnTo>
                  <a:pt x="10718" y="13169"/>
                </a:lnTo>
                <a:lnTo>
                  <a:pt x="13817" y="10210"/>
                </a:lnTo>
                <a:lnTo>
                  <a:pt x="13817" y="2946"/>
                </a:lnTo>
                <a:lnTo>
                  <a:pt x="10718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1233963" y="1952172"/>
            <a:ext cx="127635" cy="71120"/>
          </a:xfrm>
          <a:custGeom>
            <a:avLst/>
            <a:gdLst/>
            <a:ahLst/>
            <a:cxnLst/>
            <a:rect l="l" t="t" r="r" b="b"/>
            <a:pathLst>
              <a:path w="127634" h="71119">
                <a:moveTo>
                  <a:pt x="15315" y="0"/>
                </a:moveTo>
                <a:lnTo>
                  <a:pt x="16429" y="18209"/>
                </a:lnTo>
                <a:lnTo>
                  <a:pt x="15306" y="29521"/>
                </a:lnTo>
                <a:lnTo>
                  <a:pt x="10516" y="37505"/>
                </a:lnTo>
                <a:lnTo>
                  <a:pt x="625" y="45732"/>
                </a:lnTo>
                <a:lnTo>
                  <a:pt x="0" y="51863"/>
                </a:lnTo>
                <a:lnTo>
                  <a:pt x="1457" y="61547"/>
                </a:lnTo>
                <a:lnTo>
                  <a:pt x="4462" y="70797"/>
                </a:lnTo>
                <a:lnTo>
                  <a:pt x="120431" y="70797"/>
                </a:lnTo>
                <a:lnTo>
                  <a:pt x="121194" y="69309"/>
                </a:lnTo>
                <a:lnTo>
                  <a:pt x="125061" y="59075"/>
                </a:lnTo>
                <a:lnTo>
                  <a:pt x="127128" y="51814"/>
                </a:lnTo>
                <a:lnTo>
                  <a:pt x="100015" y="45602"/>
                </a:lnTo>
                <a:lnTo>
                  <a:pt x="77552" y="38793"/>
                </a:lnTo>
                <a:lnTo>
                  <a:pt x="33912" y="17894"/>
                </a:lnTo>
                <a:lnTo>
                  <a:pt x="15594" y="502"/>
                </a:lnTo>
                <a:lnTo>
                  <a:pt x="15315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1227364" y="1913492"/>
            <a:ext cx="136525" cy="88900"/>
          </a:xfrm>
          <a:custGeom>
            <a:avLst/>
            <a:gdLst/>
            <a:ahLst/>
            <a:cxnLst/>
            <a:rect l="l" t="t" r="r" b="b"/>
            <a:pathLst>
              <a:path w="136525" h="88900">
                <a:moveTo>
                  <a:pt x="132525" y="39351"/>
                </a:moveTo>
                <a:lnTo>
                  <a:pt x="21951" y="39351"/>
                </a:lnTo>
                <a:lnTo>
                  <a:pt x="26552" y="48402"/>
                </a:lnTo>
                <a:lnTo>
                  <a:pt x="60005" y="74353"/>
                </a:lnTo>
                <a:lnTo>
                  <a:pt x="115110" y="86618"/>
                </a:lnTo>
                <a:lnTo>
                  <a:pt x="134181" y="88607"/>
                </a:lnTo>
                <a:lnTo>
                  <a:pt x="135108" y="83527"/>
                </a:lnTo>
                <a:lnTo>
                  <a:pt x="135654" y="79590"/>
                </a:lnTo>
                <a:lnTo>
                  <a:pt x="136023" y="75831"/>
                </a:lnTo>
                <a:lnTo>
                  <a:pt x="136034" y="53813"/>
                </a:lnTo>
                <a:lnTo>
                  <a:pt x="132525" y="39351"/>
                </a:lnTo>
                <a:close/>
              </a:path>
              <a:path w="136525" h="88900">
                <a:moveTo>
                  <a:pt x="64280" y="0"/>
                </a:moveTo>
                <a:lnTo>
                  <a:pt x="22818" y="12863"/>
                </a:lnTo>
                <a:lnTo>
                  <a:pt x="96" y="55310"/>
                </a:lnTo>
                <a:lnTo>
                  <a:pt x="0" y="72805"/>
                </a:lnTo>
                <a:lnTo>
                  <a:pt x="2050" y="88176"/>
                </a:lnTo>
                <a:lnTo>
                  <a:pt x="13856" y="74938"/>
                </a:lnTo>
                <a:lnTo>
                  <a:pt x="19784" y="59971"/>
                </a:lnTo>
                <a:lnTo>
                  <a:pt x="21821" y="46900"/>
                </a:lnTo>
                <a:lnTo>
                  <a:pt x="21951" y="39351"/>
                </a:lnTo>
                <a:lnTo>
                  <a:pt x="132525" y="39351"/>
                </a:lnTo>
                <a:lnTo>
                  <a:pt x="103837" y="7269"/>
                </a:lnTo>
                <a:lnTo>
                  <a:pt x="73411" y="155"/>
                </a:lnTo>
                <a:lnTo>
                  <a:pt x="64280" y="0"/>
                </a:lnTo>
                <a:close/>
              </a:path>
            </a:pathLst>
          </a:custGeom>
          <a:solidFill>
            <a:srgbClr val="7B543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1260725" y="1999880"/>
            <a:ext cx="13335" cy="13335"/>
          </a:xfrm>
          <a:custGeom>
            <a:avLst/>
            <a:gdLst/>
            <a:ahLst/>
            <a:cxnLst/>
            <a:rect l="l" t="t" r="r" b="b"/>
            <a:pathLst>
              <a:path w="13334" h="13335">
                <a:moveTo>
                  <a:pt x="10325" y="0"/>
                </a:moveTo>
                <a:lnTo>
                  <a:pt x="2971" y="0"/>
                </a:lnTo>
                <a:lnTo>
                  <a:pt x="0" y="2984"/>
                </a:lnTo>
                <a:lnTo>
                  <a:pt x="0" y="10325"/>
                </a:lnTo>
                <a:lnTo>
                  <a:pt x="2971" y="13309"/>
                </a:lnTo>
                <a:lnTo>
                  <a:pt x="10325" y="13309"/>
                </a:lnTo>
                <a:lnTo>
                  <a:pt x="13296" y="10325"/>
                </a:lnTo>
                <a:lnTo>
                  <a:pt x="13296" y="2984"/>
                </a:lnTo>
                <a:lnTo>
                  <a:pt x="10325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1254407" y="1996265"/>
            <a:ext cx="24765" cy="10795"/>
          </a:xfrm>
          <a:custGeom>
            <a:avLst/>
            <a:gdLst/>
            <a:ahLst/>
            <a:cxnLst/>
            <a:rect l="l" t="t" r="r" b="b"/>
            <a:pathLst>
              <a:path w="24765" h="10794">
                <a:moveTo>
                  <a:pt x="0" y="10269"/>
                </a:moveTo>
                <a:lnTo>
                  <a:pt x="10118" y="513"/>
                </a:lnTo>
                <a:lnTo>
                  <a:pt x="16631" y="0"/>
                </a:lnTo>
                <a:lnTo>
                  <a:pt x="24703" y="8729"/>
                </a:lnTo>
              </a:path>
            </a:pathLst>
          </a:custGeom>
          <a:ln w="6184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1316943" y="1999881"/>
            <a:ext cx="13335" cy="13335"/>
          </a:xfrm>
          <a:custGeom>
            <a:avLst/>
            <a:gdLst/>
            <a:ahLst/>
            <a:cxnLst/>
            <a:rect l="l" t="t" r="r" b="b"/>
            <a:pathLst>
              <a:path w="13334" h="13335">
                <a:moveTo>
                  <a:pt x="10325" y="0"/>
                </a:moveTo>
                <a:lnTo>
                  <a:pt x="2971" y="0"/>
                </a:lnTo>
                <a:lnTo>
                  <a:pt x="0" y="2984"/>
                </a:lnTo>
                <a:lnTo>
                  <a:pt x="0" y="10325"/>
                </a:lnTo>
                <a:lnTo>
                  <a:pt x="2971" y="13309"/>
                </a:lnTo>
                <a:lnTo>
                  <a:pt x="10325" y="13309"/>
                </a:lnTo>
                <a:lnTo>
                  <a:pt x="13309" y="10325"/>
                </a:lnTo>
                <a:lnTo>
                  <a:pt x="13309" y="2984"/>
                </a:lnTo>
                <a:lnTo>
                  <a:pt x="10325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11227129" y="1913534"/>
            <a:ext cx="136856" cy="902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11311852" y="1996265"/>
            <a:ext cx="24765" cy="10795"/>
          </a:xfrm>
          <a:custGeom>
            <a:avLst/>
            <a:gdLst/>
            <a:ahLst/>
            <a:cxnLst/>
            <a:rect l="l" t="t" r="r" b="b"/>
            <a:pathLst>
              <a:path w="24765" h="10794">
                <a:moveTo>
                  <a:pt x="24702" y="10269"/>
                </a:moveTo>
                <a:lnTo>
                  <a:pt x="14592" y="513"/>
                </a:lnTo>
                <a:lnTo>
                  <a:pt x="8079" y="0"/>
                </a:lnTo>
                <a:lnTo>
                  <a:pt x="0" y="8729"/>
                </a:lnTo>
              </a:path>
            </a:pathLst>
          </a:custGeom>
          <a:ln w="6184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11355703" y="2001677"/>
            <a:ext cx="13970" cy="13335"/>
          </a:xfrm>
          <a:custGeom>
            <a:avLst/>
            <a:gdLst/>
            <a:ahLst/>
            <a:cxnLst/>
            <a:rect l="l" t="t" r="r" b="b"/>
            <a:pathLst>
              <a:path w="13970" h="13335">
                <a:moveTo>
                  <a:pt x="10718" y="0"/>
                </a:moveTo>
                <a:lnTo>
                  <a:pt x="3086" y="0"/>
                </a:lnTo>
                <a:lnTo>
                  <a:pt x="0" y="2946"/>
                </a:lnTo>
                <a:lnTo>
                  <a:pt x="0" y="10210"/>
                </a:lnTo>
                <a:lnTo>
                  <a:pt x="3086" y="13157"/>
                </a:lnTo>
                <a:lnTo>
                  <a:pt x="10718" y="13157"/>
                </a:lnTo>
                <a:lnTo>
                  <a:pt x="13817" y="10210"/>
                </a:lnTo>
                <a:lnTo>
                  <a:pt x="13817" y="2946"/>
                </a:lnTo>
                <a:lnTo>
                  <a:pt x="10718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1233629" y="1985563"/>
            <a:ext cx="123189" cy="37465"/>
          </a:xfrm>
          <a:custGeom>
            <a:avLst/>
            <a:gdLst/>
            <a:ahLst/>
            <a:cxnLst/>
            <a:rect l="l" t="t" r="r" b="b"/>
            <a:pathLst>
              <a:path w="123190" h="37464">
                <a:moveTo>
                  <a:pt x="30607" y="0"/>
                </a:moveTo>
                <a:lnTo>
                  <a:pt x="27051" y="0"/>
                </a:lnTo>
                <a:lnTo>
                  <a:pt x="8445" y="1573"/>
                </a:lnTo>
                <a:lnTo>
                  <a:pt x="385" y="3545"/>
                </a:lnTo>
                <a:lnTo>
                  <a:pt x="0" y="4394"/>
                </a:lnTo>
                <a:lnTo>
                  <a:pt x="330" y="11696"/>
                </a:lnTo>
                <a:lnTo>
                  <a:pt x="749" y="12814"/>
                </a:lnTo>
                <a:lnTo>
                  <a:pt x="1778" y="14109"/>
                </a:lnTo>
                <a:lnTo>
                  <a:pt x="2286" y="16649"/>
                </a:lnTo>
                <a:lnTo>
                  <a:pt x="4800" y="26568"/>
                </a:lnTo>
                <a:lnTo>
                  <a:pt x="5854" y="28740"/>
                </a:lnTo>
                <a:lnTo>
                  <a:pt x="11823" y="35966"/>
                </a:lnTo>
                <a:lnTo>
                  <a:pt x="16541" y="37406"/>
                </a:lnTo>
                <a:lnTo>
                  <a:pt x="39874" y="37406"/>
                </a:lnTo>
                <a:lnTo>
                  <a:pt x="43649" y="35585"/>
                </a:lnTo>
                <a:lnTo>
                  <a:pt x="44598" y="34823"/>
                </a:lnTo>
                <a:lnTo>
                  <a:pt x="29070" y="34823"/>
                </a:lnTo>
                <a:lnTo>
                  <a:pt x="16687" y="34759"/>
                </a:lnTo>
                <a:lnTo>
                  <a:pt x="12755" y="30632"/>
                </a:lnTo>
                <a:lnTo>
                  <a:pt x="7150" y="25971"/>
                </a:lnTo>
                <a:lnTo>
                  <a:pt x="9359" y="2705"/>
                </a:lnTo>
                <a:lnTo>
                  <a:pt x="50079" y="2705"/>
                </a:lnTo>
                <a:lnTo>
                  <a:pt x="40944" y="215"/>
                </a:lnTo>
                <a:lnTo>
                  <a:pt x="30607" y="0"/>
                </a:lnTo>
                <a:close/>
              </a:path>
              <a:path w="123190" h="37464">
                <a:moveTo>
                  <a:pt x="70524" y="13436"/>
                </a:moveTo>
                <a:lnTo>
                  <a:pt x="62534" y="13436"/>
                </a:lnTo>
                <a:lnTo>
                  <a:pt x="64808" y="13677"/>
                </a:lnTo>
                <a:lnTo>
                  <a:pt x="66243" y="18922"/>
                </a:lnTo>
                <a:lnTo>
                  <a:pt x="69900" y="28282"/>
                </a:lnTo>
                <a:lnTo>
                  <a:pt x="78981" y="35585"/>
                </a:lnTo>
                <a:lnTo>
                  <a:pt x="82765" y="37406"/>
                </a:lnTo>
                <a:lnTo>
                  <a:pt x="106089" y="37406"/>
                </a:lnTo>
                <a:lnTo>
                  <a:pt x="110807" y="35966"/>
                </a:lnTo>
                <a:lnTo>
                  <a:pt x="111751" y="34823"/>
                </a:lnTo>
                <a:lnTo>
                  <a:pt x="92405" y="34823"/>
                </a:lnTo>
                <a:lnTo>
                  <a:pt x="76200" y="28862"/>
                </a:lnTo>
                <a:lnTo>
                  <a:pt x="70971" y="17877"/>
                </a:lnTo>
                <a:lnTo>
                  <a:pt x="70548" y="13957"/>
                </a:lnTo>
                <a:lnTo>
                  <a:pt x="70524" y="13436"/>
                </a:lnTo>
                <a:close/>
              </a:path>
              <a:path w="123190" h="37464">
                <a:moveTo>
                  <a:pt x="50079" y="2705"/>
                </a:moveTo>
                <a:lnTo>
                  <a:pt x="9359" y="2705"/>
                </a:lnTo>
                <a:lnTo>
                  <a:pt x="28752" y="3898"/>
                </a:lnTo>
                <a:lnTo>
                  <a:pt x="39687" y="3911"/>
                </a:lnTo>
                <a:lnTo>
                  <a:pt x="46659" y="5689"/>
                </a:lnTo>
                <a:lnTo>
                  <a:pt x="52209" y="11518"/>
                </a:lnTo>
                <a:lnTo>
                  <a:pt x="52031" y="15087"/>
                </a:lnTo>
                <a:lnTo>
                  <a:pt x="48995" y="25438"/>
                </a:lnTo>
                <a:lnTo>
                  <a:pt x="36910" y="34111"/>
                </a:lnTo>
                <a:lnTo>
                  <a:pt x="29070" y="34823"/>
                </a:lnTo>
                <a:lnTo>
                  <a:pt x="44598" y="34823"/>
                </a:lnTo>
                <a:lnTo>
                  <a:pt x="52743" y="28282"/>
                </a:lnTo>
                <a:lnTo>
                  <a:pt x="56388" y="18922"/>
                </a:lnTo>
                <a:lnTo>
                  <a:pt x="57823" y="13677"/>
                </a:lnTo>
                <a:lnTo>
                  <a:pt x="60109" y="13436"/>
                </a:lnTo>
                <a:lnTo>
                  <a:pt x="70524" y="13436"/>
                </a:lnTo>
                <a:lnTo>
                  <a:pt x="70434" y="11518"/>
                </a:lnTo>
                <a:lnTo>
                  <a:pt x="75958" y="5689"/>
                </a:lnTo>
                <a:lnTo>
                  <a:pt x="81057" y="4394"/>
                </a:lnTo>
                <a:lnTo>
                  <a:pt x="56070" y="4394"/>
                </a:lnTo>
                <a:lnTo>
                  <a:pt x="50079" y="2705"/>
                </a:lnTo>
                <a:close/>
              </a:path>
              <a:path w="123190" h="37464">
                <a:moveTo>
                  <a:pt x="122501" y="3848"/>
                </a:moveTo>
                <a:lnTo>
                  <a:pt x="101193" y="3848"/>
                </a:lnTo>
                <a:lnTo>
                  <a:pt x="113436" y="4610"/>
                </a:lnTo>
                <a:lnTo>
                  <a:pt x="115438" y="25438"/>
                </a:lnTo>
                <a:lnTo>
                  <a:pt x="115376" y="25971"/>
                </a:lnTo>
                <a:lnTo>
                  <a:pt x="109831" y="30670"/>
                </a:lnTo>
                <a:lnTo>
                  <a:pt x="105930" y="34759"/>
                </a:lnTo>
                <a:lnTo>
                  <a:pt x="92405" y="34823"/>
                </a:lnTo>
                <a:lnTo>
                  <a:pt x="111751" y="34823"/>
                </a:lnTo>
                <a:lnTo>
                  <a:pt x="116776" y="28740"/>
                </a:lnTo>
                <a:lnTo>
                  <a:pt x="117830" y="26568"/>
                </a:lnTo>
                <a:lnTo>
                  <a:pt x="120370" y="16586"/>
                </a:lnTo>
                <a:lnTo>
                  <a:pt x="120853" y="14109"/>
                </a:lnTo>
                <a:lnTo>
                  <a:pt x="121881" y="12814"/>
                </a:lnTo>
                <a:lnTo>
                  <a:pt x="122313" y="11696"/>
                </a:lnTo>
                <a:lnTo>
                  <a:pt x="122574" y="5689"/>
                </a:lnTo>
                <a:lnTo>
                  <a:pt x="122501" y="3848"/>
                </a:lnTo>
                <a:close/>
              </a:path>
              <a:path w="123190" h="37464">
                <a:moveTo>
                  <a:pt x="94957" y="0"/>
                </a:moveTo>
                <a:lnTo>
                  <a:pt x="92024" y="0"/>
                </a:lnTo>
                <a:lnTo>
                  <a:pt x="81686" y="215"/>
                </a:lnTo>
                <a:lnTo>
                  <a:pt x="71615" y="2959"/>
                </a:lnTo>
                <a:lnTo>
                  <a:pt x="66560" y="4394"/>
                </a:lnTo>
                <a:lnTo>
                  <a:pt x="81057" y="4394"/>
                </a:lnTo>
                <a:lnTo>
                  <a:pt x="82956" y="3911"/>
                </a:lnTo>
                <a:lnTo>
                  <a:pt x="122501" y="3848"/>
                </a:lnTo>
                <a:lnTo>
                  <a:pt x="116015" y="1834"/>
                </a:lnTo>
                <a:lnTo>
                  <a:pt x="98938" y="204"/>
                </a:lnTo>
                <a:lnTo>
                  <a:pt x="9495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1348972" y="1992034"/>
            <a:ext cx="5080" cy="2540"/>
          </a:xfrm>
          <a:custGeom>
            <a:avLst/>
            <a:gdLst/>
            <a:ahLst/>
            <a:cxnLst/>
            <a:rect l="l" t="t" r="r" b="b"/>
            <a:pathLst>
              <a:path w="5079" h="2539">
                <a:moveTo>
                  <a:pt x="3581" y="0"/>
                </a:moveTo>
                <a:lnTo>
                  <a:pt x="1041" y="0"/>
                </a:lnTo>
                <a:lnTo>
                  <a:pt x="0" y="495"/>
                </a:lnTo>
                <a:lnTo>
                  <a:pt x="0" y="1714"/>
                </a:lnTo>
                <a:lnTo>
                  <a:pt x="1041" y="2209"/>
                </a:lnTo>
                <a:lnTo>
                  <a:pt x="3581" y="2209"/>
                </a:lnTo>
                <a:lnTo>
                  <a:pt x="4622" y="1714"/>
                </a:lnTo>
                <a:lnTo>
                  <a:pt x="4622" y="495"/>
                </a:lnTo>
                <a:lnTo>
                  <a:pt x="35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1236299" y="1992034"/>
            <a:ext cx="5080" cy="2540"/>
          </a:xfrm>
          <a:custGeom>
            <a:avLst/>
            <a:gdLst/>
            <a:ahLst/>
            <a:cxnLst/>
            <a:rect l="l" t="t" r="r" b="b"/>
            <a:pathLst>
              <a:path w="5079" h="2539">
                <a:moveTo>
                  <a:pt x="3581" y="0"/>
                </a:moveTo>
                <a:lnTo>
                  <a:pt x="1028" y="0"/>
                </a:lnTo>
                <a:lnTo>
                  <a:pt x="0" y="495"/>
                </a:lnTo>
                <a:lnTo>
                  <a:pt x="0" y="1714"/>
                </a:lnTo>
                <a:lnTo>
                  <a:pt x="1028" y="2209"/>
                </a:lnTo>
                <a:lnTo>
                  <a:pt x="3581" y="2209"/>
                </a:lnTo>
                <a:lnTo>
                  <a:pt x="4622" y="1714"/>
                </a:lnTo>
                <a:lnTo>
                  <a:pt x="4622" y="495"/>
                </a:lnTo>
                <a:lnTo>
                  <a:pt x="35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1084327" y="2119590"/>
            <a:ext cx="4609465" cy="2616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9750" spc="114" dirty="0">
                <a:solidFill>
                  <a:srgbClr val="F3E062"/>
                </a:solidFill>
                <a:latin typeface="Tahoma"/>
                <a:cs typeface="Tahoma"/>
              </a:rPr>
              <a:t>4</a:t>
            </a:r>
            <a:r>
              <a:rPr sz="19750" spc="535" dirty="0">
                <a:solidFill>
                  <a:srgbClr val="F3E062"/>
                </a:solidFill>
                <a:latin typeface="Tahoma"/>
                <a:cs typeface="Tahoma"/>
              </a:rPr>
              <a:t>8</a:t>
            </a:r>
            <a:r>
              <a:rPr sz="19750" spc="-140" dirty="0">
                <a:solidFill>
                  <a:srgbClr val="F3E062"/>
                </a:solidFill>
                <a:latin typeface="Swis721 Cn BT"/>
                <a:cs typeface="Swis721 Cn BT"/>
              </a:rPr>
              <a:t>%</a:t>
            </a:r>
            <a:endParaRPr sz="19750">
              <a:latin typeface="Swis721 Cn BT"/>
              <a:cs typeface="Swis721 Cn BT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170734" y="4534183"/>
            <a:ext cx="4628515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600" spc="15" dirty="0">
                <a:solidFill>
                  <a:srgbClr val="FFFFFF"/>
                </a:solidFill>
                <a:latin typeface="Tahoma"/>
                <a:cs typeface="Tahoma"/>
              </a:rPr>
              <a:t>Said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dirty="0">
                <a:solidFill>
                  <a:srgbClr val="FFFFFF"/>
                </a:solidFill>
                <a:latin typeface="Tahoma"/>
                <a:cs typeface="Tahoma"/>
              </a:rPr>
              <a:t>th</a:t>
            </a:r>
            <a:r>
              <a:rPr sz="3600" spc="-7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600" spc="70" dirty="0">
                <a:solidFill>
                  <a:srgbClr val="FFFFFF"/>
                </a:solidFill>
                <a:latin typeface="Tahoma"/>
                <a:cs typeface="Tahoma"/>
              </a:rPr>
              <a:t>y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-55" dirty="0">
                <a:solidFill>
                  <a:srgbClr val="FFFFFF"/>
                </a:solidFill>
                <a:latin typeface="Tahoma"/>
                <a:cs typeface="Tahoma"/>
              </a:rPr>
              <a:t>w</a:t>
            </a:r>
            <a:r>
              <a:rPr sz="3600" spc="45" dirty="0">
                <a:solidFill>
                  <a:srgbClr val="FFFFFF"/>
                </a:solidFill>
                <a:latin typeface="Tahoma"/>
                <a:cs typeface="Tahoma"/>
              </a:rPr>
              <a:t>ouldn’t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35" dirty="0">
                <a:solidFill>
                  <a:srgbClr val="FFFFFF"/>
                </a:solidFill>
                <a:latin typeface="Tahoma"/>
                <a:cs typeface="Tahoma"/>
              </a:rPr>
              <a:t>buy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170734" y="5082823"/>
            <a:ext cx="4827270" cy="1554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/>
            <a:r>
              <a:rPr sz="3600" spc="-6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25" dirty="0">
                <a:solidFill>
                  <a:srgbClr val="FFFFFF"/>
                </a:solidFill>
                <a:latin typeface="Tahoma"/>
                <a:cs typeface="Tahoma"/>
              </a:rPr>
              <a:t>selfie-</a:t>
            </a:r>
            <a:r>
              <a:rPr sz="3600" spc="-3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600" spc="15" dirty="0">
                <a:solidFill>
                  <a:srgbClr val="FFFFFF"/>
                </a:solidFill>
                <a:latin typeface="Tahoma"/>
                <a:cs typeface="Tahoma"/>
              </a:rPr>
              <a:t>ela</a:t>
            </a:r>
            <a:r>
              <a:rPr sz="3600" spc="-5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3600" spc="35" dirty="0">
                <a:solidFill>
                  <a:srgbClr val="FFFFFF"/>
                </a:solidFill>
                <a:latin typeface="Tahoma"/>
                <a:cs typeface="Tahoma"/>
              </a:rPr>
              <a:t>ed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35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3600" spc="-4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600" dirty="0">
                <a:solidFill>
                  <a:srgbClr val="FFFFFF"/>
                </a:solidFill>
                <a:latin typeface="Tahoma"/>
                <a:cs typeface="Tahoma"/>
              </a:rPr>
              <a:t>oduct, </a:t>
            </a:r>
            <a:r>
              <a:rPr sz="3600" spc="-20" dirty="0">
                <a:solidFill>
                  <a:srgbClr val="FFFFFF"/>
                </a:solidFill>
                <a:latin typeface="Tahoma"/>
                <a:cs typeface="Tahoma"/>
              </a:rPr>
              <a:t>such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-55" dirty="0">
                <a:solidFill>
                  <a:srgbClr val="FFFFFF"/>
                </a:solidFill>
                <a:latin typeface="Tahoma"/>
                <a:cs typeface="Tahoma"/>
              </a:rPr>
              <a:t>as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-6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10" dirty="0">
                <a:solidFill>
                  <a:srgbClr val="FFFFFF"/>
                </a:solidFill>
                <a:latin typeface="Tahoma"/>
                <a:cs typeface="Tahoma"/>
              </a:rPr>
              <a:t>selfie-stick,</a:t>
            </a:r>
            <a:endParaRPr sz="3600">
              <a:latin typeface="Tahoma"/>
              <a:cs typeface="Tahoma"/>
            </a:endParaRPr>
          </a:p>
          <a:p>
            <a:pPr marL="12700"/>
            <a:r>
              <a:rPr sz="3600" spc="30" dirty="0">
                <a:solidFill>
                  <a:srgbClr val="FFFFFF"/>
                </a:solidFill>
                <a:latin typeface="Tahoma"/>
                <a:cs typeface="Tahoma"/>
              </a:rPr>
              <a:t>or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-6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45" dirty="0">
                <a:solidFill>
                  <a:srgbClr val="FFFFFF"/>
                </a:solidFill>
                <a:latin typeface="Tahoma"/>
                <a:cs typeface="Tahoma"/>
              </a:rPr>
              <a:t>mini-tripod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6128190" y="2954827"/>
            <a:ext cx="3726667" cy="420503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6898259" y="2973107"/>
            <a:ext cx="2095500" cy="1243965"/>
          </a:xfrm>
          <a:custGeom>
            <a:avLst/>
            <a:gdLst/>
            <a:ahLst/>
            <a:cxnLst/>
            <a:rect l="l" t="t" r="r" b="b"/>
            <a:pathLst>
              <a:path w="2095500" h="1243964">
                <a:moveTo>
                  <a:pt x="2072957" y="0"/>
                </a:moveTo>
                <a:lnTo>
                  <a:pt x="22313" y="12"/>
                </a:lnTo>
                <a:lnTo>
                  <a:pt x="9312" y="4400"/>
                </a:lnTo>
                <a:lnTo>
                  <a:pt x="1267" y="15553"/>
                </a:lnTo>
                <a:lnTo>
                  <a:pt x="0" y="1214156"/>
                </a:lnTo>
                <a:lnTo>
                  <a:pt x="0" y="1220520"/>
                </a:lnTo>
                <a:lnTo>
                  <a:pt x="4193" y="1234025"/>
                </a:lnTo>
                <a:lnTo>
                  <a:pt x="14905" y="1242403"/>
                </a:lnTo>
                <a:lnTo>
                  <a:pt x="1984883" y="1243689"/>
                </a:lnTo>
                <a:lnTo>
                  <a:pt x="2081618" y="1243685"/>
                </a:lnTo>
                <a:lnTo>
                  <a:pt x="2089274" y="1238670"/>
                </a:lnTo>
                <a:lnTo>
                  <a:pt x="2094572" y="1227429"/>
                </a:lnTo>
                <a:lnTo>
                  <a:pt x="2095340" y="1224023"/>
                </a:lnTo>
                <a:lnTo>
                  <a:pt x="2095340" y="23238"/>
                </a:lnTo>
                <a:lnTo>
                  <a:pt x="2091155" y="9734"/>
                </a:lnTo>
                <a:lnTo>
                  <a:pt x="2080460" y="1354"/>
                </a:lnTo>
                <a:lnTo>
                  <a:pt x="2072957" y="0"/>
                </a:lnTo>
                <a:close/>
              </a:path>
            </a:pathLst>
          </a:custGeom>
          <a:solidFill>
            <a:srgbClr val="03898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8266396" y="3461275"/>
            <a:ext cx="635" cy="0"/>
          </a:xfrm>
          <a:custGeom>
            <a:avLst/>
            <a:gdLst/>
            <a:ahLst/>
            <a:cxnLst/>
            <a:rect l="l" t="t" r="r" b="b"/>
            <a:pathLst>
              <a:path w="634">
                <a:moveTo>
                  <a:pt x="0" y="0"/>
                </a:moveTo>
                <a:lnTo>
                  <a:pt x="25" y="0"/>
                </a:lnTo>
              </a:path>
            </a:pathLst>
          </a:custGeom>
          <a:ln w="3175">
            <a:solidFill>
              <a:srgbClr val="BB7B4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7560024" y="3089008"/>
            <a:ext cx="696410" cy="112783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7943150" y="4015590"/>
            <a:ext cx="34290" cy="38735"/>
          </a:xfrm>
          <a:custGeom>
            <a:avLst/>
            <a:gdLst/>
            <a:ahLst/>
            <a:cxnLst/>
            <a:rect l="l" t="t" r="r" b="b"/>
            <a:pathLst>
              <a:path w="34290" h="38735">
                <a:moveTo>
                  <a:pt x="19501" y="22961"/>
                </a:moveTo>
                <a:lnTo>
                  <a:pt x="14566" y="22961"/>
                </a:lnTo>
                <a:lnTo>
                  <a:pt x="14643" y="37414"/>
                </a:lnTo>
                <a:lnTo>
                  <a:pt x="15773" y="38519"/>
                </a:lnTo>
                <a:lnTo>
                  <a:pt x="18516" y="38506"/>
                </a:lnTo>
                <a:lnTo>
                  <a:pt x="19584" y="37414"/>
                </a:lnTo>
                <a:lnTo>
                  <a:pt x="19501" y="22961"/>
                </a:lnTo>
                <a:close/>
              </a:path>
              <a:path w="34290" h="38735">
                <a:moveTo>
                  <a:pt x="19414" y="21018"/>
                </a:moveTo>
                <a:lnTo>
                  <a:pt x="4813" y="21018"/>
                </a:lnTo>
                <a:lnTo>
                  <a:pt x="7277" y="21031"/>
                </a:lnTo>
                <a:lnTo>
                  <a:pt x="7327" y="36474"/>
                </a:lnTo>
                <a:lnTo>
                  <a:pt x="8445" y="37579"/>
                </a:lnTo>
                <a:lnTo>
                  <a:pt x="11201" y="37566"/>
                </a:lnTo>
                <a:lnTo>
                  <a:pt x="12293" y="36474"/>
                </a:lnTo>
                <a:lnTo>
                  <a:pt x="12217" y="24130"/>
                </a:lnTo>
                <a:lnTo>
                  <a:pt x="12039" y="22974"/>
                </a:lnTo>
                <a:lnTo>
                  <a:pt x="19501" y="22961"/>
                </a:lnTo>
                <a:lnTo>
                  <a:pt x="19414" y="21018"/>
                </a:lnTo>
                <a:close/>
              </a:path>
              <a:path w="34290" h="38735">
                <a:moveTo>
                  <a:pt x="26779" y="20891"/>
                </a:moveTo>
                <a:lnTo>
                  <a:pt x="21894" y="20891"/>
                </a:lnTo>
                <a:lnTo>
                  <a:pt x="21907" y="32245"/>
                </a:lnTo>
                <a:lnTo>
                  <a:pt x="22593" y="33934"/>
                </a:lnTo>
                <a:lnTo>
                  <a:pt x="24409" y="34696"/>
                </a:lnTo>
                <a:lnTo>
                  <a:pt x="25793" y="34696"/>
                </a:lnTo>
                <a:lnTo>
                  <a:pt x="26898" y="33578"/>
                </a:lnTo>
                <a:lnTo>
                  <a:pt x="26779" y="20891"/>
                </a:lnTo>
                <a:close/>
              </a:path>
              <a:path w="34290" h="38735">
                <a:moveTo>
                  <a:pt x="19951" y="0"/>
                </a:moveTo>
                <a:lnTo>
                  <a:pt x="4800" y="25"/>
                </a:lnTo>
                <a:lnTo>
                  <a:pt x="0" y="4813"/>
                </a:lnTo>
                <a:lnTo>
                  <a:pt x="65" y="30734"/>
                </a:lnTo>
                <a:lnTo>
                  <a:pt x="1117" y="31762"/>
                </a:lnTo>
                <a:lnTo>
                  <a:pt x="3784" y="31750"/>
                </a:lnTo>
                <a:lnTo>
                  <a:pt x="4838" y="30734"/>
                </a:lnTo>
                <a:lnTo>
                  <a:pt x="4813" y="21018"/>
                </a:lnTo>
                <a:lnTo>
                  <a:pt x="19414" y="21018"/>
                </a:lnTo>
                <a:lnTo>
                  <a:pt x="26779" y="20891"/>
                </a:lnTo>
                <a:lnTo>
                  <a:pt x="26695" y="11887"/>
                </a:lnTo>
                <a:lnTo>
                  <a:pt x="28168" y="11658"/>
                </a:lnTo>
                <a:lnTo>
                  <a:pt x="33718" y="11658"/>
                </a:lnTo>
                <a:lnTo>
                  <a:pt x="33426" y="10655"/>
                </a:lnTo>
                <a:lnTo>
                  <a:pt x="30937" y="6045"/>
                </a:lnTo>
                <a:lnTo>
                  <a:pt x="28879" y="3949"/>
                </a:lnTo>
                <a:lnTo>
                  <a:pt x="24828" y="1714"/>
                </a:lnTo>
                <a:lnTo>
                  <a:pt x="22529" y="622"/>
                </a:lnTo>
                <a:lnTo>
                  <a:pt x="19951" y="0"/>
                </a:lnTo>
                <a:close/>
              </a:path>
              <a:path w="34290" h="38735">
                <a:moveTo>
                  <a:pt x="33718" y="11658"/>
                </a:moveTo>
                <a:lnTo>
                  <a:pt x="28168" y="11658"/>
                </a:lnTo>
                <a:lnTo>
                  <a:pt x="29121" y="13131"/>
                </a:lnTo>
                <a:lnTo>
                  <a:pt x="29184" y="20726"/>
                </a:lnTo>
                <a:lnTo>
                  <a:pt x="30289" y="21844"/>
                </a:lnTo>
                <a:lnTo>
                  <a:pt x="33045" y="21818"/>
                </a:lnTo>
                <a:lnTo>
                  <a:pt x="34125" y="20726"/>
                </a:lnTo>
                <a:lnTo>
                  <a:pt x="34099" y="12966"/>
                </a:lnTo>
                <a:lnTo>
                  <a:pt x="33718" y="11658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7989010" y="4003783"/>
            <a:ext cx="175260" cy="213360"/>
          </a:xfrm>
          <a:custGeom>
            <a:avLst/>
            <a:gdLst/>
            <a:ahLst/>
            <a:cxnLst/>
            <a:rect l="l" t="t" r="r" b="b"/>
            <a:pathLst>
              <a:path w="175259" h="213360">
                <a:moveTo>
                  <a:pt x="174123" y="0"/>
                </a:moveTo>
                <a:lnTo>
                  <a:pt x="502" y="0"/>
                </a:lnTo>
                <a:lnTo>
                  <a:pt x="0" y="21377"/>
                </a:lnTo>
                <a:lnTo>
                  <a:pt x="1142" y="65926"/>
                </a:lnTo>
                <a:lnTo>
                  <a:pt x="4700" y="112035"/>
                </a:lnTo>
                <a:lnTo>
                  <a:pt x="10139" y="158707"/>
                </a:lnTo>
                <a:lnTo>
                  <a:pt x="16922" y="204942"/>
                </a:lnTo>
                <a:lnTo>
                  <a:pt x="18256" y="213046"/>
                </a:lnTo>
                <a:lnTo>
                  <a:pt x="81755" y="213041"/>
                </a:lnTo>
                <a:lnTo>
                  <a:pt x="84284" y="96418"/>
                </a:lnTo>
                <a:lnTo>
                  <a:pt x="83991" y="84124"/>
                </a:lnTo>
                <a:lnTo>
                  <a:pt x="90329" y="83845"/>
                </a:lnTo>
                <a:lnTo>
                  <a:pt x="94812" y="83718"/>
                </a:lnTo>
                <a:lnTo>
                  <a:pt x="173359" y="83718"/>
                </a:lnTo>
                <a:lnTo>
                  <a:pt x="174262" y="65864"/>
                </a:lnTo>
                <a:lnTo>
                  <a:pt x="174857" y="43394"/>
                </a:lnTo>
                <a:lnTo>
                  <a:pt x="174832" y="21356"/>
                </a:lnTo>
                <a:lnTo>
                  <a:pt x="174123" y="0"/>
                </a:lnTo>
                <a:close/>
              </a:path>
              <a:path w="175259" h="213360">
                <a:moveTo>
                  <a:pt x="173359" y="83718"/>
                </a:moveTo>
                <a:lnTo>
                  <a:pt x="94812" y="83718"/>
                </a:lnTo>
                <a:lnTo>
                  <a:pt x="95345" y="89433"/>
                </a:lnTo>
                <a:lnTo>
                  <a:pt x="95599" y="96456"/>
                </a:lnTo>
                <a:lnTo>
                  <a:pt x="98939" y="213043"/>
                </a:lnTo>
                <a:lnTo>
                  <a:pt x="159824" y="213041"/>
                </a:lnTo>
                <a:lnTo>
                  <a:pt x="161010" y="204791"/>
                </a:lnTo>
                <a:lnTo>
                  <a:pt x="166866" y="158578"/>
                </a:lnTo>
                <a:lnTo>
                  <a:pt x="171445" y="111937"/>
                </a:lnTo>
                <a:lnTo>
                  <a:pt x="173104" y="88768"/>
                </a:lnTo>
                <a:lnTo>
                  <a:pt x="173359" y="83718"/>
                </a:lnTo>
                <a:close/>
              </a:path>
            </a:pathLst>
          </a:custGeom>
          <a:solidFill>
            <a:srgbClr val="5C7C9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7905695" y="3293553"/>
            <a:ext cx="348615" cy="227329"/>
          </a:xfrm>
          <a:custGeom>
            <a:avLst/>
            <a:gdLst/>
            <a:ahLst/>
            <a:cxnLst/>
            <a:rect l="l" t="t" r="r" b="b"/>
            <a:pathLst>
              <a:path w="348615" h="227329">
                <a:moveTo>
                  <a:pt x="166200" y="0"/>
                </a:moveTo>
                <a:lnTo>
                  <a:pt x="112694" y="6353"/>
                </a:lnTo>
                <a:lnTo>
                  <a:pt x="71880" y="23600"/>
                </a:lnTo>
                <a:lnTo>
                  <a:pt x="42096" y="49015"/>
                </a:lnTo>
                <a:lnTo>
                  <a:pt x="14464" y="96499"/>
                </a:lnTo>
                <a:lnTo>
                  <a:pt x="2294" y="147046"/>
                </a:lnTo>
                <a:lnTo>
                  <a:pt x="0" y="177908"/>
                </a:lnTo>
                <a:lnTo>
                  <a:pt x="90" y="194558"/>
                </a:lnTo>
                <a:lnTo>
                  <a:pt x="2751" y="226923"/>
                </a:lnTo>
                <a:lnTo>
                  <a:pt x="21192" y="226923"/>
                </a:lnTo>
                <a:lnTo>
                  <a:pt x="22068" y="212102"/>
                </a:lnTo>
                <a:lnTo>
                  <a:pt x="330571" y="212102"/>
                </a:lnTo>
                <a:lnTo>
                  <a:pt x="338521" y="165427"/>
                </a:lnTo>
                <a:lnTo>
                  <a:pt x="345699" y="116184"/>
                </a:lnTo>
                <a:lnTo>
                  <a:pt x="348561" y="77834"/>
                </a:lnTo>
                <a:lnTo>
                  <a:pt x="348070" y="62318"/>
                </a:lnTo>
                <a:lnTo>
                  <a:pt x="330462" y="20678"/>
                </a:lnTo>
                <a:lnTo>
                  <a:pt x="282000" y="3545"/>
                </a:lnTo>
                <a:lnTo>
                  <a:pt x="243771" y="765"/>
                </a:lnTo>
                <a:lnTo>
                  <a:pt x="220732" y="226"/>
                </a:lnTo>
                <a:lnTo>
                  <a:pt x="166200" y="0"/>
                </a:lnTo>
                <a:close/>
              </a:path>
              <a:path w="348615" h="227329">
                <a:moveTo>
                  <a:pt x="330571" y="212102"/>
                </a:moveTo>
                <a:lnTo>
                  <a:pt x="22068" y="212102"/>
                </a:lnTo>
                <a:lnTo>
                  <a:pt x="25992" y="226923"/>
                </a:lnTo>
                <a:lnTo>
                  <a:pt x="327998" y="226923"/>
                </a:lnTo>
                <a:lnTo>
                  <a:pt x="330571" y="212102"/>
                </a:lnTo>
                <a:close/>
              </a:path>
            </a:pathLst>
          </a:custGeom>
          <a:solidFill>
            <a:srgbClr val="3B24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7872300" y="3535495"/>
            <a:ext cx="38100" cy="36195"/>
          </a:xfrm>
          <a:custGeom>
            <a:avLst/>
            <a:gdLst/>
            <a:ahLst/>
            <a:cxnLst/>
            <a:rect l="l" t="t" r="r" b="b"/>
            <a:pathLst>
              <a:path w="38100" h="36195">
                <a:moveTo>
                  <a:pt x="21205" y="0"/>
                </a:moveTo>
                <a:lnTo>
                  <a:pt x="6881" y="4326"/>
                </a:lnTo>
                <a:lnTo>
                  <a:pt x="206" y="15269"/>
                </a:lnTo>
                <a:lnTo>
                  <a:pt x="0" y="17933"/>
                </a:lnTo>
                <a:lnTo>
                  <a:pt x="5243" y="30411"/>
                </a:lnTo>
                <a:lnTo>
                  <a:pt x="18014" y="35983"/>
                </a:lnTo>
                <a:lnTo>
                  <a:pt x="31632" y="31242"/>
                </a:lnTo>
                <a:lnTo>
                  <a:pt x="37831" y="19576"/>
                </a:lnTo>
                <a:lnTo>
                  <a:pt x="33069" y="6150"/>
                </a:lnTo>
                <a:lnTo>
                  <a:pt x="21205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7904777" y="3399529"/>
            <a:ext cx="349250" cy="311785"/>
          </a:xfrm>
          <a:custGeom>
            <a:avLst/>
            <a:gdLst/>
            <a:ahLst/>
            <a:cxnLst/>
            <a:rect l="l" t="t" r="r" b="b"/>
            <a:pathLst>
              <a:path w="349250" h="311785">
                <a:moveTo>
                  <a:pt x="42283" y="0"/>
                </a:moveTo>
                <a:lnTo>
                  <a:pt x="43866" y="21021"/>
                </a:lnTo>
                <a:lnTo>
                  <a:pt x="44965" y="38702"/>
                </a:lnTo>
                <a:lnTo>
                  <a:pt x="45390" y="53516"/>
                </a:lnTo>
                <a:lnTo>
                  <a:pt x="44950" y="65938"/>
                </a:lnTo>
                <a:lnTo>
                  <a:pt x="23136" y="108747"/>
                </a:lnTo>
                <a:lnTo>
                  <a:pt x="1708" y="125713"/>
                </a:lnTo>
                <a:lnTo>
                  <a:pt x="484" y="130631"/>
                </a:lnTo>
                <a:lnTo>
                  <a:pt x="0" y="137296"/>
                </a:lnTo>
                <a:lnTo>
                  <a:pt x="297" y="145491"/>
                </a:lnTo>
                <a:lnTo>
                  <a:pt x="1420" y="155003"/>
                </a:lnTo>
                <a:lnTo>
                  <a:pt x="15020" y="201932"/>
                </a:lnTo>
                <a:lnTo>
                  <a:pt x="35981" y="240449"/>
                </a:lnTo>
                <a:lnTo>
                  <a:pt x="67451" y="275380"/>
                </a:lnTo>
                <a:lnTo>
                  <a:pt x="110585" y="300936"/>
                </a:lnTo>
                <a:lnTo>
                  <a:pt x="166540" y="311327"/>
                </a:lnTo>
                <a:lnTo>
                  <a:pt x="171798" y="311327"/>
                </a:lnTo>
                <a:lnTo>
                  <a:pt x="225776" y="301726"/>
                </a:lnTo>
                <a:lnTo>
                  <a:pt x="268163" y="278137"/>
                </a:lnTo>
                <a:lnTo>
                  <a:pt x="300226" y="245851"/>
                </a:lnTo>
                <a:lnTo>
                  <a:pt x="323234" y="210156"/>
                </a:lnTo>
                <a:lnTo>
                  <a:pt x="342019" y="166401"/>
                </a:lnTo>
                <a:lnTo>
                  <a:pt x="348833" y="143321"/>
                </a:lnTo>
                <a:lnTo>
                  <a:pt x="311108" y="135148"/>
                </a:lnTo>
                <a:lnTo>
                  <a:pt x="276522" y="126503"/>
                </a:lnTo>
                <a:lnTo>
                  <a:pt x="216247" y="108181"/>
                </a:lnTo>
                <a:lnTo>
                  <a:pt x="166965" y="89125"/>
                </a:lnTo>
                <a:lnTo>
                  <a:pt x="127635" y="70108"/>
                </a:lnTo>
                <a:lnTo>
                  <a:pt x="85018" y="43340"/>
                </a:lnTo>
                <a:lnTo>
                  <a:pt x="53302" y="14983"/>
                </a:lnTo>
                <a:lnTo>
                  <a:pt x="42637" y="663"/>
                </a:lnTo>
                <a:lnTo>
                  <a:pt x="42283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7886127" y="3293544"/>
            <a:ext cx="375285" cy="247650"/>
          </a:xfrm>
          <a:custGeom>
            <a:avLst/>
            <a:gdLst/>
            <a:ahLst/>
            <a:cxnLst/>
            <a:rect l="l" t="t" r="r" b="b"/>
            <a:pathLst>
              <a:path w="375284" h="247650">
                <a:moveTo>
                  <a:pt x="363541" y="107737"/>
                </a:moveTo>
                <a:lnTo>
                  <a:pt x="61031" y="107737"/>
                </a:lnTo>
                <a:lnTo>
                  <a:pt x="67369" y="120419"/>
                </a:lnTo>
                <a:lnTo>
                  <a:pt x="90694" y="159911"/>
                </a:lnTo>
                <a:lnTo>
                  <a:pt x="121823" y="186458"/>
                </a:lnTo>
                <a:lnTo>
                  <a:pt x="159152" y="201910"/>
                </a:lnTo>
                <a:lnTo>
                  <a:pt x="215371" y="216683"/>
                </a:lnTo>
                <a:lnTo>
                  <a:pt x="266414" y="227553"/>
                </a:lnTo>
                <a:lnTo>
                  <a:pt x="367928" y="247484"/>
                </a:lnTo>
                <a:lnTo>
                  <a:pt x="369007" y="243001"/>
                </a:lnTo>
                <a:lnTo>
                  <a:pt x="369511" y="240217"/>
                </a:lnTo>
                <a:lnTo>
                  <a:pt x="371631" y="227477"/>
                </a:lnTo>
                <a:lnTo>
                  <a:pt x="373306" y="215004"/>
                </a:lnTo>
                <a:lnTo>
                  <a:pt x="375022" y="185644"/>
                </a:lnTo>
                <a:lnTo>
                  <a:pt x="374185" y="159073"/>
                </a:lnTo>
                <a:lnTo>
                  <a:pt x="371028" y="135153"/>
                </a:lnTo>
                <a:lnTo>
                  <a:pt x="365783" y="113746"/>
                </a:lnTo>
                <a:lnTo>
                  <a:pt x="363541" y="107737"/>
                </a:lnTo>
                <a:close/>
              </a:path>
              <a:path w="375284" h="247650">
                <a:moveTo>
                  <a:pt x="187829" y="0"/>
                </a:moveTo>
                <a:lnTo>
                  <a:pt x="137661" y="4618"/>
                </a:lnTo>
                <a:lnTo>
                  <a:pt x="94589" y="17927"/>
                </a:lnTo>
                <a:lnTo>
                  <a:pt x="52645" y="43933"/>
                </a:lnTo>
                <a:lnTo>
                  <a:pt x="26295" y="74315"/>
                </a:lnTo>
                <a:lnTo>
                  <a:pt x="7725" y="116001"/>
                </a:lnTo>
                <a:lnTo>
                  <a:pt x="0" y="170776"/>
                </a:lnTo>
                <a:lnTo>
                  <a:pt x="364" y="192251"/>
                </a:lnTo>
                <a:lnTo>
                  <a:pt x="2386" y="215445"/>
                </a:lnTo>
                <a:lnTo>
                  <a:pt x="6181" y="240423"/>
                </a:lnTo>
                <a:lnTo>
                  <a:pt x="6473" y="241820"/>
                </a:lnTo>
                <a:lnTo>
                  <a:pt x="20484" y="229759"/>
                </a:lnTo>
                <a:lnTo>
                  <a:pt x="47962" y="186684"/>
                </a:lnTo>
                <a:lnTo>
                  <a:pt x="59150" y="143379"/>
                </a:lnTo>
                <a:lnTo>
                  <a:pt x="61031" y="107737"/>
                </a:lnTo>
                <a:lnTo>
                  <a:pt x="363541" y="107737"/>
                </a:lnTo>
                <a:lnTo>
                  <a:pt x="339850" y="63217"/>
                </a:lnTo>
                <a:lnTo>
                  <a:pt x="303506" y="30318"/>
                </a:lnTo>
                <a:lnTo>
                  <a:pt x="263033" y="11312"/>
                </a:lnTo>
                <a:lnTo>
                  <a:pt x="224714" y="2462"/>
                </a:lnTo>
                <a:lnTo>
                  <a:pt x="194830" y="30"/>
                </a:lnTo>
                <a:lnTo>
                  <a:pt x="187829" y="0"/>
                </a:lnTo>
                <a:close/>
              </a:path>
            </a:pathLst>
          </a:custGeom>
          <a:solidFill>
            <a:srgbClr val="7B543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7978492" y="3530494"/>
            <a:ext cx="36830" cy="36830"/>
          </a:xfrm>
          <a:custGeom>
            <a:avLst/>
            <a:gdLst/>
            <a:ahLst/>
            <a:cxnLst/>
            <a:rect l="l" t="t" r="r" b="b"/>
            <a:pathLst>
              <a:path w="36829" h="36829">
                <a:moveTo>
                  <a:pt x="17040" y="0"/>
                </a:moveTo>
                <a:lnTo>
                  <a:pt x="4941" y="5830"/>
                </a:lnTo>
                <a:lnTo>
                  <a:pt x="0" y="19087"/>
                </a:lnTo>
                <a:lnTo>
                  <a:pt x="5686" y="31402"/>
                </a:lnTo>
                <a:lnTo>
                  <a:pt x="18719" y="36454"/>
                </a:lnTo>
                <a:lnTo>
                  <a:pt x="31299" y="30959"/>
                </a:lnTo>
                <a:lnTo>
                  <a:pt x="36491" y="18210"/>
                </a:lnTo>
                <a:lnTo>
                  <a:pt x="36434" y="16753"/>
                </a:lnTo>
                <a:lnTo>
                  <a:pt x="30479" y="4837"/>
                </a:lnTo>
                <a:lnTo>
                  <a:pt x="17040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7961159" y="3518137"/>
            <a:ext cx="65405" cy="31115"/>
          </a:xfrm>
          <a:custGeom>
            <a:avLst/>
            <a:gdLst/>
            <a:ahLst/>
            <a:cxnLst/>
            <a:rect l="l" t="t" r="r" b="b"/>
            <a:pathLst>
              <a:path w="65404" h="31114">
                <a:moveTo>
                  <a:pt x="0" y="30567"/>
                </a:moveTo>
                <a:lnTo>
                  <a:pt x="12150" y="17873"/>
                </a:lnTo>
                <a:lnTo>
                  <a:pt x="21792" y="8547"/>
                </a:lnTo>
                <a:lnTo>
                  <a:pt x="29613" y="2589"/>
                </a:lnTo>
                <a:lnTo>
                  <a:pt x="36297" y="0"/>
                </a:lnTo>
                <a:lnTo>
                  <a:pt x="42531" y="778"/>
                </a:lnTo>
                <a:lnTo>
                  <a:pt x="49001" y="4924"/>
                </a:lnTo>
                <a:lnTo>
                  <a:pt x="56391" y="12438"/>
                </a:lnTo>
                <a:lnTo>
                  <a:pt x="65388" y="23320"/>
                </a:lnTo>
              </a:path>
            </a:pathLst>
          </a:custGeom>
          <a:ln w="16954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8132743" y="3530493"/>
            <a:ext cx="36830" cy="36830"/>
          </a:xfrm>
          <a:custGeom>
            <a:avLst/>
            <a:gdLst/>
            <a:ahLst/>
            <a:cxnLst/>
            <a:rect l="l" t="t" r="r" b="b"/>
            <a:pathLst>
              <a:path w="36829" h="36829">
                <a:moveTo>
                  <a:pt x="19434" y="0"/>
                </a:moveTo>
                <a:lnTo>
                  <a:pt x="5999" y="4842"/>
                </a:lnTo>
                <a:lnTo>
                  <a:pt x="56" y="16768"/>
                </a:lnTo>
                <a:lnTo>
                  <a:pt x="0" y="18212"/>
                </a:lnTo>
                <a:lnTo>
                  <a:pt x="5187" y="30960"/>
                </a:lnTo>
                <a:lnTo>
                  <a:pt x="17771" y="36455"/>
                </a:lnTo>
                <a:lnTo>
                  <a:pt x="30802" y="31400"/>
                </a:lnTo>
                <a:lnTo>
                  <a:pt x="36479" y="19079"/>
                </a:lnTo>
                <a:lnTo>
                  <a:pt x="31538" y="5824"/>
                </a:lnTo>
                <a:lnTo>
                  <a:pt x="19434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7886154" y="3293529"/>
            <a:ext cx="375608" cy="24748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7904212" y="3491180"/>
            <a:ext cx="372717" cy="59595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6898176" y="2973030"/>
            <a:ext cx="156210" cy="1224915"/>
          </a:xfrm>
          <a:custGeom>
            <a:avLst/>
            <a:gdLst/>
            <a:ahLst/>
            <a:cxnLst/>
            <a:rect l="l" t="t" r="r" b="b"/>
            <a:pathLst>
              <a:path w="156209" h="1224914">
                <a:moveTo>
                  <a:pt x="5842" y="7785"/>
                </a:moveTo>
                <a:lnTo>
                  <a:pt x="2199" y="11899"/>
                </a:lnTo>
                <a:lnTo>
                  <a:pt x="0" y="17259"/>
                </a:lnTo>
                <a:lnTo>
                  <a:pt x="24" y="1222019"/>
                </a:lnTo>
                <a:lnTo>
                  <a:pt x="175" y="1223416"/>
                </a:lnTo>
                <a:lnTo>
                  <a:pt x="444" y="1224775"/>
                </a:lnTo>
                <a:lnTo>
                  <a:pt x="204" y="1223302"/>
                </a:lnTo>
                <a:lnTo>
                  <a:pt x="76" y="1222019"/>
                </a:lnTo>
                <a:lnTo>
                  <a:pt x="112" y="17259"/>
                </a:lnTo>
                <a:lnTo>
                  <a:pt x="2295" y="11874"/>
                </a:lnTo>
                <a:lnTo>
                  <a:pt x="5842" y="7785"/>
                </a:lnTo>
                <a:close/>
              </a:path>
              <a:path w="156209" h="1224914">
                <a:moveTo>
                  <a:pt x="155930" y="0"/>
                </a:moveTo>
                <a:lnTo>
                  <a:pt x="20713" y="101"/>
                </a:lnTo>
                <a:lnTo>
                  <a:pt x="19545" y="279"/>
                </a:lnTo>
                <a:lnTo>
                  <a:pt x="20485" y="152"/>
                </a:lnTo>
                <a:lnTo>
                  <a:pt x="155930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6898264" y="2973105"/>
            <a:ext cx="156210" cy="1243330"/>
          </a:xfrm>
          <a:custGeom>
            <a:avLst/>
            <a:gdLst/>
            <a:ahLst/>
            <a:cxnLst/>
            <a:rect l="l" t="t" r="r" b="b"/>
            <a:pathLst>
              <a:path w="156209" h="1243329">
                <a:moveTo>
                  <a:pt x="155841" y="0"/>
                </a:moveTo>
                <a:lnTo>
                  <a:pt x="20396" y="76"/>
                </a:lnTo>
                <a:lnTo>
                  <a:pt x="0" y="17272"/>
                </a:lnTo>
                <a:lnTo>
                  <a:pt x="0" y="1221943"/>
                </a:lnTo>
                <a:lnTo>
                  <a:pt x="155841" y="1243291"/>
                </a:lnTo>
                <a:lnTo>
                  <a:pt x="155841" y="0"/>
                </a:lnTo>
                <a:close/>
              </a:path>
            </a:pathLst>
          </a:custGeom>
          <a:solidFill>
            <a:srgbClr val="026E6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6924452" y="3511923"/>
            <a:ext cx="29209" cy="34925"/>
          </a:xfrm>
          <a:custGeom>
            <a:avLst/>
            <a:gdLst/>
            <a:ahLst/>
            <a:cxnLst/>
            <a:rect l="l" t="t" r="r" b="b"/>
            <a:pathLst>
              <a:path w="29209" h="34925">
                <a:moveTo>
                  <a:pt x="7899" y="0"/>
                </a:moveTo>
                <a:lnTo>
                  <a:pt x="0" y="0"/>
                </a:lnTo>
                <a:lnTo>
                  <a:pt x="0" y="34785"/>
                </a:lnTo>
                <a:lnTo>
                  <a:pt x="7899" y="34785"/>
                </a:lnTo>
                <a:lnTo>
                  <a:pt x="7899" y="20231"/>
                </a:lnTo>
                <a:lnTo>
                  <a:pt x="28689" y="20231"/>
                </a:lnTo>
                <a:lnTo>
                  <a:pt x="28689" y="13373"/>
                </a:lnTo>
                <a:lnTo>
                  <a:pt x="7899" y="13373"/>
                </a:lnTo>
                <a:lnTo>
                  <a:pt x="7899" y="0"/>
                </a:lnTo>
                <a:close/>
              </a:path>
              <a:path w="29209" h="34925">
                <a:moveTo>
                  <a:pt x="28689" y="20231"/>
                </a:moveTo>
                <a:lnTo>
                  <a:pt x="20853" y="20231"/>
                </a:lnTo>
                <a:lnTo>
                  <a:pt x="20853" y="34785"/>
                </a:lnTo>
                <a:lnTo>
                  <a:pt x="28689" y="34785"/>
                </a:lnTo>
                <a:lnTo>
                  <a:pt x="28689" y="20231"/>
                </a:lnTo>
                <a:close/>
              </a:path>
              <a:path w="29209" h="34925">
                <a:moveTo>
                  <a:pt x="28689" y="0"/>
                </a:moveTo>
                <a:lnTo>
                  <a:pt x="20853" y="0"/>
                </a:lnTo>
                <a:lnTo>
                  <a:pt x="20853" y="13373"/>
                </a:lnTo>
                <a:lnTo>
                  <a:pt x="28689" y="13373"/>
                </a:lnTo>
                <a:lnTo>
                  <a:pt x="2868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6964145" y="3511664"/>
            <a:ext cx="31115" cy="35560"/>
          </a:xfrm>
          <a:custGeom>
            <a:avLst/>
            <a:gdLst/>
            <a:ahLst/>
            <a:cxnLst/>
            <a:rect l="l" t="t" r="r" b="b"/>
            <a:pathLst>
              <a:path w="31115" h="35560">
                <a:moveTo>
                  <a:pt x="17233" y="0"/>
                </a:moveTo>
                <a:lnTo>
                  <a:pt x="6654" y="0"/>
                </a:lnTo>
                <a:lnTo>
                  <a:pt x="2895" y="254"/>
                </a:lnTo>
                <a:lnTo>
                  <a:pt x="0" y="723"/>
                </a:lnTo>
                <a:lnTo>
                  <a:pt x="0" y="34886"/>
                </a:lnTo>
                <a:lnTo>
                  <a:pt x="1955" y="35153"/>
                </a:lnTo>
                <a:lnTo>
                  <a:pt x="4851" y="35407"/>
                </a:lnTo>
                <a:lnTo>
                  <a:pt x="15735" y="35407"/>
                </a:lnTo>
                <a:lnTo>
                  <a:pt x="21310" y="33959"/>
                </a:lnTo>
                <a:lnTo>
                  <a:pt x="24980" y="30911"/>
                </a:lnTo>
                <a:lnTo>
                  <a:pt x="26875" y="29311"/>
                </a:lnTo>
                <a:lnTo>
                  <a:pt x="17754" y="29311"/>
                </a:lnTo>
                <a:lnTo>
                  <a:pt x="10629" y="29260"/>
                </a:lnTo>
                <a:lnTo>
                  <a:pt x="7899" y="29108"/>
                </a:lnTo>
                <a:lnTo>
                  <a:pt x="7899" y="6350"/>
                </a:lnTo>
                <a:lnTo>
                  <a:pt x="8559" y="6197"/>
                </a:lnTo>
                <a:lnTo>
                  <a:pt x="9702" y="6045"/>
                </a:lnTo>
                <a:lnTo>
                  <a:pt x="28005" y="6045"/>
                </a:lnTo>
                <a:lnTo>
                  <a:pt x="24866" y="3721"/>
                </a:lnTo>
                <a:lnTo>
                  <a:pt x="21526" y="1193"/>
                </a:lnTo>
                <a:lnTo>
                  <a:pt x="17233" y="0"/>
                </a:lnTo>
                <a:close/>
              </a:path>
              <a:path w="31115" h="35560">
                <a:moveTo>
                  <a:pt x="28005" y="6045"/>
                </a:moveTo>
                <a:lnTo>
                  <a:pt x="18224" y="6045"/>
                </a:lnTo>
                <a:lnTo>
                  <a:pt x="22453" y="9855"/>
                </a:lnTo>
                <a:lnTo>
                  <a:pt x="22402" y="25387"/>
                </a:lnTo>
                <a:lnTo>
                  <a:pt x="17754" y="29311"/>
                </a:lnTo>
                <a:lnTo>
                  <a:pt x="26875" y="29311"/>
                </a:lnTo>
                <a:lnTo>
                  <a:pt x="28333" y="28079"/>
                </a:lnTo>
                <a:lnTo>
                  <a:pt x="30759" y="23482"/>
                </a:lnTo>
                <a:lnTo>
                  <a:pt x="30759" y="10680"/>
                </a:lnTo>
                <a:lnTo>
                  <a:pt x="28486" y="6400"/>
                </a:lnTo>
                <a:lnTo>
                  <a:pt x="28005" y="604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7004195" y="3511664"/>
            <a:ext cx="26670" cy="35560"/>
          </a:xfrm>
          <a:custGeom>
            <a:avLst/>
            <a:gdLst/>
            <a:ahLst/>
            <a:cxnLst/>
            <a:rect l="l" t="t" r="r" b="b"/>
            <a:pathLst>
              <a:path w="26670" h="35560">
                <a:moveTo>
                  <a:pt x="15633" y="0"/>
                </a:moveTo>
                <a:lnTo>
                  <a:pt x="6299" y="0"/>
                </a:lnTo>
                <a:lnTo>
                  <a:pt x="2527" y="317"/>
                </a:lnTo>
                <a:lnTo>
                  <a:pt x="0" y="723"/>
                </a:lnTo>
                <a:lnTo>
                  <a:pt x="0" y="35039"/>
                </a:lnTo>
                <a:lnTo>
                  <a:pt x="7797" y="35039"/>
                </a:lnTo>
                <a:lnTo>
                  <a:pt x="7797" y="21374"/>
                </a:lnTo>
                <a:lnTo>
                  <a:pt x="22170" y="21374"/>
                </a:lnTo>
                <a:lnTo>
                  <a:pt x="21209" y="19723"/>
                </a:lnTo>
                <a:lnTo>
                  <a:pt x="18783" y="18732"/>
                </a:lnTo>
                <a:lnTo>
                  <a:pt x="18783" y="18580"/>
                </a:lnTo>
                <a:lnTo>
                  <a:pt x="21780" y="17500"/>
                </a:lnTo>
                <a:lnTo>
                  <a:pt x="23657" y="15684"/>
                </a:lnTo>
                <a:lnTo>
                  <a:pt x="7797" y="15684"/>
                </a:lnTo>
                <a:lnTo>
                  <a:pt x="7797" y="6096"/>
                </a:lnTo>
                <a:lnTo>
                  <a:pt x="8356" y="5981"/>
                </a:lnTo>
                <a:lnTo>
                  <a:pt x="9448" y="5829"/>
                </a:lnTo>
                <a:lnTo>
                  <a:pt x="24466" y="5829"/>
                </a:lnTo>
                <a:lnTo>
                  <a:pt x="23787" y="4394"/>
                </a:lnTo>
                <a:lnTo>
                  <a:pt x="19253" y="774"/>
                </a:lnTo>
                <a:lnTo>
                  <a:pt x="15633" y="0"/>
                </a:lnTo>
                <a:close/>
              </a:path>
              <a:path w="26670" h="35560">
                <a:moveTo>
                  <a:pt x="22170" y="21374"/>
                </a:moveTo>
                <a:lnTo>
                  <a:pt x="7797" y="21374"/>
                </a:lnTo>
                <a:lnTo>
                  <a:pt x="13360" y="21424"/>
                </a:lnTo>
                <a:lnTo>
                  <a:pt x="14871" y="22606"/>
                </a:lnTo>
                <a:lnTo>
                  <a:pt x="15786" y="26936"/>
                </a:lnTo>
                <a:lnTo>
                  <a:pt x="16827" y="31229"/>
                </a:lnTo>
                <a:lnTo>
                  <a:pt x="17653" y="34061"/>
                </a:lnTo>
                <a:lnTo>
                  <a:pt x="18211" y="35039"/>
                </a:lnTo>
                <a:lnTo>
                  <a:pt x="26263" y="35039"/>
                </a:lnTo>
                <a:lnTo>
                  <a:pt x="25603" y="33705"/>
                </a:lnTo>
                <a:lnTo>
                  <a:pt x="24511" y="29159"/>
                </a:lnTo>
                <a:lnTo>
                  <a:pt x="22555" y="22034"/>
                </a:lnTo>
                <a:lnTo>
                  <a:pt x="22170" y="21374"/>
                </a:lnTo>
                <a:close/>
              </a:path>
              <a:path w="26670" h="35560">
                <a:moveTo>
                  <a:pt x="24466" y="5829"/>
                </a:moveTo>
                <a:lnTo>
                  <a:pt x="9448" y="5829"/>
                </a:lnTo>
                <a:lnTo>
                  <a:pt x="14960" y="5880"/>
                </a:lnTo>
                <a:lnTo>
                  <a:pt x="17132" y="7480"/>
                </a:lnTo>
                <a:lnTo>
                  <a:pt x="17132" y="13728"/>
                </a:lnTo>
                <a:lnTo>
                  <a:pt x="14820" y="15684"/>
                </a:lnTo>
                <a:lnTo>
                  <a:pt x="23657" y="15684"/>
                </a:lnTo>
                <a:lnTo>
                  <a:pt x="24930" y="14452"/>
                </a:lnTo>
                <a:lnTo>
                  <a:pt x="24930" y="6807"/>
                </a:lnTo>
                <a:lnTo>
                  <a:pt x="24466" y="58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6939381" y="3576171"/>
            <a:ext cx="33655" cy="36195"/>
          </a:xfrm>
          <a:custGeom>
            <a:avLst/>
            <a:gdLst/>
            <a:ahLst/>
            <a:cxnLst/>
            <a:rect l="l" t="t" r="r" b="b"/>
            <a:pathLst>
              <a:path w="33654" h="36195">
                <a:moveTo>
                  <a:pt x="27622" y="0"/>
                </a:moveTo>
                <a:lnTo>
                  <a:pt x="6667" y="0"/>
                </a:lnTo>
                <a:lnTo>
                  <a:pt x="0" y="7797"/>
                </a:lnTo>
                <a:lnTo>
                  <a:pt x="0" y="28130"/>
                </a:lnTo>
                <a:lnTo>
                  <a:pt x="6045" y="35928"/>
                </a:lnTo>
                <a:lnTo>
                  <a:pt x="26543" y="35928"/>
                </a:lnTo>
                <a:lnTo>
                  <a:pt x="32779" y="29679"/>
                </a:lnTo>
                <a:lnTo>
                  <a:pt x="11518" y="29679"/>
                </a:lnTo>
                <a:lnTo>
                  <a:pt x="8318" y="24879"/>
                </a:lnTo>
                <a:lnTo>
                  <a:pt x="8318" y="11303"/>
                </a:lnTo>
                <a:lnTo>
                  <a:pt x="11417" y="6248"/>
                </a:lnTo>
                <a:lnTo>
                  <a:pt x="32174" y="6248"/>
                </a:lnTo>
                <a:lnTo>
                  <a:pt x="27622" y="0"/>
                </a:lnTo>
                <a:close/>
              </a:path>
              <a:path w="33654" h="36195">
                <a:moveTo>
                  <a:pt x="32174" y="6248"/>
                </a:moveTo>
                <a:lnTo>
                  <a:pt x="22148" y="6248"/>
                </a:lnTo>
                <a:lnTo>
                  <a:pt x="25146" y="11620"/>
                </a:lnTo>
                <a:lnTo>
                  <a:pt x="25146" y="24625"/>
                </a:lnTo>
                <a:lnTo>
                  <a:pt x="22098" y="29679"/>
                </a:lnTo>
                <a:lnTo>
                  <a:pt x="32779" y="29679"/>
                </a:lnTo>
                <a:lnTo>
                  <a:pt x="33451" y="29006"/>
                </a:lnTo>
                <a:lnTo>
                  <a:pt x="33451" y="8001"/>
                </a:lnTo>
                <a:lnTo>
                  <a:pt x="32174" y="6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6979956" y="3574317"/>
            <a:ext cx="33655" cy="37465"/>
          </a:xfrm>
          <a:custGeom>
            <a:avLst/>
            <a:gdLst/>
            <a:ahLst/>
            <a:cxnLst/>
            <a:rect l="l" t="t" r="r" b="b"/>
            <a:pathLst>
              <a:path w="33654" h="37464">
                <a:moveTo>
                  <a:pt x="11201" y="17754"/>
                </a:moveTo>
                <a:lnTo>
                  <a:pt x="3301" y="17754"/>
                </a:lnTo>
                <a:lnTo>
                  <a:pt x="3301" y="37211"/>
                </a:lnTo>
                <a:lnTo>
                  <a:pt x="11201" y="37211"/>
                </a:lnTo>
                <a:lnTo>
                  <a:pt x="11201" y="17754"/>
                </a:lnTo>
                <a:close/>
              </a:path>
              <a:path w="33654" h="37464">
                <a:moveTo>
                  <a:pt x="27089" y="17754"/>
                </a:moveTo>
                <a:lnTo>
                  <a:pt x="19253" y="17754"/>
                </a:lnTo>
                <a:lnTo>
                  <a:pt x="19253" y="37211"/>
                </a:lnTo>
                <a:lnTo>
                  <a:pt x="27089" y="37211"/>
                </a:lnTo>
                <a:lnTo>
                  <a:pt x="27089" y="17754"/>
                </a:lnTo>
                <a:close/>
              </a:path>
              <a:path w="33654" h="37464">
                <a:moveTo>
                  <a:pt x="32105" y="11976"/>
                </a:moveTo>
                <a:lnTo>
                  <a:pt x="0" y="11976"/>
                </a:lnTo>
                <a:lnTo>
                  <a:pt x="0" y="17754"/>
                </a:lnTo>
                <a:lnTo>
                  <a:pt x="32105" y="17754"/>
                </a:lnTo>
                <a:lnTo>
                  <a:pt x="32105" y="11976"/>
                </a:lnTo>
                <a:close/>
              </a:path>
              <a:path w="33654" h="37464">
                <a:moveTo>
                  <a:pt x="15227" y="571"/>
                </a:moveTo>
                <a:lnTo>
                  <a:pt x="10375" y="571"/>
                </a:lnTo>
                <a:lnTo>
                  <a:pt x="7899" y="1651"/>
                </a:lnTo>
                <a:lnTo>
                  <a:pt x="4076" y="5473"/>
                </a:lnTo>
                <a:lnTo>
                  <a:pt x="3370" y="8204"/>
                </a:lnTo>
                <a:lnTo>
                  <a:pt x="3301" y="11976"/>
                </a:lnTo>
                <a:lnTo>
                  <a:pt x="11150" y="11976"/>
                </a:lnTo>
                <a:lnTo>
                  <a:pt x="11270" y="8204"/>
                </a:lnTo>
                <a:lnTo>
                  <a:pt x="11874" y="6604"/>
                </a:lnTo>
                <a:lnTo>
                  <a:pt x="16273" y="6604"/>
                </a:lnTo>
                <a:lnTo>
                  <a:pt x="17284" y="1181"/>
                </a:lnTo>
                <a:lnTo>
                  <a:pt x="16509" y="876"/>
                </a:lnTo>
                <a:lnTo>
                  <a:pt x="15227" y="571"/>
                </a:lnTo>
                <a:close/>
              </a:path>
              <a:path w="33654" h="37464">
                <a:moveTo>
                  <a:pt x="31127" y="0"/>
                </a:moveTo>
                <a:lnTo>
                  <a:pt x="27089" y="0"/>
                </a:lnTo>
                <a:lnTo>
                  <a:pt x="24409" y="673"/>
                </a:lnTo>
                <a:lnTo>
                  <a:pt x="22453" y="2527"/>
                </a:lnTo>
                <a:lnTo>
                  <a:pt x="20180" y="4597"/>
                </a:lnTo>
                <a:lnTo>
                  <a:pt x="19253" y="7950"/>
                </a:lnTo>
                <a:lnTo>
                  <a:pt x="19253" y="11976"/>
                </a:lnTo>
                <a:lnTo>
                  <a:pt x="27050" y="11976"/>
                </a:lnTo>
                <a:lnTo>
                  <a:pt x="27050" y="8204"/>
                </a:lnTo>
                <a:lnTo>
                  <a:pt x="28130" y="6197"/>
                </a:lnTo>
                <a:lnTo>
                  <a:pt x="33305" y="6197"/>
                </a:lnTo>
                <a:lnTo>
                  <a:pt x="33604" y="520"/>
                </a:lnTo>
                <a:lnTo>
                  <a:pt x="32511" y="203"/>
                </a:lnTo>
                <a:lnTo>
                  <a:pt x="31127" y="0"/>
                </a:lnTo>
                <a:close/>
              </a:path>
              <a:path w="33654" h="37464">
                <a:moveTo>
                  <a:pt x="16273" y="6604"/>
                </a:moveTo>
                <a:lnTo>
                  <a:pt x="14198" y="6604"/>
                </a:lnTo>
                <a:lnTo>
                  <a:pt x="16205" y="6972"/>
                </a:lnTo>
                <a:lnTo>
                  <a:pt x="16273" y="6604"/>
                </a:lnTo>
                <a:close/>
              </a:path>
              <a:path w="33654" h="37464">
                <a:moveTo>
                  <a:pt x="33305" y="6197"/>
                </a:moveTo>
                <a:lnTo>
                  <a:pt x="30708" y="6197"/>
                </a:lnTo>
                <a:lnTo>
                  <a:pt x="33286" y="6553"/>
                </a:lnTo>
                <a:lnTo>
                  <a:pt x="33305" y="61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6920221" y="4118333"/>
            <a:ext cx="31750" cy="34925"/>
          </a:xfrm>
          <a:custGeom>
            <a:avLst/>
            <a:gdLst/>
            <a:ahLst/>
            <a:cxnLst/>
            <a:rect l="l" t="t" r="r" b="b"/>
            <a:pathLst>
              <a:path w="31750" h="34925">
                <a:moveTo>
                  <a:pt x="20954" y="0"/>
                </a:moveTo>
                <a:lnTo>
                  <a:pt x="10629" y="0"/>
                </a:lnTo>
                <a:lnTo>
                  <a:pt x="0" y="34785"/>
                </a:lnTo>
                <a:lnTo>
                  <a:pt x="8153" y="34785"/>
                </a:lnTo>
                <a:lnTo>
                  <a:pt x="10629" y="25857"/>
                </a:lnTo>
                <a:lnTo>
                  <a:pt x="28969" y="25857"/>
                </a:lnTo>
                <a:lnTo>
                  <a:pt x="27143" y="19964"/>
                </a:lnTo>
                <a:lnTo>
                  <a:pt x="11760" y="19964"/>
                </a:lnTo>
                <a:lnTo>
                  <a:pt x="14411" y="10528"/>
                </a:lnTo>
                <a:lnTo>
                  <a:pt x="14909" y="7950"/>
                </a:lnTo>
                <a:lnTo>
                  <a:pt x="15430" y="5880"/>
                </a:lnTo>
                <a:lnTo>
                  <a:pt x="22777" y="5880"/>
                </a:lnTo>
                <a:lnTo>
                  <a:pt x="20954" y="0"/>
                </a:lnTo>
                <a:close/>
              </a:path>
              <a:path w="31750" h="34925">
                <a:moveTo>
                  <a:pt x="28969" y="25857"/>
                </a:moveTo>
                <a:lnTo>
                  <a:pt x="20586" y="25857"/>
                </a:lnTo>
                <a:lnTo>
                  <a:pt x="23279" y="34785"/>
                </a:lnTo>
                <a:lnTo>
                  <a:pt x="31737" y="34785"/>
                </a:lnTo>
                <a:lnTo>
                  <a:pt x="28969" y="25857"/>
                </a:lnTo>
                <a:close/>
              </a:path>
              <a:path w="31750" h="34925">
                <a:moveTo>
                  <a:pt x="22777" y="5880"/>
                </a:moveTo>
                <a:lnTo>
                  <a:pt x="15532" y="5880"/>
                </a:lnTo>
                <a:lnTo>
                  <a:pt x="16690" y="10579"/>
                </a:lnTo>
                <a:lnTo>
                  <a:pt x="19456" y="19964"/>
                </a:lnTo>
                <a:lnTo>
                  <a:pt x="27143" y="19964"/>
                </a:lnTo>
                <a:lnTo>
                  <a:pt x="22777" y="5880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6959597" y="4127883"/>
            <a:ext cx="24130" cy="26034"/>
          </a:xfrm>
          <a:custGeom>
            <a:avLst/>
            <a:gdLst/>
            <a:ahLst/>
            <a:cxnLst/>
            <a:rect l="l" t="t" r="r" b="b"/>
            <a:pathLst>
              <a:path w="24129" h="26035">
                <a:moveTo>
                  <a:pt x="7899" y="0"/>
                </a:moveTo>
                <a:lnTo>
                  <a:pt x="0" y="0"/>
                </a:lnTo>
                <a:lnTo>
                  <a:pt x="0" y="22605"/>
                </a:lnTo>
                <a:lnTo>
                  <a:pt x="3771" y="25806"/>
                </a:lnTo>
                <a:lnTo>
                  <a:pt x="13423" y="25806"/>
                </a:lnTo>
                <a:lnTo>
                  <a:pt x="15798" y="23215"/>
                </a:lnTo>
                <a:lnTo>
                  <a:pt x="16776" y="21678"/>
                </a:lnTo>
                <a:lnTo>
                  <a:pt x="24015" y="21678"/>
                </a:lnTo>
                <a:lnTo>
                  <a:pt x="23959" y="19456"/>
                </a:lnTo>
                <a:lnTo>
                  <a:pt x="9080" y="19456"/>
                </a:lnTo>
                <a:lnTo>
                  <a:pt x="7899" y="17233"/>
                </a:lnTo>
                <a:lnTo>
                  <a:pt x="7899" y="0"/>
                </a:lnTo>
                <a:close/>
              </a:path>
              <a:path w="24129" h="26035">
                <a:moveTo>
                  <a:pt x="24015" y="21678"/>
                </a:moveTo>
                <a:lnTo>
                  <a:pt x="16929" y="21678"/>
                </a:lnTo>
                <a:lnTo>
                  <a:pt x="17284" y="25234"/>
                </a:lnTo>
                <a:lnTo>
                  <a:pt x="24104" y="25234"/>
                </a:lnTo>
                <a:lnTo>
                  <a:pt x="24015" y="21678"/>
                </a:lnTo>
                <a:close/>
              </a:path>
              <a:path w="24129" h="26035">
                <a:moveTo>
                  <a:pt x="23901" y="0"/>
                </a:moveTo>
                <a:lnTo>
                  <a:pt x="16001" y="0"/>
                </a:lnTo>
                <a:lnTo>
                  <a:pt x="16001" y="15011"/>
                </a:lnTo>
                <a:lnTo>
                  <a:pt x="15735" y="16713"/>
                </a:lnTo>
                <a:lnTo>
                  <a:pt x="15227" y="17957"/>
                </a:lnTo>
                <a:lnTo>
                  <a:pt x="13995" y="19456"/>
                </a:lnTo>
                <a:lnTo>
                  <a:pt x="23959" y="19456"/>
                </a:lnTo>
                <a:lnTo>
                  <a:pt x="23901" y="0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6991649" y="4120654"/>
            <a:ext cx="17145" cy="33020"/>
          </a:xfrm>
          <a:custGeom>
            <a:avLst/>
            <a:gdLst/>
            <a:ahLst/>
            <a:cxnLst/>
            <a:rect l="l" t="t" r="r" b="b"/>
            <a:pathLst>
              <a:path w="17145" h="33020">
                <a:moveTo>
                  <a:pt x="11049" y="13004"/>
                </a:moveTo>
                <a:lnTo>
                  <a:pt x="3365" y="13004"/>
                </a:lnTo>
                <a:lnTo>
                  <a:pt x="3365" y="26885"/>
                </a:lnTo>
                <a:lnTo>
                  <a:pt x="4076" y="29311"/>
                </a:lnTo>
                <a:lnTo>
                  <a:pt x="6756" y="32105"/>
                </a:lnTo>
                <a:lnTo>
                  <a:pt x="8877" y="32981"/>
                </a:lnTo>
                <a:lnTo>
                  <a:pt x="13627" y="32981"/>
                </a:lnTo>
                <a:lnTo>
                  <a:pt x="15494" y="32715"/>
                </a:lnTo>
                <a:lnTo>
                  <a:pt x="16522" y="32308"/>
                </a:lnTo>
                <a:lnTo>
                  <a:pt x="16473" y="26581"/>
                </a:lnTo>
                <a:lnTo>
                  <a:pt x="11772" y="26581"/>
                </a:lnTo>
                <a:lnTo>
                  <a:pt x="11049" y="25184"/>
                </a:lnTo>
                <a:lnTo>
                  <a:pt x="11049" y="13004"/>
                </a:lnTo>
                <a:close/>
              </a:path>
              <a:path w="17145" h="33020">
                <a:moveTo>
                  <a:pt x="16471" y="26377"/>
                </a:moveTo>
                <a:lnTo>
                  <a:pt x="14135" y="26581"/>
                </a:lnTo>
                <a:lnTo>
                  <a:pt x="16473" y="26581"/>
                </a:lnTo>
                <a:lnTo>
                  <a:pt x="16471" y="26377"/>
                </a:lnTo>
                <a:close/>
              </a:path>
              <a:path w="17145" h="33020">
                <a:moveTo>
                  <a:pt x="16662" y="7226"/>
                </a:moveTo>
                <a:lnTo>
                  <a:pt x="0" y="7226"/>
                </a:lnTo>
                <a:lnTo>
                  <a:pt x="0" y="13004"/>
                </a:lnTo>
                <a:lnTo>
                  <a:pt x="16662" y="13004"/>
                </a:lnTo>
                <a:lnTo>
                  <a:pt x="16662" y="7226"/>
                </a:lnTo>
                <a:close/>
              </a:path>
              <a:path w="17145" h="33020">
                <a:moveTo>
                  <a:pt x="11049" y="0"/>
                </a:moveTo>
                <a:lnTo>
                  <a:pt x="3365" y="1752"/>
                </a:lnTo>
                <a:lnTo>
                  <a:pt x="3365" y="7226"/>
                </a:lnTo>
                <a:lnTo>
                  <a:pt x="11049" y="7226"/>
                </a:lnTo>
                <a:lnTo>
                  <a:pt x="11049" y="0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7015288" y="4127313"/>
            <a:ext cx="26670" cy="26670"/>
          </a:xfrm>
          <a:custGeom>
            <a:avLst/>
            <a:gdLst/>
            <a:ahLst/>
            <a:cxnLst/>
            <a:rect l="l" t="t" r="r" b="b"/>
            <a:pathLst>
              <a:path w="26670" h="26670">
                <a:moveTo>
                  <a:pt x="21221" y="0"/>
                </a:moveTo>
                <a:lnTo>
                  <a:pt x="5372" y="0"/>
                </a:lnTo>
                <a:lnTo>
                  <a:pt x="0" y="5207"/>
                </a:lnTo>
                <a:lnTo>
                  <a:pt x="0" y="21526"/>
                </a:lnTo>
                <a:lnTo>
                  <a:pt x="5676" y="26377"/>
                </a:lnTo>
                <a:lnTo>
                  <a:pt x="19824" y="26377"/>
                </a:lnTo>
                <a:lnTo>
                  <a:pt x="26377" y="22136"/>
                </a:lnTo>
                <a:lnTo>
                  <a:pt x="26377" y="20751"/>
                </a:lnTo>
                <a:lnTo>
                  <a:pt x="9918" y="20751"/>
                </a:lnTo>
                <a:lnTo>
                  <a:pt x="8216" y="17703"/>
                </a:lnTo>
                <a:lnTo>
                  <a:pt x="8120" y="9398"/>
                </a:lnTo>
                <a:lnTo>
                  <a:pt x="9499" y="5575"/>
                </a:lnTo>
                <a:lnTo>
                  <a:pt x="26377" y="5575"/>
                </a:lnTo>
                <a:lnTo>
                  <a:pt x="26267" y="5207"/>
                </a:lnTo>
                <a:lnTo>
                  <a:pt x="21221" y="0"/>
                </a:lnTo>
                <a:close/>
              </a:path>
              <a:path w="26670" h="26670">
                <a:moveTo>
                  <a:pt x="26377" y="5575"/>
                </a:moveTo>
                <a:lnTo>
                  <a:pt x="16827" y="5575"/>
                </a:lnTo>
                <a:lnTo>
                  <a:pt x="18275" y="9398"/>
                </a:lnTo>
                <a:lnTo>
                  <a:pt x="18275" y="17703"/>
                </a:lnTo>
                <a:lnTo>
                  <a:pt x="16319" y="20751"/>
                </a:lnTo>
                <a:lnTo>
                  <a:pt x="26377" y="20751"/>
                </a:lnTo>
                <a:lnTo>
                  <a:pt x="26377" y="5575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6959627" y="4026218"/>
            <a:ext cx="48895" cy="78740"/>
          </a:xfrm>
          <a:custGeom>
            <a:avLst/>
            <a:gdLst/>
            <a:ahLst/>
            <a:cxnLst/>
            <a:rect l="l" t="t" r="r" b="b"/>
            <a:pathLst>
              <a:path w="48895" h="78739">
                <a:moveTo>
                  <a:pt x="32118" y="0"/>
                </a:moveTo>
                <a:lnTo>
                  <a:pt x="0" y="40817"/>
                </a:lnTo>
                <a:lnTo>
                  <a:pt x="977" y="42811"/>
                </a:lnTo>
                <a:lnTo>
                  <a:pt x="21666" y="42811"/>
                </a:lnTo>
                <a:lnTo>
                  <a:pt x="22986" y="44856"/>
                </a:lnTo>
                <a:lnTo>
                  <a:pt x="8051" y="77851"/>
                </a:lnTo>
                <a:lnTo>
                  <a:pt x="9245" y="78600"/>
                </a:lnTo>
                <a:lnTo>
                  <a:pt x="48450" y="32092"/>
                </a:lnTo>
                <a:lnTo>
                  <a:pt x="47497" y="30060"/>
                </a:lnTo>
                <a:lnTo>
                  <a:pt x="26606" y="30060"/>
                </a:lnTo>
                <a:lnTo>
                  <a:pt x="25222" y="28206"/>
                </a:lnTo>
                <a:lnTo>
                  <a:pt x="33362" y="647"/>
                </a:lnTo>
                <a:lnTo>
                  <a:pt x="32118" y="0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6922827" y="3018675"/>
            <a:ext cx="110489" cy="87630"/>
          </a:xfrm>
          <a:custGeom>
            <a:avLst/>
            <a:gdLst/>
            <a:ahLst/>
            <a:cxnLst/>
            <a:rect l="l" t="t" r="r" b="b"/>
            <a:pathLst>
              <a:path w="110490" h="87630">
                <a:moveTo>
                  <a:pt x="71526" y="0"/>
                </a:moveTo>
                <a:lnTo>
                  <a:pt x="39916" y="0"/>
                </a:lnTo>
                <a:lnTo>
                  <a:pt x="37058" y="1384"/>
                </a:lnTo>
                <a:lnTo>
                  <a:pt x="28232" y="12661"/>
                </a:lnTo>
                <a:lnTo>
                  <a:pt x="26593" y="13462"/>
                </a:lnTo>
                <a:lnTo>
                  <a:pt x="3530" y="13462"/>
                </a:lnTo>
                <a:lnTo>
                  <a:pt x="0" y="16992"/>
                </a:lnTo>
                <a:lnTo>
                  <a:pt x="0" y="83629"/>
                </a:lnTo>
                <a:lnTo>
                  <a:pt x="3530" y="87160"/>
                </a:lnTo>
                <a:lnTo>
                  <a:pt x="106832" y="87160"/>
                </a:lnTo>
                <a:lnTo>
                  <a:pt x="110363" y="83629"/>
                </a:lnTo>
                <a:lnTo>
                  <a:pt x="110363" y="82677"/>
                </a:lnTo>
                <a:lnTo>
                  <a:pt x="6007" y="82677"/>
                </a:lnTo>
                <a:lnTo>
                  <a:pt x="4495" y="81153"/>
                </a:lnTo>
                <a:lnTo>
                  <a:pt x="4495" y="19469"/>
                </a:lnTo>
                <a:lnTo>
                  <a:pt x="6007" y="17957"/>
                </a:lnTo>
                <a:lnTo>
                  <a:pt x="27990" y="17957"/>
                </a:lnTo>
                <a:lnTo>
                  <a:pt x="30911" y="16522"/>
                </a:lnTo>
                <a:lnTo>
                  <a:pt x="39738" y="5245"/>
                </a:lnTo>
                <a:lnTo>
                  <a:pt x="41300" y="4483"/>
                </a:lnTo>
                <a:lnTo>
                  <a:pt x="76796" y="4483"/>
                </a:lnTo>
                <a:lnTo>
                  <a:pt x="74371" y="1384"/>
                </a:lnTo>
                <a:lnTo>
                  <a:pt x="71526" y="0"/>
                </a:lnTo>
                <a:close/>
              </a:path>
              <a:path w="110490" h="87630">
                <a:moveTo>
                  <a:pt x="76796" y="4483"/>
                </a:moveTo>
                <a:lnTo>
                  <a:pt x="70129" y="4483"/>
                </a:lnTo>
                <a:lnTo>
                  <a:pt x="71691" y="5245"/>
                </a:lnTo>
                <a:lnTo>
                  <a:pt x="80518" y="16522"/>
                </a:lnTo>
                <a:lnTo>
                  <a:pt x="83451" y="17957"/>
                </a:lnTo>
                <a:lnTo>
                  <a:pt x="104355" y="17957"/>
                </a:lnTo>
                <a:lnTo>
                  <a:pt x="105879" y="19469"/>
                </a:lnTo>
                <a:lnTo>
                  <a:pt x="105879" y="81153"/>
                </a:lnTo>
                <a:lnTo>
                  <a:pt x="104355" y="82677"/>
                </a:lnTo>
                <a:lnTo>
                  <a:pt x="110363" y="82677"/>
                </a:lnTo>
                <a:lnTo>
                  <a:pt x="110363" y="16992"/>
                </a:lnTo>
                <a:lnTo>
                  <a:pt x="106832" y="13462"/>
                </a:lnTo>
                <a:lnTo>
                  <a:pt x="84836" y="13462"/>
                </a:lnTo>
                <a:lnTo>
                  <a:pt x="83197" y="12661"/>
                </a:lnTo>
                <a:lnTo>
                  <a:pt x="76796" y="448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6963162" y="3038987"/>
            <a:ext cx="41910" cy="40640"/>
          </a:xfrm>
          <a:custGeom>
            <a:avLst/>
            <a:gdLst/>
            <a:ahLst/>
            <a:cxnLst/>
            <a:rect l="l" t="t" r="r" b="b"/>
            <a:pathLst>
              <a:path w="41909" h="40639">
                <a:moveTo>
                  <a:pt x="33134" y="30315"/>
                </a:moveTo>
                <a:lnTo>
                  <a:pt x="31369" y="30582"/>
                </a:lnTo>
                <a:lnTo>
                  <a:pt x="30861" y="32296"/>
                </a:lnTo>
                <a:lnTo>
                  <a:pt x="32715" y="38951"/>
                </a:lnTo>
                <a:lnTo>
                  <a:pt x="33680" y="40043"/>
                </a:lnTo>
                <a:lnTo>
                  <a:pt x="34315" y="40183"/>
                </a:lnTo>
                <a:lnTo>
                  <a:pt x="35140" y="39967"/>
                </a:lnTo>
                <a:lnTo>
                  <a:pt x="41046" y="36678"/>
                </a:lnTo>
                <a:lnTo>
                  <a:pt x="41897" y="35128"/>
                </a:lnTo>
                <a:lnTo>
                  <a:pt x="40894" y="33680"/>
                </a:lnTo>
                <a:lnTo>
                  <a:pt x="39141" y="32918"/>
                </a:lnTo>
                <a:lnTo>
                  <a:pt x="39775" y="31128"/>
                </a:lnTo>
                <a:lnTo>
                  <a:pt x="35013" y="31128"/>
                </a:lnTo>
                <a:lnTo>
                  <a:pt x="33134" y="30315"/>
                </a:lnTo>
                <a:close/>
              </a:path>
              <a:path w="41909" h="40639">
                <a:moveTo>
                  <a:pt x="28834" y="2959"/>
                </a:moveTo>
                <a:lnTo>
                  <a:pt x="11315" y="2959"/>
                </a:lnTo>
                <a:lnTo>
                  <a:pt x="15875" y="3150"/>
                </a:lnTo>
                <a:lnTo>
                  <a:pt x="28569" y="8059"/>
                </a:lnTo>
                <a:lnTo>
                  <a:pt x="35591" y="19427"/>
                </a:lnTo>
                <a:lnTo>
                  <a:pt x="36055" y="27191"/>
                </a:lnTo>
                <a:lnTo>
                  <a:pt x="35674" y="29197"/>
                </a:lnTo>
                <a:lnTo>
                  <a:pt x="35013" y="31128"/>
                </a:lnTo>
                <a:lnTo>
                  <a:pt x="39775" y="31128"/>
                </a:lnTo>
                <a:lnTo>
                  <a:pt x="39969" y="30582"/>
                </a:lnTo>
                <a:lnTo>
                  <a:pt x="40037" y="30315"/>
                </a:lnTo>
                <a:lnTo>
                  <a:pt x="40513" y="27927"/>
                </a:lnTo>
                <a:lnTo>
                  <a:pt x="40627" y="25311"/>
                </a:lnTo>
                <a:lnTo>
                  <a:pt x="37467" y="11918"/>
                </a:lnTo>
                <a:lnTo>
                  <a:pt x="28834" y="2959"/>
                </a:lnTo>
                <a:close/>
              </a:path>
              <a:path w="41909" h="40639">
                <a:moveTo>
                  <a:pt x="11038" y="0"/>
                </a:moveTo>
                <a:lnTo>
                  <a:pt x="2300" y="2034"/>
                </a:lnTo>
                <a:lnTo>
                  <a:pt x="0" y="6198"/>
                </a:lnTo>
                <a:lnTo>
                  <a:pt x="3124" y="6794"/>
                </a:lnTo>
                <a:lnTo>
                  <a:pt x="6896" y="4216"/>
                </a:lnTo>
                <a:lnTo>
                  <a:pt x="11315" y="2959"/>
                </a:lnTo>
                <a:lnTo>
                  <a:pt x="28834" y="2959"/>
                </a:lnTo>
                <a:lnTo>
                  <a:pt x="28184" y="2284"/>
                </a:lnTo>
                <a:lnTo>
                  <a:pt x="110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6950343" y="3049456"/>
            <a:ext cx="41910" cy="40640"/>
          </a:xfrm>
          <a:custGeom>
            <a:avLst/>
            <a:gdLst/>
            <a:ahLst/>
            <a:cxnLst/>
            <a:rect l="l" t="t" r="r" b="b"/>
            <a:pathLst>
              <a:path w="41909" h="40639">
                <a:moveTo>
                  <a:pt x="7581" y="0"/>
                </a:moveTo>
                <a:lnTo>
                  <a:pt x="6769" y="215"/>
                </a:lnTo>
                <a:lnTo>
                  <a:pt x="863" y="3505"/>
                </a:lnTo>
                <a:lnTo>
                  <a:pt x="0" y="5054"/>
                </a:lnTo>
                <a:lnTo>
                  <a:pt x="1015" y="6502"/>
                </a:lnTo>
                <a:lnTo>
                  <a:pt x="2768" y="7264"/>
                </a:lnTo>
                <a:lnTo>
                  <a:pt x="1928" y="9601"/>
                </a:lnTo>
                <a:lnTo>
                  <a:pt x="1860" y="9867"/>
                </a:lnTo>
                <a:lnTo>
                  <a:pt x="1396" y="12255"/>
                </a:lnTo>
                <a:lnTo>
                  <a:pt x="1282" y="14871"/>
                </a:lnTo>
                <a:lnTo>
                  <a:pt x="4443" y="28263"/>
                </a:lnTo>
                <a:lnTo>
                  <a:pt x="13730" y="37895"/>
                </a:lnTo>
                <a:lnTo>
                  <a:pt x="30880" y="40172"/>
                </a:lnTo>
                <a:lnTo>
                  <a:pt x="39619" y="38137"/>
                </a:lnTo>
                <a:lnTo>
                  <a:pt x="40130" y="37210"/>
                </a:lnTo>
                <a:lnTo>
                  <a:pt x="30606" y="37210"/>
                </a:lnTo>
                <a:lnTo>
                  <a:pt x="26034" y="37020"/>
                </a:lnTo>
                <a:lnTo>
                  <a:pt x="13341" y="32108"/>
                </a:lnTo>
                <a:lnTo>
                  <a:pt x="6318" y="20731"/>
                </a:lnTo>
                <a:lnTo>
                  <a:pt x="5854" y="12992"/>
                </a:lnTo>
                <a:lnTo>
                  <a:pt x="6235" y="10972"/>
                </a:lnTo>
                <a:lnTo>
                  <a:pt x="6896" y="9055"/>
                </a:lnTo>
                <a:lnTo>
                  <a:pt x="10702" y="9055"/>
                </a:lnTo>
                <a:lnTo>
                  <a:pt x="11048" y="7886"/>
                </a:lnTo>
                <a:lnTo>
                  <a:pt x="9194" y="1231"/>
                </a:lnTo>
                <a:lnTo>
                  <a:pt x="8229" y="126"/>
                </a:lnTo>
                <a:lnTo>
                  <a:pt x="7581" y="0"/>
                </a:lnTo>
                <a:close/>
              </a:path>
              <a:path w="41909" h="40639">
                <a:moveTo>
                  <a:pt x="38798" y="33375"/>
                </a:moveTo>
                <a:lnTo>
                  <a:pt x="35026" y="35953"/>
                </a:lnTo>
                <a:lnTo>
                  <a:pt x="30606" y="37210"/>
                </a:lnTo>
                <a:lnTo>
                  <a:pt x="40130" y="37210"/>
                </a:lnTo>
                <a:lnTo>
                  <a:pt x="41922" y="33959"/>
                </a:lnTo>
                <a:lnTo>
                  <a:pt x="38798" y="33375"/>
                </a:lnTo>
                <a:close/>
              </a:path>
              <a:path w="41909" h="40639">
                <a:moveTo>
                  <a:pt x="10702" y="9055"/>
                </a:moveTo>
                <a:lnTo>
                  <a:pt x="6896" y="9055"/>
                </a:lnTo>
                <a:lnTo>
                  <a:pt x="8775" y="9867"/>
                </a:lnTo>
                <a:lnTo>
                  <a:pt x="10540" y="9601"/>
                </a:lnTo>
                <a:lnTo>
                  <a:pt x="10702" y="90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8987915" y="2976322"/>
            <a:ext cx="0" cy="1234440"/>
          </a:xfrm>
          <a:custGeom>
            <a:avLst/>
            <a:gdLst/>
            <a:ahLst/>
            <a:cxnLst/>
            <a:rect l="l" t="t" r="r" b="b"/>
            <a:pathLst>
              <a:path h="1234439">
                <a:moveTo>
                  <a:pt x="0" y="0"/>
                </a:moveTo>
                <a:lnTo>
                  <a:pt x="0" y="1234287"/>
                </a:lnTo>
              </a:path>
            </a:pathLst>
          </a:custGeom>
          <a:ln w="12014">
            <a:solidFill>
              <a:srgbClr val="CCCCC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8593212" y="2973110"/>
            <a:ext cx="400685" cy="1243965"/>
          </a:xfrm>
          <a:custGeom>
            <a:avLst/>
            <a:gdLst/>
            <a:ahLst/>
            <a:cxnLst/>
            <a:rect l="l" t="t" r="r" b="b"/>
            <a:pathLst>
              <a:path w="400684" h="1243964">
                <a:moveTo>
                  <a:pt x="381977" y="0"/>
                </a:moveTo>
                <a:lnTo>
                  <a:pt x="0" y="0"/>
                </a:lnTo>
                <a:lnTo>
                  <a:pt x="0" y="1243660"/>
                </a:lnTo>
                <a:lnTo>
                  <a:pt x="383743" y="1243660"/>
                </a:lnTo>
                <a:lnTo>
                  <a:pt x="389191" y="1241323"/>
                </a:lnTo>
                <a:lnTo>
                  <a:pt x="400215" y="1187449"/>
                </a:lnTo>
                <a:lnTo>
                  <a:pt x="184835" y="1187449"/>
                </a:lnTo>
                <a:lnTo>
                  <a:pt x="171984" y="1182425"/>
                </a:lnTo>
                <a:lnTo>
                  <a:pt x="165955" y="1170121"/>
                </a:lnTo>
                <a:lnTo>
                  <a:pt x="165887" y="1016444"/>
                </a:lnTo>
                <a:lnTo>
                  <a:pt x="170911" y="1003587"/>
                </a:lnTo>
                <a:lnTo>
                  <a:pt x="183216" y="997564"/>
                </a:lnTo>
                <a:lnTo>
                  <a:pt x="400217" y="997496"/>
                </a:lnTo>
                <a:lnTo>
                  <a:pt x="400227" y="20396"/>
                </a:lnTo>
                <a:lnTo>
                  <a:pt x="385940" y="1168"/>
                </a:lnTo>
                <a:lnTo>
                  <a:pt x="381977" y="0"/>
                </a:lnTo>
                <a:close/>
              </a:path>
              <a:path w="400684" h="1243964">
                <a:moveTo>
                  <a:pt x="400217" y="997496"/>
                </a:moveTo>
                <a:lnTo>
                  <a:pt x="336892" y="997496"/>
                </a:lnTo>
                <a:lnTo>
                  <a:pt x="349751" y="1002512"/>
                </a:lnTo>
                <a:lnTo>
                  <a:pt x="355784" y="1014813"/>
                </a:lnTo>
                <a:lnTo>
                  <a:pt x="355854" y="1168501"/>
                </a:lnTo>
                <a:lnTo>
                  <a:pt x="350831" y="1181349"/>
                </a:lnTo>
                <a:lnTo>
                  <a:pt x="338524" y="1187380"/>
                </a:lnTo>
                <a:lnTo>
                  <a:pt x="184835" y="1187449"/>
                </a:lnTo>
                <a:lnTo>
                  <a:pt x="400215" y="1187449"/>
                </a:lnTo>
                <a:lnTo>
                  <a:pt x="400217" y="997496"/>
                </a:lnTo>
                <a:close/>
              </a:path>
            </a:pathLst>
          </a:custGeom>
          <a:solidFill>
            <a:srgbClr val="026E6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8656802" y="3905219"/>
            <a:ext cx="34925" cy="32384"/>
          </a:xfrm>
          <a:custGeom>
            <a:avLst/>
            <a:gdLst/>
            <a:ahLst/>
            <a:cxnLst/>
            <a:rect l="l" t="t" r="r" b="b"/>
            <a:pathLst>
              <a:path w="34925" h="32385">
                <a:moveTo>
                  <a:pt x="0" y="0"/>
                </a:moveTo>
                <a:lnTo>
                  <a:pt x="0" y="8356"/>
                </a:lnTo>
                <a:lnTo>
                  <a:pt x="18834" y="13982"/>
                </a:lnTo>
                <a:lnTo>
                  <a:pt x="22961" y="15074"/>
                </a:lnTo>
                <a:lnTo>
                  <a:pt x="27139" y="15951"/>
                </a:lnTo>
                <a:lnTo>
                  <a:pt x="27139" y="16103"/>
                </a:lnTo>
                <a:lnTo>
                  <a:pt x="22809" y="16929"/>
                </a:lnTo>
                <a:lnTo>
                  <a:pt x="18834" y="18008"/>
                </a:lnTo>
                <a:lnTo>
                  <a:pt x="0" y="23431"/>
                </a:lnTo>
                <a:lnTo>
                  <a:pt x="0" y="32054"/>
                </a:lnTo>
                <a:lnTo>
                  <a:pt x="34785" y="20904"/>
                </a:lnTo>
                <a:lnTo>
                  <a:pt x="34785" y="1170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8656802" y="3889476"/>
            <a:ext cx="34925" cy="8255"/>
          </a:xfrm>
          <a:custGeom>
            <a:avLst/>
            <a:gdLst/>
            <a:ahLst/>
            <a:cxnLst/>
            <a:rect l="l" t="t" r="r" b="b"/>
            <a:pathLst>
              <a:path w="34925" h="8254">
                <a:moveTo>
                  <a:pt x="0" y="3949"/>
                </a:moveTo>
                <a:lnTo>
                  <a:pt x="34785" y="3949"/>
                </a:lnTo>
              </a:path>
            </a:pathLst>
          </a:custGeom>
          <a:ln w="9169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8656661" y="3847775"/>
            <a:ext cx="35560" cy="31115"/>
          </a:xfrm>
          <a:custGeom>
            <a:avLst/>
            <a:gdLst/>
            <a:ahLst/>
            <a:cxnLst/>
            <a:rect l="l" t="t" r="r" b="b"/>
            <a:pathLst>
              <a:path w="35559" h="31114">
                <a:moveTo>
                  <a:pt x="23360" y="0"/>
                </a:moveTo>
                <a:lnTo>
                  <a:pt x="10558" y="0"/>
                </a:lnTo>
                <a:lnTo>
                  <a:pt x="6278" y="2273"/>
                </a:lnTo>
                <a:lnTo>
                  <a:pt x="1071" y="9232"/>
                </a:lnTo>
                <a:lnTo>
                  <a:pt x="22" y="13004"/>
                </a:lnTo>
                <a:lnTo>
                  <a:pt x="0" y="25908"/>
                </a:lnTo>
                <a:lnTo>
                  <a:pt x="132" y="27863"/>
                </a:lnTo>
                <a:lnTo>
                  <a:pt x="602" y="30759"/>
                </a:lnTo>
                <a:lnTo>
                  <a:pt x="34765" y="30759"/>
                </a:lnTo>
                <a:lnTo>
                  <a:pt x="35019" y="28803"/>
                </a:lnTo>
                <a:lnTo>
                  <a:pt x="35285" y="25908"/>
                </a:lnTo>
                <a:lnTo>
                  <a:pt x="35285" y="22860"/>
                </a:lnTo>
                <a:lnTo>
                  <a:pt x="6228" y="22860"/>
                </a:lnTo>
                <a:lnTo>
                  <a:pt x="6075" y="22186"/>
                </a:lnTo>
                <a:lnTo>
                  <a:pt x="5910" y="21056"/>
                </a:lnTo>
                <a:lnTo>
                  <a:pt x="5910" y="12534"/>
                </a:lnTo>
                <a:lnTo>
                  <a:pt x="9733" y="8305"/>
                </a:lnTo>
                <a:lnTo>
                  <a:pt x="32896" y="8305"/>
                </a:lnTo>
                <a:lnTo>
                  <a:pt x="27957" y="2425"/>
                </a:lnTo>
                <a:lnTo>
                  <a:pt x="23360" y="0"/>
                </a:lnTo>
                <a:close/>
              </a:path>
              <a:path w="35559" h="31114">
                <a:moveTo>
                  <a:pt x="32896" y="8305"/>
                </a:moveTo>
                <a:lnTo>
                  <a:pt x="9733" y="8305"/>
                </a:lnTo>
                <a:lnTo>
                  <a:pt x="25265" y="8356"/>
                </a:lnTo>
                <a:lnTo>
                  <a:pt x="29189" y="13004"/>
                </a:lnTo>
                <a:lnTo>
                  <a:pt x="29087" y="21056"/>
                </a:lnTo>
                <a:lnTo>
                  <a:pt x="28986" y="22860"/>
                </a:lnTo>
                <a:lnTo>
                  <a:pt x="35285" y="22860"/>
                </a:lnTo>
                <a:lnTo>
                  <a:pt x="35285" y="15011"/>
                </a:lnTo>
                <a:lnTo>
                  <a:pt x="33837" y="9436"/>
                </a:lnTo>
                <a:lnTo>
                  <a:pt x="32896" y="83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8656796" y="3816289"/>
            <a:ext cx="34925" cy="22225"/>
          </a:xfrm>
          <a:custGeom>
            <a:avLst/>
            <a:gdLst/>
            <a:ahLst/>
            <a:cxnLst/>
            <a:rect l="l" t="t" r="r" b="b"/>
            <a:pathLst>
              <a:path w="34925" h="22225">
                <a:moveTo>
                  <a:pt x="6451" y="723"/>
                </a:moveTo>
                <a:lnTo>
                  <a:pt x="0" y="723"/>
                </a:lnTo>
                <a:lnTo>
                  <a:pt x="0" y="22199"/>
                </a:lnTo>
                <a:lnTo>
                  <a:pt x="34785" y="22199"/>
                </a:lnTo>
                <a:lnTo>
                  <a:pt x="34785" y="14300"/>
                </a:lnTo>
                <a:lnTo>
                  <a:pt x="6451" y="14300"/>
                </a:lnTo>
                <a:lnTo>
                  <a:pt x="6451" y="723"/>
                </a:lnTo>
                <a:close/>
              </a:path>
              <a:path w="34925" h="22225">
                <a:moveTo>
                  <a:pt x="20078" y="1498"/>
                </a:moveTo>
                <a:lnTo>
                  <a:pt x="13677" y="1498"/>
                </a:lnTo>
                <a:lnTo>
                  <a:pt x="13677" y="14300"/>
                </a:lnTo>
                <a:lnTo>
                  <a:pt x="20078" y="14300"/>
                </a:lnTo>
                <a:lnTo>
                  <a:pt x="20078" y="1498"/>
                </a:lnTo>
                <a:close/>
              </a:path>
              <a:path w="34925" h="22225">
                <a:moveTo>
                  <a:pt x="34785" y="0"/>
                </a:moveTo>
                <a:lnTo>
                  <a:pt x="28333" y="0"/>
                </a:lnTo>
                <a:lnTo>
                  <a:pt x="28333" y="14300"/>
                </a:lnTo>
                <a:lnTo>
                  <a:pt x="34785" y="14300"/>
                </a:lnTo>
                <a:lnTo>
                  <a:pt x="347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8656241" y="3774947"/>
            <a:ext cx="36195" cy="33655"/>
          </a:xfrm>
          <a:custGeom>
            <a:avLst/>
            <a:gdLst/>
            <a:ahLst/>
            <a:cxnLst/>
            <a:rect l="l" t="t" r="r" b="b"/>
            <a:pathLst>
              <a:path w="36195" h="33654">
                <a:moveTo>
                  <a:pt x="28994" y="0"/>
                </a:moveTo>
                <a:lnTo>
                  <a:pt x="7988" y="0"/>
                </a:lnTo>
                <a:lnTo>
                  <a:pt x="0" y="5829"/>
                </a:lnTo>
                <a:lnTo>
                  <a:pt x="0" y="26784"/>
                </a:lnTo>
                <a:lnTo>
                  <a:pt x="7785" y="33439"/>
                </a:lnTo>
                <a:lnTo>
                  <a:pt x="28117" y="33439"/>
                </a:lnTo>
                <a:lnTo>
                  <a:pt x="35915" y="27406"/>
                </a:lnTo>
                <a:lnTo>
                  <a:pt x="35915" y="25133"/>
                </a:lnTo>
                <a:lnTo>
                  <a:pt x="11290" y="25133"/>
                </a:lnTo>
                <a:lnTo>
                  <a:pt x="6235" y="22034"/>
                </a:lnTo>
                <a:lnTo>
                  <a:pt x="6235" y="11303"/>
                </a:lnTo>
                <a:lnTo>
                  <a:pt x="11607" y="8305"/>
                </a:lnTo>
                <a:lnTo>
                  <a:pt x="35915" y="8305"/>
                </a:lnTo>
                <a:lnTo>
                  <a:pt x="35915" y="6921"/>
                </a:lnTo>
                <a:lnTo>
                  <a:pt x="28994" y="0"/>
                </a:lnTo>
                <a:close/>
              </a:path>
              <a:path w="36195" h="33654">
                <a:moveTo>
                  <a:pt x="35915" y="8305"/>
                </a:moveTo>
                <a:lnTo>
                  <a:pt x="24612" y="8305"/>
                </a:lnTo>
                <a:lnTo>
                  <a:pt x="29582" y="11303"/>
                </a:lnTo>
                <a:lnTo>
                  <a:pt x="29667" y="21932"/>
                </a:lnTo>
                <a:lnTo>
                  <a:pt x="24866" y="25133"/>
                </a:lnTo>
                <a:lnTo>
                  <a:pt x="35915" y="25133"/>
                </a:lnTo>
                <a:lnTo>
                  <a:pt x="35915" y="83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/>
          <p:nvPr/>
        </p:nvSpPr>
        <p:spPr>
          <a:xfrm>
            <a:off x="8656539" y="3653347"/>
            <a:ext cx="35560" cy="25400"/>
          </a:xfrm>
          <a:custGeom>
            <a:avLst/>
            <a:gdLst/>
            <a:ahLst/>
            <a:cxnLst/>
            <a:rect l="l" t="t" r="r" b="b"/>
            <a:pathLst>
              <a:path w="35559" h="25400">
                <a:moveTo>
                  <a:pt x="14236" y="0"/>
                </a:moveTo>
                <a:lnTo>
                  <a:pt x="7429" y="0"/>
                </a:lnTo>
                <a:lnTo>
                  <a:pt x="4546" y="1498"/>
                </a:lnTo>
                <a:lnTo>
                  <a:pt x="2794" y="3721"/>
                </a:lnTo>
                <a:lnTo>
                  <a:pt x="927" y="6045"/>
                </a:lnTo>
                <a:lnTo>
                  <a:pt x="0" y="9499"/>
                </a:lnTo>
                <a:lnTo>
                  <a:pt x="0" y="19151"/>
                </a:lnTo>
                <a:lnTo>
                  <a:pt x="317" y="22555"/>
                </a:lnTo>
                <a:lnTo>
                  <a:pt x="723" y="24980"/>
                </a:lnTo>
                <a:lnTo>
                  <a:pt x="35052" y="24980"/>
                </a:lnTo>
                <a:lnTo>
                  <a:pt x="35052" y="17183"/>
                </a:lnTo>
                <a:lnTo>
                  <a:pt x="6248" y="17183"/>
                </a:lnTo>
                <a:lnTo>
                  <a:pt x="6096" y="16624"/>
                </a:lnTo>
                <a:lnTo>
                  <a:pt x="5943" y="15532"/>
                </a:lnTo>
                <a:lnTo>
                  <a:pt x="5943" y="10007"/>
                </a:lnTo>
                <a:lnTo>
                  <a:pt x="7848" y="7797"/>
                </a:lnTo>
                <a:lnTo>
                  <a:pt x="22173" y="7797"/>
                </a:lnTo>
                <a:lnTo>
                  <a:pt x="21628" y="5880"/>
                </a:lnTo>
                <a:lnTo>
                  <a:pt x="17132" y="1130"/>
                </a:lnTo>
                <a:lnTo>
                  <a:pt x="14236" y="0"/>
                </a:lnTo>
                <a:close/>
              </a:path>
              <a:path w="35559" h="25400">
                <a:moveTo>
                  <a:pt x="22173" y="7797"/>
                </a:moveTo>
                <a:lnTo>
                  <a:pt x="14605" y="7797"/>
                </a:lnTo>
                <a:lnTo>
                  <a:pt x="16725" y="10375"/>
                </a:lnTo>
                <a:lnTo>
                  <a:pt x="16650" y="15532"/>
                </a:lnTo>
                <a:lnTo>
                  <a:pt x="16522" y="17183"/>
                </a:lnTo>
                <a:lnTo>
                  <a:pt x="22606" y="17183"/>
                </a:lnTo>
                <a:lnTo>
                  <a:pt x="22699" y="15532"/>
                </a:lnTo>
                <a:lnTo>
                  <a:pt x="22657" y="9499"/>
                </a:lnTo>
                <a:lnTo>
                  <a:pt x="22173" y="7797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8656798" y="3615511"/>
            <a:ext cx="34925" cy="29209"/>
          </a:xfrm>
          <a:custGeom>
            <a:avLst/>
            <a:gdLst/>
            <a:ahLst/>
            <a:cxnLst/>
            <a:rect l="l" t="t" r="r" b="b"/>
            <a:pathLst>
              <a:path w="34925" h="29210">
                <a:moveTo>
                  <a:pt x="34785" y="20802"/>
                </a:moveTo>
                <a:lnTo>
                  <a:pt x="0" y="20802"/>
                </a:lnTo>
                <a:lnTo>
                  <a:pt x="0" y="28701"/>
                </a:lnTo>
                <a:lnTo>
                  <a:pt x="34785" y="28701"/>
                </a:lnTo>
                <a:lnTo>
                  <a:pt x="34785" y="20802"/>
                </a:lnTo>
                <a:close/>
              </a:path>
              <a:path w="34925" h="29210">
                <a:moveTo>
                  <a:pt x="20231" y="7848"/>
                </a:moveTo>
                <a:lnTo>
                  <a:pt x="13373" y="7848"/>
                </a:lnTo>
                <a:lnTo>
                  <a:pt x="13373" y="20802"/>
                </a:lnTo>
                <a:lnTo>
                  <a:pt x="20231" y="20802"/>
                </a:lnTo>
                <a:lnTo>
                  <a:pt x="20231" y="7848"/>
                </a:lnTo>
                <a:close/>
              </a:path>
              <a:path w="34925" h="29210">
                <a:moveTo>
                  <a:pt x="34785" y="0"/>
                </a:moveTo>
                <a:lnTo>
                  <a:pt x="0" y="0"/>
                </a:lnTo>
                <a:lnTo>
                  <a:pt x="0" y="7848"/>
                </a:lnTo>
                <a:lnTo>
                  <a:pt x="34785" y="7848"/>
                </a:lnTo>
                <a:lnTo>
                  <a:pt x="34785" y="0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8656241" y="3572676"/>
            <a:ext cx="36195" cy="33655"/>
          </a:xfrm>
          <a:custGeom>
            <a:avLst/>
            <a:gdLst/>
            <a:ahLst/>
            <a:cxnLst/>
            <a:rect l="l" t="t" r="r" b="b"/>
            <a:pathLst>
              <a:path w="36195" h="33654">
                <a:moveTo>
                  <a:pt x="28994" y="0"/>
                </a:moveTo>
                <a:lnTo>
                  <a:pt x="7988" y="0"/>
                </a:lnTo>
                <a:lnTo>
                  <a:pt x="0" y="5829"/>
                </a:lnTo>
                <a:lnTo>
                  <a:pt x="0" y="26784"/>
                </a:lnTo>
                <a:lnTo>
                  <a:pt x="7785" y="33439"/>
                </a:lnTo>
                <a:lnTo>
                  <a:pt x="28117" y="33439"/>
                </a:lnTo>
                <a:lnTo>
                  <a:pt x="35915" y="27406"/>
                </a:lnTo>
                <a:lnTo>
                  <a:pt x="35915" y="25133"/>
                </a:lnTo>
                <a:lnTo>
                  <a:pt x="11290" y="25133"/>
                </a:lnTo>
                <a:lnTo>
                  <a:pt x="6235" y="22034"/>
                </a:lnTo>
                <a:lnTo>
                  <a:pt x="6235" y="11303"/>
                </a:lnTo>
                <a:lnTo>
                  <a:pt x="11607" y="8305"/>
                </a:lnTo>
                <a:lnTo>
                  <a:pt x="35915" y="8305"/>
                </a:lnTo>
                <a:lnTo>
                  <a:pt x="35915" y="6921"/>
                </a:lnTo>
                <a:lnTo>
                  <a:pt x="28994" y="0"/>
                </a:lnTo>
                <a:close/>
              </a:path>
              <a:path w="36195" h="33654">
                <a:moveTo>
                  <a:pt x="35915" y="8305"/>
                </a:moveTo>
                <a:lnTo>
                  <a:pt x="24612" y="8305"/>
                </a:lnTo>
                <a:lnTo>
                  <a:pt x="29582" y="11303"/>
                </a:lnTo>
                <a:lnTo>
                  <a:pt x="29667" y="21932"/>
                </a:lnTo>
                <a:lnTo>
                  <a:pt x="24866" y="25133"/>
                </a:lnTo>
                <a:lnTo>
                  <a:pt x="35915" y="25133"/>
                </a:lnTo>
                <a:lnTo>
                  <a:pt x="35915" y="8305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8656798" y="3540723"/>
            <a:ext cx="34925" cy="27305"/>
          </a:xfrm>
          <a:custGeom>
            <a:avLst/>
            <a:gdLst/>
            <a:ahLst/>
            <a:cxnLst/>
            <a:rect l="l" t="t" r="r" b="b"/>
            <a:pathLst>
              <a:path w="34925" h="27304">
                <a:moveTo>
                  <a:pt x="6603" y="0"/>
                </a:moveTo>
                <a:lnTo>
                  <a:pt x="0" y="0"/>
                </a:lnTo>
                <a:lnTo>
                  <a:pt x="0" y="26733"/>
                </a:lnTo>
                <a:lnTo>
                  <a:pt x="6603" y="26733"/>
                </a:lnTo>
                <a:lnTo>
                  <a:pt x="6603" y="17399"/>
                </a:lnTo>
                <a:lnTo>
                  <a:pt x="34785" y="17399"/>
                </a:lnTo>
                <a:lnTo>
                  <a:pt x="34785" y="9499"/>
                </a:lnTo>
                <a:lnTo>
                  <a:pt x="6603" y="9499"/>
                </a:lnTo>
                <a:lnTo>
                  <a:pt x="6603" y="0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8656241" y="3502071"/>
            <a:ext cx="36195" cy="33655"/>
          </a:xfrm>
          <a:custGeom>
            <a:avLst/>
            <a:gdLst/>
            <a:ahLst/>
            <a:cxnLst/>
            <a:rect l="l" t="t" r="r" b="b"/>
            <a:pathLst>
              <a:path w="36195" h="33654">
                <a:moveTo>
                  <a:pt x="28994" y="0"/>
                </a:moveTo>
                <a:lnTo>
                  <a:pt x="7988" y="0"/>
                </a:lnTo>
                <a:lnTo>
                  <a:pt x="0" y="5829"/>
                </a:lnTo>
                <a:lnTo>
                  <a:pt x="0" y="26784"/>
                </a:lnTo>
                <a:lnTo>
                  <a:pt x="7785" y="33439"/>
                </a:lnTo>
                <a:lnTo>
                  <a:pt x="28117" y="33439"/>
                </a:lnTo>
                <a:lnTo>
                  <a:pt x="35915" y="27406"/>
                </a:lnTo>
                <a:lnTo>
                  <a:pt x="35915" y="25133"/>
                </a:lnTo>
                <a:lnTo>
                  <a:pt x="11290" y="25133"/>
                </a:lnTo>
                <a:lnTo>
                  <a:pt x="6235" y="22034"/>
                </a:lnTo>
                <a:lnTo>
                  <a:pt x="6235" y="11303"/>
                </a:lnTo>
                <a:lnTo>
                  <a:pt x="11607" y="8305"/>
                </a:lnTo>
                <a:lnTo>
                  <a:pt x="35915" y="8305"/>
                </a:lnTo>
                <a:lnTo>
                  <a:pt x="35915" y="6908"/>
                </a:lnTo>
                <a:lnTo>
                  <a:pt x="28994" y="0"/>
                </a:lnTo>
                <a:close/>
              </a:path>
              <a:path w="36195" h="33654">
                <a:moveTo>
                  <a:pt x="35915" y="8305"/>
                </a:moveTo>
                <a:lnTo>
                  <a:pt x="24612" y="8305"/>
                </a:lnTo>
                <a:lnTo>
                  <a:pt x="29582" y="11303"/>
                </a:lnTo>
                <a:lnTo>
                  <a:pt x="29667" y="21932"/>
                </a:lnTo>
                <a:lnTo>
                  <a:pt x="24866" y="25133"/>
                </a:lnTo>
                <a:lnTo>
                  <a:pt x="35915" y="25133"/>
                </a:lnTo>
                <a:lnTo>
                  <a:pt x="35915" y="8305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8656228" y="3389084"/>
            <a:ext cx="36195" cy="24130"/>
          </a:xfrm>
          <a:custGeom>
            <a:avLst/>
            <a:gdLst/>
            <a:ahLst/>
            <a:cxnLst/>
            <a:rect l="l" t="t" r="r" b="b"/>
            <a:pathLst>
              <a:path w="36195" h="24129">
                <a:moveTo>
                  <a:pt x="35877" y="8051"/>
                </a:moveTo>
                <a:lnTo>
                  <a:pt x="27927" y="8051"/>
                </a:lnTo>
                <a:lnTo>
                  <a:pt x="29413" y="9969"/>
                </a:lnTo>
                <a:lnTo>
                  <a:pt x="29413" y="16929"/>
                </a:lnTo>
                <a:lnTo>
                  <a:pt x="28333" y="20180"/>
                </a:lnTo>
                <a:lnTo>
                  <a:pt x="27254" y="22301"/>
                </a:lnTo>
                <a:lnTo>
                  <a:pt x="33756" y="23901"/>
                </a:lnTo>
                <a:lnTo>
                  <a:pt x="34836" y="21932"/>
                </a:lnTo>
                <a:lnTo>
                  <a:pt x="35755" y="18478"/>
                </a:lnTo>
                <a:lnTo>
                  <a:pt x="35877" y="8051"/>
                </a:lnTo>
                <a:close/>
              </a:path>
              <a:path w="36195" h="24129">
                <a:moveTo>
                  <a:pt x="1752" y="1396"/>
                </a:moveTo>
                <a:lnTo>
                  <a:pt x="825" y="3467"/>
                </a:lnTo>
                <a:lnTo>
                  <a:pt x="0" y="6349"/>
                </a:lnTo>
                <a:lnTo>
                  <a:pt x="0" y="18478"/>
                </a:lnTo>
                <a:lnTo>
                  <a:pt x="4546" y="23431"/>
                </a:lnTo>
                <a:lnTo>
                  <a:pt x="15532" y="23431"/>
                </a:lnTo>
                <a:lnTo>
                  <a:pt x="18732" y="19672"/>
                </a:lnTo>
                <a:lnTo>
                  <a:pt x="20189" y="15493"/>
                </a:lnTo>
                <a:lnTo>
                  <a:pt x="8000" y="15493"/>
                </a:lnTo>
                <a:lnTo>
                  <a:pt x="6498" y="13881"/>
                </a:lnTo>
                <a:lnTo>
                  <a:pt x="6451" y="7023"/>
                </a:lnTo>
                <a:lnTo>
                  <a:pt x="7453" y="4495"/>
                </a:lnTo>
                <a:lnTo>
                  <a:pt x="8102" y="3149"/>
                </a:lnTo>
                <a:lnTo>
                  <a:pt x="1752" y="1396"/>
                </a:lnTo>
                <a:close/>
              </a:path>
              <a:path w="36195" h="24129">
                <a:moveTo>
                  <a:pt x="30911" y="0"/>
                </a:moveTo>
                <a:lnTo>
                  <a:pt x="20180" y="0"/>
                </a:lnTo>
                <a:lnTo>
                  <a:pt x="16979" y="2895"/>
                </a:lnTo>
                <a:lnTo>
                  <a:pt x="14354" y="9969"/>
                </a:lnTo>
                <a:lnTo>
                  <a:pt x="13004" y="13525"/>
                </a:lnTo>
                <a:lnTo>
                  <a:pt x="12026" y="15493"/>
                </a:lnTo>
                <a:lnTo>
                  <a:pt x="20189" y="15493"/>
                </a:lnTo>
                <a:lnTo>
                  <a:pt x="22250" y="9702"/>
                </a:lnTo>
                <a:lnTo>
                  <a:pt x="23482" y="8051"/>
                </a:lnTo>
                <a:lnTo>
                  <a:pt x="35877" y="8051"/>
                </a:lnTo>
                <a:lnTo>
                  <a:pt x="35877" y="4495"/>
                </a:lnTo>
                <a:lnTo>
                  <a:pt x="3091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8656232" y="3347642"/>
            <a:ext cx="41910" cy="33655"/>
          </a:xfrm>
          <a:custGeom>
            <a:avLst/>
            <a:gdLst/>
            <a:ahLst/>
            <a:cxnLst/>
            <a:rect l="l" t="t" r="r" b="b"/>
            <a:pathLst>
              <a:path w="41909" h="33654">
                <a:moveTo>
                  <a:pt x="25450" y="152"/>
                </a:moveTo>
                <a:lnTo>
                  <a:pt x="8051" y="152"/>
                </a:lnTo>
                <a:lnTo>
                  <a:pt x="0" y="5994"/>
                </a:lnTo>
                <a:lnTo>
                  <a:pt x="0" y="27000"/>
                </a:lnTo>
                <a:lnTo>
                  <a:pt x="7848" y="33604"/>
                </a:lnTo>
                <a:lnTo>
                  <a:pt x="29629" y="33604"/>
                </a:lnTo>
                <a:lnTo>
                  <a:pt x="35394" y="26276"/>
                </a:lnTo>
                <a:lnTo>
                  <a:pt x="35456" y="25349"/>
                </a:lnTo>
                <a:lnTo>
                  <a:pt x="24612" y="25349"/>
                </a:lnTo>
                <a:lnTo>
                  <a:pt x="11506" y="25285"/>
                </a:lnTo>
                <a:lnTo>
                  <a:pt x="6248" y="22199"/>
                </a:lnTo>
                <a:lnTo>
                  <a:pt x="6248" y="11455"/>
                </a:lnTo>
                <a:lnTo>
                  <a:pt x="11506" y="8470"/>
                </a:lnTo>
                <a:lnTo>
                  <a:pt x="39442" y="8470"/>
                </a:lnTo>
                <a:lnTo>
                  <a:pt x="33083" y="8420"/>
                </a:lnTo>
                <a:lnTo>
                  <a:pt x="31013" y="3822"/>
                </a:lnTo>
                <a:lnTo>
                  <a:pt x="25450" y="152"/>
                </a:lnTo>
                <a:close/>
              </a:path>
              <a:path w="41909" h="33654">
                <a:moveTo>
                  <a:pt x="39442" y="8470"/>
                </a:moveTo>
                <a:lnTo>
                  <a:pt x="24663" y="8470"/>
                </a:lnTo>
                <a:lnTo>
                  <a:pt x="29514" y="11455"/>
                </a:lnTo>
                <a:lnTo>
                  <a:pt x="29579" y="22199"/>
                </a:lnTo>
                <a:lnTo>
                  <a:pt x="24612" y="25349"/>
                </a:lnTo>
                <a:lnTo>
                  <a:pt x="35456" y="25349"/>
                </a:lnTo>
                <a:lnTo>
                  <a:pt x="35915" y="18427"/>
                </a:lnTo>
                <a:lnTo>
                  <a:pt x="36436" y="16001"/>
                </a:lnTo>
                <a:lnTo>
                  <a:pt x="38404" y="11353"/>
                </a:lnTo>
                <a:lnTo>
                  <a:pt x="39442" y="8470"/>
                </a:lnTo>
                <a:close/>
              </a:path>
              <a:path w="41909" h="33654">
                <a:moveTo>
                  <a:pt x="35255" y="0"/>
                </a:moveTo>
                <a:lnTo>
                  <a:pt x="34061" y="5727"/>
                </a:lnTo>
                <a:lnTo>
                  <a:pt x="33286" y="8420"/>
                </a:lnTo>
                <a:lnTo>
                  <a:pt x="39460" y="8420"/>
                </a:lnTo>
                <a:lnTo>
                  <a:pt x="39890" y="7226"/>
                </a:lnTo>
                <a:lnTo>
                  <a:pt x="41338" y="2273"/>
                </a:lnTo>
                <a:lnTo>
                  <a:pt x="3525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8656798" y="3310126"/>
            <a:ext cx="35560" cy="28575"/>
          </a:xfrm>
          <a:custGeom>
            <a:avLst/>
            <a:gdLst/>
            <a:ahLst/>
            <a:cxnLst/>
            <a:rect l="l" t="t" r="r" b="b"/>
            <a:pathLst>
              <a:path w="35559" h="28575">
                <a:moveTo>
                  <a:pt x="30238" y="0"/>
                </a:moveTo>
                <a:lnTo>
                  <a:pt x="0" y="0"/>
                </a:lnTo>
                <a:lnTo>
                  <a:pt x="0" y="7835"/>
                </a:lnTo>
                <a:lnTo>
                  <a:pt x="26174" y="7835"/>
                </a:lnTo>
                <a:lnTo>
                  <a:pt x="29057" y="10109"/>
                </a:lnTo>
                <a:lnTo>
                  <a:pt x="29057" y="18262"/>
                </a:lnTo>
                <a:lnTo>
                  <a:pt x="26009" y="20535"/>
                </a:lnTo>
                <a:lnTo>
                  <a:pt x="0" y="20535"/>
                </a:lnTo>
                <a:lnTo>
                  <a:pt x="0" y="28435"/>
                </a:lnTo>
                <a:lnTo>
                  <a:pt x="30505" y="28435"/>
                </a:lnTo>
                <a:lnTo>
                  <a:pt x="35356" y="23266"/>
                </a:lnTo>
                <a:lnTo>
                  <a:pt x="35356" y="5410"/>
                </a:lnTo>
                <a:lnTo>
                  <a:pt x="302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8656800" y="3271515"/>
            <a:ext cx="34925" cy="31750"/>
          </a:xfrm>
          <a:custGeom>
            <a:avLst/>
            <a:gdLst/>
            <a:ahLst/>
            <a:cxnLst/>
            <a:rect l="l" t="t" r="r" b="b"/>
            <a:pathLst>
              <a:path w="34925" h="31750">
                <a:moveTo>
                  <a:pt x="34785" y="0"/>
                </a:moveTo>
                <a:lnTo>
                  <a:pt x="0" y="10782"/>
                </a:lnTo>
                <a:lnTo>
                  <a:pt x="0" y="21107"/>
                </a:lnTo>
                <a:lnTo>
                  <a:pt x="34785" y="31737"/>
                </a:lnTo>
                <a:lnTo>
                  <a:pt x="34785" y="23583"/>
                </a:lnTo>
                <a:lnTo>
                  <a:pt x="25857" y="21107"/>
                </a:lnTo>
                <a:lnTo>
                  <a:pt x="25857" y="19977"/>
                </a:lnTo>
                <a:lnTo>
                  <a:pt x="19977" y="19977"/>
                </a:lnTo>
                <a:lnTo>
                  <a:pt x="10579" y="17335"/>
                </a:lnTo>
                <a:lnTo>
                  <a:pt x="7950" y="16827"/>
                </a:lnTo>
                <a:lnTo>
                  <a:pt x="5880" y="16306"/>
                </a:lnTo>
                <a:lnTo>
                  <a:pt x="7950" y="15684"/>
                </a:lnTo>
                <a:lnTo>
                  <a:pt x="10528" y="15074"/>
                </a:lnTo>
                <a:lnTo>
                  <a:pt x="19977" y="12280"/>
                </a:lnTo>
                <a:lnTo>
                  <a:pt x="25857" y="12280"/>
                </a:lnTo>
                <a:lnTo>
                  <a:pt x="25857" y="11150"/>
                </a:lnTo>
                <a:lnTo>
                  <a:pt x="34785" y="8458"/>
                </a:lnTo>
                <a:lnTo>
                  <a:pt x="34785" y="0"/>
                </a:lnTo>
                <a:close/>
              </a:path>
              <a:path w="34925" h="31750">
                <a:moveTo>
                  <a:pt x="25857" y="12280"/>
                </a:moveTo>
                <a:lnTo>
                  <a:pt x="19977" y="12280"/>
                </a:lnTo>
                <a:lnTo>
                  <a:pt x="19977" y="19977"/>
                </a:lnTo>
                <a:lnTo>
                  <a:pt x="25857" y="19977"/>
                </a:lnTo>
                <a:lnTo>
                  <a:pt x="25857" y="122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8656539" y="3236464"/>
            <a:ext cx="35560" cy="26670"/>
          </a:xfrm>
          <a:custGeom>
            <a:avLst/>
            <a:gdLst/>
            <a:ahLst/>
            <a:cxnLst/>
            <a:rect l="l" t="t" r="r" b="b"/>
            <a:pathLst>
              <a:path w="35559" h="26670">
                <a:moveTo>
                  <a:pt x="14452" y="1346"/>
                </a:moveTo>
                <a:lnTo>
                  <a:pt x="6807" y="1346"/>
                </a:lnTo>
                <a:lnTo>
                  <a:pt x="4394" y="2489"/>
                </a:lnTo>
                <a:lnTo>
                  <a:pt x="774" y="7023"/>
                </a:lnTo>
                <a:lnTo>
                  <a:pt x="35" y="10477"/>
                </a:lnTo>
                <a:lnTo>
                  <a:pt x="0" y="19977"/>
                </a:lnTo>
                <a:lnTo>
                  <a:pt x="317" y="23749"/>
                </a:lnTo>
                <a:lnTo>
                  <a:pt x="723" y="26276"/>
                </a:lnTo>
                <a:lnTo>
                  <a:pt x="35052" y="26276"/>
                </a:lnTo>
                <a:lnTo>
                  <a:pt x="35052" y="18478"/>
                </a:lnTo>
                <a:lnTo>
                  <a:pt x="6096" y="18478"/>
                </a:lnTo>
                <a:lnTo>
                  <a:pt x="5981" y="17919"/>
                </a:lnTo>
                <a:lnTo>
                  <a:pt x="5880" y="11303"/>
                </a:lnTo>
                <a:lnTo>
                  <a:pt x="7480" y="9144"/>
                </a:lnTo>
                <a:lnTo>
                  <a:pt x="32274" y="9144"/>
                </a:lnTo>
                <a:lnTo>
                  <a:pt x="34061" y="8623"/>
                </a:lnTo>
                <a:lnTo>
                  <a:pt x="35052" y="8051"/>
                </a:lnTo>
                <a:lnTo>
                  <a:pt x="35052" y="7493"/>
                </a:lnTo>
                <a:lnTo>
                  <a:pt x="18580" y="7493"/>
                </a:lnTo>
                <a:lnTo>
                  <a:pt x="17500" y="4495"/>
                </a:lnTo>
                <a:lnTo>
                  <a:pt x="14452" y="1346"/>
                </a:lnTo>
                <a:close/>
              </a:path>
              <a:path w="35559" h="26670">
                <a:moveTo>
                  <a:pt x="32274" y="9144"/>
                </a:moveTo>
                <a:lnTo>
                  <a:pt x="13728" y="9144"/>
                </a:lnTo>
                <a:lnTo>
                  <a:pt x="15641" y="11417"/>
                </a:lnTo>
                <a:lnTo>
                  <a:pt x="15684" y="18478"/>
                </a:lnTo>
                <a:lnTo>
                  <a:pt x="21361" y="18478"/>
                </a:lnTo>
                <a:lnTo>
                  <a:pt x="21412" y="12915"/>
                </a:lnTo>
                <a:lnTo>
                  <a:pt x="22606" y="11417"/>
                </a:lnTo>
                <a:lnTo>
                  <a:pt x="26936" y="10477"/>
                </a:lnTo>
                <a:lnTo>
                  <a:pt x="31229" y="9448"/>
                </a:lnTo>
                <a:lnTo>
                  <a:pt x="32274" y="9144"/>
                </a:lnTo>
                <a:close/>
              </a:path>
              <a:path w="35559" h="26670">
                <a:moveTo>
                  <a:pt x="35052" y="0"/>
                </a:moveTo>
                <a:lnTo>
                  <a:pt x="33705" y="673"/>
                </a:lnTo>
                <a:lnTo>
                  <a:pt x="29159" y="1765"/>
                </a:lnTo>
                <a:lnTo>
                  <a:pt x="22034" y="3721"/>
                </a:lnTo>
                <a:lnTo>
                  <a:pt x="19723" y="5067"/>
                </a:lnTo>
                <a:lnTo>
                  <a:pt x="18732" y="7493"/>
                </a:lnTo>
                <a:lnTo>
                  <a:pt x="35052" y="7493"/>
                </a:lnTo>
                <a:lnTo>
                  <a:pt x="350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/>
          <p:nvPr/>
        </p:nvSpPr>
        <p:spPr>
          <a:xfrm>
            <a:off x="8656796" y="3205808"/>
            <a:ext cx="34925" cy="22225"/>
          </a:xfrm>
          <a:custGeom>
            <a:avLst/>
            <a:gdLst/>
            <a:ahLst/>
            <a:cxnLst/>
            <a:rect l="l" t="t" r="r" b="b"/>
            <a:pathLst>
              <a:path w="34925" h="22225">
                <a:moveTo>
                  <a:pt x="6451" y="723"/>
                </a:moveTo>
                <a:lnTo>
                  <a:pt x="0" y="723"/>
                </a:lnTo>
                <a:lnTo>
                  <a:pt x="0" y="22199"/>
                </a:lnTo>
                <a:lnTo>
                  <a:pt x="34785" y="22199"/>
                </a:lnTo>
                <a:lnTo>
                  <a:pt x="34785" y="14300"/>
                </a:lnTo>
                <a:lnTo>
                  <a:pt x="6451" y="14300"/>
                </a:lnTo>
                <a:lnTo>
                  <a:pt x="6451" y="723"/>
                </a:lnTo>
                <a:close/>
              </a:path>
              <a:path w="34925" h="22225">
                <a:moveTo>
                  <a:pt x="20078" y="1498"/>
                </a:moveTo>
                <a:lnTo>
                  <a:pt x="13677" y="1498"/>
                </a:lnTo>
                <a:lnTo>
                  <a:pt x="13677" y="14300"/>
                </a:lnTo>
                <a:lnTo>
                  <a:pt x="20078" y="14300"/>
                </a:lnTo>
                <a:lnTo>
                  <a:pt x="20078" y="1498"/>
                </a:lnTo>
                <a:close/>
              </a:path>
              <a:path w="34925" h="22225">
                <a:moveTo>
                  <a:pt x="34785" y="0"/>
                </a:moveTo>
                <a:lnTo>
                  <a:pt x="28333" y="0"/>
                </a:lnTo>
                <a:lnTo>
                  <a:pt x="28333" y="14300"/>
                </a:lnTo>
                <a:lnTo>
                  <a:pt x="34785" y="14300"/>
                </a:lnTo>
                <a:lnTo>
                  <a:pt x="347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/>
          <p:nvPr/>
        </p:nvSpPr>
        <p:spPr>
          <a:xfrm>
            <a:off x="8607967" y="3575935"/>
            <a:ext cx="29209" cy="29209"/>
          </a:xfrm>
          <a:custGeom>
            <a:avLst/>
            <a:gdLst/>
            <a:ahLst/>
            <a:cxnLst/>
            <a:rect l="l" t="t" r="r" b="b"/>
            <a:pathLst>
              <a:path w="29209" h="29210">
                <a:moveTo>
                  <a:pt x="22199" y="0"/>
                </a:moveTo>
                <a:lnTo>
                  <a:pt x="6400" y="0"/>
                </a:lnTo>
                <a:lnTo>
                  <a:pt x="0" y="6400"/>
                </a:lnTo>
                <a:lnTo>
                  <a:pt x="0" y="22199"/>
                </a:lnTo>
                <a:lnTo>
                  <a:pt x="6400" y="28613"/>
                </a:lnTo>
                <a:lnTo>
                  <a:pt x="22199" y="28613"/>
                </a:lnTo>
                <a:lnTo>
                  <a:pt x="28600" y="22199"/>
                </a:lnTo>
                <a:lnTo>
                  <a:pt x="28600" y="6400"/>
                </a:lnTo>
                <a:lnTo>
                  <a:pt x="22199" y="0"/>
                </a:lnTo>
                <a:close/>
              </a:path>
            </a:pathLst>
          </a:custGeom>
          <a:solidFill>
            <a:srgbClr val="FFD00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8753771" y="3499829"/>
            <a:ext cx="181610" cy="181610"/>
          </a:xfrm>
          <a:custGeom>
            <a:avLst/>
            <a:gdLst/>
            <a:ahLst/>
            <a:cxnLst/>
            <a:rect l="l" t="t" r="r" b="b"/>
            <a:pathLst>
              <a:path w="181609" h="181610">
                <a:moveTo>
                  <a:pt x="94340" y="0"/>
                </a:moveTo>
                <a:lnTo>
                  <a:pt x="51469" y="9517"/>
                </a:lnTo>
                <a:lnTo>
                  <a:pt x="19293" y="35097"/>
                </a:lnTo>
                <a:lnTo>
                  <a:pt x="1908" y="72093"/>
                </a:lnTo>
                <a:lnTo>
                  <a:pt x="0" y="90618"/>
                </a:lnTo>
                <a:lnTo>
                  <a:pt x="1166" y="105170"/>
                </a:lnTo>
                <a:lnTo>
                  <a:pt x="17197" y="143704"/>
                </a:lnTo>
                <a:lnTo>
                  <a:pt x="48193" y="170723"/>
                </a:lnTo>
                <a:lnTo>
                  <a:pt x="89224" y="181297"/>
                </a:lnTo>
                <a:lnTo>
                  <a:pt x="104051" y="180152"/>
                </a:lnTo>
                <a:lnTo>
                  <a:pt x="143084" y="164371"/>
                </a:lnTo>
                <a:lnTo>
                  <a:pt x="170377" y="133811"/>
                </a:lnTo>
                <a:lnTo>
                  <a:pt x="181342" y="93284"/>
                </a:lnTo>
                <a:lnTo>
                  <a:pt x="180220" y="78236"/>
                </a:lnTo>
                <a:lnTo>
                  <a:pt x="164652" y="38801"/>
                </a:lnTo>
                <a:lnTo>
                  <a:pt x="134452" y="11284"/>
                </a:lnTo>
                <a:lnTo>
                  <a:pt x="94340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8719695" y="3465791"/>
            <a:ext cx="249554" cy="248920"/>
          </a:xfrm>
          <a:custGeom>
            <a:avLst/>
            <a:gdLst/>
            <a:ahLst/>
            <a:cxnLst/>
            <a:rect l="l" t="t" r="r" b="b"/>
            <a:pathLst>
              <a:path w="249554" h="248920">
                <a:moveTo>
                  <a:pt x="131412" y="0"/>
                </a:moveTo>
                <a:lnTo>
                  <a:pt x="86731" y="6908"/>
                </a:lnTo>
                <a:lnTo>
                  <a:pt x="49273" y="26262"/>
                </a:lnTo>
                <a:lnTo>
                  <a:pt x="21051" y="55671"/>
                </a:lnTo>
                <a:lnTo>
                  <a:pt x="4075" y="92747"/>
                </a:lnTo>
                <a:lnTo>
                  <a:pt x="0" y="120544"/>
                </a:lnTo>
                <a:lnTo>
                  <a:pt x="10" y="125984"/>
                </a:lnTo>
                <a:lnTo>
                  <a:pt x="7313" y="167039"/>
                </a:lnTo>
                <a:lnTo>
                  <a:pt x="27728" y="203189"/>
                </a:lnTo>
                <a:lnTo>
                  <a:pt x="58596" y="230523"/>
                </a:lnTo>
                <a:lnTo>
                  <a:pt x="97330" y="246458"/>
                </a:lnTo>
                <a:lnTo>
                  <a:pt x="111543" y="248790"/>
                </a:lnTo>
                <a:lnTo>
                  <a:pt x="127946" y="248159"/>
                </a:lnTo>
                <a:lnTo>
                  <a:pt x="172213" y="237653"/>
                </a:lnTo>
                <a:lnTo>
                  <a:pt x="197593" y="223876"/>
                </a:lnTo>
                <a:lnTo>
                  <a:pt x="125503" y="223876"/>
                </a:lnTo>
                <a:lnTo>
                  <a:pt x="110794" y="222816"/>
                </a:lnTo>
                <a:lnTo>
                  <a:pt x="71349" y="208115"/>
                </a:lnTo>
                <a:lnTo>
                  <a:pt x="42025" y="179304"/>
                </a:lnTo>
                <a:lnTo>
                  <a:pt x="26807" y="140458"/>
                </a:lnTo>
                <a:lnTo>
                  <a:pt x="25558" y="125984"/>
                </a:lnTo>
                <a:lnTo>
                  <a:pt x="26610" y="111173"/>
                </a:lnTo>
                <a:lnTo>
                  <a:pt x="41221" y="71532"/>
                </a:lnTo>
                <a:lnTo>
                  <a:pt x="69874" y="42099"/>
                </a:lnTo>
                <a:lnTo>
                  <a:pt x="108533" y="26756"/>
                </a:lnTo>
                <a:lnTo>
                  <a:pt x="122945" y="25445"/>
                </a:lnTo>
                <a:lnTo>
                  <a:pt x="199361" y="25445"/>
                </a:lnTo>
                <a:lnTo>
                  <a:pt x="195010" y="21981"/>
                </a:lnTo>
                <a:lnTo>
                  <a:pt x="183633" y="14837"/>
                </a:lnTo>
                <a:lnTo>
                  <a:pt x="171499" y="9001"/>
                </a:lnTo>
                <a:lnTo>
                  <a:pt x="158694" y="4539"/>
                </a:lnTo>
                <a:lnTo>
                  <a:pt x="145303" y="1517"/>
                </a:lnTo>
                <a:lnTo>
                  <a:pt x="131412" y="0"/>
                </a:lnTo>
                <a:close/>
              </a:path>
              <a:path w="249554" h="248920">
                <a:moveTo>
                  <a:pt x="199361" y="25445"/>
                </a:moveTo>
                <a:lnTo>
                  <a:pt x="122945" y="25445"/>
                </a:lnTo>
                <a:lnTo>
                  <a:pt x="137841" y="26490"/>
                </a:lnTo>
                <a:lnTo>
                  <a:pt x="152016" y="29534"/>
                </a:lnTo>
                <a:lnTo>
                  <a:pt x="188812" y="49180"/>
                </a:lnTo>
                <a:lnTo>
                  <a:pt x="214063" y="81477"/>
                </a:lnTo>
                <a:lnTo>
                  <a:pt x="223796" y="120544"/>
                </a:lnTo>
                <a:lnTo>
                  <a:pt x="223902" y="125984"/>
                </a:lnTo>
                <a:lnTo>
                  <a:pt x="222912" y="139315"/>
                </a:lnTo>
                <a:lnTo>
                  <a:pt x="208127" y="178432"/>
                </a:lnTo>
                <a:lnTo>
                  <a:pt x="179129" y="207629"/>
                </a:lnTo>
                <a:lnTo>
                  <a:pt x="140055" y="222702"/>
                </a:lnTo>
                <a:lnTo>
                  <a:pt x="125503" y="223876"/>
                </a:lnTo>
                <a:lnTo>
                  <a:pt x="197593" y="223876"/>
                </a:lnTo>
                <a:lnTo>
                  <a:pt x="226156" y="196376"/>
                </a:lnTo>
                <a:lnTo>
                  <a:pt x="244155" y="160971"/>
                </a:lnTo>
                <a:lnTo>
                  <a:pt x="249233" y="134306"/>
                </a:lnTo>
                <a:lnTo>
                  <a:pt x="248518" y="118344"/>
                </a:lnTo>
                <a:lnTo>
                  <a:pt x="237551" y="75025"/>
                </a:lnTo>
                <a:lnTo>
                  <a:pt x="215153" y="39931"/>
                </a:lnTo>
                <a:lnTo>
                  <a:pt x="205545" y="30368"/>
                </a:lnTo>
                <a:lnTo>
                  <a:pt x="199361" y="25445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/>
          <p:nvPr/>
        </p:nvSpPr>
        <p:spPr>
          <a:xfrm>
            <a:off x="8849230" y="409881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12" y="0"/>
                </a:lnTo>
              </a:path>
            </a:pathLst>
          </a:custGeom>
          <a:ln w="3175">
            <a:solidFill>
              <a:srgbClr val="B4B6A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/>
          <p:nvPr/>
        </p:nvSpPr>
        <p:spPr>
          <a:xfrm>
            <a:off x="8759101" y="3970610"/>
            <a:ext cx="190500" cy="190500"/>
          </a:xfrm>
          <a:custGeom>
            <a:avLst/>
            <a:gdLst/>
            <a:ahLst/>
            <a:cxnLst/>
            <a:rect l="l" t="t" r="r" b="b"/>
            <a:pathLst>
              <a:path w="190500" h="190500">
                <a:moveTo>
                  <a:pt x="18932" y="0"/>
                </a:moveTo>
                <a:lnTo>
                  <a:pt x="6096" y="5018"/>
                </a:lnTo>
                <a:lnTo>
                  <a:pt x="68" y="17322"/>
                </a:lnTo>
                <a:lnTo>
                  <a:pt x="0" y="171012"/>
                </a:lnTo>
                <a:lnTo>
                  <a:pt x="5027" y="183856"/>
                </a:lnTo>
                <a:lnTo>
                  <a:pt x="17338" y="189880"/>
                </a:lnTo>
                <a:lnTo>
                  <a:pt x="171005" y="189947"/>
                </a:lnTo>
                <a:lnTo>
                  <a:pt x="183867" y="184924"/>
                </a:lnTo>
                <a:lnTo>
                  <a:pt x="189898" y="172629"/>
                </a:lnTo>
                <a:lnTo>
                  <a:pt x="189953" y="18910"/>
                </a:lnTo>
                <a:lnTo>
                  <a:pt x="184943" y="6094"/>
                </a:lnTo>
                <a:lnTo>
                  <a:pt x="172636" y="62"/>
                </a:lnTo>
                <a:lnTo>
                  <a:pt x="18932" y="0"/>
                </a:lnTo>
                <a:close/>
              </a:path>
            </a:pathLst>
          </a:custGeom>
          <a:solidFill>
            <a:srgbClr val="F3E0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1" name="object 91"/>
          <p:cNvSpPr/>
          <p:nvPr/>
        </p:nvSpPr>
        <p:spPr>
          <a:xfrm>
            <a:off x="8778493" y="4149687"/>
            <a:ext cx="7137" cy="1087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/>
          <p:nvPr/>
        </p:nvSpPr>
        <p:spPr>
          <a:xfrm>
            <a:off x="8924708" y="4136504"/>
            <a:ext cx="8813" cy="2405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3" name="object 93"/>
          <p:cNvSpPr/>
          <p:nvPr/>
        </p:nvSpPr>
        <p:spPr>
          <a:xfrm>
            <a:off x="8783653" y="4032222"/>
            <a:ext cx="149225" cy="97155"/>
          </a:xfrm>
          <a:custGeom>
            <a:avLst/>
            <a:gdLst/>
            <a:ahLst/>
            <a:cxnLst/>
            <a:rect l="l" t="t" r="r" b="b"/>
            <a:pathLst>
              <a:path w="149225" h="97154">
                <a:moveTo>
                  <a:pt x="74226" y="0"/>
                </a:moveTo>
                <a:lnTo>
                  <a:pt x="36007" y="8057"/>
                </a:lnTo>
                <a:lnTo>
                  <a:pt x="7067" y="40239"/>
                </a:lnTo>
                <a:lnTo>
                  <a:pt x="0" y="77111"/>
                </a:lnTo>
                <a:lnTo>
                  <a:pt x="134" y="86666"/>
                </a:lnTo>
                <a:lnTo>
                  <a:pt x="666" y="93504"/>
                </a:lnTo>
                <a:lnTo>
                  <a:pt x="1118" y="97002"/>
                </a:lnTo>
                <a:lnTo>
                  <a:pt x="8992" y="97002"/>
                </a:lnTo>
                <a:lnTo>
                  <a:pt x="9361" y="90677"/>
                </a:lnTo>
                <a:lnTo>
                  <a:pt x="141233" y="90677"/>
                </a:lnTo>
                <a:lnTo>
                  <a:pt x="144245" y="73156"/>
                </a:lnTo>
                <a:lnTo>
                  <a:pt x="147226" y="53579"/>
                </a:lnTo>
                <a:lnTo>
                  <a:pt x="148788" y="37848"/>
                </a:lnTo>
                <a:lnTo>
                  <a:pt x="148633" y="25544"/>
                </a:lnTo>
                <a:lnTo>
                  <a:pt x="111578" y="688"/>
                </a:lnTo>
                <a:lnTo>
                  <a:pt x="94811" y="104"/>
                </a:lnTo>
                <a:lnTo>
                  <a:pt x="74226" y="0"/>
                </a:lnTo>
                <a:close/>
              </a:path>
              <a:path w="149225" h="97154">
                <a:moveTo>
                  <a:pt x="141233" y="90677"/>
                </a:moveTo>
                <a:lnTo>
                  <a:pt x="9361" y="90677"/>
                </a:lnTo>
                <a:lnTo>
                  <a:pt x="11050" y="97002"/>
                </a:lnTo>
                <a:lnTo>
                  <a:pt x="140145" y="97002"/>
                </a:lnTo>
                <a:lnTo>
                  <a:pt x="141233" y="90677"/>
                </a:lnTo>
                <a:close/>
              </a:path>
            </a:pathLst>
          </a:custGeom>
          <a:solidFill>
            <a:srgbClr val="3B24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4" name="object 94"/>
          <p:cNvSpPr/>
          <p:nvPr/>
        </p:nvSpPr>
        <p:spPr>
          <a:xfrm>
            <a:off x="8769315" y="4135599"/>
            <a:ext cx="16510" cy="15875"/>
          </a:xfrm>
          <a:custGeom>
            <a:avLst/>
            <a:gdLst/>
            <a:ahLst/>
            <a:cxnLst/>
            <a:rect l="l" t="t" r="r" b="b"/>
            <a:pathLst>
              <a:path w="16509" h="15875">
                <a:moveTo>
                  <a:pt x="12573" y="0"/>
                </a:moveTo>
                <a:lnTo>
                  <a:pt x="3632" y="0"/>
                </a:lnTo>
                <a:lnTo>
                  <a:pt x="0" y="3441"/>
                </a:lnTo>
                <a:lnTo>
                  <a:pt x="0" y="11988"/>
                </a:lnTo>
                <a:lnTo>
                  <a:pt x="3632" y="15443"/>
                </a:lnTo>
                <a:lnTo>
                  <a:pt x="12573" y="15443"/>
                </a:lnTo>
                <a:lnTo>
                  <a:pt x="16205" y="11988"/>
                </a:lnTo>
                <a:lnTo>
                  <a:pt x="16205" y="3441"/>
                </a:lnTo>
                <a:lnTo>
                  <a:pt x="12573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5" name="object 95"/>
          <p:cNvSpPr/>
          <p:nvPr/>
        </p:nvSpPr>
        <p:spPr>
          <a:xfrm>
            <a:off x="8779823" y="4077527"/>
            <a:ext cx="152400" cy="83185"/>
          </a:xfrm>
          <a:custGeom>
            <a:avLst/>
            <a:gdLst/>
            <a:ahLst/>
            <a:cxnLst/>
            <a:rect l="l" t="t" r="r" b="b"/>
            <a:pathLst>
              <a:path w="152400" h="83185">
                <a:moveTo>
                  <a:pt x="21450" y="0"/>
                </a:moveTo>
                <a:lnTo>
                  <a:pt x="11569" y="43292"/>
                </a:lnTo>
                <a:lnTo>
                  <a:pt x="0" y="56681"/>
                </a:lnTo>
                <a:lnTo>
                  <a:pt x="583" y="61977"/>
                </a:lnTo>
                <a:lnTo>
                  <a:pt x="2745" y="70855"/>
                </a:lnTo>
                <a:lnTo>
                  <a:pt x="6811" y="82242"/>
                </a:lnTo>
                <a:lnTo>
                  <a:pt x="7170" y="82967"/>
                </a:lnTo>
                <a:lnTo>
                  <a:pt x="144743" y="83027"/>
                </a:lnTo>
                <a:lnTo>
                  <a:pt x="146302" y="79791"/>
                </a:lnTo>
                <a:lnTo>
                  <a:pt x="150078" y="69636"/>
                </a:lnTo>
                <a:lnTo>
                  <a:pt x="152311" y="61977"/>
                </a:lnTo>
                <a:lnTo>
                  <a:pt x="124956" y="55540"/>
                </a:lnTo>
                <a:lnTo>
                  <a:pt x="101594" y="48608"/>
                </a:lnTo>
                <a:lnTo>
                  <a:pt x="65647" y="34135"/>
                </a:lnTo>
                <a:lnTo>
                  <a:pt x="28472" y="8901"/>
                </a:lnTo>
                <a:lnTo>
                  <a:pt x="22445" y="1654"/>
                </a:lnTo>
                <a:lnTo>
                  <a:pt x="21450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/>
          <p:nvPr/>
        </p:nvSpPr>
        <p:spPr>
          <a:xfrm>
            <a:off x="8775228" y="4032158"/>
            <a:ext cx="160655" cy="104139"/>
          </a:xfrm>
          <a:custGeom>
            <a:avLst/>
            <a:gdLst/>
            <a:ahLst/>
            <a:cxnLst/>
            <a:rect l="l" t="t" r="r" b="b"/>
            <a:pathLst>
              <a:path w="160654" h="104139">
                <a:moveTo>
                  <a:pt x="155652" y="45429"/>
                </a:moveTo>
                <a:lnTo>
                  <a:pt x="26048" y="45429"/>
                </a:lnTo>
                <a:lnTo>
                  <a:pt x="26536" y="46273"/>
                </a:lnTo>
                <a:lnTo>
                  <a:pt x="64851" y="76368"/>
                </a:lnTo>
                <a:lnTo>
                  <a:pt x="120388" y="97286"/>
                </a:lnTo>
                <a:lnTo>
                  <a:pt x="157755" y="103936"/>
                </a:lnTo>
                <a:lnTo>
                  <a:pt x="158835" y="97980"/>
                </a:lnTo>
                <a:lnTo>
                  <a:pt x="159483" y="93370"/>
                </a:lnTo>
                <a:lnTo>
                  <a:pt x="159914" y="88963"/>
                </a:lnTo>
                <a:lnTo>
                  <a:pt x="160260" y="66578"/>
                </a:lnTo>
                <a:lnTo>
                  <a:pt x="156895" y="48286"/>
                </a:lnTo>
                <a:lnTo>
                  <a:pt x="155652" y="45429"/>
                </a:lnTo>
                <a:close/>
              </a:path>
              <a:path w="160654" h="104139">
                <a:moveTo>
                  <a:pt x="75752" y="0"/>
                </a:moveTo>
                <a:lnTo>
                  <a:pt x="31585" y="12149"/>
                </a:lnTo>
                <a:lnTo>
                  <a:pt x="3943" y="47435"/>
                </a:lnTo>
                <a:lnTo>
                  <a:pt x="0" y="78271"/>
                </a:lnTo>
                <a:lnTo>
                  <a:pt x="1737" y="97286"/>
                </a:lnTo>
                <a:lnTo>
                  <a:pt x="1821" y="97980"/>
                </a:lnTo>
                <a:lnTo>
                  <a:pt x="2765" y="103441"/>
                </a:lnTo>
                <a:lnTo>
                  <a:pt x="15052" y="90433"/>
                </a:lnTo>
                <a:lnTo>
                  <a:pt x="22082" y="75495"/>
                </a:lnTo>
                <a:lnTo>
                  <a:pt x="25296" y="61260"/>
                </a:lnTo>
                <a:lnTo>
                  <a:pt x="26137" y="50360"/>
                </a:lnTo>
                <a:lnTo>
                  <a:pt x="26048" y="45429"/>
                </a:lnTo>
                <a:lnTo>
                  <a:pt x="155652" y="45429"/>
                </a:lnTo>
                <a:lnTo>
                  <a:pt x="131688" y="13864"/>
                </a:lnTo>
                <a:lnTo>
                  <a:pt x="89539" y="372"/>
                </a:lnTo>
                <a:lnTo>
                  <a:pt x="82293" y="50"/>
                </a:lnTo>
                <a:lnTo>
                  <a:pt x="80298" y="50"/>
                </a:lnTo>
                <a:lnTo>
                  <a:pt x="75752" y="0"/>
                </a:lnTo>
                <a:close/>
              </a:path>
              <a:path w="160654" h="104139">
                <a:moveTo>
                  <a:pt x="82248" y="48"/>
                </a:moveTo>
                <a:lnTo>
                  <a:pt x="80298" y="50"/>
                </a:lnTo>
                <a:lnTo>
                  <a:pt x="82293" y="50"/>
                </a:lnTo>
                <a:close/>
              </a:path>
            </a:pathLst>
          </a:custGeom>
          <a:solidFill>
            <a:srgbClr val="7B543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7" name="object 97"/>
          <p:cNvSpPr/>
          <p:nvPr/>
        </p:nvSpPr>
        <p:spPr>
          <a:xfrm>
            <a:off x="8814701" y="4133485"/>
            <a:ext cx="15875" cy="15875"/>
          </a:xfrm>
          <a:custGeom>
            <a:avLst/>
            <a:gdLst/>
            <a:ahLst/>
            <a:cxnLst/>
            <a:rect l="l" t="t" r="r" b="b"/>
            <a:pathLst>
              <a:path w="15875" h="15875">
                <a:moveTo>
                  <a:pt x="12115" y="0"/>
                </a:moveTo>
                <a:lnTo>
                  <a:pt x="3492" y="0"/>
                </a:lnTo>
                <a:lnTo>
                  <a:pt x="0" y="3505"/>
                </a:lnTo>
                <a:lnTo>
                  <a:pt x="0" y="12115"/>
                </a:lnTo>
                <a:lnTo>
                  <a:pt x="3492" y="15608"/>
                </a:lnTo>
                <a:lnTo>
                  <a:pt x="12115" y="15608"/>
                </a:lnTo>
                <a:lnTo>
                  <a:pt x="15608" y="12115"/>
                </a:lnTo>
                <a:lnTo>
                  <a:pt x="15608" y="3505"/>
                </a:lnTo>
                <a:lnTo>
                  <a:pt x="12115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8" name="object 98"/>
          <p:cNvSpPr/>
          <p:nvPr/>
        </p:nvSpPr>
        <p:spPr>
          <a:xfrm>
            <a:off x="8807301" y="4128300"/>
            <a:ext cx="24765" cy="13335"/>
          </a:xfrm>
          <a:custGeom>
            <a:avLst/>
            <a:gdLst/>
            <a:ahLst/>
            <a:cxnLst/>
            <a:rect l="l" t="t" r="r" b="b"/>
            <a:pathLst>
              <a:path w="24765" h="13335">
                <a:moveTo>
                  <a:pt x="0" y="12995"/>
                </a:moveTo>
                <a:lnTo>
                  <a:pt x="10523" y="2559"/>
                </a:lnTo>
                <a:lnTo>
                  <a:pt x="17330" y="0"/>
                </a:lnTo>
                <a:lnTo>
                  <a:pt x="24173" y="5318"/>
                </a:lnTo>
              </a:path>
            </a:pathLst>
          </a:custGeom>
          <a:ln w="7251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9" name="object 99"/>
          <p:cNvSpPr/>
          <p:nvPr/>
        </p:nvSpPr>
        <p:spPr>
          <a:xfrm>
            <a:off x="8880660" y="4133481"/>
            <a:ext cx="15875" cy="15875"/>
          </a:xfrm>
          <a:custGeom>
            <a:avLst/>
            <a:gdLst/>
            <a:ahLst/>
            <a:cxnLst/>
            <a:rect l="l" t="t" r="r" b="b"/>
            <a:pathLst>
              <a:path w="15875" h="15875">
                <a:moveTo>
                  <a:pt x="12103" y="0"/>
                </a:moveTo>
                <a:lnTo>
                  <a:pt x="3492" y="0"/>
                </a:lnTo>
                <a:lnTo>
                  <a:pt x="0" y="3505"/>
                </a:lnTo>
                <a:lnTo>
                  <a:pt x="0" y="12115"/>
                </a:lnTo>
                <a:lnTo>
                  <a:pt x="3492" y="15621"/>
                </a:lnTo>
                <a:lnTo>
                  <a:pt x="12103" y="15621"/>
                </a:lnTo>
                <a:lnTo>
                  <a:pt x="15595" y="12115"/>
                </a:lnTo>
                <a:lnTo>
                  <a:pt x="15595" y="3505"/>
                </a:lnTo>
                <a:lnTo>
                  <a:pt x="12103" y="0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/>
          <p:nvPr/>
        </p:nvSpPr>
        <p:spPr>
          <a:xfrm>
            <a:off x="8775204" y="4032199"/>
            <a:ext cx="160642" cy="10581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1" name="object 101"/>
          <p:cNvSpPr/>
          <p:nvPr/>
        </p:nvSpPr>
        <p:spPr>
          <a:xfrm>
            <a:off x="8879488" y="4128300"/>
            <a:ext cx="24765" cy="13335"/>
          </a:xfrm>
          <a:custGeom>
            <a:avLst/>
            <a:gdLst/>
            <a:ahLst/>
            <a:cxnLst/>
            <a:rect l="l" t="t" r="r" b="b"/>
            <a:pathLst>
              <a:path w="24765" h="13335">
                <a:moveTo>
                  <a:pt x="24173" y="12995"/>
                </a:moveTo>
                <a:lnTo>
                  <a:pt x="13649" y="2559"/>
                </a:lnTo>
                <a:lnTo>
                  <a:pt x="6843" y="0"/>
                </a:lnTo>
                <a:lnTo>
                  <a:pt x="0" y="5318"/>
                </a:lnTo>
              </a:path>
            </a:pathLst>
          </a:custGeom>
          <a:ln w="7251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2" name="object 102"/>
          <p:cNvSpPr/>
          <p:nvPr/>
        </p:nvSpPr>
        <p:spPr>
          <a:xfrm>
            <a:off x="8926118" y="4135594"/>
            <a:ext cx="16510" cy="15875"/>
          </a:xfrm>
          <a:custGeom>
            <a:avLst/>
            <a:gdLst/>
            <a:ahLst/>
            <a:cxnLst/>
            <a:rect l="l" t="t" r="r" b="b"/>
            <a:pathLst>
              <a:path w="16509" h="15875">
                <a:moveTo>
                  <a:pt x="12573" y="0"/>
                </a:moveTo>
                <a:lnTo>
                  <a:pt x="3632" y="0"/>
                </a:lnTo>
                <a:lnTo>
                  <a:pt x="0" y="3454"/>
                </a:lnTo>
                <a:lnTo>
                  <a:pt x="0" y="11988"/>
                </a:lnTo>
                <a:lnTo>
                  <a:pt x="3632" y="15443"/>
                </a:lnTo>
                <a:lnTo>
                  <a:pt x="12573" y="15443"/>
                </a:lnTo>
                <a:lnTo>
                  <a:pt x="16205" y="11988"/>
                </a:lnTo>
                <a:lnTo>
                  <a:pt x="16205" y="3454"/>
                </a:lnTo>
                <a:lnTo>
                  <a:pt x="12573" y="0"/>
                </a:lnTo>
                <a:close/>
              </a:path>
            </a:pathLst>
          </a:custGeom>
          <a:solidFill>
            <a:srgbClr val="D8B1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3" name="object 103"/>
          <p:cNvSpPr/>
          <p:nvPr/>
        </p:nvSpPr>
        <p:spPr>
          <a:xfrm>
            <a:off x="8782935" y="4116692"/>
            <a:ext cx="144145" cy="44450"/>
          </a:xfrm>
          <a:custGeom>
            <a:avLst/>
            <a:gdLst/>
            <a:ahLst/>
            <a:cxnLst/>
            <a:rect l="l" t="t" r="r" b="b"/>
            <a:pathLst>
              <a:path w="144145" h="44450">
                <a:moveTo>
                  <a:pt x="82721" y="15773"/>
                </a:moveTo>
                <a:lnTo>
                  <a:pt x="73342" y="15773"/>
                </a:lnTo>
                <a:lnTo>
                  <a:pt x="76009" y="16052"/>
                </a:lnTo>
                <a:lnTo>
                  <a:pt x="77698" y="22199"/>
                </a:lnTo>
                <a:lnTo>
                  <a:pt x="81978" y="33185"/>
                </a:lnTo>
                <a:lnTo>
                  <a:pt x="92646" y="41744"/>
                </a:lnTo>
                <a:lnTo>
                  <a:pt x="97001" y="43843"/>
                </a:lnTo>
                <a:lnTo>
                  <a:pt x="124517" y="43855"/>
                </a:lnTo>
                <a:lnTo>
                  <a:pt x="129984" y="42189"/>
                </a:lnTo>
                <a:lnTo>
                  <a:pt x="131077" y="40868"/>
                </a:lnTo>
                <a:lnTo>
                  <a:pt x="108369" y="40868"/>
                </a:lnTo>
                <a:lnTo>
                  <a:pt x="91190" y="35566"/>
                </a:lnTo>
                <a:lnTo>
                  <a:pt x="84130" y="24682"/>
                </a:lnTo>
                <a:lnTo>
                  <a:pt x="82784" y="16560"/>
                </a:lnTo>
                <a:lnTo>
                  <a:pt x="82721" y="15773"/>
                </a:lnTo>
                <a:close/>
              </a:path>
              <a:path w="144145" h="44450">
                <a:moveTo>
                  <a:pt x="33411" y="5"/>
                </a:moveTo>
                <a:lnTo>
                  <a:pt x="31724" y="25"/>
                </a:lnTo>
                <a:lnTo>
                  <a:pt x="12351" y="1552"/>
                </a:lnTo>
                <a:lnTo>
                  <a:pt x="1934" y="3431"/>
                </a:lnTo>
                <a:lnTo>
                  <a:pt x="0" y="5156"/>
                </a:lnTo>
                <a:lnTo>
                  <a:pt x="359" y="13512"/>
                </a:lnTo>
                <a:lnTo>
                  <a:pt x="407" y="13830"/>
                </a:lnTo>
                <a:lnTo>
                  <a:pt x="876" y="15036"/>
                </a:lnTo>
                <a:lnTo>
                  <a:pt x="2070" y="16560"/>
                </a:lnTo>
                <a:lnTo>
                  <a:pt x="2666" y="19532"/>
                </a:lnTo>
                <a:lnTo>
                  <a:pt x="5626" y="31165"/>
                </a:lnTo>
                <a:lnTo>
                  <a:pt x="6857" y="33731"/>
                </a:lnTo>
                <a:lnTo>
                  <a:pt x="13868" y="42189"/>
                </a:lnTo>
                <a:lnTo>
                  <a:pt x="19166" y="43809"/>
                </a:lnTo>
                <a:lnTo>
                  <a:pt x="46912" y="43809"/>
                </a:lnTo>
                <a:lnTo>
                  <a:pt x="51206" y="41744"/>
                </a:lnTo>
                <a:lnTo>
                  <a:pt x="52297" y="40868"/>
                </a:lnTo>
                <a:lnTo>
                  <a:pt x="34099" y="40868"/>
                </a:lnTo>
                <a:lnTo>
                  <a:pt x="19570" y="40779"/>
                </a:lnTo>
                <a:lnTo>
                  <a:pt x="14820" y="35801"/>
                </a:lnTo>
                <a:lnTo>
                  <a:pt x="8369" y="30454"/>
                </a:lnTo>
                <a:lnTo>
                  <a:pt x="9969" y="13830"/>
                </a:lnTo>
                <a:lnTo>
                  <a:pt x="21290" y="5388"/>
                </a:lnTo>
                <a:lnTo>
                  <a:pt x="33773" y="4572"/>
                </a:lnTo>
                <a:lnTo>
                  <a:pt x="63678" y="4572"/>
                </a:lnTo>
                <a:lnTo>
                  <a:pt x="59652" y="3431"/>
                </a:lnTo>
                <a:lnTo>
                  <a:pt x="44166" y="642"/>
                </a:lnTo>
                <a:lnTo>
                  <a:pt x="33411" y="5"/>
                </a:lnTo>
                <a:close/>
              </a:path>
              <a:path w="144145" h="44450">
                <a:moveTo>
                  <a:pt x="63678" y="4572"/>
                </a:moveTo>
                <a:lnTo>
                  <a:pt x="33773" y="4572"/>
                </a:lnTo>
                <a:lnTo>
                  <a:pt x="46545" y="4584"/>
                </a:lnTo>
                <a:lnTo>
                  <a:pt x="54736" y="6667"/>
                </a:lnTo>
                <a:lnTo>
                  <a:pt x="61226" y="13512"/>
                </a:lnTo>
                <a:lnTo>
                  <a:pt x="61010" y="17703"/>
                </a:lnTo>
                <a:lnTo>
                  <a:pt x="58482" y="27884"/>
                </a:lnTo>
                <a:lnTo>
                  <a:pt x="49002" y="37954"/>
                </a:lnTo>
                <a:lnTo>
                  <a:pt x="34099" y="40868"/>
                </a:lnTo>
                <a:lnTo>
                  <a:pt x="52297" y="40868"/>
                </a:lnTo>
                <a:lnTo>
                  <a:pt x="61861" y="33185"/>
                </a:lnTo>
                <a:lnTo>
                  <a:pt x="66141" y="22199"/>
                </a:lnTo>
                <a:lnTo>
                  <a:pt x="67817" y="16052"/>
                </a:lnTo>
                <a:lnTo>
                  <a:pt x="70510" y="15773"/>
                </a:lnTo>
                <a:lnTo>
                  <a:pt x="82721" y="15773"/>
                </a:lnTo>
                <a:lnTo>
                  <a:pt x="82600" y="13512"/>
                </a:lnTo>
                <a:lnTo>
                  <a:pt x="89103" y="6667"/>
                </a:lnTo>
                <a:lnTo>
                  <a:pt x="95006" y="5168"/>
                </a:lnTo>
                <a:lnTo>
                  <a:pt x="65716" y="5156"/>
                </a:lnTo>
                <a:lnTo>
                  <a:pt x="63678" y="4572"/>
                </a:lnTo>
                <a:close/>
              </a:path>
              <a:path w="144145" h="44450">
                <a:moveTo>
                  <a:pt x="143703" y="4521"/>
                </a:moveTo>
                <a:lnTo>
                  <a:pt x="118694" y="4521"/>
                </a:lnTo>
                <a:lnTo>
                  <a:pt x="133057" y="5422"/>
                </a:lnTo>
                <a:lnTo>
                  <a:pt x="135470" y="30365"/>
                </a:lnTo>
                <a:lnTo>
                  <a:pt x="128830" y="35979"/>
                </a:lnTo>
                <a:lnTo>
                  <a:pt x="124256" y="40779"/>
                </a:lnTo>
                <a:lnTo>
                  <a:pt x="108369" y="40868"/>
                </a:lnTo>
                <a:lnTo>
                  <a:pt x="131077" y="40868"/>
                </a:lnTo>
                <a:lnTo>
                  <a:pt x="136982" y="33731"/>
                </a:lnTo>
                <a:lnTo>
                  <a:pt x="138201" y="31165"/>
                </a:lnTo>
                <a:lnTo>
                  <a:pt x="141185" y="19494"/>
                </a:lnTo>
                <a:lnTo>
                  <a:pt x="141757" y="16560"/>
                </a:lnTo>
                <a:lnTo>
                  <a:pt x="142951" y="15036"/>
                </a:lnTo>
                <a:lnTo>
                  <a:pt x="143419" y="13830"/>
                </a:lnTo>
                <a:lnTo>
                  <a:pt x="143469" y="13512"/>
                </a:lnTo>
                <a:lnTo>
                  <a:pt x="143783" y="6667"/>
                </a:lnTo>
                <a:lnTo>
                  <a:pt x="143703" y="4521"/>
                </a:lnTo>
                <a:close/>
              </a:path>
              <a:path w="144145" h="44450">
                <a:moveTo>
                  <a:pt x="111378" y="0"/>
                </a:moveTo>
                <a:lnTo>
                  <a:pt x="101972" y="427"/>
                </a:lnTo>
                <a:lnTo>
                  <a:pt x="86801" y="2771"/>
                </a:lnTo>
                <a:lnTo>
                  <a:pt x="83997" y="3479"/>
                </a:lnTo>
                <a:lnTo>
                  <a:pt x="78079" y="5168"/>
                </a:lnTo>
                <a:lnTo>
                  <a:pt x="95056" y="5156"/>
                </a:lnTo>
                <a:lnTo>
                  <a:pt x="97307" y="4584"/>
                </a:lnTo>
                <a:lnTo>
                  <a:pt x="143703" y="4521"/>
                </a:lnTo>
                <a:lnTo>
                  <a:pt x="137987" y="2478"/>
                </a:lnTo>
                <a:lnTo>
                  <a:pt x="123225" y="770"/>
                </a:lnTo>
                <a:lnTo>
                  <a:pt x="111378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4" name="object 104"/>
          <p:cNvSpPr/>
          <p:nvPr/>
        </p:nvSpPr>
        <p:spPr>
          <a:xfrm>
            <a:off x="8918222" y="4124289"/>
            <a:ext cx="5715" cy="3175"/>
          </a:xfrm>
          <a:custGeom>
            <a:avLst/>
            <a:gdLst/>
            <a:ahLst/>
            <a:cxnLst/>
            <a:rect l="l" t="t" r="r" b="b"/>
            <a:pathLst>
              <a:path w="5715" h="3175">
                <a:moveTo>
                  <a:pt x="4216" y="0"/>
                </a:moveTo>
                <a:lnTo>
                  <a:pt x="1219" y="0"/>
                </a:lnTo>
                <a:lnTo>
                  <a:pt x="0" y="584"/>
                </a:lnTo>
                <a:lnTo>
                  <a:pt x="0" y="2006"/>
                </a:lnTo>
                <a:lnTo>
                  <a:pt x="1219" y="2590"/>
                </a:lnTo>
                <a:lnTo>
                  <a:pt x="4216" y="2590"/>
                </a:lnTo>
                <a:lnTo>
                  <a:pt x="5422" y="2006"/>
                </a:lnTo>
                <a:lnTo>
                  <a:pt x="5422" y="584"/>
                </a:lnTo>
                <a:lnTo>
                  <a:pt x="42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5" name="object 105"/>
          <p:cNvSpPr/>
          <p:nvPr/>
        </p:nvSpPr>
        <p:spPr>
          <a:xfrm>
            <a:off x="8786062" y="4124289"/>
            <a:ext cx="5715" cy="3175"/>
          </a:xfrm>
          <a:custGeom>
            <a:avLst/>
            <a:gdLst/>
            <a:ahLst/>
            <a:cxnLst/>
            <a:rect l="l" t="t" r="r" b="b"/>
            <a:pathLst>
              <a:path w="5715" h="3175">
                <a:moveTo>
                  <a:pt x="4203" y="0"/>
                </a:moveTo>
                <a:lnTo>
                  <a:pt x="1219" y="0"/>
                </a:lnTo>
                <a:lnTo>
                  <a:pt x="0" y="584"/>
                </a:lnTo>
                <a:lnTo>
                  <a:pt x="0" y="2006"/>
                </a:lnTo>
                <a:lnTo>
                  <a:pt x="1219" y="2590"/>
                </a:lnTo>
                <a:lnTo>
                  <a:pt x="4203" y="2590"/>
                </a:lnTo>
                <a:lnTo>
                  <a:pt x="5422" y="2006"/>
                </a:lnTo>
                <a:lnTo>
                  <a:pt x="5422" y="584"/>
                </a:lnTo>
                <a:lnTo>
                  <a:pt x="42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6" name="object 106"/>
          <p:cNvSpPr/>
          <p:nvPr/>
        </p:nvSpPr>
        <p:spPr>
          <a:xfrm>
            <a:off x="9123205" y="3555150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61760" y="0"/>
                </a:moveTo>
                <a:lnTo>
                  <a:pt x="19507" y="0"/>
                </a:lnTo>
                <a:lnTo>
                  <a:pt x="6574" y="4901"/>
                </a:lnTo>
                <a:lnTo>
                  <a:pt x="161" y="16987"/>
                </a:lnTo>
                <a:lnTo>
                  <a:pt x="0" y="61760"/>
                </a:lnTo>
                <a:lnTo>
                  <a:pt x="4896" y="74687"/>
                </a:lnTo>
                <a:lnTo>
                  <a:pt x="16984" y="81105"/>
                </a:lnTo>
                <a:lnTo>
                  <a:pt x="61760" y="81267"/>
                </a:lnTo>
                <a:lnTo>
                  <a:pt x="74685" y="76363"/>
                </a:lnTo>
                <a:lnTo>
                  <a:pt x="76225" y="73456"/>
                </a:lnTo>
                <a:lnTo>
                  <a:pt x="13055" y="73456"/>
                </a:lnTo>
                <a:lnTo>
                  <a:pt x="7797" y="68211"/>
                </a:lnTo>
                <a:lnTo>
                  <a:pt x="7797" y="13055"/>
                </a:lnTo>
                <a:lnTo>
                  <a:pt x="13055" y="7810"/>
                </a:lnTo>
                <a:lnTo>
                  <a:pt x="76823" y="7810"/>
                </a:lnTo>
                <a:lnTo>
                  <a:pt x="76356" y="6576"/>
                </a:lnTo>
                <a:lnTo>
                  <a:pt x="64270" y="160"/>
                </a:lnTo>
                <a:lnTo>
                  <a:pt x="61760" y="0"/>
                </a:lnTo>
                <a:close/>
              </a:path>
              <a:path w="81279" h="81279">
                <a:moveTo>
                  <a:pt x="76823" y="7810"/>
                </a:moveTo>
                <a:lnTo>
                  <a:pt x="68211" y="7810"/>
                </a:lnTo>
                <a:lnTo>
                  <a:pt x="73456" y="13055"/>
                </a:lnTo>
                <a:lnTo>
                  <a:pt x="73456" y="68211"/>
                </a:lnTo>
                <a:lnTo>
                  <a:pt x="68211" y="73456"/>
                </a:lnTo>
                <a:lnTo>
                  <a:pt x="76225" y="73456"/>
                </a:lnTo>
                <a:lnTo>
                  <a:pt x="81094" y="64270"/>
                </a:lnTo>
                <a:lnTo>
                  <a:pt x="81254" y="19507"/>
                </a:lnTo>
                <a:lnTo>
                  <a:pt x="76823" y="7810"/>
                </a:lnTo>
                <a:close/>
              </a:path>
            </a:pathLst>
          </a:custGeom>
          <a:solidFill>
            <a:srgbClr val="CECDB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7" name="object 107"/>
          <p:cNvSpPr/>
          <p:nvPr/>
        </p:nvSpPr>
        <p:spPr>
          <a:xfrm>
            <a:off x="11398456" y="7781766"/>
            <a:ext cx="590550" cy="397510"/>
          </a:xfrm>
          <a:custGeom>
            <a:avLst/>
            <a:gdLst/>
            <a:ahLst/>
            <a:cxnLst/>
            <a:rect l="l" t="t" r="r" b="b"/>
            <a:pathLst>
              <a:path w="590550" h="397509">
                <a:moveTo>
                  <a:pt x="487336" y="178248"/>
                </a:moveTo>
                <a:lnTo>
                  <a:pt x="366675" y="178248"/>
                </a:lnTo>
                <a:lnTo>
                  <a:pt x="377790" y="179571"/>
                </a:lnTo>
                <a:lnTo>
                  <a:pt x="389012" y="182848"/>
                </a:lnTo>
                <a:lnTo>
                  <a:pt x="420372" y="205309"/>
                </a:lnTo>
                <a:lnTo>
                  <a:pt x="439715" y="252146"/>
                </a:lnTo>
                <a:lnTo>
                  <a:pt x="440968" y="278563"/>
                </a:lnTo>
                <a:lnTo>
                  <a:pt x="439772" y="292175"/>
                </a:lnTo>
                <a:lnTo>
                  <a:pt x="429960" y="330666"/>
                </a:lnTo>
                <a:lnTo>
                  <a:pt x="418675" y="352456"/>
                </a:lnTo>
                <a:lnTo>
                  <a:pt x="472158" y="397040"/>
                </a:lnTo>
                <a:lnTo>
                  <a:pt x="479039" y="386403"/>
                </a:lnTo>
                <a:lnTo>
                  <a:pt x="485307" y="375353"/>
                </a:lnTo>
                <a:lnTo>
                  <a:pt x="490932" y="363914"/>
                </a:lnTo>
                <a:lnTo>
                  <a:pt x="504294" y="359715"/>
                </a:lnTo>
                <a:lnTo>
                  <a:pt x="545541" y="354145"/>
                </a:lnTo>
                <a:lnTo>
                  <a:pt x="577905" y="329110"/>
                </a:lnTo>
                <a:lnTo>
                  <a:pt x="588856" y="303695"/>
                </a:lnTo>
                <a:lnTo>
                  <a:pt x="514360" y="303695"/>
                </a:lnTo>
                <a:lnTo>
                  <a:pt x="511058" y="302323"/>
                </a:lnTo>
                <a:lnTo>
                  <a:pt x="508594" y="300088"/>
                </a:lnTo>
                <a:lnTo>
                  <a:pt x="509420" y="292823"/>
                </a:lnTo>
                <a:lnTo>
                  <a:pt x="509973" y="285722"/>
                </a:lnTo>
                <a:lnTo>
                  <a:pt x="510067" y="278028"/>
                </a:lnTo>
                <a:lnTo>
                  <a:pt x="512341" y="276517"/>
                </a:lnTo>
                <a:lnTo>
                  <a:pt x="515071" y="275590"/>
                </a:lnTo>
                <a:lnTo>
                  <a:pt x="588812" y="275590"/>
                </a:lnTo>
                <a:lnTo>
                  <a:pt x="584615" y="262177"/>
                </a:lnTo>
                <a:lnTo>
                  <a:pt x="558292" y="230874"/>
                </a:lnTo>
                <a:lnTo>
                  <a:pt x="536119" y="221767"/>
                </a:lnTo>
                <a:lnTo>
                  <a:pt x="503641" y="221767"/>
                </a:lnTo>
                <a:lnTo>
                  <a:pt x="499873" y="208628"/>
                </a:lnTo>
                <a:lnTo>
                  <a:pt x="495294" y="195815"/>
                </a:lnTo>
                <a:lnTo>
                  <a:pt x="489976" y="183457"/>
                </a:lnTo>
                <a:lnTo>
                  <a:pt x="487336" y="178248"/>
                </a:lnTo>
                <a:close/>
              </a:path>
              <a:path w="590550" h="397509">
                <a:moveTo>
                  <a:pt x="174405" y="356616"/>
                </a:moveTo>
                <a:lnTo>
                  <a:pt x="89021" y="356616"/>
                </a:lnTo>
                <a:lnTo>
                  <a:pt x="97253" y="366932"/>
                </a:lnTo>
                <a:lnTo>
                  <a:pt x="104470" y="377455"/>
                </a:lnTo>
                <a:lnTo>
                  <a:pt x="111226" y="387963"/>
                </a:lnTo>
                <a:lnTo>
                  <a:pt x="175588" y="357733"/>
                </a:lnTo>
                <a:lnTo>
                  <a:pt x="174838" y="357251"/>
                </a:lnTo>
                <a:lnTo>
                  <a:pt x="174405" y="356616"/>
                </a:lnTo>
                <a:close/>
              </a:path>
              <a:path w="590550" h="397509">
                <a:moveTo>
                  <a:pt x="74775" y="219697"/>
                </a:moveTo>
                <a:lnTo>
                  <a:pt x="68984" y="219697"/>
                </a:lnTo>
                <a:lnTo>
                  <a:pt x="54537" y="221193"/>
                </a:lnTo>
                <a:lnTo>
                  <a:pt x="18531" y="241210"/>
                </a:lnTo>
                <a:lnTo>
                  <a:pt x="8" y="278028"/>
                </a:lnTo>
                <a:lnTo>
                  <a:pt x="0" y="278563"/>
                </a:lnTo>
                <a:lnTo>
                  <a:pt x="943" y="295025"/>
                </a:lnTo>
                <a:lnTo>
                  <a:pt x="17483" y="335102"/>
                </a:lnTo>
                <a:lnTo>
                  <a:pt x="49330" y="356751"/>
                </a:lnTo>
                <a:lnTo>
                  <a:pt x="62203" y="359297"/>
                </a:lnTo>
                <a:lnTo>
                  <a:pt x="77712" y="358770"/>
                </a:lnTo>
                <a:lnTo>
                  <a:pt x="89021" y="356616"/>
                </a:lnTo>
                <a:lnTo>
                  <a:pt x="174405" y="356616"/>
                </a:lnTo>
                <a:lnTo>
                  <a:pt x="153614" y="312118"/>
                </a:lnTo>
                <a:lnTo>
                  <a:pt x="151763" y="303657"/>
                </a:lnTo>
                <a:lnTo>
                  <a:pt x="63675" y="303657"/>
                </a:lnTo>
                <a:lnTo>
                  <a:pt x="57376" y="297459"/>
                </a:lnTo>
                <a:lnTo>
                  <a:pt x="57363" y="281863"/>
                </a:lnTo>
                <a:lnTo>
                  <a:pt x="63675" y="275590"/>
                </a:lnTo>
                <a:lnTo>
                  <a:pt x="148740" y="275590"/>
                </a:lnTo>
                <a:lnTo>
                  <a:pt x="148627" y="270567"/>
                </a:lnTo>
                <a:lnTo>
                  <a:pt x="149432" y="256221"/>
                </a:lnTo>
                <a:lnTo>
                  <a:pt x="151421" y="242784"/>
                </a:lnTo>
                <a:lnTo>
                  <a:pt x="154632" y="230357"/>
                </a:lnTo>
                <a:lnTo>
                  <a:pt x="158545" y="220459"/>
                </a:lnTo>
                <a:lnTo>
                  <a:pt x="80363" y="220459"/>
                </a:lnTo>
                <a:lnTo>
                  <a:pt x="74775" y="219697"/>
                </a:lnTo>
                <a:close/>
              </a:path>
              <a:path w="590550" h="397509">
                <a:moveTo>
                  <a:pt x="588812" y="275590"/>
                </a:moveTo>
                <a:lnTo>
                  <a:pt x="525688" y="275590"/>
                </a:lnTo>
                <a:lnTo>
                  <a:pt x="531962" y="281863"/>
                </a:lnTo>
                <a:lnTo>
                  <a:pt x="532000" y="297459"/>
                </a:lnTo>
                <a:lnTo>
                  <a:pt x="525688" y="303695"/>
                </a:lnTo>
                <a:lnTo>
                  <a:pt x="588856" y="303695"/>
                </a:lnTo>
                <a:lnTo>
                  <a:pt x="590340" y="290389"/>
                </a:lnTo>
                <a:lnTo>
                  <a:pt x="588938" y="276517"/>
                </a:lnTo>
                <a:lnTo>
                  <a:pt x="588812" y="275590"/>
                </a:lnTo>
                <a:close/>
              </a:path>
              <a:path w="590550" h="397509">
                <a:moveTo>
                  <a:pt x="148740" y="275590"/>
                </a:moveTo>
                <a:lnTo>
                  <a:pt x="74305" y="275590"/>
                </a:lnTo>
                <a:lnTo>
                  <a:pt x="77048" y="276517"/>
                </a:lnTo>
                <a:lnTo>
                  <a:pt x="79309" y="278028"/>
                </a:lnTo>
                <a:lnTo>
                  <a:pt x="79404" y="285722"/>
                </a:lnTo>
                <a:lnTo>
                  <a:pt x="79952" y="292823"/>
                </a:lnTo>
                <a:lnTo>
                  <a:pt x="80707" y="299063"/>
                </a:lnTo>
                <a:lnTo>
                  <a:pt x="80722" y="300088"/>
                </a:lnTo>
                <a:lnTo>
                  <a:pt x="78293" y="302285"/>
                </a:lnTo>
                <a:lnTo>
                  <a:pt x="75016" y="303657"/>
                </a:lnTo>
                <a:lnTo>
                  <a:pt x="151763" y="303657"/>
                </a:lnTo>
                <a:lnTo>
                  <a:pt x="150759" y="299063"/>
                </a:lnTo>
                <a:lnTo>
                  <a:pt x="148968" y="285722"/>
                </a:lnTo>
                <a:lnTo>
                  <a:pt x="148740" y="275590"/>
                </a:lnTo>
                <a:close/>
              </a:path>
              <a:path w="590550" h="397509">
                <a:moveTo>
                  <a:pt x="520380" y="219697"/>
                </a:moveTo>
                <a:lnTo>
                  <a:pt x="514652" y="219697"/>
                </a:lnTo>
                <a:lnTo>
                  <a:pt x="509001" y="220459"/>
                </a:lnTo>
                <a:lnTo>
                  <a:pt x="503641" y="221767"/>
                </a:lnTo>
                <a:lnTo>
                  <a:pt x="536119" y="221767"/>
                </a:lnTo>
                <a:lnTo>
                  <a:pt x="532416" y="220728"/>
                </a:lnTo>
                <a:lnTo>
                  <a:pt x="520380" y="219697"/>
                </a:lnTo>
                <a:close/>
              </a:path>
              <a:path w="590550" h="397509">
                <a:moveTo>
                  <a:pt x="258874" y="15621"/>
                </a:moveTo>
                <a:lnTo>
                  <a:pt x="259928" y="16586"/>
                </a:lnTo>
                <a:lnTo>
                  <a:pt x="265275" y="22038"/>
                </a:lnTo>
                <a:lnTo>
                  <a:pt x="271649" y="31059"/>
                </a:lnTo>
                <a:lnTo>
                  <a:pt x="276041" y="43220"/>
                </a:lnTo>
                <a:lnTo>
                  <a:pt x="275439" y="58092"/>
                </a:lnTo>
                <a:lnTo>
                  <a:pt x="261516" y="60105"/>
                </a:lnTo>
                <a:lnTo>
                  <a:pt x="247888" y="62947"/>
                </a:lnTo>
                <a:lnTo>
                  <a:pt x="209048" y="76186"/>
                </a:lnTo>
                <a:lnTo>
                  <a:pt x="173865" y="95925"/>
                </a:lnTo>
                <a:lnTo>
                  <a:pt x="143096" y="121438"/>
                </a:lnTo>
                <a:lnTo>
                  <a:pt x="117497" y="151999"/>
                </a:lnTo>
                <a:lnTo>
                  <a:pt x="97825" y="186880"/>
                </a:lnTo>
                <a:lnTo>
                  <a:pt x="88375" y="212176"/>
                </a:lnTo>
                <a:lnTo>
                  <a:pt x="80363" y="220459"/>
                </a:lnTo>
                <a:lnTo>
                  <a:pt x="158545" y="220459"/>
                </a:lnTo>
                <a:lnTo>
                  <a:pt x="159106" y="219039"/>
                </a:lnTo>
                <a:lnTo>
                  <a:pt x="164880" y="208931"/>
                </a:lnTo>
                <a:lnTo>
                  <a:pt x="194958" y="184994"/>
                </a:lnTo>
                <a:lnTo>
                  <a:pt x="228500" y="177847"/>
                </a:lnTo>
                <a:lnTo>
                  <a:pt x="487132" y="177847"/>
                </a:lnTo>
                <a:lnTo>
                  <a:pt x="483905" y="171481"/>
                </a:lnTo>
                <a:lnTo>
                  <a:pt x="461546" y="138334"/>
                </a:lnTo>
                <a:lnTo>
                  <a:pt x="433576" y="109962"/>
                </a:lnTo>
                <a:lnTo>
                  <a:pt x="400776" y="87134"/>
                </a:lnTo>
                <a:lnTo>
                  <a:pt x="363924" y="70623"/>
                </a:lnTo>
                <a:lnTo>
                  <a:pt x="337491" y="63507"/>
                </a:lnTo>
                <a:lnTo>
                  <a:pt x="333079" y="55404"/>
                </a:lnTo>
                <a:lnTo>
                  <a:pt x="332349" y="51222"/>
                </a:lnTo>
                <a:lnTo>
                  <a:pt x="293456" y="51222"/>
                </a:lnTo>
                <a:lnTo>
                  <a:pt x="291274" y="44573"/>
                </a:lnTo>
                <a:lnTo>
                  <a:pt x="285927" y="34814"/>
                </a:lnTo>
                <a:lnTo>
                  <a:pt x="275345" y="23780"/>
                </a:lnTo>
                <a:lnTo>
                  <a:pt x="258874" y="15621"/>
                </a:lnTo>
                <a:close/>
              </a:path>
              <a:path w="590550" h="397509">
                <a:moveTo>
                  <a:pt x="487132" y="177847"/>
                </a:moveTo>
                <a:lnTo>
                  <a:pt x="228500" y="177847"/>
                </a:lnTo>
                <a:lnTo>
                  <a:pt x="239173" y="179064"/>
                </a:lnTo>
                <a:lnTo>
                  <a:pt x="249483" y="181851"/>
                </a:lnTo>
                <a:lnTo>
                  <a:pt x="259364" y="186070"/>
                </a:lnTo>
                <a:lnTo>
                  <a:pt x="268747" y="191584"/>
                </a:lnTo>
                <a:lnTo>
                  <a:pt x="277568" y="198255"/>
                </a:lnTo>
                <a:lnTo>
                  <a:pt x="285761" y="205946"/>
                </a:lnTo>
                <a:lnTo>
                  <a:pt x="298943" y="212115"/>
                </a:lnTo>
                <a:lnTo>
                  <a:pt x="334814" y="184625"/>
                </a:lnTo>
                <a:lnTo>
                  <a:pt x="366675" y="178248"/>
                </a:lnTo>
                <a:lnTo>
                  <a:pt x="487336" y="178248"/>
                </a:lnTo>
                <a:lnTo>
                  <a:pt x="487132" y="177847"/>
                </a:lnTo>
                <a:close/>
              </a:path>
              <a:path w="590550" h="397509">
                <a:moveTo>
                  <a:pt x="366024" y="0"/>
                </a:moveTo>
                <a:lnTo>
                  <a:pt x="328534" y="12518"/>
                </a:lnTo>
                <a:lnTo>
                  <a:pt x="298155" y="39269"/>
                </a:lnTo>
                <a:lnTo>
                  <a:pt x="293456" y="51222"/>
                </a:lnTo>
                <a:lnTo>
                  <a:pt x="332349" y="51222"/>
                </a:lnTo>
                <a:lnTo>
                  <a:pt x="331535" y="46552"/>
                </a:lnTo>
                <a:lnTo>
                  <a:pt x="333147" y="37106"/>
                </a:lnTo>
                <a:lnTo>
                  <a:pt x="338206" y="27227"/>
                </a:lnTo>
                <a:lnTo>
                  <a:pt x="347002" y="17072"/>
                </a:lnTo>
                <a:lnTo>
                  <a:pt x="359823" y="6799"/>
                </a:lnTo>
                <a:lnTo>
                  <a:pt x="3660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946525" marR="682625">
              <a:lnSpc>
                <a:spcPct val="80000"/>
              </a:lnSpc>
            </a:pPr>
            <a:r>
              <a:rPr spc="-130" dirty="0"/>
              <a:t>Mar</a:t>
            </a:r>
            <a:r>
              <a:rPr spc="-160" dirty="0"/>
              <a:t>k</a:t>
            </a:r>
            <a:r>
              <a:rPr spc="-105" dirty="0"/>
              <a:t>e</a:t>
            </a:r>
            <a:r>
              <a:rPr spc="55" dirty="0"/>
              <a:t>t</a:t>
            </a:r>
            <a:r>
              <a:rPr spc="-310" dirty="0"/>
              <a:t> </a:t>
            </a:r>
            <a:r>
              <a:rPr spc="-60" dirty="0"/>
              <a:t>R</a:t>
            </a:r>
            <a:r>
              <a:rPr spc="-120" dirty="0"/>
              <a:t>esea</a:t>
            </a:r>
            <a:r>
              <a:rPr spc="-185" dirty="0"/>
              <a:t>r</a:t>
            </a:r>
            <a:r>
              <a:rPr spc="-30" dirty="0"/>
              <a:t>ch</a:t>
            </a:r>
            <a:r>
              <a:rPr spc="-20" dirty="0"/>
              <a:t> </a:t>
            </a:r>
            <a:r>
              <a:rPr spc="-70" dirty="0"/>
              <a:t>Made</a:t>
            </a:r>
            <a:r>
              <a:rPr spc="-310" dirty="0"/>
              <a:t> </a:t>
            </a:r>
            <a:r>
              <a:rPr spc="-95" dirty="0"/>
              <a:t>Ea</a:t>
            </a:r>
            <a:r>
              <a:rPr spc="-170" dirty="0"/>
              <a:t>s</a:t>
            </a:r>
            <a:r>
              <a:rPr spc="85" dirty="0"/>
              <a:t>y</a:t>
            </a:r>
            <a:endParaRPr spc="85" dirty="0"/>
          </a:p>
          <a:p>
            <a:pPr marL="3961130" marR="5080">
              <a:lnSpc>
                <a:spcPct val="113000"/>
              </a:lnSpc>
              <a:spcBef>
                <a:spcPts val="945"/>
              </a:spcBef>
            </a:pPr>
            <a:r>
              <a:rPr sz="2100" spc="15" dirty="0"/>
              <a:t>We’</a:t>
            </a:r>
            <a:r>
              <a:rPr sz="2100" spc="-40" dirty="0"/>
              <a:t>v</a:t>
            </a:r>
            <a:r>
              <a:rPr sz="2100" spc="-15" dirty="0"/>
              <a:t>e</a:t>
            </a:r>
            <a:r>
              <a:rPr sz="2100" spc="-105" dirty="0"/>
              <a:t> </a:t>
            </a:r>
            <a:r>
              <a:rPr sz="2100" spc="40" dirty="0"/>
              <a:t>got</a:t>
            </a:r>
            <a:r>
              <a:rPr sz="2100" spc="-105" dirty="0"/>
              <a:t> </a:t>
            </a:r>
            <a:r>
              <a:rPr sz="2100" spc="5" dirty="0"/>
              <a:t>millions</a:t>
            </a:r>
            <a:r>
              <a:rPr sz="2100" spc="-105" dirty="0"/>
              <a:t> </a:t>
            </a:r>
            <a:r>
              <a:rPr sz="2100" spc="25" dirty="0"/>
              <a:t>of</a:t>
            </a:r>
            <a:r>
              <a:rPr sz="2100" spc="-105" dirty="0"/>
              <a:t> </a:t>
            </a:r>
            <a:r>
              <a:rPr sz="2100" spc="20" dirty="0"/>
              <a:t>people</a:t>
            </a:r>
            <a:r>
              <a:rPr sz="2100" spc="-105" dirty="0"/>
              <a:t> </a:t>
            </a:r>
            <a:r>
              <a:rPr sz="2100" spc="-55" dirty="0"/>
              <a:t>r</a:t>
            </a:r>
            <a:r>
              <a:rPr sz="2100" spc="10" dirty="0"/>
              <a:t>eady</a:t>
            </a:r>
            <a:r>
              <a:rPr sz="2100" spc="-105" dirty="0"/>
              <a:t> </a:t>
            </a:r>
            <a:r>
              <a:rPr sz="2100" spc="5" dirty="0"/>
              <a:t>t</a:t>
            </a:r>
            <a:r>
              <a:rPr sz="2100" spc="45" dirty="0"/>
              <a:t>o</a:t>
            </a:r>
            <a:r>
              <a:rPr sz="2100" spc="-105" dirty="0"/>
              <a:t> </a:t>
            </a:r>
            <a:r>
              <a:rPr sz="2100" dirty="0"/>
              <a:t>ta</a:t>
            </a:r>
            <a:r>
              <a:rPr sz="2100" spc="-50" dirty="0"/>
              <a:t>k</a:t>
            </a:r>
            <a:r>
              <a:rPr sz="2100" spc="-15" dirty="0"/>
              <a:t>e</a:t>
            </a:r>
            <a:r>
              <a:rPr sz="2100" spc="-105" dirty="0"/>
              <a:t> </a:t>
            </a:r>
            <a:r>
              <a:rPr sz="2100" spc="-20" dirty="0"/>
              <a:t>y</a:t>
            </a:r>
            <a:r>
              <a:rPr sz="2100" dirty="0"/>
              <a:t>our </a:t>
            </a:r>
            <a:r>
              <a:rPr sz="2100" spc="-10" dirty="0"/>
              <a:t>sur</a:t>
            </a:r>
            <a:r>
              <a:rPr sz="2100" spc="-75" dirty="0"/>
              <a:t>v</a:t>
            </a:r>
            <a:r>
              <a:rPr sz="2100" spc="-65" dirty="0"/>
              <a:t>e</a:t>
            </a:r>
            <a:r>
              <a:rPr sz="2100" spc="40" dirty="0"/>
              <a:t>y</a:t>
            </a:r>
            <a:r>
              <a:rPr sz="2100" spc="-105" dirty="0"/>
              <a:t> </a:t>
            </a:r>
            <a:r>
              <a:rPr sz="2100" spc="10" dirty="0"/>
              <a:t>so</a:t>
            </a:r>
            <a:r>
              <a:rPr sz="2100" spc="-105" dirty="0"/>
              <a:t> </a:t>
            </a:r>
            <a:r>
              <a:rPr sz="2100" spc="-20" dirty="0"/>
              <a:t>y</a:t>
            </a:r>
            <a:r>
              <a:rPr sz="2100" dirty="0"/>
              <a:t>ou</a:t>
            </a:r>
            <a:r>
              <a:rPr sz="2100" spc="-105" dirty="0"/>
              <a:t> </a:t>
            </a:r>
            <a:r>
              <a:rPr sz="2100" dirty="0"/>
              <a:t>can</a:t>
            </a:r>
            <a:r>
              <a:rPr sz="2100" spc="-105" dirty="0"/>
              <a:t> </a:t>
            </a:r>
            <a:r>
              <a:rPr sz="2100" spc="-50" dirty="0"/>
              <a:t>s</a:t>
            </a:r>
            <a:r>
              <a:rPr sz="2100" dirty="0"/>
              <a:t>t</a:t>
            </a:r>
            <a:r>
              <a:rPr sz="2100" spc="-40" dirty="0"/>
              <a:t>a</a:t>
            </a:r>
            <a:r>
              <a:rPr sz="2100" spc="40" dirty="0"/>
              <a:t>y</a:t>
            </a:r>
            <a:r>
              <a:rPr sz="2100" spc="-105" dirty="0"/>
              <a:t> </a:t>
            </a:r>
            <a:r>
              <a:rPr sz="2100" spc="-15" dirty="0"/>
              <a:t>ahead</a:t>
            </a:r>
            <a:r>
              <a:rPr sz="2100" spc="-105" dirty="0"/>
              <a:t> </a:t>
            </a:r>
            <a:r>
              <a:rPr sz="2100" spc="25" dirty="0"/>
              <a:t>of</a:t>
            </a:r>
            <a:r>
              <a:rPr sz="2100" spc="-105" dirty="0"/>
              <a:t> </a:t>
            </a:r>
            <a:r>
              <a:rPr sz="2100" spc="15" dirty="0"/>
              <a:t>c</a:t>
            </a:r>
            <a:r>
              <a:rPr sz="2100" spc="-15" dirty="0"/>
              <a:t>onsumer</a:t>
            </a:r>
            <a:r>
              <a:rPr sz="2100" spc="-105" dirty="0"/>
              <a:t> </a:t>
            </a:r>
            <a:r>
              <a:rPr sz="2100" spc="10" dirty="0"/>
              <a:t>t</a:t>
            </a:r>
            <a:r>
              <a:rPr sz="2100" spc="-30" dirty="0"/>
              <a:t>r</a:t>
            </a:r>
            <a:r>
              <a:rPr sz="2100" spc="-40" dirty="0"/>
              <a:t>ends.</a:t>
            </a:r>
            <a:endParaRPr sz="2100"/>
          </a:p>
        </p:txBody>
      </p:sp>
      <p:sp>
        <p:nvSpPr>
          <p:cNvPr id="3" name="object 3"/>
          <p:cNvSpPr/>
          <p:nvPr/>
        </p:nvSpPr>
        <p:spPr>
          <a:xfrm>
            <a:off x="1420050" y="2687232"/>
            <a:ext cx="2597150" cy="3361054"/>
          </a:xfrm>
          <a:custGeom>
            <a:avLst/>
            <a:gdLst/>
            <a:ahLst/>
            <a:cxnLst/>
            <a:rect l="l" t="t" r="r" b="b"/>
            <a:pathLst>
              <a:path w="2597150" h="3361054">
                <a:moveTo>
                  <a:pt x="2538133" y="0"/>
                </a:moveTo>
                <a:lnTo>
                  <a:pt x="50878" y="513"/>
                </a:lnTo>
                <a:lnTo>
                  <a:pt x="14671" y="19859"/>
                </a:lnTo>
                <a:lnTo>
                  <a:pt x="0" y="58661"/>
                </a:lnTo>
                <a:lnTo>
                  <a:pt x="513" y="3309681"/>
                </a:lnTo>
                <a:lnTo>
                  <a:pt x="19866" y="3345881"/>
                </a:lnTo>
                <a:lnTo>
                  <a:pt x="58674" y="3360547"/>
                </a:lnTo>
                <a:lnTo>
                  <a:pt x="2538133" y="3360547"/>
                </a:lnTo>
                <a:lnTo>
                  <a:pt x="2582125" y="3340691"/>
                </a:lnTo>
                <a:lnTo>
                  <a:pt x="2596794" y="3301885"/>
                </a:lnTo>
                <a:lnTo>
                  <a:pt x="2596282" y="50875"/>
                </a:lnTo>
                <a:lnTo>
                  <a:pt x="2576938" y="14668"/>
                </a:lnTo>
                <a:lnTo>
                  <a:pt x="253813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371880" y="2639489"/>
            <a:ext cx="2693670" cy="3456940"/>
          </a:xfrm>
          <a:custGeom>
            <a:avLst/>
            <a:gdLst/>
            <a:ahLst/>
            <a:cxnLst/>
            <a:rect l="l" t="t" r="r" b="b"/>
            <a:pathLst>
              <a:path w="2693670" h="3456940">
                <a:moveTo>
                  <a:pt x="2586316" y="0"/>
                </a:moveTo>
                <a:lnTo>
                  <a:pt x="93730" y="800"/>
                </a:lnTo>
                <a:lnTo>
                  <a:pt x="53789" y="14125"/>
                </a:lnTo>
                <a:lnTo>
                  <a:pt x="22657" y="41119"/>
                </a:lnTo>
                <a:lnTo>
                  <a:pt x="3888" y="78223"/>
                </a:lnTo>
                <a:lnTo>
                  <a:pt x="0" y="106819"/>
                </a:lnTo>
                <a:lnTo>
                  <a:pt x="800" y="3363168"/>
                </a:lnTo>
                <a:lnTo>
                  <a:pt x="14126" y="3403100"/>
                </a:lnTo>
                <a:lnTo>
                  <a:pt x="41124" y="3434224"/>
                </a:lnTo>
                <a:lnTo>
                  <a:pt x="78237" y="3452989"/>
                </a:lnTo>
                <a:lnTo>
                  <a:pt x="106845" y="3456876"/>
                </a:lnTo>
                <a:lnTo>
                  <a:pt x="2599400" y="3456079"/>
                </a:lnTo>
                <a:lnTo>
                  <a:pt x="2639339" y="3442763"/>
                </a:lnTo>
                <a:lnTo>
                  <a:pt x="2670469" y="3415772"/>
                </a:lnTo>
                <a:lnTo>
                  <a:pt x="2689236" y="3378662"/>
                </a:lnTo>
                <a:lnTo>
                  <a:pt x="2693123" y="3350056"/>
                </a:lnTo>
                <a:lnTo>
                  <a:pt x="2692327" y="93738"/>
                </a:lnTo>
                <a:lnTo>
                  <a:pt x="2679013" y="53799"/>
                </a:lnTo>
                <a:lnTo>
                  <a:pt x="2652027" y="22663"/>
                </a:lnTo>
                <a:lnTo>
                  <a:pt x="2614921" y="3889"/>
                </a:lnTo>
                <a:lnTo>
                  <a:pt x="25863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683513" y="3073861"/>
            <a:ext cx="2070100" cy="508000"/>
          </a:xfrm>
          <a:custGeom>
            <a:avLst/>
            <a:gdLst/>
            <a:ahLst/>
            <a:cxnLst/>
            <a:rect l="l" t="t" r="r" b="b"/>
            <a:pathLst>
              <a:path w="2070100" h="508000">
                <a:moveTo>
                  <a:pt x="33070" y="0"/>
                </a:moveTo>
                <a:lnTo>
                  <a:pt x="19184" y="3048"/>
                </a:lnTo>
                <a:lnTo>
                  <a:pt x="8191" y="11284"/>
                </a:lnTo>
                <a:lnTo>
                  <a:pt x="1454" y="23343"/>
                </a:lnTo>
                <a:lnTo>
                  <a:pt x="0" y="474700"/>
                </a:lnTo>
                <a:lnTo>
                  <a:pt x="3048" y="488586"/>
                </a:lnTo>
                <a:lnTo>
                  <a:pt x="11284" y="499580"/>
                </a:lnTo>
                <a:lnTo>
                  <a:pt x="23343" y="506317"/>
                </a:lnTo>
                <a:lnTo>
                  <a:pt x="33070" y="507771"/>
                </a:lnTo>
                <a:lnTo>
                  <a:pt x="2036800" y="507771"/>
                </a:lnTo>
                <a:lnTo>
                  <a:pt x="2050692" y="504722"/>
                </a:lnTo>
                <a:lnTo>
                  <a:pt x="2061684" y="496487"/>
                </a:lnTo>
                <a:lnTo>
                  <a:pt x="2068418" y="484427"/>
                </a:lnTo>
                <a:lnTo>
                  <a:pt x="2069871" y="33070"/>
                </a:lnTo>
                <a:lnTo>
                  <a:pt x="2066825" y="19184"/>
                </a:lnTo>
                <a:lnTo>
                  <a:pt x="2058592" y="8191"/>
                </a:lnTo>
                <a:lnTo>
                  <a:pt x="2046532" y="1454"/>
                </a:lnTo>
                <a:lnTo>
                  <a:pt x="33070" y="0"/>
                </a:lnTo>
                <a:close/>
              </a:path>
            </a:pathLst>
          </a:custGeom>
          <a:solidFill>
            <a:srgbClr val="5C594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090728" y="3997232"/>
            <a:ext cx="1663064" cy="262890"/>
          </a:xfrm>
          <a:custGeom>
            <a:avLst/>
            <a:gdLst/>
            <a:ahLst/>
            <a:cxnLst/>
            <a:rect l="l" t="t" r="r" b="b"/>
            <a:pathLst>
              <a:path w="1663064" h="262889">
                <a:moveTo>
                  <a:pt x="32372" y="0"/>
                </a:moveTo>
                <a:lnTo>
                  <a:pt x="18510" y="3108"/>
                </a:lnTo>
                <a:lnTo>
                  <a:pt x="7636" y="11485"/>
                </a:lnTo>
                <a:lnTo>
                  <a:pt x="1171" y="23710"/>
                </a:lnTo>
                <a:lnTo>
                  <a:pt x="0" y="230339"/>
                </a:lnTo>
                <a:lnTo>
                  <a:pt x="3108" y="244201"/>
                </a:lnTo>
                <a:lnTo>
                  <a:pt x="11485" y="255075"/>
                </a:lnTo>
                <a:lnTo>
                  <a:pt x="23710" y="261540"/>
                </a:lnTo>
                <a:lnTo>
                  <a:pt x="32372" y="262712"/>
                </a:lnTo>
                <a:lnTo>
                  <a:pt x="1630400" y="262712"/>
                </a:lnTo>
                <a:lnTo>
                  <a:pt x="1644256" y="259602"/>
                </a:lnTo>
                <a:lnTo>
                  <a:pt x="1655128" y="251222"/>
                </a:lnTo>
                <a:lnTo>
                  <a:pt x="1661591" y="238993"/>
                </a:lnTo>
                <a:lnTo>
                  <a:pt x="1662760" y="32372"/>
                </a:lnTo>
                <a:lnTo>
                  <a:pt x="1659650" y="18508"/>
                </a:lnTo>
                <a:lnTo>
                  <a:pt x="1651272" y="7633"/>
                </a:lnTo>
                <a:lnTo>
                  <a:pt x="1639049" y="1169"/>
                </a:lnTo>
                <a:lnTo>
                  <a:pt x="32372" y="0"/>
                </a:lnTo>
                <a:close/>
              </a:path>
            </a:pathLst>
          </a:custGeom>
          <a:solidFill>
            <a:srgbClr val="B5B5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684476" y="3977393"/>
            <a:ext cx="302260" cy="302260"/>
          </a:xfrm>
          <a:custGeom>
            <a:avLst/>
            <a:gdLst/>
            <a:ahLst/>
            <a:cxnLst/>
            <a:rect l="l" t="t" r="r" b="b"/>
            <a:pathLst>
              <a:path w="302260" h="302260">
                <a:moveTo>
                  <a:pt x="150698" y="0"/>
                </a:moveTo>
                <a:lnTo>
                  <a:pt x="107861" y="6154"/>
                </a:lnTo>
                <a:lnTo>
                  <a:pt x="69796" y="23442"/>
                </a:lnTo>
                <a:lnTo>
                  <a:pt x="38266" y="50104"/>
                </a:lnTo>
                <a:lnTo>
                  <a:pt x="15031" y="84378"/>
                </a:lnTo>
                <a:lnTo>
                  <a:pt x="1853" y="124503"/>
                </a:lnTo>
                <a:lnTo>
                  <a:pt x="0" y="138874"/>
                </a:lnTo>
                <a:lnTo>
                  <a:pt x="531" y="153891"/>
                </a:lnTo>
                <a:lnTo>
                  <a:pt x="9654" y="199503"/>
                </a:lnTo>
                <a:lnTo>
                  <a:pt x="28590" y="237541"/>
                </a:lnTo>
                <a:lnTo>
                  <a:pt x="55809" y="267894"/>
                </a:lnTo>
                <a:lnTo>
                  <a:pt x="89744" y="289377"/>
                </a:lnTo>
                <a:lnTo>
                  <a:pt x="128830" y="300808"/>
                </a:lnTo>
                <a:lnTo>
                  <a:pt x="142733" y="302180"/>
                </a:lnTo>
                <a:lnTo>
                  <a:pt x="158350" y="301545"/>
                </a:lnTo>
                <a:lnTo>
                  <a:pt x="201833" y="292074"/>
                </a:lnTo>
                <a:lnTo>
                  <a:pt x="239191" y="272521"/>
                </a:lnTo>
                <a:lnTo>
                  <a:pt x="256497" y="257992"/>
                </a:lnTo>
                <a:lnTo>
                  <a:pt x="161735" y="257992"/>
                </a:lnTo>
                <a:lnTo>
                  <a:pt x="145460" y="257227"/>
                </a:lnTo>
                <a:lnTo>
                  <a:pt x="102409" y="245036"/>
                </a:lnTo>
                <a:lnTo>
                  <a:pt x="69658" y="220366"/>
                </a:lnTo>
                <a:lnTo>
                  <a:pt x="49309" y="186255"/>
                </a:lnTo>
                <a:lnTo>
                  <a:pt x="43673" y="159773"/>
                </a:lnTo>
                <a:lnTo>
                  <a:pt x="44509" y="143847"/>
                </a:lnTo>
                <a:lnTo>
                  <a:pt x="57099" y="101504"/>
                </a:lnTo>
                <a:lnTo>
                  <a:pt x="82375" y="69173"/>
                </a:lnTo>
                <a:lnTo>
                  <a:pt x="117201" y="49242"/>
                </a:lnTo>
                <a:lnTo>
                  <a:pt x="150698" y="43827"/>
                </a:lnTo>
                <a:lnTo>
                  <a:pt x="256421" y="43827"/>
                </a:lnTo>
                <a:lnTo>
                  <a:pt x="253089" y="40405"/>
                </a:lnTo>
                <a:lnTo>
                  <a:pt x="219639" y="16709"/>
                </a:lnTo>
                <a:lnTo>
                  <a:pt x="180402" y="2924"/>
                </a:lnTo>
                <a:lnTo>
                  <a:pt x="151864" y="4"/>
                </a:lnTo>
                <a:lnTo>
                  <a:pt x="150698" y="0"/>
                </a:lnTo>
                <a:close/>
              </a:path>
              <a:path w="302260" h="302260">
                <a:moveTo>
                  <a:pt x="256421" y="43827"/>
                </a:moveTo>
                <a:lnTo>
                  <a:pt x="150698" y="43827"/>
                </a:lnTo>
                <a:lnTo>
                  <a:pt x="165301" y="44816"/>
                </a:lnTo>
                <a:lnTo>
                  <a:pt x="179310" y="47696"/>
                </a:lnTo>
                <a:lnTo>
                  <a:pt x="216471" y="66379"/>
                </a:lnTo>
                <a:lnTo>
                  <a:pt x="243598" y="97391"/>
                </a:lnTo>
                <a:lnTo>
                  <a:pt x="257171" y="137215"/>
                </a:lnTo>
                <a:lnTo>
                  <a:pt x="256504" y="153891"/>
                </a:lnTo>
                <a:lnTo>
                  <a:pt x="244814" y="197765"/>
                </a:lnTo>
                <a:lnTo>
                  <a:pt x="220877" y="231018"/>
                </a:lnTo>
                <a:lnTo>
                  <a:pt x="187627" y="251866"/>
                </a:lnTo>
                <a:lnTo>
                  <a:pt x="161735" y="257992"/>
                </a:lnTo>
                <a:lnTo>
                  <a:pt x="256497" y="257992"/>
                </a:lnTo>
                <a:lnTo>
                  <a:pt x="284110" y="221960"/>
                </a:lnTo>
                <a:lnTo>
                  <a:pt x="298414" y="183497"/>
                </a:lnTo>
                <a:lnTo>
                  <a:pt x="301832" y="155475"/>
                </a:lnTo>
                <a:lnTo>
                  <a:pt x="301157" y="140272"/>
                </a:lnTo>
                <a:lnTo>
                  <a:pt x="291393" y="97716"/>
                </a:lnTo>
                <a:lnTo>
                  <a:pt x="271340" y="60943"/>
                </a:lnTo>
                <a:lnTo>
                  <a:pt x="262661" y="50238"/>
                </a:lnTo>
                <a:lnTo>
                  <a:pt x="256421" y="43827"/>
                </a:lnTo>
                <a:close/>
              </a:path>
            </a:pathLst>
          </a:custGeom>
          <a:solidFill>
            <a:srgbClr val="B5B5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090722" y="4674484"/>
            <a:ext cx="1663064" cy="262890"/>
          </a:xfrm>
          <a:custGeom>
            <a:avLst/>
            <a:gdLst/>
            <a:ahLst/>
            <a:cxnLst/>
            <a:rect l="l" t="t" r="r" b="b"/>
            <a:pathLst>
              <a:path w="1663064" h="262889">
                <a:moveTo>
                  <a:pt x="32385" y="0"/>
                </a:moveTo>
                <a:lnTo>
                  <a:pt x="18517" y="3107"/>
                </a:lnTo>
                <a:lnTo>
                  <a:pt x="7641" y="11481"/>
                </a:lnTo>
                <a:lnTo>
                  <a:pt x="1173" y="23702"/>
                </a:lnTo>
                <a:lnTo>
                  <a:pt x="0" y="230339"/>
                </a:lnTo>
                <a:lnTo>
                  <a:pt x="3107" y="244199"/>
                </a:lnTo>
                <a:lnTo>
                  <a:pt x="11483" y="255072"/>
                </a:lnTo>
                <a:lnTo>
                  <a:pt x="23709" y="261538"/>
                </a:lnTo>
                <a:lnTo>
                  <a:pt x="32385" y="262712"/>
                </a:lnTo>
                <a:lnTo>
                  <a:pt x="1630413" y="262712"/>
                </a:lnTo>
                <a:lnTo>
                  <a:pt x="1644264" y="259601"/>
                </a:lnTo>
                <a:lnTo>
                  <a:pt x="1655132" y="251218"/>
                </a:lnTo>
                <a:lnTo>
                  <a:pt x="1661593" y="238985"/>
                </a:lnTo>
                <a:lnTo>
                  <a:pt x="1662760" y="32372"/>
                </a:lnTo>
                <a:lnTo>
                  <a:pt x="1659650" y="18505"/>
                </a:lnTo>
                <a:lnTo>
                  <a:pt x="1651270" y="7629"/>
                </a:lnTo>
                <a:lnTo>
                  <a:pt x="1639048" y="1166"/>
                </a:lnTo>
                <a:lnTo>
                  <a:pt x="32385" y="0"/>
                </a:lnTo>
                <a:close/>
              </a:path>
            </a:pathLst>
          </a:custGeom>
          <a:solidFill>
            <a:srgbClr val="B5B5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684476" y="4654638"/>
            <a:ext cx="302260" cy="302260"/>
          </a:xfrm>
          <a:custGeom>
            <a:avLst/>
            <a:gdLst/>
            <a:ahLst/>
            <a:cxnLst/>
            <a:rect l="l" t="t" r="r" b="b"/>
            <a:pathLst>
              <a:path w="302260" h="302260">
                <a:moveTo>
                  <a:pt x="150698" y="0"/>
                </a:moveTo>
                <a:lnTo>
                  <a:pt x="107861" y="6154"/>
                </a:lnTo>
                <a:lnTo>
                  <a:pt x="69796" y="23442"/>
                </a:lnTo>
                <a:lnTo>
                  <a:pt x="38266" y="50104"/>
                </a:lnTo>
                <a:lnTo>
                  <a:pt x="15031" y="84378"/>
                </a:lnTo>
                <a:lnTo>
                  <a:pt x="1853" y="124503"/>
                </a:lnTo>
                <a:lnTo>
                  <a:pt x="0" y="138874"/>
                </a:lnTo>
                <a:lnTo>
                  <a:pt x="531" y="153891"/>
                </a:lnTo>
                <a:lnTo>
                  <a:pt x="9654" y="199503"/>
                </a:lnTo>
                <a:lnTo>
                  <a:pt x="28590" y="237541"/>
                </a:lnTo>
                <a:lnTo>
                  <a:pt x="55809" y="267894"/>
                </a:lnTo>
                <a:lnTo>
                  <a:pt x="89744" y="289377"/>
                </a:lnTo>
                <a:lnTo>
                  <a:pt x="128830" y="300808"/>
                </a:lnTo>
                <a:lnTo>
                  <a:pt x="142733" y="302180"/>
                </a:lnTo>
                <a:lnTo>
                  <a:pt x="158350" y="301545"/>
                </a:lnTo>
                <a:lnTo>
                  <a:pt x="201833" y="292074"/>
                </a:lnTo>
                <a:lnTo>
                  <a:pt x="239191" y="272521"/>
                </a:lnTo>
                <a:lnTo>
                  <a:pt x="256497" y="257992"/>
                </a:lnTo>
                <a:lnTo>
                  <a:pt x="161735" y="257992"/>
                </a:lnTo>
                <a:lnTo>
                  <a:pt x="145460" y="257227"/>
                </a:lnTo>
                <a:lnTo>
                  <a:pt x="102409" y="245036"/>
                </a:lnTo>
                <a:lnTo>
                  <a:pt x="69658" y="220366"/>
                </a:lnTo>
                <a:lnTo>
                  <a:pt x="49309" y="186255"/>
                </a:lnTo>
                <a:lnTo>
                  <a:pt x="43673" y="159773"/>
                </a:lnTo>
                <a:lnTo>
                  <a:pt x="44509" y="143847"/>
                </a:lnTo>
                <a:lnTo>
                  <a:pt x="57099" y="101504"/>
                </a:lnTo>
                <a:lnTo>
                  <a:pt x="82375" y="69173"/>
                </a:lnTo>
                <a:lnTo>
                  <a:pt x="117201" y="49242"/>
                </a:lnTo>
                <a:lnTo>
                  <a:pt x="150698" y="43827"/>
                </a:lnTo>
                <a:lnTo>
                  <a:pt x="256421" y="43827"/>
                </a:lnTo>
                <a:lnTo>
                  <a:pt x="253089" y="40405"/>
                </a:lnTo>
                <a:lnTo>
                  <a:pt x="219639" y="16709"/>
                </a:lnTo>
                <a:lnTo>
                  <a:pt x="180402" y="2924"/>
                </a:lnTo>
                <a:lnTo>
                  <a:pt x="151864" y="4"/>
                </a:lnTo>
                <a:lnTo>
                  <a:pt x="150698" y="0"/>
                </a:lnTo>
                <a:close/>
              </a:path>
              <a:path w="302260" h="302260">
                <a:moveTo>
                  <a:pt x="256421" y="43827"/>
                </a:moveTo>
                <a:lnTo>
                  <a:pt x="150698" y="43827"/>
                </a:lnTo>
                <a:lnTo>
                  <a:pt x="165301" y="44816"/>
                </a:lnTo>
                <a:lnTo>
                  <a:pt x="179310" y="47696"/>
                </a:lnTo>
                <a:lnTo>
                  <a:pt x="216471" y="66379"/>
                </a:lnTo>
                <a:lnTo>
                  <a:pt x="243598" y="97391"/>
                </a:lnTo>
                <a:lnTo>
                  <a:pt x="257171" y="137215"/>
                </a:lnTo>
                <a:lnTo>
                  <a:pt x="256504" y="153891"/>
                </a:lnTo>
                <a:lnTo>
                  <a:pt x="244814" y="197765"/>
                </a:lnTo>
                <a:lnTo>
                  <a:pt x="220877" y="231018"/>
                </a:lnTo>
                <a:lnTo>
                  <a:pt x="187627" y="251866"/>
                </a:lnTo>
                <a:lnTo>
                  <a:pt x="161735" y="257992"/>
                </a:lnTo>
                <a:lnTo>
                  <a:pt x="256497" y="257992"/>
                </a:lnTo>
                <a:lnTo>
                  <a:pt x="284110" y="221960"/>
                </a:lnTo>
                <a:lnTo>
                  <a:pt x="298414" y="183497"/>
                </a:lnTo>
                <a:lnTo>
                  <a:pt x="301832" y="155475"/>
                </a:lnTo>
                <a:lnTo>
                  <a:pt x="301157" y="140272"/>
                </a:lnTo>
                <a:lnTo>
                  <a:pt x="291393" y="97716"/>
                </a:lnTo>
                <a:lnTo>
                  <a:pt x="271340" y="60943"/>
                </a:lnTo>
                <a:lnTo>
                  <a:pt x="262661" y="50238"/>
                </a:lnTo>
                <a:lnTo>
                  <a:pt x="256421" y="43827"/>
                </a:lnTo>
                <a:close/>
              </a:path>
            </a:pathLst>
          </a:custGeom>
          <a:solidFill>
            <a:srgbClr val="B5B5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090728" y="5351720"/>
            <a:ext cx="1663064" cy="262890"/>
          </a:xfrm>
          <a:custGeom>
            <a:avLst/>
            <a:gdLst/>
            <a:ahLst/>
            <a:cxnLst/>
            <a:rect l="l" t="t" r="r" b="b"/>
            <a:pathLst>
              <a:path w="1663064" h="262889">
                <a:moveTo>
                  <a:pt x="32372" y="0"/>
                </a:moveTo>
                <a:lnTo>
                  <a:pt x="18510" y="3108"/>
                </a:lnTo>
                <a:lnTo>
                  <a:pt x="7636" y="11485"/>
                </a:lnTo>
                <a:lnTo>
                  <a:pt x="1171" y="23710"/>
                </a:lnTo>
                <a:lnTo>
                  <a:pt x="0" y="230339"/>
                </a:lnTo>
                <a:lnTo>
                  <a:pt x="3108" y="244201"/>
                </a:lnTo>
                <a:lnTo>
                  <a:pt x="11485" y="255075"/>
                </a:lnTo>
                <a:lnTo>
                  <a:pt x="23710" y="261540"/>
                </a:lnTo>
                <a:lnTo>
                  <a:pt x="32372" y="262712"/>
                </a:lnTo>
                <a:lnTo>
                  <a:pt x="1630400" y="262712"/>
                </a:lnTo>
                <a:lnTo>
                  <a:pt x="1644256" y="259602"/>
                </a:lnTo>
                <a:lnTo>
                  <a:pt x="1655128" y="251222"/>
                </a:lnTo>
                <a:lnTo>
                  <a:pt x="1661591" y="238993"/>
                </a:lnTo>
                <a:lnTo>
                  <a:pt x="1662760" y="32372"/>
                </a:lnTo>
                <a:lnTo>
                  <a:pt x="1659650" y="18508"/>
                </a:lnTo>
                <a:lnTo>
                  <a:pt x="1651272" y="7633"/>
                </a:lnTo>
                <a:lnTo>
                  <a:pt x="1639049" y="1169"/>
                </a:lnTo>
                <a:lnTo>
                  <a:pt x="32372" y="0"/>
                </a:lnTo>
                <a:close/>
              </a:path>
            </a:pathLst>
          </a:custGeom>
          <a:solidFill>
            <a:srgbClr val="B5B5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684476" y="5331881"/>
            <a:ext cx="302260" cy="302260"/>
          </a:xfrm>
          <a:custGeom>
            <a:avLst/>
            <a:gdLst/>
            <a:ahLst/>
            <a:cxnLst/>
            <a:rect l="l" t="t" r="r" b="b"/>
            <a:pathLst>
              <a:path w="302260" h="302260">
                <a:moveTo>
                  <a:pt x="150698" y="0"/>
                </a:moveTo>
                <a:lnTo>
                  <a:pt x="107861" y="6154"/>
                </a:lnTo>
                <a:lnTo>
                  <a:pt x="69796" y="23442"/>
                </a:lnTo>
                <a:lnTo>
                  <a:pt x="38266" y="50104"/>
                </a:lnTo>
                <a:lnTo>
                  <a:pt x="15031" y="84378"/>
                </a:lnTo>
                <a:lnTo>
                  <a:pt x="1853" y="124503"/>
                </a:lnTo>
                <a:lnTo>
                  <a:pt x="0" y="138874"/>
                </a:lnTo>
                <a:lnTo>
                  <a:pt x="531" y="153891"/>
                </a:lnTo>
                <a:lnTo>
                  <a:pt x="9654" y="199503"/>
                </a:lnTo>
                <a:lnTo>
                  <a:pt x="28590" y="237541"/>
                </a:lnTo>
                <a:lnTo>
                  <a:pt x="55809" y="267894"/>
                </a:lnTo>
                <a:lnTo>
                  <a:pt x="89744" y="289377"/>
                </a:lnTo>
                <a:lnTo>
                  <a:pt x="128830" y="300808"/>
                </a:lnTo>
                <a:lnTo>
                  <a:pt x="142733" y="302180"/>
                </a:lnTo>
                <a:lnTo>
                  <a:pt x="158350" y="301545"/>
                </a:lnTo>
                <a:lnTo>
                  <a:pt x="201833" y="292074"/>
                </a:lnTo>
                <a:lnTo>
                  <a:pt x="239191" y="272521"/>
                </a:lnTo>
                <a:lnTo>
                  <a:pt x="256497" y="257992"/>
                </a:lnTo>
                <a:lnTo>
                  <a:pt x="161735" y="257992"/>
                </a:lnTo>
                <a:lnTo>
                  <a:pt x="145460" y="257227"/>
                </a:lnTo>
                <a:lnTo>
                  <a:pt x="102409" y="245036"/>
                </a:lnTo>
                <a:lnTo>
                  <a:pt x="69658" y="220366"/>
                </a:lnTo>
                <a:lnTo>
                  <a:pt x="49309" y="186255"/>
                </a:lnTo>
                <a:lnTo>
                  <a:pt x="43673" y="159773"/>
                </a:lnTo>
                <a:lnTo>
                  <a:pt x="44509" y="143847"/>
                </a:lnTo>
                <a:lnTo>
                  <a:pt x="57099" y="101504"/>
                </a:lnTo>
                <a:lnTo>
                  <a:pt x="82375" y="69173"/>
                </a:lnTo>
                <a:lnTo>
                  <a:pt x="117201" y="49242"/>
                </a:lnTo>
                <a:lnTo>
                  <a:pt x="150698" y="43827"/>
                </a:lnTo>
                <a:lnTo>
                  <a:pt x="256421" y="43827"/>
                </a:lnTo>
                <a:lnTo>
                  <a:pt x="253089" y="40405"/>
                </a:lnTo>
                <a:lnTo>
                  <a:pt x="219639" y="16709"/>
                </a:lnTo>
                <a:lnTo>
                  <a:pt x="180402" y="2924"/>
                </a:lnTo>
                <a:lnTo>
                  <a:pt x="151864" y="4"/>
                </a:lnTo>
                <a:lnTo>
                  <a:pt x="150698" y="0"/>
                </a:lnTo>
                <a:close/>
              </a:path>
              <a:path w="302260" h="302260">
                <a:moveTo>
                  <a:pt x="256421" y="43827"/>
                </a:moveTo>
                <a:lnTo>
                  <a:pt x="150698" y="43827"/>
                </a:lnTo>
                <a:lnTo>
                  <a:pt x="165301" y="44816"/>
                </a:lnTo>
                <a:lnTo>
                  <a:pt x="179310" y="47696"/>
                </a:lnTo>
                <a:lnTo>
                  <a:pt x="216471" y="66379"/>
                </a:lnTo>
                <a:lnTo>
                  <a:pt x="243598" y="97391"/>
                </a:lnTo>
                <a:lnTo>
                  <a:pt x="257171" y="137215"/>
                </a:lnTo>
                <a:lnTo>
                  <a:pt x="256504" y="153891"/>
                </a:lnTo>
                <a:lnTo>
                  <a:pt x="244814" y="197765"/>
                </a:lnTo>
                <a:lnTo>
                  <a:pt x="220877" y="231018"/>
                </a:lnTo>
                <a:lnTo>
                  <a:pt x="187627" y="251866"/>
                </a:lnTo>
                <a:lnTo>
                  <a:pt x="161735" y="257992"/>
                </a:lnTo>
                <a:lnTo>
                  <a:pt x="256497" y="257992"/>
                </a:lnTo>
                <a:lnTo>
                  <a:pt x="284110" y="221960"/>
                </a:lnTo>
                <a:lnTo>
                  <a:pt x="298414" y="183497"/>
                </a:lnTo>
                <a:lnTo>
                  <a:pt x="301832" y="155475"/>
                </a:lnTo>
                <a:lnTo>
                  <a:pt x="301157" y="140272"/>
                </a:lnTo>
                <a:lnTo>
                  <a:pt x="291393" y="97716"/>
                </a:lnTo>
                <a:lnTo>
                  <a:pt x="271340" y="60943"/>
                </a:lnTo>
                <a:lnTo>
                  <a:pt x="262661" y="50238"/>
                </a:lnTo>
                <a:lnTo>
                  <a:pt x="256421" y="43827"/>
                </a:lnTo>
                <a:close/>
              </a:path>
            </a:pathLst>
          </a:custGeom>
          <a:solidFill>
            <a:srgbClr val="B5B5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815384" y="3159914"/>
            <a:ext cx="446405" cy="302260"/>
          </a:xfrm>
          <a:custGeom>
            <a:avLst/>
            <a:gdLst/>
            <a:ahLst/>
            <a:cxnLst/>
            <a:rect l="l" t="t" r="r" b="b"/>
            <a:pathLst>
              <a:path w="446405" h="302260">
                <a:moveTo>
                  <a:pt x="369681" y="135575"/>
                </a:moveTo>
                <a:lnTo>
                  <a:pt x="274393" y="135575"/>
                </a:lnTo>
                <a:lnTo>
                  <a:pt x="285462" y="136399"/>
                </a:lnTo>
                <a:lnTo>
                  <a:pt x="296684" y="139771"/>
                </a:lnTo>
                <a:lnTo>
                  <a:pt x="325297" y="167385"/>
                </a:lnTo>
                <a:lnTo>
                  <a:pt x="334526" y="203555"/>
                </a:lnTo>
                <a:lnTo>
                  <a:pt x="333357" y="219327"/>
                </a:lnTo>
                <a:lnTo>
                  <a:pt x="331096" y="233501"/>
                </a:lnTo>
                <a:lnTo>
                  <a:pt x="327797" y="246122"/>
                </a:lnTo>
                <a:lnTo>
                  <a:pt x="323511" y="257236"/>
                </a:lnTo>
                <a:lnTo>
                  <a:pt x="318291" y="266888"/>
                </a:lnTo>
                <a:lnTo>
                  <a:pt x="358202" y="301993"/>
                </a:lnTo>
                <a:lnTo>
                  <a:pt x="364985" y="291292"/>
                </a:lnTo>
                <a:lnTo>
                  <a:pt x="370954" y="280055"/>
                </a:lnTo>
                <a:lnTo>
                  <a:pt x="384175" y="273868"/>
                </a:lnTo>
                <a:lnTo>
                  <a:pt x="421927" y="266124"/>
                </a:lnTo>
                <a:lnTo>
                  <a:pt x="446381" y="233741"/>
                </a:lnTo>
                <a:lnTo>
                  <a:pt x="446250" y="231000"/>
                </a:lnTo>
                <a:lnTo>
                  <a:pt x="390295" y="231000"/>
                </a:lnTo>
                <a:lnTo>
                  <a:pt x="387753" y="229933"/>
                </a:lnTo>
                <a:lnTo>
                  <a:pt x="385913" y="228257"/>
                </a:lnTo>
                <a:lnTo>
                  <a:pt x="386540" y="222681"/>
                </a:lnTo>
                <a:lnTo>
                  <a:pt x="386968" y="217144"/>
                </a:lnTo>
                <a:lnTo>
                  <a:pt x="387031" y="211480"/>
                </a:lnTo>
                <a:lnTo>
                  <a:pt x="388771" y="210337"/>
                </a:lnTo>
                <a:lnTo>
                  <a:pt x="390841" y="209626"/>
                </a:lnTo>
                <a:lnTo>
                  <a:pt x="443925" y="209626"/>
                </a:lnTo>
                <a:lnTo>
                  <a:pt x="441771" y="201010"/>
                </a:lnTo>
                <a:lnTo>
                  <a:pt x="435449" y="188574"/>
                </a:lnTo>
                <a:lnTo>
                  <a:pt x="426956" y="178881"/>
                </a:lnTo>
                <a:lnTo>
                  <a:pt x="416673" y="172021"/>
                </a:lnTo>
                <a:lnTo>
                  <a:pt x="406788" y="168694"/>
                </a:lnTo>
                <a:lnTo>
                  <a:pt x="382154" y="168694"/>
                </a:lnTo>
                <a:lnTo>
                  <a:pt x="378257" y="155609"/>
                </a:lnTo>
                <a:lnTo>
                  <a:pt x="373326" y="143008"/>
                </a:lnTo>
                <a:lnTo>
                  <a:pt x="369681" y="135575"/>
                </a:lnTo>
                <a:close/>
              </a:path>
              <a:path w="446405" h="302260">
                <a:moveTo>
                  <a:pt x="131436" y="270802"/>
                </a:moveTo>
                <a:lnTo>
                  <a:pt x="68236" y="270802"/>
                </a:lnTo>
                <a:lnTo>
                  <a:pt x="75326" y="281607"/>
                </a:lnTo>
                <a:lnTo>
                  <a:pt x="81978" y="292384"/>
                </a:lnTo>
                <a:lnTo>
                  <a:pt x="132625" y="272097"/>
                </a:lnTo>
                <a:lnTo>
                  <a:pt x="132053" y="271741"/>
                </a:lnTo>
                <a:lnTo>
                  <a:pt x="131436" y="270802"/>
                </a:lnTo>
                <a:close/>
              </a:path>
              <a:path w="446405" h="302260">
                <a:moveTo>
                  <a:pt x="55942" y="167106"/>
                </a:moveTo>
                <a:lnTo>
                  <a:pt x="51522" y="167106"/>
                </a:lnTo>
                <a:lnTo>
                  <a:pt x="37230" y="169053"/>
                </a:lnTo>
                <a:lnTo>
                  <a:pt x="24400" y="174544"/>
                </a:lnTo>
                <a:lnTo>
                  <a:pt x="13564" y="183054"/>
                </a:lnTo>
                <a:lnTo>
                  <a:pt x="5254" y="194057"/>
                </a:lnTo>
                <a:lnTo>
                  <a:pt x="0" y="207028"/>
                </a:lnTo>
                <a:lnTo>
                  <a:pt x="857" y="224635"/>
                </a:lnTo>
                <a:lnTo>
                  <a:pt x="19529" y="261810"/>
                </a:lnTo>
                <a:lnTo>
                  <a:pt x="58223" y="272651"/>
                </a:lnTo>
                <a:lnTo>
                  <a:pt x="68236" y="270802"/>
                </a:lnTo>
                <a:lnTo>
                  <a:pt x="131436" y="270802"/>
                </a:lnTo>
                <a:lnTo>
                  <a:pt x="125496" y="261756"/>
                </a:lnTo>
                <a:lnTo>
                  <a:pt x="120138" y="250371"/>
                </a:lnTo>
                <a:lnTo>
                  <a:pt x="116049" y="237953"/>
                </a:lnTo>
                <a:lnTo>
                  <a:pt x="114584" y="230974"/>
                </a:lnTo>
                <a:lnTo>
                  <a:pt x="47497" y="230974"/>
                </a:lnTo>
                <a:lnTo>
                  <a:pt x="42722" y="226263"/>
                </a:lnTo>
                <a:lnTo>
                  <a:pt x="42709" y="214401"/>
                </a:lnTo>
                <a:lnTo>
                  <a:pt x="47497" y="209626"/>
                </a:lnTo>
                <a:lnTo>
                  <a:pt x="112762" y="209626"/>
                </a:lnTo>
                <a:lnTo>
                  <a:pt x="112766" y="207028"/>
                </a:lnTo>
                <a:lnTo>
                  <a:pt x="113480" y="193253"/>
                </a:lnTo>
                <a:lnTo>
                  <a:pt x="115642" y="180208"/>
                </a:lnTo>
                <a:lnTo>
                  <a:pt x="119221" y="168921"/>
                </a:lnTo>
                <a:lnTo>
                  <a:pt x="119702" y="168003"/>
                </a:lnTo>
                <a:lnTo>
                  <a:pt x="64424" y="168003"/>
                </a:lnTo>
                <a:lnTo>
                  <a:pt x="60197" y="167690"/>
                </a:lnTo>
                <a:lnTo>
                  <a:pt x="55942" y="167106"/>
                </a:lnTo>
                <a:close/>
              </a:path>
              <a:path w="446405" h="302260">
                <a:moveTo>
                  <a:pt x="443925" y="209626"/>
                </a:moveTo>
                <a:lnTo>
                  <a:pt x="398906" y="209626"/>
                </a:lnTo>
                <a:lnTo>
                  <a:pt x="403693" y="214401"/>
                </a:lnTo>
                <a:lnTo>
                  <a:pt x="403719" y="226263"/>
                </a:lnTo>
                <a:lnTo>
                  <a:pt x="398906" y="231000"/>
                </a:lnTo>
                <a:lnTo>
                  <a:pt x="446250" y="231000"/>
                </a:lnTo>
                <a:lnTo>
                  <a:pt x="445542" y="216096"/>
                </a:lnTo>
                <a:lnTo>
                  <a:pt x="443925" y="209626"/>
                </a:lnTo>
                <a:close/>
              </a:path>
              <a:path w="446405" h="302260">
                <a:moveTo>
                  <a:pt x="112762" y="209626"/>
                </a:moveTo>
                <a:lnTo>
                  <a:pt x="55586" y="209626"/>
                </a:lnTo>
                <a:lnTo>
                  <a:pt x="57669" y="210337"/>
                </a:lnTo>
                <a:lnTo>
                  <a:pt x="59396" y="211480"/>
                </a:lnTo>
                <a:lnTo>
                  <a:pt x="59448" y="217144"/>
                </a:lnTo>
                <a:lnTo>
                  <a:pt x="59885" y="222732"/>
                </a:lnTo>
                <a:lnTo>
                  <a:pt x="60527" y="228180"/>
                </a:lnTo>
                <a:lnTo>
                  <a:pt x="58609" y="229933"/>
                </a:lnTo>
                <a:lnTo>
                  <a:pt x="56120" y="230974"/>
                </a:lnTo>
                <a:lnTo>
                  <a:pt x="114584" y="230974"/>
                </a:lnTo>
                <a:lnTo>
                  <a:pt x="113302" y="224867"/>
                </a:lnTo>
                <a:lnTo>
                  <a:pt x="112762" y="209626"/>
                </a:lnTo>
                <a:close/>
              </a:path>
              <a:path w="446405" h="302260">
                <a:moveTo>
                  <a:pt x="394880" y="167106"/>
                </a:moveTo>
                <a:lnTo>
                  <a:pt x="390524" y="167106"/>
                </a:lnTo>
                <a:lnTo>
                  <a:pt x="386218" y="167690"/>
                </a:lnTo>
                <a:lnTo>
                  <a:pt x="382154" y="168694"/>
                </a:lnTo>
                <a:lnTo>
                  <a:pt x="406788" y="168694"/>
                </a:lnTo>
                <a:lnTo>
                  <a:pt x="404983" y="168086"/>
                </a:lnTo>
                <a:lnTo>
                  <a:pt x="394880" y="167106"/>
                </a:lnTo>
                <a:close/>
              </a:path>
              <a:path w="446405" h="302260">
                <a:moveTo>
                  <a:pt x="196760" y="12623"/>
                </a:moveTo>
                <a:lnTo>
                  <a:pt x="202384" y="18649"/>
                </a:lnTo>
                <a:lnTo>
                  <a:pt x="208103" y="29195"/>
                </a:lnTo>
                <a:lnTo>
                  <a:pt x="208723" y="43512"/>
                </a:lnTo>
                <a:lnTo>
                  <a:pt x="194857" y="45776"/>
                </a:lnTo>
                <a:lnTo>
                  <a:pt x="181390" y="49096"/>
                </a:lnTo>
                <a:lnTo>
                  <a:pt x="143869" y="64947"/>
                </a:lnTo>
                <a:lnTo>
                  <a:pt x="111664" y="88692"/>
                </a:lnTo>
                <a:lnTo>
                  <a:pt x="86063" y="119122"/>
                </a:lnTo>
                <a:lnTo>
                  <a:pt x="68352" y="155027"/>
                </a:lnTo>
                <a:lnTo>
                  <a:pt x="64424" y="168003"/>
                </a:lnTo>
                <a:lnTo>
                  <a:pt x="119702" y="168003"/>
                </a:lnTo>
                <a:lnTo>
                  <a:pt x="124244" y="159331"/>
                </a:lnTo>
                <a:lnTo>
                  <a:pt x="130736" y="151376"/>
                </a:lnTo>
                <a:lnTo>
                  <a:pt x="142099" y="143224"/>
                </a:lnTo>
                <a:lnTo>
                  <a:pt x="153447" y="137986"/>
                </a:lnTo>
                <a:lnTo>
                  <a:pt x="164653" y="135423"/>
                </a:lnTo>
                <a:lnTo>
                  <a:pt x="175593" y="135297"/>
                </a:lnTo>
                <a:lnTo>
                  <a:pt x="369545" y="135297"/>
                </a:lnTo>
                <a:lnTo>
                  <a:pt x="367409" y="130941"/>
                </a:lnTo>
                <a:lnTo>
                  <a:pt x="344247" y="98434"/>
                </a:lnTo>
                <a:lnTo>
                  <a:pt x="314016" y="72503"/>
                </a:lnTo>
                <a:lnTo>
                  <a:pt x="278062" y="54483"/>
                </a:lnTo>
                <a:lnTo>
                  <a:pt x="251578" y="47522"/>
                </a:lnTo>
                <a:lnTo>
                  <a:pt x="249656" y="39214"/>
                </a:lnTo>
                <a:lnTo>
                  <a:pt x="250374" y="34772"/>
                </a:lnTo>
                <a:lnTo>
                  <a:pt x="223844" y="34772"/>
                </a:lnTo>
                <a:lnTo>
                  <a:pt x="219833" y="30167"/>
                </a:lnTo>
                <a:lnTo>
                  <a:pt x="210837" y="19966"/>
                </a:lnTo>
                <a:lnTo>
                  <a:pt x="196760" y="12623"/>
                </a:lnTo>
                <a:close/>
              </a:path>
              <a:path w="446405" h="302260">
                <a:moveTo>
                  <a:pt x="369545" y="135297"/>
                </a:moveTo>
                <a:lnTo>
                  <a:pt x="175593" y="135297"/>
                </a:lnTo>
                <a:lnTo>
                  <a:pt x="186140" y="137370"/>
                </a:lnTo>
                <a:lnTo>
                  <a:pt x="196171" y="141403"/>
                </a:lnTo>
                <a:lnTo>
                  <a:pt x="205558" y="147160"/>
                </a:lnTo>
                <a:lnTo>
                  <a:pt x="214177" y="154400"/>
                </a:lnTo>
                <a:lnTo>
                  <a:pt x="226440" y="161340"/>
                </a:lnTo>
                <a:lnTo>
                  <a:pt x="263623" y="137061"/>
                </a:lnTo>
                <a:lnTo>
                  <a:pt x="274393" y="135575"/>
                </a:lnTo>
                <a:lnTo>
                  <a:pt x="369681" y="135575"/>
                </a:lnTo>
                <a:lnTo>
                  <a:pt x="369545" y="135297"/>
                </a:lnTo>
                <a:close/>
              </a:path>
              <a:path w="446405" h="302260">
                <a:moveTo>
                  <a:pt x="277468" y="0"/>
                </a:moveTo>
                <a:lnTo>
                  <a:pt x="234263" y="17520"/>
                </a:lnTo>
                <a:lnTo>
                  <a:pt x="223844" y="34772"/>
                </a:lnTo>
                <a:lnTo>
                  <a:pt x="250374" y="34772"/>
                </a:lnTo>
                <a:lnTo>
                  <a:pt x="251190" y="29722"/>
                </a:lnTo>
                <a:lnTo>
                  <a:pt x="257021" y="19418"/>
                </a:lnTo>
                <a:lnTo>
                  <a:pt x="267991" y="8671"/>
                </a:lnTo>
                <a:lnTo>
                  <a:pt x="277468" y="0"/>
                </a:lnTo>
                <a:close/>
              </a:path>
            </a:pathLst>
          </a:custGeom>
          <a:solidFill>
            <a:srgbClr val="A8BD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628068" y="3277873"/>
            <a:ext cx="2179955" cy="2179955"/>
          </a:xfrm>
          <a:custGeom>
            <a:avLst/>
            <a:gdLst/>
            <a:ahLst/>
            <a:cxnLst/>
            <a:rect l="l" t="t" r="r" b="b"/>
            <a:pathLst>
              <a:path w="2179954" h="2179954">
                <a:moveTo>
                  <a:pt x="1089850" y="0"/>
                </a:moveTo>
                <a:lnTo>
                  <a:pt x="1000468" y="3612"/>
                </a:lnTo>
                <a:lnTo>
                  <a:pt x="913075" y="14264"/>
                </a:lnTo>
                <a:lnTo>
                  <a:pt x="827952" y="31673"/>
                </a:lnTo>
                <a:lnTo>
                  <a:pt x="745379" y="55560"/>
                </a:lnTo>
                <a:lnTo>
                  <a:pt x="665638" y="85644"/>
                </a:lnTo>
                <a:lnTo>
                  <a:pt x="589008" y="121645"/>
                </a:lnTo>
                <a:lnTo>
                  <a:pt x="515771" y="163282"/>
                </a:lnTo>
                <a:lnTo>
                  <a:pt x="446206" y="210274"/>
                </a:lnTo>
                <a:lnTo>
                  <a:pt x="380593" y="262342"/>
                </a:lnTo>
                <a:lnTo>
                  <a:pt x="319215" y="319205"/>
                </a:lnTo>
                <a:lnTo>
                  <a:pt x="262351" y="380583"/>
                </a:lnTo>
                <a:lnTo>
                  <a:pt x="210281" y="446194"/>
                </a:lnTo>
                <a:lnTo>
                  <a:pt x="163287" y="515758"/>
                </a:lnTo>
                <a:lnTo>
                  <a:pt x="121649" y="588994"/>
                </a:lnTo>
                <a:lnTo>
                  <a:pt x="85647" y="665623"/>
                </a:lnTo>
                <a:lnTo>
                  <a:pt x="55562" y="745364"/>
                </a:lnTo>
                <a:lnTo>
                  <a:pt x="31674" y="827936"/>
                </a:lnTo>
                <a:lnTo>
                  <a:pt x="14264" y="913059"/>
                </a:lnTo>
                <a:lnTo>
                  <a:pt x="3612" y="1000453"/>
                </a:lnTo>
                <a:lnTo>
                  <a:pt x="0" y="1089837"/>
                </a:lnTo>
                <a:lnTo>
                  <a:pt x="3612" y="1179225"/>
                </a:lnTo>
                <a:lnTo>
                  <a:pt x="14264" y="1266622"/>
                </a:lnTo>
                <a:lnTo>
                  <a:pt x="31674" y="1351749"/>
                </a:lnTo>
                <a:lnTo>
                  <a:pt x="55562" y="1434324"/>
                </a:lnTo>
                <a:lnTo>
                  <a:pt x="85648" y="1514067"/>
                </a:lnTo>
                <a:lnTo>
                  <a:pt x="121650" y="1590699"/>
                </a:lnTo>
                <a:lnTo>
                  <a:pt x="163288" y="1663937"/>
                </a:lnTo>
                <a:lnTo>
                  <a:pt x="210283" y="1733503"/>
                </a:lnTo>
                <a:lnTo>
                  <a:pt x="262353" y="1799116"/>
                </a:lnTo>
                <a:lnTo>
                  <a:pt x="319218" y="1860495"/>
                </a:lnTo>
                <a:lnTo>
                  <a:pt x="380598" y="1917359"/>
                </a:lnTo>
                <a:lnTo>
                  <a:pt x="446212" y="1969429"/>
                </a:lnTo>
                <a:lnTo>
                  <a:pt x="515771" y="2016417"/>
                </a:lnTo>
                <a:lnTo>
                  <a:pt x="589008" y="2058055"/>
                </a:lnTo>
                <a:lnTo>
                  <a:pt x="665638" y="2094056"/>
                </a:lnTo>
                <a:lnTo>
                  <a:pt x="745379" y="2124140"/>
                </a:lnTo>
                <a:lnTo>
                  <a:pt x="827952" y="2148027"/>
                </a:lnTo>
                <a:lnTo>
                  <a:pt x="913075" y="2165436"/>
                </a:lnTo>
                <a:lnTo>
                  <a:pt x="1000468" y="2176088"/>
                </a:lnTo>
                <a:lnTo>
                  <a:pt x="1089850" y="2179700"/>
                </a:lnTo>
                <a:lnTo>
                  <a:pt x="1179234" y="2176088"/>
                </a:lnTo>
                <a:lnTo>
                  <a:pt x="1266628" y="2165436"/>
                </a:lnTo>
                <a:lnTo>
                  <a:pt x="1351752" y="2148027"/>
                </a:lnTo>
                <a:lnTo>
                  <a:pt x="1434326" y="2124140"/>
                </a:lnTo>
                <a:lnTo>
                  <a:pt x="1514067" y="2094056"/>
                </a:lnTo>
                <a:lnTo>
                  <a:pt x="1590697" y="2058055"/>
                </a:lnTo>
                <a:lnTo>
                  <a:pt x="1663935" y="2016417"/>
                </a:lnTo>
                <a:lnTo>
                  <a:pt x="1733499" y="1969424"/>
                </a:lnTo>
                <a:lnTo>
                  <a:pt x="1799109" y="1917356"/>
                </a:lnTo>
                <a:lnTo>
                  <a:pt x="1860485" y="1860492"/>
                </a:lnTo>
                <a:lnTo>
                  <a:pt x="1917347" y="1799114"/>
                </a:lnTo>
                <a:lnTo>
                  <a:pt x="1969415" y="1733503"/>
                </a:lnTo>
                <a:lnTo>
                  <a:pt x="2016408" y="1663937"/>
                </a:lnTo>
                <a:lnTo>
                  <a:pt x="2058046" y="1590697"/>
                </a:lnTo>
                <a:lnTo>
                  <a:pt x="2094048" y="1514065"/>
                </a:lnTo>
                <a:lnTo>
                  <a:pt x="2124132" y="1434321"/>
                </a:lnTo>
                <a:lnTo>
                  <a:pt x="2148020" y="1351746"/>
                </a:lnTo>
                <a:lnTo>
                  <a:pt x="2165430" y="1266619"/>
                </a:lnTo>
                <a:lnTo>
                  <a:pt x="2176081" y="1179221"/>
                </a:lnTo>
                <a:lnTo>
                  <a:pt x="2179694" y="1089833"/>
                </a:lnTo>
                <a:lnTo>
                  <a:pt x="2176081" y="1000451"/>
                </a:lnTo>
                <a:lnTo>
                  <a:pt x="2165430" y="913058"/>
                </a:lnTo>
                <a:lnTo>
                  <a:pt x="2148020" y="827936"/>
                </a:lnTo>
                <a:lnTo>
                  <a:pt x="2124132" y="745363"/>
                </a:lnTo>
                <a:lnTo>
                  <a:pt x="2094047" y="665622"/>
                </a:lnTo>
                <a:lnTo>
                  <a:pt x="2058045" y="588993"/>
                </a:lnTo>
                <a:lnTo>
                  <a:pt x="2016407" y="515756"/>
                </a:lnTo>
                <a:lnTo>
                  <a:pt x="1969414" y="446192"/>
                </a:lnTo>
                <a:lnTo>
                  <a:pt x="1917345" y="380581"/>
                </a:lnTo>
                <a:lnTo>
                  <a:pt x="1860482" y="319204"/>
                </a:lnTo>
                <a:lnTo>
                  <a:pt x="1799104" y="262342"/>
                </a:lnTo>
                <a:lnTo>
                  <a:pt x="1733493" y="210274"/>
                </a:lnTo>
                <a:lnTo>
                  <a:pt x="1663928" y="163281"/>
                </a:lnTo>
                <a:lnTo>
                  <a:pt x="1590691" y="121643"/>
                </a:lnTo>
                <a:lnTo>
                  <a:pt x="1514061" y="85642"/>
                </a:lnTo>
                <a:lnTo>
                  <a:pt x="1434326" y="55560"/>
                </a:lnTo>
                <a:lnTo>
                  <a:pt x="1351752" y="31673"/>
                </a:lnTo>
                <a:lnTo>
                  <a:pt x="1266628" y="14264"/>
                </a:lnTo>
                <a:lnTo>
                  <a:pt x="1179234" y="3612"/>
                </a:lnTo>
                <a:lnTo>
                  <a:pt x="1089850" y="0"/>
                </a:lnTo>
                <a:close/>
              </a:path>
            </a:pathLst>
          </a:custGeom>
          <a:solidFill>
            <a:srgbClr val="42A8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158125" y="4978606"/>
            <a:ext cx="369570" cy="184785"/>
          </a:xfrm>
          <a:custGeom>
            <a:avLst/>
            <a:gdLst/>
            <a:ahLst/>
            <a:cxnLst/>
            <a:rect l="l" t="t" r="r" b="b"/>
            <a:pathLst>
              <a:path w="369570" h="184785">
                <a:moveTo>
                  <a:pt x="178440" y="0"/>
                </a:moveTo>
                <a:lnTo>
                  <a:pt x="139960" y="1670"/>
                </a:lnTo>
                <a:lnTo>
                  <a:pt x="88058" y="8557"/>
                </a:lnTo>
                <a:lnTo>
                  <a:pt x="45688" y="20007"/>
                </a:lnTo>
                <a:lnTo>
                  <a:pt x="8978" y="41022"/>
                </a:lnTo>
                <a:lnTo>
                  <a:pt x="0" y="60081"/>
                </a:lnTo>
                <a:lnTo>
                  <a:pt x="1369" y="66255"/>
                </a:lnTo>
                <a:lnTo>
                  <a:pt x="28000" y="107615"/>
                </a:lnTo>
                <a:lnTo>
                  <a:pt x="58029" y="135326"/>
                </a:lnTo>
                <a:lnTo>
                  <a:pt x="96966" y="160167"/>
                </a:lnTo>
                <a:lnTo>
                  <a:pt x="143481" y="178015"/>
                </a:lnTo>
                <a:lnTo>
                  <a:pt x="196239" y="184747"/>
                </a:lnTo>
                <a:lnTo>
                  <a:pt x="213067" y="182709"/>
                </a:lnTo>
                <a:lnTo>
                  <a:pt x="260358" y="168009"/>
                </a:lnTo>
                <a:lnTo>
                  <a:pt x="301411" y="144064"/>
                </a:lnTo>
                <a:lnTo>
                  <a:pt x="334369" y="115558"/>
                </a:lnTo>
                <a:lnTo>
                  <a:pt x="362505" y="78545"/>
                </a:lnTo>
                <a:lnTo>
                  <a:pt x="369342" y="57601"/>
                </a:lnTo>
                <a:lnTo>
                  <a:pt x="368850" y="53367"/>
                </a:lnTo>
                <a:lnTo>
                  <a:pt x="339357" y="26258"/>
                </a:lnTo>
                <a:lnTo>
                  <a:pt x="302869" y="13606"/>
                </a:lnTo>
                <a:lnTo>
                  <a:pt x="255213" y="4678"/>
                </a:lnTo>
                <a:lnTo>
                  <a:pt x="198784" y="303"/>
                </a:lnTo>
                <a:lnTo>
                  <a:pt x="17844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266109" y="4995776"/>
            <a:ext cx="152400" cy="167640"/>
          </a:xfrm>
          <a:custGeom>
            <a:avLst/>
            <a:gdLst/>
            <a:ahLst/>
            <a:cxnLst/>
            <a:rect l="l" t="t" r="r" b="b"/>
            <a:pathLst>
              <a:path w="152400" h="167639">
                <a:moveTo>
                  <a:pt x="76085" y="0"/>
                </a:moveTo>
                <a:lnTo>
                  <a:pt x="0" y="5613"/>
                </a:lnTo>
                <a:lnTo>
                  <a:pt x="0" y="128663"/>
                </a:lnTo>
                <a:lnTo>
                  <a:pt x="32501" y="155563"/>
                </a:lnTo>
                <a:lnTo>
                  <a:pt x="77849" y="167541"/>
                </a:lnTo>
                <a:lnTo>
                  <a:pt x="89392" y="166480"/>
                </a:lnTo>
                <a:lnTo>
                  <a:pt x="133470" y="146017"/>
                </a:lnTo>
                <a:lnTo>
                  <a:pt x="152133" y="128663"/>
                </a:lnTo>
                <a:lnTo>
                  <a:pt x="152133" y="5613"/>
                </a:lnTo>
                <a:lnTo>
                  <a:pt x="76085" y="0"/>
                </a:lnTo>
                <a:close/>
              </a:path>
            </a:pathLst>
          </a:custGeom>
          <a:solidFill>
            <a:srgbClr val="8A5C3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084818" y="5111649"/>
            <a:ext cx="549275" cy="342900"/>
          </a:xfrm>
          <a:custGeom>
            <a:avLst/>
            <a:gdLst/>
            <a:ahLst/>
            <a:cxnLst/>
            <a:rect l="l" t="t" r="r" b="b"/>
            <a:pathLst>
              <a:path w="549275" h="342900">
                <a:moveTo>
                  <a:pt x="530794" y="207213"/>
                </a:moveTo>
                <a:lnTo>
                  <a:pt x="461342" y="207213"/>
                </a:lnTo>
                <a:lnTo>
                  <a:pt x="468505" y="239943"/>
                </a:lnTo>
                <a:lnTo>
                  <a:pt x="474673" y="273066"/>
                </a:lnTo>
                <a:lnTo>
                  <a:pt x="479913" y="306358"/>
                </a:lnTo>
                <a:lnTo>
                  <a:pt x="483689" y="335005"/>
                </a:lnTo>
                <a:lnTo>
                  <a:pt x="543711" y="342321"/>
                </a:lnTo>
                <a:lnTo>
                  <a:pt x="549230" y="342544"/>
                </a:lnTo>
                <a:lnTo>
                  <a:pt x="549040" y="339707"/>
                </a:lnTo>
                <a:lnTo>
                  <a:pt x="545026" y="298316"/>
                </a:lnTo>
                <a:lnTo>
                  <a:pt x="539573" y="256717"/>
                </a:lnTo>
                <a:lnTo>
                  <a:pt x="532528" y="215279"/>
                </a:lnTo>
                <a:lnTo>
                  <a:pt x="530794" y="207213"/>
                </a:lnTo>
                <a:close/>
              </a:path>
              <a:path w="549275" h="342900">
                <a:moveTo>
                  <a:pt x="181295" y="0"/>
                </a:moveTo>
                <a:lnTo>
                  <a:pt x="66220" y="26695"/>
                </a:lnTo>
                <a:lnTo>
                  <a:pt x="33251" y="51523"/>
                </a:lnTo>
                <a:lnTo>
                  <a:pt x="33063" y="51523"/>
                </a:lnTo>
                <a:lnTo>
                  <a:pt x="31970" y="53987"/>
                </a:lnTo>
                <a:lnTo>
                  <a:pt x="31054" y="55994"/>
                </a:lnTo>
                <a:lnTo>
                  <a:pt x="15899" y="93034"/>
                </a:lnTo>
                <a:lnTo>
                  <a:pt x="2981" y="131763"/>
                </a:lnTo>
                <a:lnTo>
                  <a:pt x="0" y="142780"/>
                </a:lnTo>
                <a:lnTo>
                  <a:pt x="59014" y="182647"/>
                </a:lnTo>
                <a:lnTo>
                  <a:pt x="132251" y="224285"/>
                </a:lnTo>
                <a:lnTo>
                  <a:pt x="208881" y="260287"/>
                </a:lnTo>
                <a:lnTo>
                  <a:pt x="288623" y="290372"/>
                </a:lnTo>
                <a:lnTo>
                  <a:pt x="371195" y="314259"/>
                </a:lnTo>
                <a:lnTo>
                  <a:pt x="442000" y="328741"/>
                </a:lnTo>
                <a:lnTo>
                  <a:pt x="442665" y="323671"/>
                </a:lnTo>
                <a:lnTo>
                  <a:pt x="445134" y="306358"/>
                </a:lnTo>
                <a:lnTo>
                  <a:pt x="453818" y="251778"/>
                </a:lnTo>
                <a:lnTo>
                  <a:pt x="461342" y="207213"/>
                </a:lnTo>
                <a:lnTo>
                  <a:pt x="530794" y="207213"/>
                </a:lnTo>
                <a:lnTo>
                  <a:pt x="523735" y="174372"/>
                </a:lnTo>
                <a:lnTo>
                  <a:pt x="513039" y="134366"/>
                </a:lnTo>
                <a:lnTo>
                  <a:pt x="500286" y="95630"/>
                </a:lnTo>
                <a:lnTo>
                  <a:pt x="485320" y="58534"/>
                </a:lnTo>
                <a:lnTo>
                  <a:pt x="484393" y="55968"/>
                </a:lnTo>
                <a:lnTo>
                  <a:pt x="483493" y="53987"/>
                </a:lnTo>
                <a:lnTo>
                  <a:pt x="263514" y="53987"/>
                </a:lnTo>
                <a:lnTo>
                  <a:pt x="259762" y="51523"/>
                </a:lnTo>
                <a:lnTo>
                  <a:pt x="33251" y="51523"/>
                </a:lnTo>
                <a:lnTo>
                  <a:pt x="33086" y="51473"/>
                </a:lnTo>
                <a:lnTo>
                  <a:pt x="259685" y="51473"/>
                </a:lnTo>
                <a:lnTo>
                  <a:pt x="181295" y="0"/>
                </a:lnTo>
                <a:close/>
              </a:path>
              <a:path w="549275" h="342900">
                <a:moveTo>
                  <a:pt x="333428" y="0"/>
                </a:moveTo>
                <a:lnTo>
                  <a:pt x="263514" y="53987"/>
                </a:lnTo>
                <a:lnTo>
                  <a:pt x="483493" y="53987"/>
                </a:lnTo>
                <a:lnTo>
                  <a:pt x="452099" y="27472"/>
                </a:lnTo>
                <a:lnTo>
                  <a:pt x="333428" y="0"/>
                </a:lnTo>
                <a:close/>
              </a:path>
            </a:pathLst>
          </a:custGeom>
          <a:solidFill>
            <a:srgbClr val="241F2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994981" y="4344692"/>
            <a:ext cx="691515" cy="695325"/>
          </a:xfrm>
          <a:custGeom>
            <a:avLst/>
            <a:gdLst/>
            <a:ahLst/>
            <a:cxnLst/>
            <a:rect l="l" t="t" r="r" b="b"/>
            <a:pathLst>
              <a:path w="691514" h="695325">
                <a:moveTo>
                  <a:pt x="625151" y="478737"/>
                </a:moveTo>
                <a:lnTo>
                  <a:pt x="60175" y="478737"/>
                </a:lnTo>
                <a:lnTo>
                  <a:pt x="66363" y="491390"/>
                </a:lnTo>
                <a:lnTo>
                  <a:pt x="88770" y="532513"/>
                </a:lnTo>
                <a:lnTo>
                  <a:pt x="117696" y="575546"/>
                </a:lnTo>
                <a:lnTo>
                  <a:pt x="154204" y="616925"/>
                </a:lnTo>
                <a:lnTo>
                  <a:pt x="198995" y="652762"/>
                </a:lnTo>
                <a:lnTo>
                  <a:pt x="234097" y="671919"/>
                </a:lnTo>
                <a:lnTo>
                  <a:pt x="273681" y="685985"/>
                </a:lnTo>
                <a:lnTo>
                  <a:pt x="318032" y="693880"/>
                </a:lnTo>
                <a:lnTo>
                  <a:pt x="342087" y="695176"/>
                </a:lnTo>
                <a:lnTo>
                  <a:pt x="350850" y="695176"/>
                </a:lnTo>
                <a:lnTo>
                  <a:pt x="397463" y="690803"/>
                </a:lnTo>
                <a:lnTo>
                  <a:pt x="439179" y="679754"/>
                </a:lnTo>
                <a:lnTo>
                  <a:pt x="476246" y="663067"/>
                </a:lnTo>
                <a:lnTo>
                  <a:pt x="508913" y="641778"/>
                </a:lnTo>
                <a:lnTo>
                  <a:pt x="550210" y="603487"/>
                </a:lnTo>
                <a:lnTo>
                  <a:pt x="583007" y="560677"/>
                </a:lnTo>
                <a:lnTo>
                  <a:pt x="608145" y="516849"/>
                </a:lnTo>
                <a:lnTo>
                  <a:pt x="625151" y="478737"/>
                </a:lnTo>
                <a:close/>
              </a:path>
              <a:path w="691514" h="695325">
                <a:moveTo>
                  <a:pt x="677136" y="475504"/>
                </a:moveTo>
                <a:lnTo>
                  <a:pt x="626465" y="475504"/>
                </a:lnTo>
                <a:lnTo>
                  <a:pt x="637277" y="482145"/>
                </a:lnTo>
                <a:lnTo>
                  <a:pt x="650023" y="484981"/>
                </a:lnTo>
                <a:lnTo>
                  <a:pt x="664796" y="482523"/>
                </a:lnTo>
                <a:lnTo>
                  <a:pt x="676978" y="475688"/>
                </a:lnTo>
                <a:lnTo>
                  <a:pt x="677136" y="475504"/>
                </a:lnTo>
                <a:close/>
              </a:path>
              <a:path w="691514" h="695325">
                <a:moveTo>
                  <a:pt x="41198" y="406937"/>
                </a:moveTo>
                <a:lnTo>
                  <a:pt x="39065" y="406937"/>
                </a:lnTo>
                <a:lnTo>
                  <a:pt x="25835" y="409245"/>
                </a:lnTo>
                <a:lnTo>
                  <a:pt x="14561" y="415624"/>
                </a:lnTo>
                <a:lnTo>
                  <a:pt x="4178" y="428511"/>
                </a:lnTo>
                <a:lnTo>
                  <a:pt x="275" y="438578"/>
                </a:lnTo>
                <a:lnTo>
                  <a:pt x="114" y="444123"/>
                </a:lnTo>
                <a:lnTo>
                  <a:pt x="0" y="445977"/>
                </a:lnTo>
                <a:lnTo>
                  <a:pt x="2612" y="460047"/>
                </a:lnTo>
                <a:lnTo>
                  <a:pt x="9794" y="471840"/>
                </a:lnTo>
                <a:lnTo>
                  <a:pt x="20568" y="480383"/>
                </a:lnTo>
                <a:lnTo>
                  <a:pt x="33953" y="484698"/>
                </a:lnTo>
                <a:lnTo>
                  <a:pt x="49053" y="483294"/>
                </a:lnTo>
                <a:lnTo>
                  <a:pt x="60175" y="478737"/>
                </a:lnTo>
                <a:lnTo>
                  <a:pt x="625151" y="478737"/>
                </a:lnTo>
                <a:lnTo>
                  <a:pt x="626465" y="475504"/>
                </a:lnTo>
                <a:lnTo>
                  <a:pt x="677136" y="475504"/>
                </a:lnTo>
                <a:lnTo>
                  <a:pt x="685795" y="465385"/>
                </a:lnTo>
                <a:lnTo>
                  <a:pt x="690472" y="452519"/>
                </a:lnTo>
                <a:lnTo>
                  <a:pt x="690924" y="444123"/>
                </a:lnTo>
                <a:lnTo>
                  <a:pt x="691019" y="434687"/>
                </a:lnTo>
                <a:lnTo>
                  <a:pt x="687984" y="427727"/>
                </a:lnTo>
                <a:lnTo>
                  <a:pt x="683031" y="422406"/>
                </a:lnTo>
                <a:lnTo>
                  <a:pt x="673683" y="413562"/>
                </a:lnTo>
                <a:lnTo>
                  <a:pt x="661811" y="408193"/>
                </a:lnTo>
                <a:lnTo>
                  <a:pt x="655551" y="407496"/>
                </a:lnTo>
                <a:lnTo>
                  <a:pt x="45339" y="407496"/>
                </a:lnTo>
                <a:lnTo>
                  <a:pt x="43294" y="407166"/>
                </a:lnTo>
                <a:lnTo>
                  <a:pt x="41198" y="406937"/>
                </a:lnTo>
                <a:close/>
              </a:path>
              <a:path w="691514" h="695325">
                <a:moveTo>
                  <a:pt x="337833" y="0"/>
                </a:moveTo>
                <a:lnTo>
                  <a:pt x="288541" y="3524"/>
                </a:lnTo>
                <a:lnTo>
                  <a:pt x="247572" y="11542"/>
                </a:lnTo>
                <a:lnTo>
                  <a:pt x="210292" y="22613"/>
                </a:lnTo>
                <a:lnTo>
                  <a:pt x="175085" y="37322"/>
                </a:lnTo>
                <a:lnTo>
                  <a:pt x="131979" y="64017"/>
                </a:lnTo>
                <a:lnTo>
                  <a:pt x="102255" y="92606"/>
                </a:lnTo>
                <a:lnTo>
                  <a:pt x="76495" y="127431"/>
                </a:lnTo>
                <a:lnTo>
                  <a:pt x="56048" y="167887"/>
                </a:lnTo>
                <a:lnTo>
                  <a:pt x="41739" y="214698"/>
                </a:lnTo>
                <a:lnTo>
                  <a:pt x="34390" y="268591"/>
                </a:lnTo>
                <a:lnTo>
                  <a:pt x="33629" y="288255"/>
                </a:lnTo>
                <a:lnTo>
                  <a:pt x="33764" y="308812"/>
                </a:lnTo>
                <a:lnTo>
                  <a:pt x="36841" y="352718"/>
                </a:lnTo>
                <a:lnTo>
                  <a:pt x="43865" y="400524"/>
                </a:lnTo>
                <a:lnTo>
                  <a:pt x="45339" y="407496"/>
                </a:lnTo>
                <a:lnTo>
                  <a:pt x="655551" y="407496"/>
                </a:lnTo>
                <a:lnTo>
                  <a:pt x="652813" y="407191"/>
                </a:lnTo>
                <a:lnTo>
                  <a:pt x="647674" y="407191"/>
                </a:lnTo>
                <a:lnTo>
                  <a:pt x="648652" y="402899"/>
                </a:lnTo>
                <a:lnTo>
                  <a:pt x="655024" y="362255"/>
                </a:lnTo>
                <a:lnTo>
                  <a:pt x="658672" y="302965"/>
                </a:lnTo>
                <a:lnTo>
                  <a:pt x="656801" y="260267"/>
                </a:lnTo>
                <a:lnTo>
                  <a:pt x="651162" y="221752"/>
                </a:lnTo>
                <a:lnTo>
                  <a:pt x="630097" y="156415"/>
                </a:lnTo>
                <a:lnTo>
                  <a:pt x="598512" y="105245"/>
                </a:lnTo>
                <a:lnTo>
                  <a:pt x="559445" y="66535"/>
                </a:lnTo>
                <a:lnTo>
                  <a:pt x="515930" y="38576"/>
                </a:lnTo>
                <a:lnTo>
                  <a:pt x="471004" y="19660"/>
                </a:lnTo>
                <a:lnTo>
                  <a:pt x="427702" y="8079"/>
                </a:lnTo>
                <a:lnTo>
                  <a:pt x="389062" y="2124"/>
                </a:lnTo>
                <a:lnTo>
                  <a:pt x="358118" y="87"/>
                </a:lnTo>
                <a:lnTo>
                  <a:pt x="337833" y="0"/>
                </a:lnTo>
                <a:close/>
              </a:path>
              <a:path w="691514" h="695325">
                <a:moveTo>
                  <a:pt x="650532" y="406937"/>
                </a:moveTo>
                <a:lnTo>
                  <a:pt x="649097" y="407039"/>
                </a:lnTo>
                <a:lnTo>
                  <a:pt x="647674" y="407191"/>
                </a:lnTo>
                <a:lnTo>
                  <a:pt x="652813" y="407191"/>
                </a:lnTo>
                <a:lnTo>
                  <a:pt x="650532" y="406937"/>
                </a:lnTo>
                <a:close/>
              </a:path>
            </a:pathLst>
          </a:custGeom>
          <a:solidFill>
            <a:srgbClr val="8A5C3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178825" y="4687325"/>
            <a:ext cx="59055" cy="57785"/>
          </a:xfrm>
          <a:custGeom>
            <a:avLst/>
            <a:gdLst/>
            <a:ahLst/>
            <a:cxnLst/>
            <a:rect l="l" t="t" r="r" b="b"/>
            <a:pathLst>
              <a:path w="59055" h="57785">
                <a:moveTo>
                  <a:pt x="18052" y="0"/>
                </a:moveTo>
                <a:lnTo>
                  <a:pt x="8185" y="7187"/>
                </a:lnTo>
                <a:lnTo>
                  <a:pt x="1777" y="19324"/>
                </a:lnTo>
                <a:lnTo>
                  <a:pt x="0" y="36213"/>
                </a:lnTo>
                <a:lnTo>
                  <a:pt x="6451" y="47327"/>
                </a:lnTo>
                <a:lnTo>
                  <a:pt x="17882" y="54842"/>
                </a:lnTo>
                <a:lnTo>
                  <a:pt x="33617" y="57427"/>
                </a:lnTo>
                <a:lnTo>
                  <a:pt x="46434" y="52038"/>
                </a:lnTo>
                <a:lnTo>
                  <a:pt x="55347" y="41632"/>
                </a:lnTo>
                <a:lnTo>
                  <a:pt x="58689" y="27874"/>
                </a:lnTo>
                <a:lnTo>
                  <a:pt x="58676" y="26981"/>
                </a:lnTo>
                <a:lnTo>
                  <a:pt x="55887" y="15677"/>
                </a:lnTo>
                <a:lnTo>
                  <a:pt x="48210" y="6681"/>
                </a:lnTo>
                <a:lnTo>
                  <a:pt x="35611" y="1090"/>
                </a:lnTo>
                <a:lnTo>
                  <a:pt x="18052" y="0"/>
                </a:lnTo>
                <a:close/>
              </a:path>
            </a:pathLst>
          </a:custGeom>
          <a:solidFill>
            <a:srgbClr val="21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3133840" y="4671454"/>
            <a:ext cx="145415" cy="59690"/>
          </a:xfrm>
          <a:custGeom>
            <a:avLst/>
            <a:gdLst/>
            <a:ahLst/>
            <a:cxnLst/>
            <a:rect l="l" t="t" r="r" b="b"/>
            <a:pathLst>
              <a:path w="145414" h="59689">
                <a:moveTo>
                  <a:pt x="78391" y="0"/>
                </a:moveTo>
                <a:lnTo>
                  <a:pt x="39329" y="9704"/>
                </a:lnTo>
                <a:lnTo>
                  <a:pt x="6129" y="33323"/>
                </a:lnTo>
                <a:lnTo>
                  <a:pt x="0" y="39751"/>
                </a:lnTo>
                <a:lnTo>
                  <a:pt x="228" y="48552"/>
                </a:lnTo>
                <a:lnTo>
                  <a:pt x="11391" y="59131"/>
                </a:lnTo>
                <a:lnTo>
                  <a:pt x="20193" y="58889"/>
                </a:lnTo>
                <a:lnTo>
                  <a:pt x="25463" y="53314"/>
                </a:lnTo>
                <a:lnTo>
                  <a:pt x="24752" y="52628"/>
                </a:lnTo>
                <a:lnTo>
                  <a:pt x="26119" y="52628"/>
                </a:lnTo>
                <a:lnTo>
                  <a:pt x="65645" y="29438"/>
                </a:lnTo>
                <a:lnTo>
                  <a:pt x="82749" y="28853"/>
                </a:lnTo>
                <a:lnTo>
                  <a:pt x="137335" y="28853"/>
                </a:lnTo>
                <a:lnTo>
                  <a:pt x="134344" y="25414"/>
                </a:lnTo>
                <a:lnTo>
                  <a:pt x="124809" y="16780"/>
                </a:lnTo>
                <a:lnTo>
                  <a:pt x="115144" y="10155"/>
                </a:lnTo>
                <a:lnTo>
                  <a:pt x="101382" y="4078"/>
                </a:lnTo>
                <a:lnTo>
                  <a:pt x="89331" y="914"/>
                </a:lnTo>
                <a:lnTo>
                  <a:pt x="78391" y="0"/>
                </a:lnTo>
                <a:close/>
              </a:path>
              <a:path w="145414" h="59689">
                <a:moveTo>
                  <a:pt x="137335" y="28853"/>
                </a:moveTo>
                <a:lnTo>
                  <a:pt x="82749" y="28853"/>
                </a:lnTo>
                <a:lnTo>
                  <a:pt x="93308" y="30573"/>
                </a:lnTo>
                <a:lnTo>
                  <a:pt x="105049" y="37131"/>
                </a:lnTo>
                <a:lnTo>
                  <a:pt x="114474" y="44841"/>
                </a:lnTo>
                <a:lnTo>
                  <a:pt x="126628" y="55385"/>
                </a:lnTo>
                <a:lnTo>
                  <a:pt x="136312" y="56895"/>
                </a:lnTo>
                <a:lnTo>
                  <a:pt x="145126" y="46372"/>
                </a:lnTo>
                <a:lnTo>
                  <a:pt x="143819" y="36306"/>
                </a:lnTo>
                <a:lnTo>
                  <a:pt x="137335" y="28853"/>
                </a:lnTo>
                <a:close/>
              </a:path>
              <a:path w="145414" h="59689">
                <a:moveTo>
                  <a:pt x="26119" y="52628"/>
                </a:moveTo>
                <a:lnTo>
                  <a:pt x="24752" y="52628"/>
                </a:lnTo>
                <a:lnTo>
                  <a:pt x="25476" y="53314"/>
                </a:lnTo>
                <a:lnTo>
                  <a:pt x="25793" y="52959"/>
                </a:lnTo>
                <a:lnTo>
                  <a:pt x="26119" y="52628"/>
                </a:lnTo>
                <a:close/>
              </a:path>
            </a:pathLst>
          </a:custGeom>
          <a:solidFill>
            <a:srgbClr val="21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3430667" y="4687321"/>
            <a:ext cx="59055" cy="57785"/>
          </a:xfrm>
          <a:custGeom>
            <a:avLst/>
            <a:gdLst/>
            <a:ahLst/>
            <a:cxnLst/>
            <a:rect l="l" t="t" r="r" b="b"/>
            <a:pathLst>
              <a:path w="59054" h="57785">
                <a:moveTo>
                  <a:pt x="40620" y="0"/>
                </a:moveTo>
                <a:lnTo>
                  <a:pt x="2795" y="15690"/>
                </a:lnTo>
                <a:lnTo>
                  <a:pt x="0" y="27878"/>
                </a:lnTo>
                <a:lnTo>
                  <a:pt x="3339" y="41636"/>
                </a:lnTo>
                <a:lnTo>
                  <a:pt x="12249" y="52042"/>
                </a:lnTo>
                <a:lnTo>
                  <a:pt x="25069" y="57431"/>
                </a:lnTo>
                <a:lnTo>
                  <a:pt x="40800" y="54845"/>
                </a:lnTo>
                <a:lnTo>
                  <a:pt x="52228" y="47328"/>
                </a:lnTo>
                <a:lnTo>
                  <a:pt x="58678" y="36211"/>
                </a:lnTo>
                <a:lnTo>
                  <a:pt x="56899" y="19322"/>
                </a:lnTo>
                <a:lnTo>
                  <a:pt x="50488" y="7185"/>
                </a:lnTo>
                <a:lnTo>
                  <a:pt x="40620" y="0"/>
                </a:lnTo>
                <a:close/>
              </a:path>
            </a:pathLst>
          </a:custGeom>
          <a:solidFill>
            <a:srgbClr val="21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3389110" y="4671814"/>
            <a:ext cx="145415" cy="59055"/>
          </a:xfrm>
          <a:custGeom>
            <a:avLst/>
            <a:gdLst/>
            <a:ahLst/>
            <a:cxnLst/>
            <a:rect l="l" t="t" r="r" b="b"/>
            <a:pathLst>
              <a:path w="145414" h="59054">
                <a:moveTo>
                  <a:pt x="140974" y="51997"/>
                </a:moveTo>
                <a:lnTo>
                  <a:pt x="120750" y="51997"/>
                </a:lnTo>
                <a:lnTo>
                  <a:pt x="119759" y="52962"/>
                </a:lnTo>
                <a:lnTo>
                  <a:pt x="125017" y="58537"/>
                </a:lnTo>
                <a:lnTo>
                  <a:pt x="133831" y="58766"/>
                </a:lnTo>
                <a:lnTo>
                  <a:pt x="140974" y="51997"/>
                </a:lnTo>
                <a:close/>
              </a:path>
              <a:path w="145414" h="59054">
                <a:moveTo>
                  <a:pt x="74099" y="0"/>
                </a:moveTo>
                <a:lnTo>
                  <a:pt x="36305" y="6496"/>
                </a:lnTo>
                <a:lnTo>
                  <a:pt x="0" y="42678"/>
                </a:lnTo>
                <a:lnTo>
                  <a:pt x="2397" y="52194"/>
                </a:lnTo>
                <a:lnTo>
                  <a:pt x="14348" y="56944"/>
                </a:lnTo>
                <a:lnTo>
                  <a:pt x="23868" y="52269"/>
                </a:lnTo>
                <a:lnTo>
                  <a:pt x="33781" y="41488"/>
                </a:lnTo>
                <a:lnTo>
                  <a:pt x="43185" y="34340"/>
                </a:lnTo>
                <a:lnTo>
                  <a:pt x="53643" y="28832"/>
                </a:lnTo>
                <a:lnTo>
                  <a:pt x="60311" y="27486"/>
                </a:lnTo>
                <a:lnTo>
                  <a:pt x="132932" y="27461"/>
                </a:lnTo>
                <a:lnTo>
                  <a:pt x="121144" y="18276"/>
                </a:lnTo>
                <a:lnTo>
                  <a:pt x="110799" y="12032"/>
                </a:lnTo>
                <a:lnTo>
                  <a:pt x="99526" y="6560"/>
                </a:lnTo>
                <a:lnTo>
                  <a:pt x="87301" y="2378"/>
                </a:lnTo>
                <a:lnTo>
                  <a:pt x="74099" y="0"/>
                </a:lnTo>
                <a:close/>
              </a:path>
              <a:path w="145414" h="59054">
                <a:moveTo>
                  <a:pt x="119747" y="52950"/>
                </a:moveTo>
                <a:close/>
              </a:path>
              <a:path w="145414" h="59054">
                <a:moveTo>
                  <a:pt x="120750" y="51997"/>
                </a:moveTo>
                <a:lnTo>
                  <a:pt x="119747" y="52950"/>
                </a:lnTo>
                <a:lnTo>
                  <a:pt x="120750" y="51997"/>
                </a:lnTo>
                <a:close/>
              </a:path>
              <a:path w="145414" h="59054">
                <a:moveTo>
                  <a:pt x="132932" y="27461"/>
                </a:moveTo>
                <a:lnTo>
                  <a:pt x="66965" y="27461"/>
                </a:lnTo>
                <a:lnTo>
                  <a:pt x="79852" y="29154"/>
                </a:lnTo>
                <a:lnTo>
                  <a:pt x="92150" y="33613"/>
                </a:lnTo>
                <a:lnTo>
                  <a:pt x="119747" y="52950"/>
                </a:lnTo>
                <a:lnTo>
                  <a:pt x="120750" y="51997"/>
                </a:lnTo>
                <a:lnTo>
                  <a:pt x="140974" y="51997"/>
                </a:lnTo>
                <a:lnTo>
                  <a:pt x="144982" y="48200"/>
                </a:lnTo>
                <a:lnTo>
                  <a:pt x="145223" y="39386"/>
                </a:lnTo>
                <a:lnTo>
                  <a:pt x="139927" y="33811"/>
                </a:lnTo>
                <a:lnTo>
                  <a:pt x="134644" y="28794"/>
                </a:lnTo>
                <a:lnTo>
                  <a:pt x="132932" y="27461"/>
                </a:lnTo>
                <a:close/>
              </a:path>
            </a:pathLst>
          </a:custGeom>
          <a:solidFill>
            <a:srgbClr val="21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3237659" y="5111641"/>
            <a:ext cx="221615" cy="52705"/>
          </a:xfrm>
          <a:custGeom>
            <a:avLst/>
            <a:gdLst/>
            <a:ahLst/>
            <a:cxnLst/>
            <a:rect l="l" t="t" r="r" b="b"/>
            <a:pathLst>
              <a:path w="221614" h="52704">
                <a:moveTo>
                  <a:pt x="28448" y="0"/>
                </a:moveTo>
                <a:lnTo>
                  <a:pt x="0" y="5422"/>
                </a:lnTo>
                <a:lnTo>
                  <a:pt x="105067" y="52120"/>
                </a:lnTo>
                <a:lnTo>
                  <a:pt x="142938" y="37723"/>
                </a:lnTo>
                <a:lnTo>
                  <a:pt x="112856" y="37723"/>
                </a:lnTo>
                <a:lnTo>
                  <a:pt x="104799" y="37257"/>
                </a:lnTo>
                <a:lnTo>
                  <a:pt x="64294" y="20758"/>
                </a:lnTo>
                <a:lnTo>
                  <a:pt x="50559" y="12974"/>
                </a:lnTo>
                <a:lnTo>
                  <a:pt x="28448" y="0"/>
                </a:lnTo>
                <a:close/>
              </a:path>
              <a:path w="221614" h="52704">
                <a:moveTo>
                  <a:pt x="180581" y="0"/>
                </a:moveTo>
                <a:lnTo>
                  <a:pt x="146049" y="24949"/>
                </a:lnTo>
                <a:lnTo>
                  <a:pt x="112856" y="37723"/>
                </a:lnTo>
                <a:lnTo>
                  <a:pt x="142938" y="37723"/>
                </a:lnTo>
                <a:lnTo>
                  <a:pt x="221322" y="7924"/>
                </a:lnTo>
                <a:lnTo>
                  <a:pt x="180581" y="0"/>
                </a:lnTo>
                <a:close/>
              </a:path>
            </a:pathLst>
          </a:custGeom>
          <a:solidFill>
            <a:srgbClr val="BABDB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3454791" y="5148858"/>
            <a:ext cx="95250" cy="172085"/>
          </a:xfrm>
          <a:custGeom>
            <a:avLst/>
            <a:gdLst/>
            <a:ahLst/>
            <a:cxnLst/>
            <a:rect l="l" t="t" r="r" b="b"/>
            <a:pathLst>
              <a:path w="95250" h="172085">
                <a:moveTo>
                  <a:pt x="5499" y="0"/>
                </a:moveTo>
                <a:lnTo>
                  <a:pt x="3619" y="0"/>
                </a:lnTo>
                <a:lnTo>
                  <a:pt x="3035" y="127"/>
                </a:lnTo>
                <a:lnTo>
                  <a:pt x="685" y="1346"/>
                </a:lnTo>
                <a:lnTo>
                  <a:pt x="0" y="3568"/>
                </a:lnTo>
                <a:lnTo>
                  <a:pt x="952" y="5346"/>
                </a:lnTo>
                <a:lnTo>
                  <a:pt x="87541" y="169976"/>
                </a:lnTo>
                <a:lnTo>
                  <a:pt x="90779" y="171932"/>
                </a:lnTo>
                <a:lnTo>
                  <a:pt x="91376" y="170002"/>
                </a:lnTo>
                <a:lnTo>
                  <a:pt x="94339" y="170002"/>
                </a:lnTo>
                <a:lnTo>
                  <a:pt x="94792" y="168059"/>
                </a:lnTo>
                <a:lnTo>
                  <a:pt x="6769" y="698"/>
                </a:lnTo>
                <a:lnTo>
                  <a:pt x="5499" y="0"/>
                </a:lnTo>
                <a:close/>
              </a:path>
              <a:path w="95250" h="172085">
                <a:moveTo>
                  <a:pt x="94339" y="170002"/>
                </a:moveTo>
                <a:lnTo>
                  <a:pt x="91376" y="170002"/>
                </a:lnTo>
                <a:lnTo>
                  <a:pt x="91833" y="171932"/>
                </a:lnTo>
                <a:lnTo>
                  <a:pt x="94208" y="170561"/>
                </a:lnTo>
                <a:lnTo>
                  <a:pt x="94339" y="170002"/>
                </a:lnTo>
                <a:close/>
              </a:path>
            </a:pathLst>
          </a:custGeom>
          <a:solidFill>
            <a:srgbClr val="241F2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146376" y="5148858"/>
            <a:ext cx="83820" cy="150495"/>
          </a:xfrm>
          <a:custGeom>
            <a:avLst/>
            <a:gdLst/>
            <a:ahLst/>
            <a:cxnLst/>
            <a:rect l="l" t="t" r="r" b="b"/>
            <a:pathLst>
              <a:path w="83819" h="150495">
                <a:moveTo>
                  <a:pt x="80037" y="0"/>
                </a:moveTo>
                <a:lnTo>
                  <a:pt x="78145" y="0"/>
                </a:lnTo>
                <a:lnTo>
                  <a:pt x="76900" y="698"/>
                </a:lnTo>
                <a:lnTo>
                  <a:pt x="0" y="146885"/>
                </a:lnTo>
                <a:lnTo>
                  <a:pt x="6348" y="150494"/>
                </a:lnTo>
                <a:lnTo>
                  <a:pt x="82692" y="5346"/>
                </a:lnTo>
                <a:lnTo>
                  <a:pt x="83644" y="3568"/>
                </a:lnTo>
                <a:lnTo>
                  <a:pt x="82958" y="1346"/>
                </a:lnTo>
                <a:lnTo>
                  <a:pt x="80609" y="127"/>
                </a:lnTo>
                <a:lnTo>
                  <a:pt x="80037" y="0"/>
                </a:lnTo>
                <a:close/>
              </a:path>
            </a:pathLst>
          </a:custGeom>
          <a:solidFill>
            <a:srgbClr val="241F2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643007" y="4691266"/>
            <a:ext cx="8697" cy="5904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3022006" y="4342574"/>
            <a:ext cx="635863" cy="4094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3149019" y="5042890"/>
            <a:ext cx="226695" cy="128270"/>
          </a:xfrm>
          <a:custGeom>
            <a:avLst/>
            <a:gdLst/>
            <a:ahLst/>
            <a:cxnLst/>
            <a:rect l="l" t="t" r="r" b="b"/>
            <a:pathLst>
              <a:path w="226695" h="128270">
                <a:moveTo>
                  <a:pt x="7182" y="0"/>
                </a:moveTo>
                <a:lnTo>
                  <a:pt x="484" y="49648"/>
                </a:lnTo>
                <a:lnTo>
                  <a:pt x="0" y="75920"/>
                </a:lnTo>
                <a:lnTo>
                  <a:pt x="3190" y="85600"/>
                </a:lnTo>
                <a:lnTo>
                  <a:pt x="40949" y="109024"/>
                </a:lnTo>
                <a:lnTo>
                  <a:pt x="79520" y="119513"/>
                </a:lnTo>
                <a:lnTo>
                  <a:pt x="118603" y="126767"/>
                </a:lnTo>
                <a:lnTo>
                  <a:pt x="149107" y="128243"/>
                </a:lnTo>
                <a:lnTo>
                  <a:pt x="161096" y="128145"/>
                </a:lnTo>
                <a:lnTo>
                  <a:pt x="174491" y="127803"/>
                </a:lnTo>
                <a:lnTo>
                  <a:pt x="226111" y="125624"/>
                </a:lnTo>
                <a:lnTo>
                  <a:pt x="211266" y="120566"/>
                </a:lnTo>
                <a:lnTo>
                  <a:pt x="194786" y="114716"/>
                </a:lnTo>
                <a:lnTo>
                  <a:pt x="148637" y="96756"/>
                </a:lnTo>
                <a:lnTo>
                  <a:pt x="107800" y="78236"/>
                </a:lnTo>
                <a:lnTo>
                  <a:pt x="72754" y="59228"/>
                </a:lnTo>
                <a:lnTo>
                  <a:pt x="35869" y="33250"/>
                </a:lnTo>
                <a:lnTo>
                  <a:pt x="11276" y="6705"/>
                </a:lnTo>
                <a:lnTo>
                  <a:pt x="7182" y="0"/>
                </a:lnTo>
                <a:close/>
              </a:path>
            </a:pathLst>
          </a:custGeom>
          <a:solidFill>
            <a:srgbClr val="241F2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3318266" y="5045681"/>
            <a:ext cx="217804" cy="125730"/>
          </a:xfrm>
          <a:custGeom>
            <a:avLst/>
            <a:gdLst/>
            <a:ahLst/>
            <a:cxnLst/>
            <a:rect l="l" t="t" r="r" b="b"/>
            <a:pathLst>
              <a:path w="217804" h="125729">
                <a:moveTo>
                  <a:pt x="211468" y="0"/>
                </a:moveTo>
                <a:lnTo>
                  <a:pt x="182297" y="32647"/>
                </a:lnTo>
                <a:lnTo>
                  <a:pt x="144829" y="58710"/>
                </a:lnTo>
                <a:lnTo>
                  <a:pt x="109258" y="78003"/>
                </a:lnTo>
                <a:lnTo>
                  <a:pt x="67836" y="96919"/>
                </a:lnTo>
                <a:lnTo>
                  <a:pt x="21060" y="115317"/>
                </a:lnTo>
                <a:lnTo>
                  <a:pt x="0" y="122833"/>
                </a:lnTo>
                <a:lnTo>
                  <a:pt x="61626" y="124924"/>
                </a:lnTo>
                <a:lnTo>
                  <a:pt x="77147" y="125216"/>
                </a:lnTo>
                <a:lnTo>
                  <a:pt x="90693" y="125248"/>
                </a:lnTo>
                <a:lnTo>
                  <a:pt x="102586" y="124986"/>
                </a:lnTo>
                <a:lnTo>
                  <a:pt x="148491" y="118052"/>
                </a:lnTo>
                <a:lnTo>
                  <a:pt x="188228" y="103684"/>
                </a:lnTo>
                <a:lnTo>
                  <a:pt x="217198" y="76459"/>
                </a:lnTo>
                <a:lnTo>
                  <a:pt x="217396" y="65174"/>
                </a:lnTo>
                <a:lnTo>
                  <a:pt x="217373" y="58710"/>
                </a:lnTo>
                <a:lnTo>
                  <a:pt x="217186" y="49026"/>
                </a:lnTo>
                <a:lnTo>
                  <a:pt x="216439" y="36221"/>
                </a:lnTo>
                <a:lnTo>
                  <a:pt x="215225" y="23862"/>
                </a:lnTo>
                <a:lnTo>
                  <a:pt x="213562" y="11828"/>
                </a:lnTo>
                <a:lnTo>
                  <a:pt x="211468" y="0"/>
                </a:lnTo>
                <a:close/>
              </a:path>
            </a:pathLst>
          </a:custGeom>
          <a:solidFill>
            <a:srgbClr val="241F2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3388146" y="5150260"/>
            <a:ext cx="0" cy="178435"/>
          </a:xfrm>
          <a:custGeom>
            <a:avLst/>
            <a:gdLst/>
            <a:ahLst/>
            <a:cxnLst/>
            <a:rect l="l" t="t" r="r" b="b"/>
            <a:pathLst>
              <a:path h="178435">
                <a:moveTo>
                  <a:pt x="0" y="0"/>
                </a:moveTo>
                <a:lnTo>
                  <a:pt x="0" y="178028"/>
                </a:lnTo>
              </a:path>
            </a:pathLst>
          </a:custGeom>
          <a:ln w="15519">
            <a:solidFill>
              <a:srgbClr val="4A4A3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3385477" y="5327624"/>
            <a:ext cx="5715" cy="20955"/>
          </a:xfrm>
          <a:custGeom>
            <a:avLst/>
            <a:gdLst/>
            <a:ahLst/>
            <a:cxnLst/>
            <a:rect l="l" t="t" r="r" b="b"/>
            <a:pathLst>
              <a:path w="5714" h="20954">
                <a:moveTo>
                  <a:pt x="0" y="10236"/>
                </a:moveTo>
                <a:lnTo>
                  <a:pt x="5334" y="10236"/>
                </a:lnTo>
              </a:path>
            </a:pathLst>
          </a:custGeom>
          <a:ln w="21742">
            <a:solidFill>
              <a:srgbClr val="5C5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3385477" y="5345328"/>
            <a:ext cx="5715" cy="3175"/>
          </a:xfrm>
          <a:custGeom>
            <a:avLst/>
            <a:gdLst/>
            <a:ahLst/>
            <a:cxnLst/>
            <a:rect l="l" t="t" r="r" b="b"/>
            <a:pathLst>
              <a:path w="5714" h="3175">
                <a:moveTo>
                  <a:pt x="0" y="1390"/>
                </a:moveTo>
                <a:lnTo>
                  <a:pt x="5334" y="1390"/>
                </a:lnTo>
              </a:path>
            </a:pathLst>
          </a:custGeom>
          <a:ln w="4051">
            <a:solidFill>
              <a:srgbClr val="7F828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3307438" y="5150260"/>
            <a:ext cx="0" cy="178435"/>
          </a:xfrm>
          <a:custGeom>
            <a:avLst/>
            <a:gdLst/>
            <a:ahLst/>
            <a:cxnLst/>
            <a:rect l="l" t="t" r="r" b="b"/>
            <a:pathLst>
              <a:path h="178435">
                <a:moveTo>
                  <a:pt x="0" y="0"/>
                </a:moveTo>
                <a:lnTo>
                  <a:pt x="0" y="178028"/>
                </a:lnTo>
              </a:path>
            </a:pathLst>
          </a:custGeom>
          <a:ln w="15519">
            <a:solidFill>
              <a:srgbClr val="4A4A3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3304781" y="5327624"/>
            <a:ext cx="5715" cy="20955"/>
          </a:xfrm>
          <a:custGeom>
            <a:avLst/>
            <a:gdLst/>
            <a:ahLst/>
            <a:cxnLst/>
            <a:rect l="l" t="t" r="r" b="b"/>
            <a:pathLst>
              <a:path w="5714" h="20954">
                <a:moveTo>
                  <a:pt x="0" y="10236"/>
                </a:moveTo>
                <a:lnTo>
                  <a:pt x="5334" y="10236"/>
                </a:lnTo>
              </a:path>
            </a:pathLst>
          </a:custGeom>
          <a:ln w="21742">
            <a:solidFill>
              <a:srgbClr val="5C5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3304781" y="5345328"/>
            <a:ext cx="5715" cy="3175"/>
          </a:xfrm>
          <a:custGeom>
            <a:avLst/>
            <a:gdLst/>
            <a:ahLst/>
            <a:cxnLst/>
            <a:rect l="l" t="t" r="r" b="b"/>
            <a:pathLst>
              <a:path w="5714" h="3175">
                <a:moveTo>
                  <a:pt x="0" y="1390"/>
                </a:moveTo>
                <a:lnTo>
                  <a:pt x="5334" y="1390"/>
                </a:lnTo>
              </a:path>
            </a:pathLst>
          </a:custGeom>
          <a:ln w="4051">
            <a:solidFill>
              <a:srgbClr val="7F828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2981051" y="3609858"/>
            <a:ext cx="1550616" cy="18434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703530" y="4559403"/>
            <a:ext cx="407670" cy="295275"/>
          </a:xfrm>
          <a:custGeom>
            <a:avLst/>
            <a:gdLst/>
            <a:ahLst/>
            <a:cxnLst/>
            <a:rect l="l" t="t" r="r" b="b"/>
            <a:pathLst>
              <a:path w="407669" h="295275">
                <a:moveTo>
                  <a:pt x="56460" y="113868"/>
                </a:moveTo>
                <a:lnTo>
                  <a:pt x="45333" y="118550"/>
                </a:lnTo>
                <a:lnTo>
                  <a:pt x="4115" y="159096"/>
                </a:lnTo>
                <a:lnTo>
                  <a:pt x="0" y="170388"/>
                </a:lnTo>
                <a:lnTo>
                  <a:pt x="4756" y="181479"/>
                </a:lnTo>
                <a:lnTo>
                  <a:pt x="111448" y="285972"/>
                </a:lnTo>
                <a:lnTo>
                  <a:pt x="123102" y="292304"/>
                </a:lnTo>
                <a:lnTo>
                  <a:pt x="135744" y="294864"/>
                </a:lnTo>
                <a:lnTo>
                  <a:pt x="159374" y="294488"/>
                </a:lnTo>
                <a:lnTo>
                  <a:pt x="172166" y="290393"/>
                </a:lnTo>
                <a:lnTo>
                  <a:pt x="182658" y="283333"/>
                </a:lnTo>
                <a:lnTo>
                  <a:pt x="279337" y="188088"/>
                </a:lnTo>
                <a:lnTo>
                  <a:pt x="145884" y="188088"/>
                </a:lnTo>
                <a:lnTo>
                  <a:pt x="134766" y="183396"/>
                </a:lnTo>
                <a:lnTo>
                  <a:pt x="67744" y="118033"/>
                </a:lnTo>
                <a:lnTo>
                  <a:pt x="56460" y="113868"/>
                </a:lnTo>
                <a:close/>
              </a:path>
              <a:path w="407669" h="295275">
                <a:moveTo>
                  <a:pt x="350186" y="0"/>
                </a:moveTo>
                <a:lnTo>
                  <a:pt x="339058" y="4682"/>
                </a:lnTo>
                <a:lnTo>
                  <a:pt x="157172" y="183930"/>
                </a:lnTo>
                <a:lnTo>
                  <a:pt x="145884" y="188088"/>
                </a:lnTo>
                <a:lnTo>
                  <a:pt x="279337" y="188088"/>
                </a:lnTo>
                <a:lnTo>
                  <a:pt x="402962" y="66287"/>
                </a:lnTo>
                <a:lnTo>
                  <a:pt x="407357" y="55128"/>
                </a:lnTo>
                <a:lnTo>
                  <a:pt x="402596" y="44077"/>
                </a:lnTo>
                <a:lnTo>
                  <a:pt x="361474" y="4158"/>
                </a:lnTo>
                <a:lnTo>
                  <a:pt x="350186" y="0"/>
                </a:lnTo>
                <a:close/>
              </a:path>
            </a:pathLst>
          </a:custGeom>
          <a:solidFill>
            <a:srgbClr val="5C594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6350" y="0"/>
            <a:ext cx="12439650" cy="863513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5324548" y="5179959"/>
            <a:ext cx="3293745" cy="916940"/>
          </a:xfrm>
          <a:custGeom>
            <a:avLst/>
            <a:gdLst/>
            <a:ahLst/>
            <a:cxnLst/>
            <a:rect l="l" t="t" r="r" b="b"/>
            <a:pathLst>
              <a:path w="3293745" h="916939">
                <a:moveTo>
                  <a:pt x="3171304" y="0"/>
                </a:moveTo>
                <a:lnTo>
                  <a:pt x="113248" y="322"/>
                </a:lnTo>
                <a:lnTo>
                  <a:pt x="72006" y="10748"/>
                </a:lnTo>
                <a:lnTo>
                  <a:pt x="37731" y="33891"/>
                </a:lnTo>
                <a:lnTo>
                  <a:pt x="13119" y="67051"/>
                </a:lnTo>
                <a:lnTo>
                  <a:pt x="869" y="107532"/>
                </a:lnTo>
                <a:lnTo>
                  <a:pt x="0" y="122186"/>
                </a:lnTo>
                <a:lnTo>
                  <a:pt x="322" y="803158"/>
                </a:lnTo>
                <a:lnTo>
                  <a:pt x="10748" y="844399"/>
                </a:lnTo>
                <a:lnTo>
                  <a:pt x="33891" y="878675"/>
                </a:lnTo>
                <a:lnTo>
                  <a:pt x="67051" y="903286"/>
                </a:lnTo>
                <a:lnTo>
                  <a:pt x="107532" y="915536"/>
                </a:lnTo>
                <a:lnTo>
                  <a:pt x="122186" y="916406"/>
                </a:lnTo>
                <a:lnTo>
                  <a:pt x="3180242" y="916084"/>
                </a:lnTo>
                <a:lnTo>
                  <a:pt x="3221484" y="905657"/>
                </a:lnTo>
                <a:lnTo>
                  <a:pt x="3255759" y="882515"/>
                </a:lnTo>
                <a:lnTo>
                  <a:pt x="3280371" y="849354"/>
                </a:lnTo>
                <a:lnTo>
                  <a:pt x="3292621" y="808873"/>
                </a:lnTo>
                <a:lnTo>
                  <a:pt x="3293491" y="794219"/>
                </a:lnTo>
                <a:lnTo>
                  <a:pt x="3293168" y="113248"/>
                </a:lnTo>
                <a:lnTo>
                  <a:pt x="3282742" y="72006"/>
                </a:lnTo>
                <a:lnTo>
                  <a:pt x="3259599" y="37731"/>
                </a:lnTo>
                <a:lnTo>
                  <a:pt x="3226439" y="13119"/>
                </a:lnTo>
                <a:lnTo>
                  <a:pt x="3185958" y="869"/>
                </a:lnTo>
                <a:lnTo>
                  <a:pt x="3171304" y="0"/>
                </a:lnTo>
                <a:close/>
              </a:path>
            </a:pathLst>
          </a:custGeom>
          <a:solidFill>
            <a:srgbClr val="F3E0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5602220" y="5415867"/>
            <a:ext cx="2246630" cy="4781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550" spc="130" dirty="0">
                <a:solidFill>
                  <a:srgbClr val="525349"/>
                </a:solidFill>
                <a:latin typeface="Calibri"/>
                <a:cs typeface="Calibri"/>
                <a:hlinkClick r:id="rId5"/>
              </a:rPr>
              <a:t>G</a:t>
            </a:r>
            <a:r>
              <a:rPr sz="3550" spc="95" dirty="0">
                <a:solidFill>
                  <a:srgbClr val="525349"/>
                </a:solidFill>
                <a:latin typeface="Calibri"/>
                <a:cs typeface="Calibri"/>
                <a:hlinkClick r:id="rId5"/>
              </a:rPr>
              <a:t>e</a:t>
            </a:r>
            <a:r>
              <a:rPr sz="3550" spc="70" dirty="0">
                <a:solidFill>
                  <a:srgbClr val="525349"/>
                </a:solidFill>
                <a:latin typeface="Calibri"/>
                <a:cs typeface="Calibri"/>
                <a:hlinkClick r:id="rId5"/>
              </a:rPr>
              <a:t>t</a:t>
            </a:r>
            <a:r>
              <a:rPr sz="3550" spc="114" dirty="0">
                <a:solidFill>
                  <a:srgbClr val="525349"/>
                </a:solidFill>
                <a:latin typeface="Calibri"/>
                <a:cs typeface="Calibri"/>
                <a:hlinkClick r:id="rId5"/>
              </a:rPr>
              <a:t> </a:t>
            </a:r>
            <a:r>
              <a:rPr sz="3550" spc="120" dirty="0">
                <a:solidFill>
                  <a:srgbClr val="525349"/>
                </a:solidFill>
                <a:latin typeface="Calibri"/>
                <a:cs typeface="Calibri"/>
                <a:hlinkClick r:id="rId5"/>
              </a:rPr>
              <a:t>s</a:t>
            </a:r>
            <a:r>
              <a:rPr sz="3550" spc="80" dirty="0">
                <a:solidFill>
                  <a:srgbClr val="525349"/>
                </a:solidFill>
                <a:latin typeface="Calibri"/>
                <a:cs typeface="Calibri"/>
                <a:hlinkClick r:id="rId5"/>
              </a:rPr>
              <a:t>tar</a:t>
            </a:r>
            <a:r>
              <a:rPr sz="3550" spc="20" dirty="0">
                <a:solidFill>
                  <a:srgbClr val="525349"/>
                </a:solidFill>
                <a:latin typeface="Calibri"/>
                <a:cs typeface="Calibri"/>
                <a:hlinkClick r:id="rId5"/>
              </a:rPr>
              <a:t>t</a:t>
            </a:r>
            <a:r>
              <a:rPr sz="3550" spc="145" dirty="0">
                <a:solidFill>
                  <a:srgbClr val="525349"/>
                </a:solidFill>
                <a:latin typeface="Calibri"/>
                <a:cs typeface="Calibri"/>
                <a:hlinkClick r:id="rId5"/>
              </a:rPr>
              <a:t>ed</a:t>
            </a:r>
            <a:endParaRPr sz="3550">
              <a:latin typeface="Calibri"/>
              <a:cs typeface="Calibr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8004018" y="5487420"/>
            <a:ext cx="300355" cy="316865"/>
          </a:xfrm>
          <a:custGeom>
            <a:avLst/>
            <a:gdLst/>
            <a:ahLst/>
            <a:cxnLst/>
            <a:rect l="l" t="t" r="r" b="b"/>
            <a:pathLst>
              <a:path w="300354" h="316864">
                <a:moveTo>
                  <a:pt x="146579" y="0"/>
                </a:moveTo>
                <a:lnTo>
                  <a:pt x="96989" y="10048"/>
                </a:lnTo>
                <a:lnTo>
                  <a:pt x="55272" y="35499"/>
                </a:lnTo>
                <a:lnTo>
                  <a:pt x="22701" y="75397"/>
                </a:lnTo>
                <a:lnTo>
                  <a:pt x="6546" y="111553"/>
                </a:lnTo>
                <a:lnTo>
                  <a:pt x="335" y="150183"/>
                </a:lnTo>
                <a:lnTo>
                  <a:pt x="0" y="165391"/>
                </a:lnTo>
                <a:lnTo>
                  <a:pt x="889" y="177833"/>
                </a:lnTo>
                <a:lnTo>
                  <a:pt x="9464" y="215023"/>
                </a:lnTo>
                <a:lnTo>
                  <a:pt x="26641" y="249205"/>
                </a:lnTo>
                <a:lnTo>
                  <a:pt x="59969" y="284790"/>
                </a:lnTo>
                <a:lnTo>
                  <a:pt x="94884" y="306236"/>
                </a:lnTo>
                <a:lnTo>
                  <a:pt x="144978" y="316541"/>
                </a:lnTo>
                <a:lnTo>
                  <a:pt x="160449" y="316845"/>
                </a:lnTo>
                <a:lnTo>
                  <a:pt x="172101" y="315506"/>
                </a:lnTo>
                <a:lnTo>
                  <a:pt x="220219" y="298407"/>
                </a:lnTo>
                <a:lnTo>
                  <a:pt x="251653" y="275415"/>
                </a:lnTo>
                <a:lnTo>
                  <a:pt x="261041" y="265150"/>
                </a:lnTo>
                <a:lnTo>
                  <a:pt x="146727" y="265150"/>
                </a:lnTo>
                <a:lnTo>
                  <a:pt x="143793" y="263918"/>
                </a:lnTo>
                <a:lnTo>
                  <a:pt x="121162" y="240029"/>
                </a:lnTo>
                <a:lnTo>
                  <a:pt x="119930" y="236930"/>
                </a:lnTo>
                <a:lnTo>
                  <a:pt x="119930" y="229780"/>
                </a:lnTo>
                <a:lnTo>
                  <a:pt x="121162" y="226681"/>
                </a:lnTo>
                <a:lnTo>
                  <a:pt x="160608" y="185025"/>
                </a:lnTo>
                <a:lnTo>
                  <a:pt x="59046" y="185025"/>
                </a:lnTo>
                <a:lnTo>
                  <a:pt x="56112" y="183730"/>
                </a:lnTo>
                <a:lnTo>
                  <a:pt x="51159" y="178485"/>
                </a:lnTo>
                <a:lnTo>
                  <a:pt x="49915" y="175386"/>
                </a:lnTo>
                <a:lnTo>
                  <a:pt x="49915" y="141795"/>
                </a:lnTo>
                <a:lnTo>
                  <a:pt x="51159" y="138696"/>
                </a:lnTo>
                <a:lnTo>
                  <a:pt x="56112" y="133451"/>
                </a:lnTo>
                <a:lnTo>
                  <a:pt x="59046" y="132143"/>
                </a:lnTo>
                <a:lnTo>
                  <a:pt x="160608" y="132143"/>
                </a:lnTo>
                <a:lnTo>
                  <a:pt x="121301" y="90639"/>
                </a:lnTo>
                <a:lnTo>
                  <a:pt x="120120" y="87540"/>
                </a:lnTo>
                <a:lnTo>
                  <a:pt x="120120" y="80098"/>
                </a:lnTo>
                <a:lnTo>
                  <a:pt x="121301" y="77012"/>
                </a:lnTo>
                <a:lnTo>
                  <a:pt x="143793" y="53263"/>
                </a:lnTo>
                <a:lnTo>
                  <a:pt x="146727" y="52006"/>
                </a:lnTo>
                <a:lnTo>
                  <a:pt x="261347" y="52006"/>
                </a:lnTo>
                <a:lnTo>
                  <a:pt x="252799" y="42981"/>
                </a:lnTo>
                <a:lnTo>
                  <a:pt x="220768" y="18480"/>
                </a:lnTo>
                <a:lnTo>
                  <a:pt x="173715" y="2032"/>
                </a:lnTo>
                <a:lnTo>
                  <a:pt x="160512" y="499"/>
                </a:lnTo>
                <a:lnTo>
                  <a:pt x="146579" y="0"/>
                </a:lnTo>
                <a:close/>
              </a:path>
              <a:path w="300354" h="316864">
                <a:moveTo>
                  <a:pt x="261347" y="52006"/>
                </a:moveTo>
                <a:lnTo>
                  <a:pt x="153763" y="52006"/>
                </a:lnTo>
                <a:lnTo>
                  <a:pt x="156696" y="53263"/>
                </a:lnTo>
                <a:lnTo>
                  <a:pt x="249991" y="151764"/>
                </a:lnTo>
                <a:lnTo>
                  <a:pt x="251159" y="154876"/>
                </a:lnTo>
                <a:lnTo>
                  <a:pt x="251159" y="162305"/>
                </a:lnTo>
                <a:lnTo>
                  <a:pt x="249991" y="165391"/>
                </a:lnTo>
                <a:lnTo>
                  <a:pt x="156696" y="263918"/>
                </a:lnTo>
                <a:lnTo>
                  <a:pt x="153763" y="265150"/>
                </a:lnTo>
                <a:lnTo>
                  <a:pt x="261041" y="265150"/>
                </a:lnTo>
                <a:lnTo>
                  <a:pt x="283400" y="231944"/>
                </a:lnTo>
                <a:lnTo>
                  <a:pt x="298387" y="183730"/>
                </a:lnTo>
                <a:lnTo>
                  <a:pt x="300138" y="154876"/>
                </a:lnTo>
                <a:lnTo>
                  <a:pt x="299746" y="145350"/>
                </a:lnTo>
                <a:lnTo>
                  <a:pt x="288294" y="97374"/>
                </a:lnTo>
                <a:lnTo>
                  <a:pt x="269036" y="61603"/>
                </a:lnTo>
                <a:lnTo>
                  <a:pt x="261347" y="52006"/>
                </a:lnTo>
                <a:close/>
              </a:path>
            </a:pathLst>
          </a:custGeom>
          <a:solidFill>
            <a:srgbClr val="52534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5850073" y="2007254"/>
            <a:ext cx="2864368" cy="29144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8775172" y="1997729"/>
            <a:ext cx="0" cy="237490"/>
          </a:xfrm>
          <a:custGeom>
            <a:avLst/>
            <a:gdLst/>
            <a:ahLst/>
            <a:cxnLst/>
            <a:rect l="l" t="t" r="r" b="b"/>
            <a:pathLst>
              <a:path h="237489">
                <a:moveTo>
                  <a:pt x="0" y="0"/>
                </a:moveTo>
                <a:lnTo>
                  <a:pt x="0" y="237255"/>
                </a:lnTo>
              </a:path>
            </a:pathLst>
          </a:custGeom>
          <a:ln w="2843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8825265" y="2070402"/>
            <a:ext cx="158115" cy="167640"/>
          </a:xfrm>
          <a:custGeom>
            <a:avLst/>
            <a:gdLst/>
            <a:ahLst/>
            <a:cxnLst/>
            <a:rect l="l" t="t" r="r" b="b"/>
            <a:pathLst>
              <a:path w="158115" h="167639">
                <a:moveTo>
                  <a:pt x="75573" y="0"/>
                </a:moveTo>
                <a:lnTo>
                  <a:pt x="36480" y="12907"/>
                </a:lnTo>
                <a:lnTo>
                  <a:pt x="9831" y="43517"/>
                </a:lnTo>
                <a:lnTo>
                  <a:pt x="0" y="86728"/>
                </a:lnTo>
                <a:lnTo>
                  <a:pt x="1452" y="100866"/>
                </a:lnTo>
                <a:lnTo>
                  <a:pt x="17878" y="136463"/>
                </a:lnTo>
                <a:lnTo>
                  <a:pt x="50601" y="159615"/>
                </a:lnTo>
                <a:lnTo>
                  <a:pt x="97293" y="167461"/>
                </a:lnTo>
                <a:lnTo>
                  <a:pt x="110827" y="164690"/>
                </a:lnTo>
                <a:lnTo>
                  <a:pt x="122857" y="160181"/>
                </a:lnTo>
                <a:lnTo>
                  <a:pt x="133605" y="154117"/>
                </a:lnTo>
                <a:lnTo>
                  <a:pt x="142322" y="147428"/>
                </a:lnTo>
                <a:lnTo>
                  <a:pt x="83975" y="147428"/>
                </a:lnTo>
                <a:lnTo>
                  <a:pt x="80218" y="147320"/>
                </a:lnTo>
                <a:lnTo>
                  <a:pt x="43545" y="132145"/>
                </a:lnTo>
                <a:lnTo>
                  <a:pt x="25174" y="93757"/>
                </a:lnTo>
                <a:lnTo>
                  <a:pt x="157648" y="93757"/>
                </a:lnTo>
                <a:lnTo>
                  <a:pt x="157978" y="90011"/>
                </a:lnTo>
                <a:lnTo>
                  <a:pt x="157856" y="79987"/>
                </a:lnTo>
                <a:lnTo>
                  <a:pt x="157223" y="74428"/>
                </a:lnTo>
                <a:lnTo>
                  <a:pt x="132781" y="74428"/>
                </a:lnTo>
                <a:lnTo>
                  <a:pt x="25223" y="74006"/>
                </a:lnTo>
                <a:lnTo>
                  <a:pt x="50110" y="31961"/>
                </a:lnTo>
                <a:lnTo>
                  <a:pt x="94547" y="22104"/>
                </a:lnTo>
                <a:lnTo>
                  <a:pt x="133997" y="22104"/>
                </a:lnTo>
                <a:lnTo>
                  <a:pt x="130564" y="18531"/>
                </a:lnTo>
                <a:lnTo>
                  <a:pt x="119514" y="10711"/>
                </a:lnTo>
                <a:lnTo>
                  <a:pt x="106651" y="4875"/>
                </a:lnTo>
                <a:lnTo>
                  <a:pt x="91997" y="1234"/>
                </a:lnTo>
                <a:lnTo>
                  <a:pt x="75573" y="0"/>
                </a:lnTo>
                <a:close/>
              </a:path>
              <a:path w="158115" h="167639">
                <a:moveTo>
                  <a:pt x="131867" y="129184"/>
                </a:moveTo>
                <a:lnTo>
                  <a:pt x="121930" y="136737"/>
                </a:lnTo>
                <a:lnTo>
                  <a:pt x="110817" y="142485"/>
                </a:lnTo>
                <a:lnTo>
                  <a:pt x="98255" y="146144"/>
                </a:lnTo>
                <a:lnTo>
                  <a:pt x="83975" y="147428"/>
                </a:lnTo>
                <a:lnTo>
                  <a:pt x="142322" y="147428"/>
                </a:lnTo>
                <a:lnTo>
                  <a:pt x="143295" y="146681"/>
                </a:lnTo>
                <a:lnTo>
                  <a:pt x="152149" y="138055"/>
                </a:lnTo>
                <a:lnTo>
                  <a:pt x="131867" y="129184"/>
                </a:lnTo>
                <a:close/>
              </a:path>
              <a:path w="158115" h="167639">
                <a:moveTo>
                  <a:pt x="133997" y="22104"/>
                </a:moveTo>
                <a:lnTo>
                  <a:pt x="94547" y="22104"/>
                </a:lnTo>
                <a:lnTo>
                  <a:pt x="107216" y="27658"/>
                </a:lnTo>
                <a:lnTo>
                  <a:pt x="117348" y="36240"/>
                </a:lnTo>
                <a:lnTo>
                  <a:pt x="124969" y="47277"/>
                </a:lnTo>
                <a:lnTo>
                  <a:pt x="130104" y="60197"/>
                </a:lnTo>
                <a:lnTo>
                  <a:pt x="132781" y="74428"/>
                </a:lnTo>
                <a:lnTo>
                  <a:pt x="157223" y="74428"/>
                </a:lnTo>
                <a:lnTo>
                  <a:pt x="156198" y="65419"/>
                </a:lnTo>
                <a:lnTo>
                  <a:pt x="152618" y="51778"/>
                </a:lnTo>
                <a:lnTo>
                  <a:pt x="147138" y="39275"/>
                </a:lnTo>
                <a:lnTo>
                  <a:pt x="139779" y="28123"/>
                </a:lnTo>
                <a:lnTo>
                  <a:pt x="133997" y="221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9017142" y="2070312"/>
            <a:ext cx="146050" cy="165100"/>
          </a:xfrm>
          <a:custGeom>
            <a:avLst/>
            <a:gdLst/>
            <a:ahLst/>
            <a:cxnLst/>
            <a:rect l="l" t="t" r="r" b="b"/>
            <a:pathLst>
              <a:path w="146050" h="165100">
                <a:moveTo>
                  <a:pt x="24892" y="3398"/>
                </a:moveTo>
                <a:lnTo>
                  <a:pt x="0" y="3398"/>
                </a:lnTo>
                <a:lnTo>
                  <a:pt x="0" y="164675"/>
                </a:lnTo>
                <a:lnTo>
                  <a:pt x="24892" y="164675"/>
                </a:lnTo>
                <a:lnTo>
                  <a:pt x="26273" y="59526"/>
                </a:lnTo>
                <a:lnTo>
                  <a:pt x="31093" y="46757"/>
                </a:lnTo>
                <a:lnTo>
                  <a:pt x="39109" y="36305"/>
                </a:lnTo>
                <a:lnTo>
                  <a:pt x="45893" y="31452"/>
                </a:lnTo>
                <a:lnTo>
                  <a:pt x="24892" y="31452"/>
                </a:lnTo>
                <a:lnTo>
                  <a:pt x="24892" y="3398"/>
                </a:lnTo>
                <a:close/>
              </a:path>
              <a:path w="146050" h="165100">
                <a:moveTo>
                  <a:pt x="132458" y="21948"/>
                </a:moveTo>
                <a:lnTo>
                  <a:pt x="79596" y="21948"/>
                </a:lnTo>
                <a:lnTo>
                  <a:pt x="94109" y="24995"/>
                </a:lnTo>
                <a:lnTo>
                  <a:pt x="105696" y="31673"/>
                </a:lnTo>
                <a:lnTo>
                  <a:pt x="114185" y="41677"/>
                </a:lnTo>
                <a:lnTo>
                  <a:pt x="119405" y="54701"/>
                </a:lnTo>
                <a:lnTo>
                  <a:pt x="121183" y="70441"/>
                </a:lnTo>
                <a:lnTo>
                  <a:pt x="121183" y="164675"/>
                </a:lnTo>
                <a:lnTo>
                  <a:pt x="146050" y="164675"/>
                </a:lnTo>
                <a:lnTo>
                  <a:pt x="145939" y="60036"/>
                </a:lnTo>
                <a:lnTo>
                  <a:pt x="143864" y="45402"/>
                </a:lnTo>
                <a:lnTo>
                  <a:pt x="139212" y="32426"/>
                </a:lnTo>
                <a:lnTo>
                  <a:pt x="132458" y="21948"/>
                </a:lnTo>
                <a:close/>
              </a:path>
              <a:path w="146050" h="165100">
                <a:moveTo>
                  <a:pt x="79753" y="0"/>
                </a:moveTo>
                <a:lnTo>
                  <a:pt x="40932" y="13247"/>
                </a:lnTo>
                <a:lnTo>
                  <a:pt x="24892" y="31452"/>
                </a:lnTo>
                <a:lnTo>
                  <a:pt x="45893" y="31452"/>
                </a:lnTo>
                <a:lnTo>
                  <a:pt x="50047" y="28480"/>
                </a:lnTo>
                <a:lnTo>
                  <a:pt x="63633" y="23592"/>
                </a:lnTo>
                <a:lnTo>
                  <a:pt x="79596" y="21948"/>
                </a:lnTo>
                <a:lnTo>
                  <a:pt x="132458" y="21948"/>
                </a:lnTo>
                <a:lnTo>
                  <a:pt x="132055" y="21322"/>
                </a:lnTo>
                <a:lnTo>
                  <a:pt x="122460" y="12311"/>
                </a:lnTo>
                <a:lnTo>
                  <a:pt x="110499" y="5608"/>
                </a:lnTo>
                <a:lnTo>
                  <a:pt x="96240" y="1432"/>
                </a:lnTo>
                <a:lnTo>
                  <a:pt x="7975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9189677" y="2070542"/>
            <a:ext cx="154305" cy="167640"/>
          </a:xfrm>
          <a:custGeom>
            <a:avLst/>
            <a:gdLst/>
            <a:ahLst/>
            <a:cxnLst/>
            <a:rect l="l" t="t" r="r" b="b"/>
            <a:pathLst>
              <a:path w="154304" h="167639">
                <a:moveTo>
                  <a:pt x="78642" y="0"/>
                </a:moveTo>
                <a:lnTo>
                  <a:pt x="38123" y="13683"/>
                </a:lnTo>
                <a:lnTo>
                  <a:pt x="10323" y="43698"/>
                </a:lnTo>
                <a:lnTo>
                  <a:pt x="0" y="83946"/>
                </a:lnTo>
                <a:lnTo>
                  <a:pt x="71" y="88015"/>
                </a:lnTo>
                <a:lnTo>
                  <a:pt x="10798" y="124574"/>
                </a:lnTo>
                <a:lnTo>
                  <a:pt x="38577" y="152336"/>
                </a:lnTo>
                <a:lnTo>
                  <a:pt x="81726" y="166443"/>
                </a:lnTo>
                <a:lnTo>
                  <a:pt x="99233" y="167271"/>
                </a:lnTo>
                <a:lnTo>
                  <a:pt x="112671" y="164352"/>
                </a:lnTo>
                <a:lnTo>
                  <a:pt x="124610" y="159626"/>
                </a:lnTo>
                <a:lnTo>
                  <a:pt x="135285" y="153329"/>
                </a:lnTo>
                <a:lnTo>
                  <a:pt x="144932" y="145694"/>
                </a:lnTo>
                <a:lnTo>
                  <a:pt x="145384" y="145248"/>
                </a:lnTo>
                <a:lnTo>
                  <a:pt x="73597" y="145248"/>
                </a:lnTo>
                <a:lnTo>
                  <a:pt x="60276" y="140715"/>
                </a:lnTo>
                <a:lnTo>
                  <a:pt x="31725" y="111974"/>
                </a:lnTo>
                <a:lnTo>
                  <a:pt x="25548" y="80757"/>
                </a:lnTo>
                <a:lnTo>
                  <a:pt x="27539" y="66925"/>
                </a:lnTo>
                <a:lnTo>
                  <a:pt x="49538" y="34016"/>
                </a:lnTo>
                <a:lnTo>
                  <a:pt x="91680" y="21231"/>
                </a:lnTo>
                <a:lnTo>
                  <a:pt x="144697" y="21231"/>
                </a:lnTo>
                <a:lnTo>
                  <a:pt x="142599" y="19354"/>
                </a:lnTo>
                <a:lnTo>
                  <a:pt x="133455" y="12938"/>
                </a:lnTo>
                <a:lnTo>
                  <a:pt x="122849" y="7549"/>
                </a:lnTo>
                <a:lnTo>
                  <a:pt x="110419" y="3433"/>
                </a:lnTo>
                <a:lnTo>
                  <a:pt x="95804" y="835"/>
                </a:lnTo>
                <a:lnTo>
                  <a:pt x="78642" y="0"/>
                </a:lnTo>
                <a:close/>
              </a:path>
              <a:path w="154304" h="167639">
                <a:moveTo>
                  <a:pt x="134607" y="125932"/>
                </a:moveTo>
                <a:lnTo>
                  <a:pt x="90920" y="144887"/>
                </a:lnTo>
                <a:lnTo>
                  <a:pt x="73597" y="145248"/>
                </a:lnTo>
                <a:lnTo>
                  <a:pt x="145384" y="145248"/>
                </a:lnTo>
                <a:lnTo>
                  <a:pt x="153784" y="136956"/>
                </a:lnTo>
                <a:lnTo>
                  <a:pt x="134607" y="125932"/>
                </a:lnTo>
                <a:close/>
              </a:path>
              <a:path w="154304" h="167639">
                <a:moveTo>
                  <a:pt x="144697" y="21231"/>
                </a:moveTo>
                <a:lnTo>
                  <a:pt x="91680" y="21231"/>
                </a:lnTo>
                <a:lnTo>
                  <a:pt x="104990" y="24060"/>
                </a:lnTo>
                <a:lnTo>
                  <a:pt x="116537" y="29396"/>
                </a:lnTo>
                <a:lnTo>
                  <a:pt x="126742" y="36660"/>
                </a:lnTo>
                <a:lnTo>
                  <a:pt x="136029" y="45275"/>
                </a:lnTo>
                <a:lnTo>
                  <a:pt x="150642" y="26552"/>
                </a:lnTo>
                <a:lnTo>
                  <a:pt x="144697" y="212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9359667" y="2070403"/>
            <a:ext cx="158115" cy="167640"/>
          </a:xfrm>
          <a:custGeom>
            <a:avLst/>
            <a:gdLst/>
            <a:ahLst/>
            <a:cxnLst/>
            <a:rect l="l" t="t" r="r" b="b"/>
            <a:pathLst>
              <a:path w="158115" h="167639">
                <a:moveTo>
                  <a:pt x="75567" y="0"/>
                </a:moveTo>
                <a:lnTo>
                  <a:pt x="36479" y="12912"/>
                </a:lnTo>
                <a:lnTo>
                  <a:pt x="9832" y="43525"/>
                </a:lnTo>
                <a:lnTo>
                  <a:pt x="0" y="86737"/>
                </a:lnTo>
                <a:lnTo>
                  <a:pt x="1454" y="100873"/>
                </a:lnTo>
                <a:lnTo>
                  <a:pt x="17886" y="136466"/>
                </a:lnTo>
                <a:lnTo>
                  <a:pt x="50613" y="159615"/>
                </a:lnTo>
                <a:lnTo>
                  <a:pt x="97305" y="167460"/>
                </a:lnTo>
                <a:lnTo>
                  <a:pt x="110837" y="164689"/>
                </a:lnTo>
                <a:lnTo>
                  <a:pt x="122865" y="160180"/>
                </a:lnTo>
                <a:lnTo>
                  <a:pt x="133612" y="154116"/>
                </a:lnTo>
                <a:lnTo>
                  <a:pt x="142330" y="147427"/>
                </a:lnTo>
                <a:lnTo>
                  <a:pt x="83987" y="147427"/>
                </a:lnTo>
                <a:lnTo>
                  <a:pt x="80228" y="147319"/>
                </a:lnTo>
                <a:lnTo>
                  <a:pt x="43548" y="132144"/>
                </a:lnTo>
                <a:lnTo>
                  <a:pt x="25186" y="93756"/>
                </a:lnTo>
                <a:lnTo>
                  <a:pt x="157647" y="93756"/>
                </a:lnTo>
                <a:lnTo>
                  <a:pt x="157990" y="90010"/>
                </a:lnTo>
                <a:lnTo>
                  <a:pt x="157868" y="79970"/>
                </a:lnTo>
                <a:lnTo>
                  <a:pt x="157236" y="74427"/>
                </a:lnTo>
                <a:lnTo>
                  <a:pt x="132781" y="74427"/>
                </a:lnTo>
                <a:lnTo>
                  <a:pt x="25234" y="74015"/>
                </a:lnTo>
                <a:lnTo>
                  <a:pt x="50102" y="31961"/>
                </a:lnTo>
                <a:lnTo>
                  <a:pt x="94550" y="22100"/>
                </a:lnTo>
                <a:lnTo>
                  <a:pt x="134004" y="22100"/>
                </a:lnTo>
                <a:lnTo>
                  <a:pt x="130569" y="18526"/>
                </a:lnTo>
                <a:lnTo>
                  <a:pt x="119517" y="10708"/>
                </a:lnTo>
                <a:lnTo>
                  <a:pt x="106651" y="4874"/>
                </a:lnTo>
                <a:lnTo>
                  <a:pt x="91994" y="1234"/>
                </a:lnTo>
                <a:lnTo>
                  <a:pt x="75567" y="0"/>
                </a:lnTo>
                <a:close/>
              </a:path>
              <a:path w="158115" h="167639">
                <a:moveTo>
                  <a:pt x="131871" y="129169"/>
                </a:moveTo>
                <a:lnTo>
                  <a:pt x="121937" y="136728"/>
                </a:lnTo>
                <a:lnTo>
                  <a:pt x="110828" y="142481"/>
                </a:lnTo>
                <a:lnTo>
                  <a:pt x="98270" y="146142"/>
                </a:lnTo>
                <a:lnTo>
                  <a:pt x="83987" y="147427"/>
                </a:lnTo>
                <a:lnTo>
                  <a:pt x="142330" y="147427"/>
                </a:lnTo>
                <a:lnTo>
                  <a:pt x="143303" y="146680"/>
                </a:lnTo>
                <a:lnTo>
                  <a:pt x="152161" y="138054"/>
                </a:lnTo>
                <a:lnTo>
                  <a:pt x="131871" y="129169"/>
                </a:lnTo>
                <a:close/>
              </a:path>
              <a:path w="158115" h="167639">
                <a:moveTo>
                  <a:pt x="134004" y="22100"/>
                </a:moveTo>
                <a:lnTo>
                  <a:pt x="94550" y="22100"/>
                </a:lnTo>
                <a:lnTo>
                  <a:pt x="107217" y="27654"/>
                </a:lnTo>
                <a:lnTo>
                  <a:pt x="117346" y="36236"/>
                </a:lnTo>
                <a:lnTo>
                  <a:pt x="124965" y="47273"/>
                </a:lnTo>
                <a:lnTo>
                  <a:pt x="130100" y="60195"/>
                </a:lnTo>
                <a:lnTo>
                  <a:pt x="132781" y="74427"/>
                </a:lnTo>
                <a:lnTo>
                  <a:pt x="157236" y="74427"/>
                </a:lnTo>
                <a:lnTo>
                  <a:pt x="156208" y="65405"/>
                </a:lnTo>
                <a:lnTo>
                  <a:pt x="152627" y="51767"/>
                </a:lnTo>
                <a:lnTo>
                  <a:pt x="147145" y="39267"/>
                </a:lnTo>
                <a:lnTo>
                  <a:pt x="139785" y="28116"/>
                </a:lnTo>
                <a:lnTo>
                  <a:pt x="134004" y="221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5325490" y="1961150"/>
            <a:ext cx="434340" cy="282575"/>
          </a:xfrm>
          <a:custGeom>
            <a:avLst/>
            <a:gdLst/>
            <a:ahLst/>
            <a:cxnLst/>
            <a:rect l="l" t="t" r="r" b="b"/>
            <a:pathLst>
              <a:path w="434339" h="282575">
                <a:moveTo>
                  <a:pt x="358835" y="126790"/>
                </a:moveTo>
                <a:lnTo>
                  <a:pt x="268908" y="126790"/>
                </a:lnTo>
                <a:lnTo>
                  <a:pt x="280161" y="128185"/>
                </a:lnTo>
                <a:lnTo>
                  <a:pt x="291535" y="132247"/>
                </a:lnTo>
                <a:lnTo>
                  <a:pt x="318185" y="159953"/>
                </a:lnTo>
                <a:lnTo>
                  <a:pt x="324682" y="198700"/>
                </a:lnTo>
                <a:lnTo>
                  <a:pt x="323289" y="211645"/>
                </a:lnTo>
                <a:lnTo>
                  <a:pt x="320347" y="224639"/>
                </a:lnTo>
                <a:lnTo>
                  <a:pt x="315971" y="236832"/>
                </a:lnTo>
                <a:lnTo>
                  <a:pt x="310267" y="247796"/>
                </a:lnTo>
                <a:lnTo>
                  <a:pt x="347744" y="282486"/>
                </a:lnTo>
                <a:lnTo>
                  <a:pt x="354687" y="271859"/>
                </a:lnTo>
                <a:lnTo>
                  <a:pt x="360741" y="260667"/>
                </a:lnTo>
                <a:lnTo>
                  <a:pt x="370299" y="254609"/>
                </a:lnTo>
                <a:lnTo>
                  <a:pt x="392476" y="254609"/>
                </a:lnTo>
                <a:lnTo>
                  <a:pt x="397812" y="253872"/>
                </a:lnTo>
                <a:lnTo>
                  <a:pt x="410736" y="248234"/>
                </a:lnTo>
                <a:lnTo>
                  <a:pt x="421463" y="239537"/>
                </a:lnTo>
                <a:lnTo>
                  <a:pt x="429403" y="228356"/>
                </a:lnTo>
                <a:lnTo>
                  <a:pt x="433681" y="216077"/>
                </a:lnTo>
                <a:lnTo>
                  <a:pt x="378834" y="216077"/>
                </a:lnTo>
                <a:lnTo>
                  <a:pt x="376379" y="215074"/>
                </a:lnTo>
                <a:lnTo>
                  <a:pt x="374592" y="213512"/>
                </a:lnTo>
                <a:lnTo>
                  <a:pt x="375202" y="208343"/>
                </a:lnTo>
                <a:lnTo>
                  <a:pt x="375621" y="203111"/>
                </a:lnTo>
                <a:lnTo>
                  <a:pt x="375672" y="197815"/>
                </a:lnTo>
                <a:lnTo>
                  <a:pt x="377361" y="196748"/>
                </a:lnTo>
                <a:lnTo>
                  <a:pt x="379367" y="196075"/>
                </a:lnTo>
                <a:lnTo>
                  <a:pt x="431745" y="196075"/>
                </a:lnTo>
                <a:lnTo>
                  <a:pt x="427982" y="184576"/>
                </a:lnTo>
                <a:lnTo>
                  <a:pt x="420566" y="173086"/>
                </a:lnTo>
                <a:lnTo>
                  <a:pt x="410818" y="164428"/>
                </a:lnTo>
                <a:lnTo>
                  <a:pt x="399202" y="158797"/>
                </a:lnTo>
                <a:lnTo>
                  <a:pt x="393727" y="157784"/>
                </a:lnTo>
                <a:lnTo>
                  <a:pt x="370947" y="157784"/>
                </a:lnTo>
                <a:lnTo>
                  <a:pt x="366965" y="144966"/>
                </a:lnTo>
                <a:lnTo>
                  <a:pt x="361827" y="132538"/>
                </a:lnTo>
                <a:lnTo>
                  <a:pt x="358835" y="126790"/>
                </a:lnTo>
                <a:close/>
              </a:path>
              <a:path w="434339" h="282575">
                <a:moveTo>
                  <a:pt x="127406" y="252387"/>
                </a:moveTo>
                <a:lnTo>
                  <a:pt x="69449" y="252387"/>
                </a:lnTo>
                <a:lnTo>
                  <a:pt x="74835" y="263958"/>
                </a:lnTo>
                <a:lnTo>
                  <a:pt x="81144" y="274994"/>
                </a:lnTo>
                <a:lnTo>
                  <a:pt x="129177" y="254520"/>
                </a:lnTo>
                <a:lnTo>
                  <a:pt x="128618" y="254190"/>
                </a:lnTo>
                <a:lnTo>
                  <a:pt x="127406" y="252387"/>
                </a:lnTo>
                <a:close/>
              </a:path>
              <a:path w="434339" h="282575">
                <a:moveTo>
                  <a:pt x="54882" y="156311"/>
                </a:moveTo>
                <a:lnTo>
                  <a:pt x="50615" y="156311"/>
                </a:lnTo>
                <a:lnTo>
                  <a:pt x="36103" y="158314"/>
                </a:lnTo>
                <a:lnTo>
                  <a:pt x="23183" y="163944"/>
                </a:lnTo>
                <a:lnTo>
                  <a:pt x="12453" y="172634"/>
                </a:lnTo>
                <a:lnTo>
                  <a:pt x="4507" y="183814"/>
                </a:lnTo>
                <a:lnTo>
                  <a:pt x="0" y="196748"/>
                </a:lnTo>
                <a:lnTo>
                  <a:pt x="14" y="197815"/>
                </a:lnTo>
                <a:lnTo>
                  <a:pt x="13359" y="239079"/>
                </a:lnTo>
                <a:lnTo>
                  <a:pt x="47721" y="255801"/>
                </a:lnTo>
                <a:lnTo>
                  <a:pt x="57257" y="255879"/>
                </a:lnTo>
                <a:lnTo>
                  <a:pt x="63607" y="254609"/>
                </a:lnTo>
                <a:lnTo>
                  <a:pt x="69449" y="252387"/>
                </a:lnTo>
                <a:lnTo>
                  <a:pt x="127406" y="252387"/>
                </a:lnTo>
                <a:lnTo>
                  <a:pt x="121896" y="244193"/>
                </a:lnTo>
                <a:lnTo>
                  <a:pt x="116494" y="232737"/>
                </a:lnTo>
                <a:lnTo>
                  <a:pt x="112495" y="220236"/>
                </a:lnTo>
                <a:lnTo>
                  <a:pt x="111695" y="216052"/>
                </a:lnTo>
                <a:lnTo>
                  <a:pt x="46703" y="216052"/>
                </a:lnTo>
                <a:lnTo>
                  <a:pt x="42069" y="211645"/>
                </a:lnTo>
                <a:lnTo>
                  <a:pt x="42055" y="200545"/>
                </a:lnTo>
                <a:lnTo>
                  <a:pt x="46703" y="196075"/>
                </a:lnTo>
                <a:lnTo>
                  <a:pt x="109746" y="196075"/>
                </a:lnTo>
                <a:lnTo>
                  <a:pt x="109641" y="191211"/>
                </a:lnTo>
                <a:lnTo>
                  <a:pt x="110867" y="176983"/>
                </a:lnTo>
                <a:lnTo>
                  <a:pt x="113723" y="164428"/>
                </a:lnTo>
                <a:lnTo>
                  <a:pt x="116890" y="156857"/>
                </a:lnTo>
                <a:lnTo>
                  <a:pt x="58997" y="156857"/>
                </a:lnTo>
                <a:lnTo>
                  <a:pt x="54882" y="156311"/>
                </a:lnTo>
                <a:close/>
              </a:path>
              <a:path w="434339" h="282575">
                <a:moveTo>
                  <a:pt x="392476" y="254609"/>
                </a:moveTo>
                <a:lnTo>
                  <a:pt x="370299" y="254609"/>
                </a:lnTo>
                <a:lnTo>
                  <a:pt x="376624" y="255879"/>
                </a:lnTo>
                <a:lnTo>
                  <a:pt x="383279" y="255879"/>
                </a:lnTo>
                <a:lnTo>
                  <a:pt x="392476" y="254609"/>
                </a:lnTo>
                <a:close/>
              </a:path>
              <a:path w="434339" h="282575">
                <a:moveTo>
                  <a:pt x="431745" y="196075"/>
                </a:moveTo>
                <a:lnTo>
                  <a:pt x="387190" y="196075"/>
                </a:lnTo>
                <a:lnTo>
                  <a:pt x="391825" y="200545"/>
                </a:lnTo>
                <a:lnTo>
                  <a:pt x="391851" y="211645"/>
                </a:lnTo>
                <a:lnTo>
                  <a:pt x="387190" y="216077"/>
                </a:lnTo>
                <a:lnTo>
                  <a:pt x="433681" y="216077"/>
                </a:lnTo>
                <a:lnTo>
                  <a:pt x="433965" y="215263"/>
                </a:lnTo>
                <a:lnTo>
                  <a:pt x="432604" y="198700"/>
                </a:lnTo>
                <a:lnTo>
                  <a:pt x="431745" y="196075"/>
                </a:lnTo>
                <a:close/>
              </a:path>
              <a:path w="434339" h="282575">
                <a:moveTo>
                  <a:pt x="109746" y="196075"/>
                </a:moveTo>
                <a:lnTo>
                  <a:pt x="54539" y="196075"/>
                </a:lnTo>
                <a:lnTo>
                  <a:pt x="56559" y="196748"/>
                </a:lnTo>
                <a:lnTo>
                  <a:pt x="58222" y="197815"/>
                </a:lnTo>
                <a:lnTo>
                  <a:pt x="58273" y="203111"/>
                </a:lnTo>
                <a:lnTo>
                  <a:pt x="58699" y="208343"/>
                </a:lnTo>
                <a:lnTo>
                  <a:pt x="59340" y="213448"/>
                </a:lnTo>
                <a:lnTo>
                  <a:pt x="57473" y="215074"/>
                </a:lnTo>
                <a:lnTo>
                  <a:pt x="55060" y="216052"/>
                </a:lnTo>
                <a:lnTo>
                  <a:pt x="111695" y="216052"/>
                </a:lnTo>
                <a:lnTo>
                  <a:pt x="109984" y="207100"/>
                </a:lnTo>
                <a:lnTo>
                  <a:pt x="109746" y="196075"/>
                </a:lnTo>
                <a:close/>
              </a:path>
              <a:path w="434339" h="282575">
                <a:moveTo>
                  <a:pt x="383279" y="156311"/>
                </a:moveTo>
                <a:lnTo>
                  <a:pt x="379062" y="156311"/>
                </a:lnTo>
                <a:lnTo>
                  <a:pt x="374897" y="156857"/>
                </a:lnTo>
                <a:lnTo>
                  <a:pt x="370947" y="157784"/>
                </a:lnTo>
                <a:lnTo>
                  <a:pt x="393727" y="157784"/>
                </a:lnTo>
                <a:lnTo>
                  <a:pt x="386182" y="156389"/>
                </a:lnTo>
                <a:lnTo>
                  <a:pt x="383279" y="156311"/>
                </a:lnTo>
                <a:close/>
              </a:path>
              <a:path w="434339" h="282575">
                <a:moveTo>
                  <a:pt x="190556" y="11112"/>
                </a:moveTo>
                <a:lnTo>
                  <a:pt x="191331" y="11798"/>
                </a:lnTo>
                <a:lnTo>
                  <a:pt x="197136" y="17895"/>
                </a:lnTo>
                <a:lnTo>
                  <a:pt x="202732" y="28665"/>
                </a:lnTo>
                <a:lnTo>
                  <a:pt x="189271" y="33045"/>
                </a:lnTo>
                <a:lnTo>
                  <a:pt x="176197" y="38123"/>
                </a:lnTo>
                <a:lnTo>
                  <a:pt x="139767" y="57326"/>
                </a:lnTo>
                <a:lnTo>
                  <a:pt x="108513" y="82045"/>
                </a:lnTo>
                <a:lnTo>
                  <a:pt x="83712" y="111711"/>
                </a:lnTo>
                <a:lnTo>
                  <a:pt x="66638" y="145755"/>
                </a:lnTo>
                <a:lnTo>
                  <a:pt x="58997" y="156857"/>
                </a:lnTo>
                <a:lnTo>
                  <a:pt x="116890" y="156857"/>
                </a:lnTo>
                <a:lnTo>
                  <a:pt x="118232" y="153646"/>
                </a:lnTo>
                <a:lnTo>
                  <a:pt x="124475" y="144602"/>
                </a:lnTo>
                <a:lnTo>
                  <a:pt x="136430" y="136022"/>
                </a:lnTo>
                <a:lnTo>
                  <a:pt x="148172" y="130407"/>
                </a:lnTo>
                <a:lnTo>
                  <a:pt x="159600" y="127505"/>
                </a:lnTo>
                <a:lnTo>
                  <a:pt x="170617" y="127062"/>
                </a:lnTo>
                <a:lnTo>
                  <a:pt x="265971" y="127062"/>
                </a:lnTo>
                <a:lnTo>
                  <a:pt x="268908" y="126790"/>
                </a:lnTo>
                <a:lnTo>
                  <a:pt x="358835" y="126790"/>
                </a:lnTo>
                <a:lnTo>
                  <a:pt x="355759" y="120883"/>
                </a:lnTo>
                <a:lnTo>
                  <a:pt x="331678" y="89438"/>
                </a:lnTo>
                <a:lnTo>
                  <a:pt x="300205" y="64885"/>
                </a:lnTo>
                <a:lnTo>
                  <a:pt x="262844" y="48659"/>
                </a:lnTo>
                <a:lnTo>
                  <a:pt x="249342" y="45349"/>
                </a:lnTo>
                <a:lnTo>
                  <a:pt x="244982" y="37244"/>
                </a:lnTo>
                <a:lnTo>
                  <a:pt x="244964" y="35207"/>
                </a:lnTo>
                <a:lnTo>
                  <a:pt x="216512" y="35207"/>
                </a:lnTo>
                <a:lnTo>
                  <a:pt x="213323" y="28771"/>
                </a:lnTo>
                <a:lnTo>
                  <a:pt x="204541" y="18382"/>
                </a:lnTo>
                <a:lnTo>
                  <a:pt x="190556" y="11112"/>
                </a:lnTo>
                <a:close/>
              </a:path>
              <a:path w="434339" h="282575">
                <a:moveTo>
                  <a:pt x="265971" y="127062"/>
                </a:moveTo>
                <a:lnTo>
                  <a:pt x="170617" y="127062"/>
                </a:lnTo>
                <a:lnTo>
                  <a:pt x="181124" y="128824"/>
                </a:lnTo>
                <a:lnTo>
                  <a:pt x="191024" y="132538"/>
                </a:lnTo>
                <a:lnTo>
                  <a:pt x="200217" y="137949"/>
                </a:lnTo>
                <a:lnTo>
                  <a:pt x="208606" y="144806"/>
                </a:lnTo>
                <a:lnTo>
                  <a:pt x="220084" y="150914"/>
                </a:lnTo>
                <a:lnTo>
                  <a:pt x="228321" y="142789"/>
                </a:lnTo>
                <a:lnTo>
                  <a:pt x="237483" y="136060"/>
                </a:lnTo>
                <a:lnTo>
                  <a:pt x="247408" y="130981"/>
                </a:lnTo>
                <a:lnTo>
                  <a:pt x="257937" y="127806"/>
                </a:lnTo>
                <a:lnTo>
                  <a:pt x="265971" y="127062"/>
                </a:lnTo>
                <a:close/>
              </a:path>
              <a:path w="434339" h="282575">
                <a:moveTo>
                  <a:pt x="269525" y="0"/>
                </a:moveTo>
                <a:lnTo>
                  <a:pt x="226770" y="17161"/>
                </a:lnTo>
                <a:lnTo>
                  <a:pt x="216512" y="35207"/>
                </a:lnTo>
                <a:lnTo>
                  <a:pt x="244964" y="35207"/>
                </a:lnTo>
                <a:lnTo>
                  <a:pt x="244900" y="28249"/>
                </a:lnTo>
                <a:lnTo>
                  <a:pt x="249593" y="18646"/>
                </a:lnTo>
                <a:lnTo>
                  <a:pt x="259560" y="8713"/>
                </a:lnTo>
                <a:lnTo>
                  <a:pt x="269525" y="0"/>
                </a:lnTo>
                <a:close/>
              </a:path>
            </a:pathLst>
          </a:custGeom>
          <a:solidFill>
            <a:srgbClr val="A9BD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2589321" y="3249462"/>
            <a:ext cx="2237105" cy="2237105"/>
          </a:xfrm>
          <a:custGeom>
            <a:avLst/>
            <a:gdLst/>
            <a:ahLst/>
            <a:cxnLst/>
            <a:rect l="l" t="t" r="r" b="b"/>
            <a:pathLst>
              <a:path w="2237104" h="2237104">
                <a:moveTo>
                  <a:pt x="1118463" y="0"/>
                </a:moveTo>
                <a:lnTo>
                  <a:pt x="1026731" y="3707"/>
                </a:lnTo>
                <a:lnTo>
                  <a:pt x="937041" y="14638"/>
                </a:lnTo>
                <a:lnTo>
                  <a:pt x="849682" y="32504"/>
                </a:lnTo>
                <a:lnTo>
                  <a:pt x="764940" y="57018"/>
                </a:lnTo>
                <a:lnTo>
                  <a:pt x="683105" y="87891"/>
                </a:lnTo>
                <a:lnTo>
                  <a:pt x="604463" y="124837"/>
                </a:lnTo>
                <a:lnTo>
                  <a:pt x="529302" y="167567"/>
                </a:lnTo>
                <a:lnTo>
                  <a:pt x="457911" y="215793"/>
                </a:lnTo>
                <a:lnTo>
                  <a:pt x="390577" y="269228"/>
                </a:lnTo>
                <a:lnTo>
                  <a:pt x="327588" y="327583"/>
                </a:lnTo>
                <a:lnTo>
                  <a:pt x="269232" y="390572"/>
                </a:lnTo>
                <a:lnTo>
                  <a:pt x="215797" y="457905"/>
                </a:lnTo>
                <a:lnTo>
                  <a:pt x="167570" y="529296"/>
                </a:lnTo>
                <a:lnTo>
                  <a:pt x="124839" y="604457"/>
                </a:lnTo>
                <a:lnTo>
                  <a:pt x="87893" y="683099"/>
                </a:lnTo>
                <a:lnTo>
                  <a:pt x="57019" y="764935"/>
                </a:lnTo>
                <a:lnTo>
                  <a:pt x="32505" y="849678"/>
                </a:lnTo>
                <a:lnTo>
                  <a:pt x="14638" y="937038"/>
                </a:lnTo>
                <a:lnTo>
                  <a:pt x="3707" y="1026729"/>
                </a:lnTo>
                <a:lnTo>
                  <a:pt x="0" y="1118463"/>
                </a:lnTo>
                <a:lnTo>
                  <a:pt x="3707" y="1210195"/>
                </a:lnTo>
                <a:lnTo>
                  <a:pt x="14638" y="1299885"/>
                </a:lnTo>
                <a:lnTo>
                  <a:pt x="32505" y="1387245"/>
                </a:lnTo>
                <a:lnTo>
                  <a:pt x="57019" y="1471987"/>
                </a:lnTo>
                <a:lnTo>
                  <a:pt x="87893" y="1553824"/>
                </a:lnTo>
                <a:lnTo>
                  <a:pt x="124839" y="1632466"/>
                </a:lnTo>
                <a:lnTo>
                  <a:pt x="167570" y="1707628"/>
                </a:lnTo>
                <a:lnTo>
                  <a:pt x="215797" y="1779020"/>
                </a:lnTo>
                <a:lnTo>
                  <a:pt x="269232" y="1846355"/>
                </a:lnTo>
                <a:lnTo>
                  <a:pt x="327588" y="1909344"/>
                </a:lnTo>
                <a:lnTo>
                  <a:pt x="390577" y="1967701"/>
                </a:lnTo>
                <a:lnTo>
                  <a:pt x="457911" y="2021138"/>
                </a:lnTo>
                <a:lnTo>
                  <a:pt x="529302" y="2069365"/>
                </a:lnTo>
                <a:lnTo>
                  <a:pt x="604463" y="2112097"/>
                </a:lnTo>
                <a:lnTo>
                  <a:pt x="683104" y="2149043"/>
                </a:lnTo>
                <a:lnTo>
                  <a:pt x="764937" y="2179917"/>
                </a:lnTo>
                <a:lnTo>
                  <a:pt x="849678" y="2204431"/>
                </a:lnTo>
                <a:lnTo>
                  <a:pt x="937037" y="2222298"/>
                </a:lnTo>
                <a:lnTo>
                  <a:pt x="1026725" y="2233229"/>
                </a:lnTo>
                <a:lnTo>
                  <a:pt x="1118455" y="2236937"/>
                </a:lnTo>
                <a:lnTo>
                  <a:pt x="1210189" y="2233229"/>
                </a:lnTo>
                <a:lnTo>
                  <a:pt x="1299881" y="2222298"/>
                </a:lnTo>
                <a:lnTo>
                  <a:pt x="1387243" y="2204431"/>
                </a:lnTo>
                <a:lnTo>
                  <a:pt x="1471986" y="2179917"/>
                </a:lnTo>
                <a:lnTo>
                  <a:pt x="1553823" y="2149043"/>
                </a:lnTo>
                <a:lnTo>
                  <a:pt x="1632466" y="2112097"/>
                </a:lnTo>
                <a:lnTo>
                  <a:pt x="1707628" y="2069365"/>
                </a:lnTo>
                <a:lnTo>
                  <a:pt x="1779020" y="2021138"/>
                </a:lnTo>
                <a:lnTo>
                  <a:pt x="1846355" y="1967701"/>
                </a:lnTo>
                <a:lnTo>
                  <a:pt x="1909344" y="1909344"/>
                </a:lnTo>
                <a:lnTo>
                  <a:pt x="1967701" y="1846355"/>
                </a:lnTo>
                <a:lnTo>
                  <a:pt x="2021138" y="1779020"/>
                </a:lnTo>
                <a:lnTo>
                  <a:pt x="2069365" y="1707628"/>
                </a:lnTo>
                <a:lnTo>
                  <a:pt x="2112097" y="1632466"/>
                </a:lnTo>
                <a:lnTo>
                  <a:pt x="2149044" y="1553824"/>
                </a:lnTo>
                <a:lnTo>
                  <a:pt x="2179919" y="1471987"/>
                </a:lnTo>
                <a:lnTo>
                  <a:pt x="2204433" y="1387245"/>
                </a:lnTo>
                <a:lnTo>
                  <a:pt x="2222300" y="1299885"/>
                </a:lnTo>
                <a:lnTo>
                  <a:pt x="2233232" y="1210195"/>
                </a:lnTo>
                <a:lnTo>
                  <a:pt x="2236939" y="1118463"/>
                </a:lnTo>
                <a:lnTo>
                  <a:pt x="2233232" y="1026729"/>
                </a:lnTo>
                <a:lnTo>
                  <a:pt x="2222300" y="937038"/>
                </a:lnTo>
                <a:lnTo>
                  <a:pt x="2204433" y="849678"/>
                </a:lnTo>
                <a:lnTo>
                  <a:pt x="2179919" y="764935"/>
                </a:lnTo>
                <a:lnTo>
                  <a:pt x="2149044" y="683099"/>
                </a:lnTo>
                <a:lnTo>
                  <a:pt x="2112097" y="604457"/>
                </a:lnTo>
                <a:lnTo>
                  <a:pt x="2069365" y="529296"/>
                </a:lnTo>
                <a:lnTo>
                  <a:pt x="2021138" y="457905"/>
                </a:lnTo>
                <a:lnTo>
                  <a:pt x="1967701" y="390572"/>
                </a:lnTo>
                <a:lnTo>
                  <a:pt x="1909344" y="327583"/>
                </a:lnTo>
                <a:lnTo>
                  <a:pt x="1846355" y="269228"/>
                </a:lnTo>
                <a:lnTo>
                  <a:pt x="1779020" y="215793"/>
                </a:lnTo>
                <a:lnTo>
                  <a:pt x="1707628" y="167567"/>
                </a:lnTo>
                <a:lnTo>
                  <a:pt x="1632466" y="124837"/>
                </a:lnTo>
                <a:lnTo>
                  <a:pt x="1553824" y="87891"/>
                </a:lnTo>
                <a:lnTo>
                  <a:pt x="1471987" y="57018"/>
                </a:lnTo>
                <a:lnTo>
                  <a:pt x="1387245" y="32504"/>
                </a:lnTo>
                <a:lnTo>
                  <a:pt x="1299885" y="14638"/>
                </a:lnTo>
                <a:lnTo>
                  <a:pt x="1210195" y="3707"/>
                </a:lnTo>
                <a:lnTo>
                  <a:pt x="1118463" y="0"/>
                </a:lnTo>
                <a:close/>
              </a:path>
            </a:pathLst>
          </a:custGeom>
          <a:solidFill>
            <a:srgbClr val="40A8A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2951564" y="3590171"/>
            <a:ext cx="1591349" cy="189274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3366604" y="5353050"/>
            <a:ext cx="5715" cy="21590"/>
          </a:xfrm>
          <a:custGeom>
            <a:avLst/>
            <a:gdLst/>
            <a:ahLst/>
            <a:cxnLst/>
            <a:rect l="l" t="t" r="r" b="b"/>
            <a:pathLst>
              <a:path w="5714" h="21589">
                <a:moveTo>
                  <a:pt x="0" y="10502"/>
                </a:moveTo>
                <a:lnTo>
                  <a:pt x="5486" y="10502"/>
                </a:lnTo>
              </a:path>
            </a:pathLst>
          </a:custGeom>
          <a:ln w="22275">
            <a:solidFill>
              <a:srgbClr val="5C5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3283788" y="5353050"/>
            <a:ext cx="5715" cy="21590"/>
          </a:xfrm>
          <a:custGeom>
            <a:avLst/>
            <a:gdLst/>
            <a:ahLst/>
            <a:cxnLst/>
            <a:rect l="l" t="t" r="r" b="b"/>
            <a:pathLst>
              <a:path w="5714" h="21589">
                <a:moveTo>
                  <a:pt x="0" y="10502"/>
                </a:moveTo>
                <a:lnTo>
                  <a:pt x="5486" y="10502"/>
                </a:lnTo>
              </a:path>
            </a:pathLst>
          </a:custGeom>
          <a:ln w="22275">
            <a:solidFill>
              <a:srgbClr val="5C594A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NORDRI TOOLS WATERMARK" val="41zbtom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25349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653</Words>
  <Application>Kingsoft Office WPP</Application>
  <PresentationFormat>自定义</PresentationFormat>
  <Paragraphs>77</Paragraphs>
  <Slides>7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5</cp:revision>
  <dcterms:created xsi:type="dcterms:W3CDTF">2015-06-12T23:15:00Z</dcterms:created>
  <dcterms:modified xsi:type="dcterms:W3CDTF">2016-03-24T11:11:20Z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2015-04-23T00:00:00Z</vt:filetime>
  </property>
  <property fmtid="{D5CDD505-2E9C-101B-9397-08002B2CF9AE}" pid="3" name="LastSaved">
    <vt:filetime>2015-06-12T00:00:00Z</vt:filetime>
  </property>
  <property fmtid="{D5CDD505-2E9C-101B-9397-08002B2CF9AE}" pid="4" name="KSOProductBuildVer">
    <vt:lpwstr>2052-10.1.0.5554</vt:lpwstr>
  </property>
</Properties>
</file>