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3"/>
    <p:sldId id="258" r:id="rId4"/>
    <p:sldId id="259" r:id="rId5"/>
    <p:sldId id="260" r:id="rId6"/>
    <p:sldId id="262" r:id="rId7"/>
    <p:sldId id="264" r:id="rId8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8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1110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27456-5BE4-4215-BD75-B8BAB4BFF4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6AA14-330D-4C52-BA26-67F3C12C26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E528D-9D39-4BBE-AE97-00E1D7CE52CC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1644D-95D5-470B-859A-C746044E0A5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E4BC6-5446-4B82-86DA-6A094BF3F86B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47E26-D4E8-44C1-9661-8B0C12A33C6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47447-DD7B-4B0D-99B5-A905B8A9036C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47EF0-0A6E-40BF-A1FA-A47A0CD688B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535E0-230F-4AC1-8D5A-2C6A48FEE1D6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471FA-EE72-4FB3-BEE4-E61B957C4C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2C76-651D-44F8-AC39-E12F78949929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E1AD6-6FED-4C67-8C25-EF68FF04F7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E0CEA-E293-4184-A8F8-65157B1C5F57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E35F5-3A96-4169-8702-4AD3FC6814A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7C581-5722-4311-A84F-93E72B632507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CFA8C-1752-48F8-BBEF-CA55B0CDDF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E9B45-A02C-40B3-8708-2BCE67B3F514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1C06E-1EBE-4EE3-8A9C-37A4266DCB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46F3A-E479-4BE6-B4F6-23A5C38F66E3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885E2-55DE-44BC-B14C-F26963F006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D5FDF-0777-46E2-8472-0876535F82A1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5502-6635-4A61-A841-27BA38899EC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FADFC-A85F-44A0-A78C-ACC4A606FC0E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F939E-9570-446B-B4F0-80345ACD61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ECD4DEC-FE35-42BB-880A-7B25755B8C30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C810BC-A539-408E-B6BB-4E106A1C79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7.png"/><Relationship Id="rId7" Type="http://schemas.microsoft.com/office/2007/relationships/media" Target="../media/media1.mp3"/><Relationship Id="rId6" Type="http://schemas.openxmlformats.org/officeDocument/2006/relationships/audio" Target="../media/media1.mp3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emf"/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emf"/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679" y="3670237"/>
            <a:ext cx="7175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51611">
            <a:off x="3921386" y="5163609"/>
            <a:ext cx="305131" cy="4027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2017454" y="2346156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我的同学</a:t>
            </a:r>
            <a:endParaRPr lang="zh-CN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63347" y="26231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《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74195" y="2630510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》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21" y="4003612"/>
            <a:ext cx="3599030" cy="20034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2364" y="1062905"/>
            <a:ext cx="4061250" cy="135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925" y="1148093"/>
            <a:ext cx="2103750" cy="1147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01 - Schnappi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89348" y="-108770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67362E-19 L 1.11111E-6 -8.67362E-19 C 0.01267 0.01689 0.00226 0.00439 0.00903 0.01111 C 0.01094 0.01296 0.01614 0.01921 0.01823 0.02014 L 0.02066 0.02106 C 0.02656 0.02083 0.03246 0.0206 0.03819 0.02014 C 0.04323 0.01944 0.0401 0.01898 0.0441 0.01666 C 0.04514 0.0162 0.04635 0.01597 0.04739 0.01551 C 0.05434 0.00949 0.05035 0.01157 0.05903 0.00995 C 0.06632 0.00625 0.06024 0.00902 0.06649 0.00671 C 0.06944 0.00578 0.07205 0.00416 0.07483 0.00347 C 0.07812 0.00254 0.0816 0.00277 0.08489 0.00231 C 0.0868 0.00208 0.08871 0.00139 0.0908 0.00115 C 0.0941 0.00069 0.09739 0.00046 0.10069 -8.67362E-19 C 0.10295 0.00231 0.1059 0.0037 0.10746 0.00671 C 0.10833 0.00879 0.10937 0.0118 0.11163 0.01226 C 0.1151 0.01319 0.11875 0.01319 0.12239 0.01342 C 0.12882 0.01389 0.13524 0.01412 0.14149 0.01458 C 0.14184 0.01551 0.14184 0.01689 0.14236 0.01782 C 0.14305 0.01875 0.1441 0.01898 0.14496 0.01898 C 0.1526 0.01898 0.16042 0.01828 0.16823 0.01782 C 0.17205 0.01759 0.17604 0.01713 0.17986 0.01666 C 0.18385 0.01713 0.18767 0.01782 0.19149 0.01782 C 0.24358 0.01689 0.23698 -0.00579 0.24323 0.01898 C 0.2441 0.01828 0.24496 0.01759 0.24566 0.01666 C 0.24826 0.01412 0.25017 0.01018 0.2533 0.00902 C 0.25712 0.00717 0.25486 0.00833 0.25989 0.00555 C 0.26146 0.01157 0.26024 0.01041 0.26823 0.00787 C 0.26944 0.0074 0.27048 0.00625 0.27153 0.00555 C 0.27326 0.00486 0.27483 0.00393 0.27656 0.00347 C 0.27812 0.00277 0.27986 0.00277 0.2816 0.00231 C 0.29479 -0.00209 0.27847 0.00185 0.29149 -0.00093 C 0.29444 0.00277 0.2941 0.00162 0.29566 0.00671 C 0.29601 0.00787 0.29583 0.00926 0.29653 0.00995 C 0.29792 0.01157 0.30226 0.01273 0.30399 0.01342 C 0.30521 0.01296 0.30868 0.01203 0.30989 0.01111 C 0.3151 0.00764 0.30937 0.00995 0.3158 0.00671 C 0.31875 0.00532 0.32569 0.00231 0.32899 0.00115 C 0.33038 0.00069 0.33177 0.00046 0.33316 -8.67362E-19 C 0.33385 0.00115 0.33437 0.00231 0.33489 0.00347 C 0.33576 0.00532 0.33646 0.00717 0.33733 0.00902 C 0.33906 0.0118 0.34028 0.0125 0.34236 0.01458 C 0.34375 0.01412 0.35052 0.01226 0.35156 0.01226 C 0.35989 0.01226 0.36823 0.01296 0.37656 0.01342 C 0.37691 0.01643 0.37621 0.01967 0.37743 0.02222 C 0.37778 0.02314 0.37917 0.02152 0.37986 0.02106 C 0.38264 0.01944 0.38524 0.01689 0.38819 0.01551 C 0.38993 0.01481 0.39149 0.01389 0.39323 0.01342 C 0.39601 0.0125 0.39878 0.01203 0.40156 0.01111 C 0.4066 0.00949 0.40382 0.01041 0.40989 0.00902 C 0.41094 0.00926 0.4125 0.00879 0.41319 0.00995 C 0.41441 0.0118 0.41337 0.01551 0.41493 0.01666 L 0.41736 0.01898 C 0.42048 0.01851 0.42361 0.01875 0.42656 0.01782 C 0.4276 0.01759 0.42812 0.01551 0.42899 0.01551 C 0.43212 0.01551 0.43524 0.01713 0.43819 0.01782 C 0.43993 0.01736 0.44149 0.01713 0.44323 0.01666 C 0.4441 0.01643 0.44496 0.01597 0.44566 0.01551 C 0.44774 0.01481 0.44965 0.01389 0.45156 0.01342 C 0.45312 0.01296 0.45486 0.01273 0.4566 0.01226 C 0.46128 0.01111 0.46337 0.01041 0.46736 0.00902 C 0.46996 0.00972 0.47257 0.00972 0.47483 0.01111 C 0.47569 0.01157 0.47517 0.01365 0.47569 0.01458 C 0.47604 0.01504 0.4816 0.01666 0.4816 0.01666 C 0.48385 0.0162 0.48993 0.01527 0.49236 0.01458 C 0.49601 0.01342 0.49965 0.0125 0.5033 0.01111 C 0.50486 0.01064 0.5066 0.00972 0.50816 0.00902 C 0.5118 0.00532 0.5118 0.00486 0.51649 0.00231 C 0.51823 0.00139 0.52153 -8.67362E-19 0.52153 -8.67362E-19 C 0.5243 0.01088 0.52118 0.00208 0.53906 -0.00209 C 0.5493 -0.0044 0.55972 -0.00533 0.56996 -0.00764 C 0.57153 -0.00811 0.57326 -0.00857 0.57483 -0.0088 C 0.57934 -0.00926 0.58385 -0.00949 0.58819 -0.00996 C 0.58958 -0.01135 0.5908 -0.01297 0.59236 -0.01436 C 0.59305 -0.01505 0.5941 -0.01505 0.59496 -0.01551 C 0.59601 -0.01598 0.59705 -0.0169 0.59826 -0.0176 C 0.60312 -0.02037 0.59844 -0.01667 0.6033 -0.02107 C 0.6092 -0.01899 0.60399 -0.01991 0.61076 -0.02199 C 0.61458 -0.02338 0.61632 -0.02246 0.61996 -0.02431 C 0.62101 -0.02477 0.62205 -0.0257 0.62326 -0.02639 C 0.6243 -0.0257 0.62552 -0.02524 0.62656 -0.02431 C 0.62726 -0.02338 0.62743 -0.02176 0.6283 -0.02107 C 0.62882 -0.02014 0.63073 -0.01991 0.63073 -0.01991 L 0.63246 -0.02107 " pathEditMode="relative" ptsTypes="AAAAAAAAAAAAAAAAAAAAAAAAAAAAAAAAAAAAAAAAAAAAAAAAAAAAAAAAAAAAAAAAAAAAAAAAAAAAAAAAAAAA">
                                      <p:cBhvr>
                                        <p:cTn id="3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91013" y="1275959"/>
            <a:ext cx="518603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朗诵者</a:t>
            </a:r>
            <a:endParaRPr lang="zh-CN" altLang="en-US" sz="1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45367" y="365992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奔波儿灞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59766" y="365992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灞波儿奔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269" y="4490594"/>
            <a:ext cx="1906026" cy="12177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24" y="996906"/>
            <a:ext cx="1505486" cy="923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07" y="3404936"/>
            <a:ext cx="1728103" cy="25921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35224" y="1227833"/>
            <a:ext cx="4073551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配</a:t>
            </a:r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 </a:t>
            </a:r>
            <a:r>
              <a:rPr lang="zh-CN" altLang="en-US" sz="1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乐</a:t>
            </a:r>
            <a:endParaRPr lang="zh-CN" altLang="en-US" sz="1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64104" y="3602092"/>
            <a:ext cx="738664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小钻风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23084" y="3599767"/>
            <a:ext cx="738664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大钻风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2064" y="3599767"/>
            <a:ext cx="738664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总钻风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058" y="3034197"/>
            <a:ext cx="2704664" cy="2946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AutoShape 5"/>
          <p:cNvSpPr>
            <a:spLocks noChangeAspect="1" noChangeArrowheads="1" noTextEdit="1"/>
          </p:cNvSpPr>
          <p:nvPr/>
        </p:nvSpPr>
        <p:spPr bwMode="auto">
          <a:xfrm>
            <a:off x="6858000" y="3405188"/>
            <a:ext cx="13716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8302" y="1143612"/>
            <a:ext cx="2020166" cy="10659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36988" y="1988309"/>
            <a:ext cx="64700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      有</a:t>
            </a:r>
            <a:r>
              <a:rPr lang="zh-CN" altLang="en-US" sz="32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一回我病了，他风雨无阻地给我补习。那天下着倾盆大雨，又打雷，我以为他不来了，可是他竟然冒着雨来了</a:t>
            </a:r>
            <a:r>
              <a:rPr lang="en-US" altLang="zh-CN" sz="32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……</a:t>
            </a:r>
            <a:r>
              <a:rPr lang="zh-CN" altLang="en-US" sz="32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第二天他因发高烧死了，我永远怀念这个好朋友。</a:t>
            </a:r>
            <a:endParaRPr lang="zh-CN" altLang="en-US" sz="32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63" y="1273654"/>
            <a:ext cx="911250" cy="18562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2432" y="4542854"/>
            <a:ext cx="2191045" cy="13815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50760" y="897203"/>
            <a:ext cx="1935997" cy="19113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189" y="3502025"/>
            <a:ext cx="7175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3819525"/>
            <a:ext cx="1633538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2034794" y="2081461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谢谢大家</a:t>
            </a:r>
            <a:endParaRPr lang="zh-CN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858" y="3285504"/>
            <a:ext cx="1890331" cy="27446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11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85185E-6 L -5.83333E-6 1.85185E-6 C 0.00486 0.00046 0.01493 0.00139 0.02083 0.0037 C 0.02308 0.00463 0.02534 0.00602 0.02777 0.0074 C 0.03229 0.00671 0.03697 0.00671 0.04166 0.00555 C 0.04791 0.0037 0.04791 0.00162 0.05277 -0.00185 C 0.05451 -0.00324 0.05642 -0.00417 0.05833 -0.00556 C 0.06927 -0.01412 0.05468 -0.00347 0.06666 -0.01667 C 0.0677 -0.01806 0.06944 -0.01806 0.07083 -0.01852 C 0.07118 -0.02037 0.071 -0.02292 0.07222 -0.02408 C 0.07361 -0.0257 0.07586 -0.025 0.07777 -0.02593 C 0.07916 -0.02685 0.08055 -0.02847 0.08194 -0.02963 L 0.09027 -0.01852 C 0.09166 -0.01667 0.09236 -0.01366 0.09444 -0.01297 C 0.0967 -0.0125 0.09895 -0.01135 0.10138 -0.01111 C 0.11093 -0.01019 0.12083 -0.00996 0.13055 -0.00926 C 0.13506 -0.0088 0.13975 -0.00834 0.14444 -0.00741 C 0.14583 -0.00718 0.14722 -0.00648 0.14861 -0.00556 C 0.14999 -0.00463 0.15104 -0.00232 0.15277 -0.00185 C 0.1618 -0.00047 0.17118 -0.0007 0.18055 1.85185E-6 C 0.18055 1.85185E-6 0.18263 0.01203 0.18333 0.01296 C 0.18472 0.01481 0.18697 0.01528 0.18888 0.01666 C 0.19444 0.01597 0.19999 0.01551 0.20555 0.01481 C 0.21111 0.01365 0.21649 0.0118 0.22222 0.01111 C 0.25312 0.00648 0.23871 0.0081 0.26527 0.00555 C 0.26701 0.00416 0.26874 0.00278 0.27083 0.00185 C 0.27256 0.00092 0.27465 0.00115 0.27638 1.85185E-6 C 0.27795 -0.00139 0.27916 -0.00371 0.28055 -0.00556 C 0.28281 -0.0044 0.28489 -0.00232 0.28749 -0.00185 C 0.28923 -0.00162 0.29114 -0.00324 0.29305 -0.00371 C 0.29531 -0.0044 0.29756 -0.0051 0.29999 -0.00556 C 0.30243 -0.00787 0.3092 -0.01505 0.31249 -0.01111 C 0.31527 -0.00787 0.31423 -0.00139 0.31527 0.0037 C 0.31805 0.00115 0.32048 -0.00185 0.32361 -0.00371 C 0.32534 -0.0051 0.32725 -0.00648 0.32916 -0.00741 C 0.33402 -0.01042 0.33558 -0.01111 0.34027 -0.01297 C 0.34166 -0.01181 0.3427 -0.00972 0.34444 -0.00926 C 0.34861 -0.00857 0.35329 -0.0125 0.35694 -0.01482 C 0.35972 -0.01366 0.36336 -0.01435 0.36527 -0.01111 C 0.36753 -0.00718 0.36475 0.00069 0.36805 0.0037 L 0.37222 0.0074 C 0.38229 0.00393 0.37308 0.00764 0.38333 0.00185 C 0.38454 0.00092 0.38593 0.00046 0.38749 1.85185E-6 C 0.39062 -0.00139 0.39392 -0.00232 0.39722 -0.00371 C 0.40156 -0.00602 0.40486 -0.01019 0.40972 -0.01111 C 0.41562 -0.0125 0.4217 -0.0125 0.42777 -0.01297 C 0.42951 -0.01366 0.43142 -0.01482 0.43333 -0.01482 C 0.44444 -0.01482 0.43055 -0.00996 0.44166 -0.01482 C 0.4434 -0.01667 0.44513 -0.01898 0.44722 -0.02037 C 0.45295 -0.02431 0.46093 -0.0213 0.46666 -0.02037 C 0.47361 -0.01736 0.47256 -0.0169 0.48333 -0.02037 C 0.48489 -0.02107 0.48576 -0.02338 0.48749 -0.02408 C 0.49288 -0.02662 0.49843 -0.02801 0.50416 -0.02963 C 0.50642 -0.03033 0.50937 -0.0338 0.51111 -0.03148 L 0.51111 -0.02037 L 0.51111 -0.02037 " pathEditMode="relative" ptsTypes="AAAAAAAAAAAAAAAAAAAAAAAAAAAAAAAAAAAAAAAAAAAAAAAAAAAAAAAA">
                                      <p:cBhvr>
                                        <p:cTn id="2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112</Words>
  <Application>WPS 演示</Application>
  <PresentationFormat>全屏显示(4:3)</PresentationFormat>
  <Paragraphs>24</Paragraphs>
  <Slides>6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uniquePPT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demonchan</dc:creator>
  <cp:lastModifiedBy>Administrator</cp:lastModifiedBy>
  <cp:revision>48</cp:revision>
  <dcterms:created xsi:type="dcterms:W3CDTF">2013-10-19T11:19:00Z</dcterms:created>
  <dcterms:modified xsi:type="dcterms:W3CDTF">2016-03-25T08:32:03Z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