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heme/themeOverride1.xml" ContentType="application/vnd.openxmlformats-officedocument.themeOverr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56" r:id="rId2"/>
    <p:sldId id="258" r:id="rId3"/>
    <p:sldId id="259" r:id="rId4"/>
    <p:sldId id="260" r:id="rId5"/>
    <p:sldId id="261" r:id="rId6"/>
    <p:sldId id="262" r:id="rId7"/>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1680">
          <p15:clr>
            <a:srgbClr val="A4A3A4"/>
          </p15:clr>
        </p15:guide>
        <p15:guide id="2">
          <p15:clr>
            <a:srgbClr val="A4A3A4"/>
          </p15:clr>
        </p15:guide>
        <p15:guide id="3" pos="192">
          <p15:clr>
            <a:srgbClr val="A4A3A4"/>
          </p15:clr>
        </p15:guide>
        <p15:guide id="4" pos="7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FDF7"/>
    <a:srgbClr val="000000"/>
    <a:srgbClr val="FDFFF4"/>
    <a:srgbClr val="FFFCD5"/>
    <a:srgbClr val="FFDB87"/>
    <a:srgbClr val="FF6FCF"/>
    <a:srgbClr val="FFFFFF"/>
    <a:srgbClr val="FE188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172" autoAdjust="0"/>
    <p:restoredTop sz="91734" autoAdjust="0"/>
  </p:normalViewPr>
  <p:slideViewPr>
    <p:cSldViewPr snapToObjects="1">
      <p:cViewPr varScale="1">
        <p:scale>
          <a:sx n="92" d="100"/>
          <a:sy n="92" d="100"/>
        </p:scale>
        <p:origin x="931" y="67"/>
      </p:cViewPr>
      <p:guideLst>
        <p:guide orient="horz" pos="1680"/>
        <p:guide/>
        <p:guide pos="192"/>
        <p:guide pos="76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US" altLang="en-US"/>
          </a:p>
        </p:txBody>
      </p:sp>
      <p:sp>
        <p:nvSpPr>
          <p:cNvPr id="25603"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US" altLang="en-US"/>
          </a:p>
        </p:txBody>
      </p:sp>
      <p:sp>
        <p:nvSpPr>
          <p:cNvPr id="25604"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ltLang="en-US"/>
          </a:p>
        </p:txBody>
      </p:sp>
      <p:sp>
        <p:nvSpPr>
          <p:cNvPr id="25605"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A4E52E8E-995C-4536-9676-F333F9A2EB4D}" type="slidenum">
              <a:rPr lang="en-US" altLang="en-US"/>
              <a:pPr>
                <a:defRPr/>
              </a:pPr>
              <a:t>‹#›</a:t>
            </a:fld>
            <a:endParaRPr lang="en-US" altLang="en-US"/>
          </a:p>
        </p:txBody>
      </p:sp>
    </p:spTree>
    <p:extLst>
      <p:ext uri="{BB962C8B-B14F-4D97-AF65-F5344CB8AC3E}">
        <p14:creationId xmlns:p14="http://schemas.microsoft.com/office/powerpoint/2010/main" val="30874551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US" altLang="en-US"/>
          </a:p>
        </p:txBody>
      </p:sp>
      <p:sp>
        <p:nvSpPr>
          <p:cNvPr id="40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US" alt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lt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4B6EF8B7-AB55-4063-9226-B7AAFD03723E}" type="slidenum">
              <a:rPr lang="en-US" altLang="en-US"/>
              <a:pPr>
                <a:defRPr/>
              </a:pPr>
              <a:t>‹#›</a:t>
            </a:fld>
            <a:endParaRPr lang="en-US" altLang="en-US"/>
          </a:p>
        </p:txBody>
      </p:sp>
    </p:spTree>
    <p:extLst>
      <p:ext uri="{BB962C8B-B14F-4D97-AF65-F5344CB8AC3E}">
        <p14:creationId xmlns:p14="http://schemas.microsoft.com/office/powerpoint/2010/main" val="229130758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8CDBD3C-4089-4F77-9610-7AF7664FCE50}" type="slidenum">
              <a:rPr lang="en-US" altLang="en-US"/>
              <a:pPr/>
              <a:t>1</a:t>
            </a:fld>
            <a:endParaRPr lang="en-US" altLang="en-US"/>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25067288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875993E-15F1-4388-AEE8-B132286703CB}" type="slidenum">
              <a:rPr lang="en-US" altLang="en-US"/>
              <a:pPr/>
              <a:t>2</a:t>
            </a:fld>
            <a:endParaRPr lang="en-US" altLang="en-US"/>
          </a:p>
        </p:txBody>
      </p:sp>
      <p:sp>
        <p:nvSpPr>
          <p:cNvPr id="8195" name="Rectangle 1026"/>
          <p:cNvSpPr>
            <a:spLocks noGrp="1" noRot="1" noChangeAspect="1" noChangeArrowheads="1" noTextEdit="1"/>
          </p:cNvSpPr>
          <p:nvPr>
            <p:ph type="sldImg"/>
          </p:nvPr>
        </p:nvSpPr>
        <p:spPr>
          <a:ln/>
        </p:spPr>
      </p:sp>
      <p:sp>
        <p:nvSpPr>
          <p:cNvPr id="8196" name="Rectangle 1027"/>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6901500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851520E-4D98-4569-AEF4-ACA8A8C4B4FD}" type="slidenum">
              <a:rPr lang="en-US" altLang="en-US"/>
              <a:pPr/>
              <a:t>3</a:t>
            </a:fld>
            <a:endParaRPr lang="en-US" altLang="en-US"/>
          </a:p>
        </p:txBody>
      </p:sp>
      <p:sp>
        <p:nvSpPr>
          <p:cNvPr id="10243" name="Rectangle 1026"/>
          <p:cNvSpPr>
            <a:spLocks noGrp="1" noRot="1" noChangeAspect="1" noChangeArrowheads="1" noTextEdit="1"/>
          </p:cNvSpPr>
          <p:nvPr>
            <p:ph type="sldImg"/>
          </p:nvPr>
        </p:nvSpPr>
        <p:spPr>
          <a:ln/>
        </p:spPr>
      </p:sp>
      <p:sp>
        <p:nvSpPr>
          <p:cNvPr id="10244" name="Rectangle 1027"/>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3604558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72DBFAF1-D6E3-4C9D-8C73-51BF71BE294A}" type="slidenum">
              <a:rPr lang="en-US" altLang="en-US"/>
              <a:pPr/>
              <a:t>4</a:t>
            </a:fld>
            <a:endParaRPr lang="en-US" altLang="en-US"/>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5140172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551A2F13-8508-45E5-ADFC-35A75F5B7976}" type="slidenum">
              <a:rPr lang="en-US" altLang="en-US"/>
              <a:pPr/>
              <a:t>5</a:t>
            </a:fld>
            <a:endParaRPr lang="en-US" altLang="en-US"/>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11604699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8FA7D686-3F56-4180-90A5-718EB7366E2A}" type="slidenum">
              <a:rPr lang="en-US" altLang="en-US"/>
              <a:pPr/>
              <a:t>6</a:t>
            </a:fld>
            <a:endParaRPr lang="en-US" altLang="en-US"/>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180131695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8" descr="vectorhills"/>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050" y="-14288"/>
            <a:ext cx="9182100" cy="688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18"/>
          <p:cNvSpPr txBox="1">
            <a:spLocks noChangeArrowheads="1"/>
          </p:cNvSpPr>
          <p:nvPr userDrawn="1"/>
        </p:nvSpPr>
        <p:spPr bwMode="auto">
          <a:xfrm rot="19237452">
            <a:off x="4622800" y="519113"/>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3074" name="Rectangle 2"/>
          <p:cNvSpPr>
            <a:spLocks noGrp="1" noChangeArrowheads="1"/>
          </p:cNvSpPr>
          <p:nvPr>
            <p:ph type="ctrTitle"/>
          </p:nvPr>
        </p:nvSpPr>
        <p:spPr>
          <a:xfrm>
            <a:off x="685800" y="1196975"/>
            <a:ext cx="7772400" cy="1470025"/>
          </a:xfrm>
        </p:spPr>
        <p:txBody>
          <a:bodyPr/>
          <a:lstStyle>
            <a:lvl1pPr>
              <a:defRPr b="1"/>
            </a:lvl1pPr>
          </a:lstStyle>
          <a:p>
            <a:pPr lvl="0"/>
            <a:r>
              <a:rPr lang="en-US" altLang="en-US" noProof="0" smtClean="0"/>
              <a:t>Click to edit Master title style</a:t>
            </a:r>
          </a:p>
        </p:txBody>
      </p:sp>
      <p:sp>
        <p:nvSpPr>
          <p:cNvPr id="3075" name="Rectangle 3"/>
          <p:cNvSpPr>
            <a:spLocks noGrp="1" noChangeArrowheads="1"/>
          </p:cNvSpPr>
          <p:nvPr>
            <p:ph type="subTitle" idx="1"/>
          </p:nvPr>
        </p:nvSpPr>
        <p:spPr>
          <a:xfrm>
            <a:off x="1371600" y="2952750"/>
            <a:ext cx="6400800" cy="1752600"/>
          </a:xfrm>
        </p:spPr>
        <p:txBody>
          <a:bodyPr/>
          <a:lstStyle>
            <a:lvl1pPr marL="0" indent="0" algn="ctr">
              <a:buFontTx/>
              <a:buNone/>
              <a:defRPr/>
            </a:lvl1pPr>
          </a:lstStyle>
          <a:p>
            <a:pPr lvl="0"/>
            <a:r>
              <a:rPr lang="en-US" altLang="en-US" noProof="0" smtClean="0"/>
              <a:t>Click to edit Master subtitle style</a:t>
            </a:r>
          </a:p>
        </p:txBody>
      </p:sp>
      <p:sp>
        <p:nvSpPr>
          <p:cNvPr id="6" name="Rectangle 4"/>
          <p:cNvSpPr>
            <a:spLocks noGrp="1" noChangeArrowheads="1"/>
          </p:cNvSpPr>
          <p:nvPr>
            <p:ph type="dt" sz="half" idx="10"/>
          </p:nvPr>
        </p:nvSpPr>
        <p:spPr/>
        <p:txBody>
          <a:bodyPr/>
          <a:lstStyle>
            <a:lvl1pPr>
              <a:defRPr smtClean="0"/>
            </a:lvl1pPr>
          </a:lstStyle>
          <a:p>
            <a:pPr>
              <a:defRPr/>
            </a:pPr>
            <a:endParaRPr lang="en-US" altLang="en-US"/>
          </a:p>
        </p:txBody>
      </p:sp>
      <p:sp>
        <p:nvSpPr>
          <p:cNvPr id="7" name="Rectangle 5"/>
          <p:cNvSpPr>
            <a:spLocks noGrp="1" noChangeArrowheads="1"/>
          </p:cNvSpPr>
          <p:nvPr>
            <p:ph type="ftr" sz="quarter" idx="11"/>
          </p:nvPr>
        </p:nvSpPr>
        <p:spPr/>
        <p:txBody>
          <a:bodyPr/>
          <a:lstStyle>
            <a:lvl1pPr>
              <a:defRPr smtClean="0"/>
            </a:lvl1pPr>
          </a:lstStyle>
          <a:p>
            <a:pPr>
              <a:defRPr/>
            </a:pPr>
            <a:endParaRPr lang="en-US" altLang="en-US"/>
          </a:p>
        </p:txBody>
      </p:sp>
      <p:sp>
        <p:nvSpPr>
          <p:cNvPr id="8" name="Rectangle 6"/>
          <p:cNvSpPr>
            <a:spLocks noGrp="1" noChangeArrowheads="1"/>
          </p:cNvSpPr>
          <p:nvPr>
            <p:ph type="sldNum" sz="quarter" idx="12"/>
          </p:nvPr>
        </p:nvSpPr>
        <p:spPr/>
        <p:txBody>
          <a:bodyPr/>
          <a:lstStyle>
            <a:lvl1pPr>
              <a:defRPr smtClean="0"/>
            </a:lvl1pPr>
          </a:lstStyle>
          <a:p>
            <a:pPr>
              <a:defRPr/>
            </a:pPr>
            <a:fld id="{49865764-0853-4E9E-9C29-7ED8244F4C67}" type="slidenum">
              <a:rPr lang="en-US" altLang="en-US"/>
              <a:pPr>
                <a:defRPr/>
              </a:pPr>
              <a:t>‹#›</a:t>
            </a:fld>
            <a:endParaRPr lang="en-US" altLang="en-US"/>
          </a:p>
        </p:txBody>
      </p:sp>
    </p:spTree>
    <p:extLst>
      <p:ext uri="{BB962C8B-B14F-4D97-AF65-F5344CB8AC3E}">
        <p14:creationId xmlns:p14="http://schemas.microsoft.com/office/powerpoint/2010/main" val="36519181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A111F41F-8618-4C9E-A6AD-F7DD51D8826D}" type="slidenum">
              <a:rPr lang="en-US" altLang="en-US"/>
              <a:pPr>
                <a:defRPr/>
              </a:pPr>
              <a:t>‹#›</a:t>
            </a:fld>
            <a:endParaRPr lang="en-US" altLang="en-US"/>
          </a:p>
        </p:txBody>
      </p:sp>
    </p:spTree>
    <p:extLst>
      <p:ext uri="{BB962C8B-B14F-4D97-AF65-F5344CB8AC3E}">
        <p14:creationId xmlns:p14="http://schemas.microsoft.com/office/powerpoint/2010/main" val="704307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0260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0260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16BB1CBB-5C7F-47A4-A7D7-BA49FED31BF2}" type="slidenum">
              <a:rPr lang="en-US" altLang="en-US"/>
              <a:pPr>
                <a:defRPr/>
              </a:pPr>
              <a:t>‹#›</a:t>
            </a:fld>
            <a:endParaRPr lang="en-US" altLang="en-US"/>
          </a:p>
        </p:txBody>
      </p:sp>
    </p:spTree>
    <p:extLst>
      <p:ext uri="{BB962C8B-B14F-4D97-AF65-F5344CB8AC3E}">
        <p14:creationId xmlns:p14="http://schemas.microsoft.com/office/powerpoint/2010/main" val="42582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457200" y="1600200"/>
            <a:ext cx="8229600" cy="3700463"/>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2577B69F-8BDB-4A00-A4E1-EDB78F9D312B}" type="slidenum">
              <a:rPr lang="en-US" altLang="en-US"/>
              <a:pPr>
                <a:defRPr/>
              </a:pPr>
              <a:t>‹#›</a:t>
            </a:fld>
            <a:endParaRPr lang="en-US" altLang="en-US"/>
          </a:p>
        </p:txBody>
      </p:sp>
    </p:spTree>
    <p:extLst>
      <p:ext uri="{BB962C8B-B14F-4D97-AF65-F5344CB8AC3E}">
        <p14:creationId xmlns:p14="http://schemas.microsoft.com/office/powerpoint/2010/main" val="7129598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FAACB0CE-E4CC-4720-B8E9-FCDE1057B0CE}" type="slidenum">
              <a:rPr lang="en-US" altLang="en-US"/>
              <a:pPr>
                <a:defRPr/>
              </a:pPr>
              <a:t>‹#›</a:t>
            </a:fld>
            <a:endParaRPr lang="en-US" altLang="en-US"/>
          </a:p>
        </p:txBody>
      </p:sp>
    </p:spTree>
    <p:extLst>
      <p:ext uri="{BB962C8B-B14F-4D97-AF65-F5344CB8AC3E}">
        <p14:creationId xmlns:p14="http://schemas.microsoft.com/office/powerpoint/2010/main" val="42320824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E95E4AEC-2C56-40A3-9C8E-A2E8472E7022}" type="slidenum">
              <a:rPr lang="en-US" altLang="en-US"/>
              <a:pPr>
                <a:defRPr/>
              </a:pPr>
              <a:t>‹#›</a:t>
            </a:fld>
            <a:endParaRPr lang="en-US" altLang="en-US"/>
          </a:p>
        </p:txBody>
      </p:sp>
    </p:spTree>
    <p:extLst>
      <p:ext uri="{BB962C8B-B14F-4D97-AF65-F5344CB8AC3E}">
        <p14:creationId xmlns:p14="http://schemas.microsoft.com/office/powerpoint/2010/main" val="1845096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525B4793-8CCE-4454-9E5E-0840C8FFC575}" type="slidenum">
              <a:rPr lang="en-US" altLang="en-US"/>
              <a:pPr>
                <a:defRPr/>
              </a:pPr>
              <a:t>‹#›</a:t>
            </a:fld>
            <a:endParaRPr lang="en-US" altLang="en-US"/>
          </a:p>
        </p:txBody>
      </p:sp>
    </p:spTree>
    <p:extLst>
      <p:ext uri="{BB962C8B-B14F-4D97-AF65-F5344CB8AC3E}">
        <p14:creationId xmlns:p14="http://schemas.microsoft.com/office/powerpoint/2010/main" val="18602220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A441E9C6-1599-4B9E-8E67-30334E4FE60D}" type="slidenum">
              <a:rPr lang="en-US" altLang="en-US"/>
              <a:pPr>
                <a:defRPr/>
              </a:pPr>
              <a:t>‹#›</a:t>
            </a:fld>
            <a:endParaRPr lang="en-US" altLang="en-US"/>
          </a:p>
        </p:txBody>
      </p:sp>
    </p:spTree>
    <p:extLst>
      <p:ext uri="{BB962C8B-B14F-4D97-AF65-F5344CB8AC3E}">
        <p14:creationId xmlns:p14="http://schemas.microsoft.com/office/powerpoint/2010/main" val="11708588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p:cNvSpPr>
            <a:spLocks noGrp="1" noChangeArrowheads="1"/>
          </p:cNvSpPr>
          <p:nvPr>
            <p:ph type="sldNum" sz="quarter" idx="12"/>
          </p:nvPr>
        </p:nvSpPr>
        <p:spPr>
          <a:ln/>
        </p:spPr>
        <p:txBody>
          <a:bodyPr/>
          <a:lstStyle>
            <a:lvl1pPr>
              <a:defRPr/>
            </a:lvl1pPr>
          </a:lstStyle>
          <a:p>
            <a:pPr>
              <a:defRPr/>
            </a:pPr>
            <a:fld id="{20178D99-A2CF-4A51-B836-0421D0A8B18F}" type="slidenum">
              <a:rPr lang="en-US" altLang="en-US"/>
              <a:pPr>
                <a:defRPr/>
              </a:pPr>
              <a:t>‹#›</a:t>
            </a:fld>
            <a:endParaRPr lang="en-US" altLang="en-US"/>
          </a:p>
        </p:txBody>
      </p:sp>
    </p:spTree>
    <p:extLst>
      <p:ext uri="{BB962C8B-B14F-4D97-AF65-F5344CB8AC3E}">
        <p14:creationId xmlns:p14="http://schemas.microsoft.com/office/powerpoint/2010/main" val="19398346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2"/>
          </p:nvPr>
        </p:nvSpPr>
        <p:spPr>
          <a:ln/>
        </p:spPr>
        <p:txBody>
          <a:bodyPr/>
          <a:lstStyle>
            <a:lvl1pPr>
              <a:defRPr/>
            </a:lvl1pPr>
          </a:lstStyle>
          <a:p>
            <a:pPr>
              <a:defRPr/>
            </a:pPr>
            <a:fld id="{0F71310C-EFA3-4E56-A75C-8BF8DABAE377}" type="slidenum">
              <a:rPr lang="en-US" altLang="en-US"/>
              <a:pPr>
                <a:defRPr/>
              </a:pPr>
              <a:t>‹#›</a:t>
            </a:fld>
            <a:endParaRPr lang="en-US" altLang="en-US"/>
          </a:p>
        </p:txBody>
      </p:sp>
    </p:spTree>
    <p:extLst>
      <p:ext uri="{BB962C8B-B14F-4D97-AF65-F5344CB8AC3E}">
        <p14:creationId xmlns:p14="http://schemas.microsoft.com/office/powerpoint/2010/main" val="8666781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p:cNvSpPr>
            <a:spLocks noGrp="1" noChangeArrowheads="1"/>
          </p:cNvSpPr>
          <p:nvPr>
            <p:ph type="sldNum" sz="quarter" idx="12"/>
          </p:nvPr>
        </p:nvSpPr>
        <p:spPr>
          <a:ln/>
        </p:spPr>
        <p:txBody>
          <a:bodyPr/>
          <a:lstStyle>
            <a:lvl1pPr>
              <a:defRPr/>
            </a:lvl1pPr>
          </a:lstStyle>
          <a:p>
            <a:pPr>
              <a:defRPr/>
            </a:pPr>
            <a:fld id="{8C278984-5454-41C8-9563-0828803C3733}" type="slidenum">
              <a:rPr lang="en-US" altLang="en-US"/>
              <a:pPr>
                <a:defRPr/>
              </a:pPr>
              <a:t>‹#›</a:t>
            </a:fld>
            <a:endParaRPr lang="en-US" altLang="en-US"/>
          </a:p>
        </p:txBody>
      </p:sp>
    </p:spTree>
    <p:extLst>
      <p:ext uri="{BB962C8B-B14F-4D97-AF65-F5344CB8AC3E}">
        <p14:creationId xmlns:p14="http://schemas.microsoft.com/office/powerpoint/2010/main" val="21246677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92612045-6FC0-4640-A58E-32B28E6E0157}" type="slidenum">
              <a:rPr lang="en-US" altLang="en-US"/>
              <a:pPr>
                <a:defRPr/>
              </a:pPr>
              <a:t>‹#›</a:t>
            </a:fld>
            <a:endParaRPr lang="en-US" altLang="en-US"/>
          </a:p>
        </p:txBody>
      </p:sp>
    </p:spTree>
    <p:extLst>
      <p:ext uri="{BB962C8B-B14F-4D97-AF65-F5344CB8AC3E}">
        <p14:creationId xmlns:p14="http://schemas.microsoft.com/office/powerpoint/2010/main" val="1519935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4B469A6F-31D0-476E-9095-F26438DCD6CE}" type="slidenum">
              <a:rPr lang="en-US" altLang="en-US"/>
              <a:pPr>
                <a:defRPr/>
              </a:pPr>
              <a:t>‹#›</a:t>
            </a:fld>
            <a:endParaRPr lang="en-US" altLang="en-US"/>
          </a:p>
        </p:txBody>
      </p:sp>
    </p:spTree>
    <p:extLst>
      <p:ext uri="{BB962C8B-B14F-4D97-AF65-F5344CB8AC3E}">
        <p14:creationId xmlns:p14="http://schemas.microsoft.com/office/powerpoint/2010/main" val="42226621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3" descr="vectorhills"/>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0" y="0"/>
            <a:ext cx="9182100" cy="688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457200" y="1600200"/>
            <a:ext cx="8229600" cy="3700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smtClean="0"/>
            </a:lvl1pPr>
          </a:lstStyle>
          <a:p>
            <a:pPr>
              <a:defRPr/>
            </a:pPr>
            <a:endParaRPr lang="en-US"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smtClean="0"/>
            </a:lvl1pPr>
          </a:lstStyle>
          <a:p>
            <a:pPr>
              <a:defRPr/>
            </a:pPr>
            <a:endParaRPr lang="en-US"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C28BE90E-CCFD-40A8-B7B7-21E34220CA22}" type="slidenum">
              <a:rPr lang="en-US" altLang="en-US"/>
              <a:pPr>
                <a:defRPr/>
              </a:pPr>
              <a:t>‹#›</a:t>
            </a:fld>
            <a:endParaRPr lang="en-US" altLang="en-US"/>
          </a:p>
        </p:txBody>
      </p:sp>
      <p:sp>
        <p:nvSpPr>
          <p:cNvPr id="1032" name="Rectangle 24"/>
          <p:cNvSpPr>
            <a:spLocks noChangeArrowheads="1"/>
          </p:cNvSpPr>
          <p:nvPr userDrawn="1"/>
        </p:nvSpPr>
        <p:spPr bwMode="auto">
          <a:xfrm>
            <a:off x="0" y="0"/>
            <a:ext cx="9182100" cy="6886575"/>
          </a:xfrm>
          <a:prstGeom prst="rect">
            <a:avLst/>
          </a:prstGeom>
          <a:solidFill>
            <a:schemeClr val="bg1">
              <a:alpha val="79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Tree>
  </p:cSld>
  <p:clrMap bg1="lt1" tx1="dk1" bg2="lt2" tx2="dk2" accent1="accent1" accent2="accent2" accent3="accent3" accent4="accent4" accent5="accent5" accent6="accent6" hlink="hlink" folHlink="folHlink"/>
  <p:sldLayoutIdLst>
    <p:sldLayoutId id="2147483675"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3.png"/><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image" Target="../media/image2.png"/><Relationship Id="rId5" Type="http://schemas.openxmlformats.org/officeDocument/2006/relationships/image" Target="../media/image4.wm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hemeOverride" Target="../theme/themeOverride1.xml"/><Relationship Id="rId5" Type="http://schemas.openxmlformats.org/officeDocument/2006/relationships/image" Target="../media/image3.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hyperlink" Target="http://www.presentationmagazine.co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15"/>
          <p:cNvSpPr txBox="1">
            <a:spLocks noChangeArrowheads="1"/>
          </p:cNvSpPr>
          <p:nvPr/>
        </p:nvSpPr>
        <p:spPr bwMode="auto">
          <a:xfrm>
            <a:off x="3870325" y="1719263"/>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5123" name="Text Box 58"/>
          <p:cNvSpPr txBox="1">
            <a:spLocks noChangeArrowheads="1"/>
          </p:cNvSpPr>
          <p:nvPr/>
        </p:nvSpPr>
        <p:spPr bwMode="auto">
          <a:xfrm>
            <a:off x="898525" y="2176463"/>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5124" name="Text Box 60"/>
          <p:cNvSpPr txBox="1">
            <a:spLocks noChangeArrowheads="1"/>
          </p:cNvSpPr>
          <p:nvPr/>
        </p:nvSpPr>
        <p:spPr bwMode="auto">
          <a:xfrm>
            <a:off x="1082675" y="2176463"/>
            <a:ext cx="6918325"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7200">
                <a:solidFill>
                  <a:schemeClr val="tx2"/>
                </a:solidFill>
                <a:latin typeface="Arial Black" panose="020B0A04020102020204" pitchFamily="34" charset="0"/>
              </a:rPr>
              <a:t>YOUR TITLE</a:t>
            </a:r>
            <a:r>
              <a:rPr lang="en-US" altLang="en-US" sz="7200">
                <a:solidFill>
                  <a:srgbClr val="FDFFF4"/>
                </a:solidFill>
                <a:latin typeface="Arial Black" panose="020B0A04020102020204" pitchFamily="34" charset="0"/>
              </a:rPr>
              <a:t> </a:t>
            </a:r>
            <a:r>
              <a:rPr lang="en-US" altLang="en-US" sz="3200">
                <a:solidFill>
                  <a:srgbClr val="FDFFF4"/>
                </a:solidFill>
                <a:latin typeface="Arial Black" panose="020B0A04020102020204" pitchFamily="34" charset="0"/>
              </a:rPr>
              <a:t>HERE</a:t>
            </a:r>
            <a:endParaRPr lang="en-US" altLang="en-US" sz="7200">
              <a:solidFill>
                <a:srgbClr val="FDFFF4"/>
              </a:solidFill>
              <a:latin typeface="Arial Black" panose="020B0A04020102020204" pitchFamily="34" charset="0"/>
            </a:endParaRPr>
          </a:p>
        </p:txBody>
      </p:sp>
      <p:pic>
        <p:nvPicPr>
          <p:cNvPr id="5125" name="Picture 72" descr="roundedarrow">
            <a:hlinkClick r:id="" action="ppaction://hlinkshowjump?jump=nextslide"/>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01000" y="76200"/>
            <a:ext cx="1111250" cy="1212850"/>
          </a:xfrm>
          <a:prstGeom prst="rect">
            <a:avLst/>
          </a:prstGeom>
          <a:solidFill>
            <a:schemeClr val="tx2"/>
          </a:solidFill>
          <a:ln>
            <a:noFill/>
          </a:ln>
          <a:extLst>
            <a:ext uri="{91240B29-F687-4F45-9708-019B960494DF}">
              <a14:hiddenLine xmlns:a14="http://schemas.microsoft.com/office/drawing/2010/main" w="50800">
                <a:solidFill>
                  <a:schemeClr val="tx2"/>
                </a:solidFill>
                <a:miter lim="800000"/>
                <a:headEnd/>
                <a:tailEnd/>
              </a14:hiddenLine>
            </a:ext>
          </a:extLst>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1173163"/>
            <a:ext cx="8229600" cy="1143000"/>
          </a:xfrm>
        </p:spPr>
        <p:txBody>
          <a:bodyPr/>
          <a:lstStyle/>
          <a:p>
            <a:pPr algn="l" eaLnBrk="1" hangingPunct="1"/>
            <a:r>
              <a:rPr lang="en-GB" altLang="en-US" smtClean="0"/>
              <a:t>Example of a Bullet Point Slide</a:t>
            </a:r>
            <a:endParaRPr lang="en-US" altLang="en-US" smtClean="0"/>
          </a:p>
        </p:txBody>
      </p:sp>
      <p:sp>
        <p:nvSpPr>
          <p:cNvPr id="7171" name="Rectangle 3"/>
          <p:cNvSpPr>
            <a:spLocks noGrp="1" noChangeArrowheads="1"/>
          </p:cNvSpPr>
          <p:nvPr>
            <p:ph type="body" idx="1"/>
          </p:nvPr>
        </p:nvSpPr>
        <p:spPr>
          <a:xfrm>
            <a:off x="457200" y="2316163"/>
            <a:ext cx="8229600" cy="3700462"/>
          </a:xfrm>
        </p:spPr>
        <p:txBody>
          <a:bodyPr/>
          <a:lstStyle/>
          <a:p>
            <a:pPr eaLnBrk="1" hangingPunct="1"/>
            <a:r>
              <a:rPr lang="en-GB" altLang="en-US" smtClean="0">
                <a:solidFill>
                  <a:schemeClr val="bg2"/>
                </a:solidFill>
              </a:rPr>
              <a:t>Bullet Point</a:t>
            </a:r>
          </a:p>
          <a:p>
            <a:pPr eaLnBrk="1" hangingPunct="1"/>
            <a:r>
              <a:rPr lang="en-GB" altLang="en-US" smtClean="0">
                <a:solidFill>
                  <a:schemeClr val="bg2"/>
                </a:solidFill>
              </a:rPr>
              <a:t>Bullet Point</a:t>
            </a:r>
          </a:p>
          <a:p>
            <a:pPr lvl="1" eaLnBrk="1" hangingPunct="1"/>
            <a:r>
              <a:rPr lang="en-GB" altLang="en-US" smtClean="0">
                <a:solidFill>
                  <a:schemeClr val="bg2"/>
                </a:solidFill>
              </a:rPr>
              <a:t>Sub Bullet</a:t>
            </a:r>
            <a:endParaRPr lang="en-US" altLang="en-US" smtClean="0">
              <a:solidFill>
                <a:schemeClr val="bg2"/>
              </a:solidFill>
            </a:endParaRPr>
          </a:p>
        </p:txBody>
      </p:sp>
      <p:sp>
        <p:nvSpPr>
          <p:cNvPr id="7172" name="Text Box 29"/>
          <p:cNvSpPr txBox="1">
            <a:spLocks noChangeArrowheads="1"/>
          </p:cNvSpPr>
          <p:nvPr/>
        </p:nvSpPr>
        <p:spPr bwMode="auto">
          <a:xfrm>
            <a:off x="704850" y="962025"/>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pic>
        <p:nvPicPr>
          <p:cNvPr id="7173" name="Picture 31" descr="roundedarrow">
            <a:hlinkClick r:id="" action="ppaction://hlinkshowjump?jump=nextslide"/>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01000" y="76200"/>
            <a:ext cx="1111250" cy="1212850"/>
          </a:xfrm>
          <a:prstGeom prst="rect">
            <a:avLst/>
          </a:prstGeom>
          <a:solidFill>
            <a:schemeClr val="tx2"/>
          </a:solidFill>
          <a:ln>
            <a:noFill/>
          </a:ln>
          <a:extLst>
            <a:ext uri="{91240B29-F687-4F45-9708-019B960494DF}">
              <a14:hiddenLine xmlns:a14="http://schemas.microsoft.com/office/drawing/2010/main" w="50800">
                <a:solidFill>
                  <a:schemeClr val="tx2"/>
                </a:solidFill>
                <a:miter lim="800000"/>
                <a:headEnd/>
                <a:tailEnd/>
              </a14:hiddenLine>
            </a:ext>
          </a:extLst>
        </p:spPr>
      </p:pic>
      <p:pic>
        <p:nvPicPr>
          <p:cNvPr id="7174" name="Picture 32" descr="roundedarrow">
            <a:hlinkClick r:id="" action="ppaction://hlinkshowjump?jump=previousslide"/>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725" y="76200"/>
            <a:ext cx="1111250" cy="1212850"/>
          </a:xfrm>
          <a:prstGeom prst="rect">
            <a:avLst/>
          </a:prstGeom>
          <a:solidFill>
            <a:schemeClr val="tx2"/>
          </a:solidFill>
          <a:ln>
            <a:noFill/>
          </a:ln>
          <a:extLst>
            <a:ext uri="{91240B29-F687-4F45-9708-019B960494DF}">
              <a14:hiddenLine xmlns:a14="http://schemas.microsoft.com/office/drawing/2010/main" w="50800">
                <a:solidFill>
                  <a:schemeClr val="tx2"/>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GB" altLang="en-US" smtClean="0"/>
              <a:t>Example of a chart</a:t>
            </a:r>
            <a:endParaRPr lang="en-US" altLang="en-US" smtClean="0"/>
          </a:p>
        </p:txBody>
      </p:sp>
      <p:graphicFrame>
        <p:nvGraphicFramePr>
          <p:cNvPr id="9219" name="Object 3"/>
          <p:cNvGraphicFramePr>
            <a:graphicFrameLocks noGrp="1" noChangeAspect="1"/>
          </p:cNvGraphicFramePr>
          <p:nvPr>
            <p:ph type="chart" idx="1"/>
          </p:nvPr>
        </p:nvGraphicFramePr>
        <p:xfrm>
          <a:off x="2027238" y="1219200"/>
          <a:ext cx="6062662" cy="3759200"/>
        </p:xfrm>
        <a:graphic>
          <a:graphicData uri="http://schemas.openxmlformats.org/presentationml/2006/ole">
            <mc:AlternateContent xmlns:mc="http://schemas.openxmlformats.org/markup-compatibility/2006">
              <mc:Choice xmlns:v="urn:schemas-microsoft-com:vml" Requires="v">
                <p:oleObj spid="_x0000_s9226" name="Chart" r:id="rId4" imgW="7289800" imgH="4521200" progId="MSGraph.Chart.8">
                  <p:embed followColorScheme="full"/>
                </p:oleObj>
              </mc:Choice>
              <mc:Fallback>
                <p:oleObj name="Chart" r:id="rId4" imgW="7289800" imgH="4521200" progId="MSGraph.Chart.8">
                  <p:embed followColorScheme="full"/>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27238" y="1219200"/>
                        <a:ext cx="6062662" cy="375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E1881"/>
                            </a:solidFill>
                            <a:miter lim="800000"/>
                            <a:headEnd/>
                            <a:tailEnd/>
                          </a14:hiddenLine>
                        </a:ext>
                      </a:extLst>
                    </p:spPr>
                  </p:pic>
                </p:oleObj>
              </mc:Fallback>
            </mc:AlternateContent>
          </a:graphicData>
        </a:graphic>
      </p:graphicFrame>
      <p:sp>
        <p:nvSpPr>
          <p:cNvPr id="9220" name="Text Box 24"/>
          <p:cNvSpPr txBox="1">
            <a:spLocks noChangeArrowheads="1"/>
          </p:cNvSpPr>
          <p:nvPr/>
        </p:nvSpPr>
        <p:spPr bwMode="auto">
          <a:xfrm>
            <a:off x="457200" y="915988"/>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pic>
        <p:nvPicPr>
          <p:cNvPr id="9221" name="Picture 28" descr="roundedarrow">
            <a:hlinkClick r:id="" action="ppaction://hlinkshowjump?jump=nextslide"/>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001000" y="76200"/>
            <a:ext cx="1111250" cy="1212850"/>
          </a:xfrm>
          <a:prstGeom prst="rect">
            <a:avLst/>
          </a:prstGeom>
          <a:solidFill>
            <a:schemeClr val="tx2"/>
          </a:solidFill>
          <a:ln>
            <a:noFill/>
          </a:ln>
          <a:extLst>
            <a:ext uri="{91240B29-F687-4F45-9708-019B960494DF}">
              <a14:hiddenLine xmlns:a14="http://schemas.microsoft.com/office/drawing/2010/main" w="50800">
                <a:solidFill>
                  <a:schemeClr val="tx2"/>
                </a:solidFill>
                <a:miter lim="800000"/>
                <a:headEnd/>
                <a:tailEnd/>
              </a14:hiddenLine>
            </a:ext>
          </a:extLst>
        </p:spPr>
      </p:pic>
      <p:pic>
        <p:nvPicPr>
          <p:cNvPr id="9222" name="Picture 29" descr="roundedarrow">
            <a:hlinkClick r:id="" action="ppaction://hlinkshowjump?jump=previousslide"/>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5725" y="76200"/>
            <a:ext cx="1111250" cy="1212850"/>
          </a:xfrm>
          <a:prstGeom prst="rect">
            <a:avLst/>
          </a:prstGeom>
          <a:solidFill>
            <a:schemeClr val="tx2"/>
          </a:solidFill>
          <a:ln>
            <a:noFill/>
          </a:ln>
          <a:extLst>
            <a:ext uri="{91240B29-F687-4F45-9708-019B960494DF}">
              <a14:hiddenLine xmlns:a14="http://schemas.microsoft.com/office/drawing/2010/main" w="50800">
                <a:solidFill>
                  <a:schemeClr val="tx2"/>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8" descr="wa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7788" y="1219200"/>
            <a:ext cx="6500812" cy="4875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Rectangle 2"/>
          <p:cNvSpPr>
            <a:spLocks noGrp="1" noChangeArrowheads="1"/>
          </p:cNvSpPr>
          <p:nvPr>
            <p:ph type="title"/>
          </p:nvPr>
        </p:nvSpPr>
        <p:spPr>
          <a:xfrm>
            <a:off x="457200" y="244475"/>
            <a:ext cx="8229600" cy="1143000"/>
          </a:xfrm>
        </p:spPr>
        <p:txBody>
          <a:bodyPr/>
          <a:lstStyle/>
          <a:p>
            <a:pPr eaLnBrk="1" hangingPunct="1"/>
            <a:r>
              <a:rPr lang="en-GB" altLang="en-US" smtClean="0"/>
              <a:t>Picture slide</a:t>
            </a:r>
            <a:endParaRPr lang="en-US" altLang="en-US" smtClean="0"/>
          </a:p>
        </p:txBody>
      </p:sp>
      <p:sp>
        <p:nvSpPr>
          <p:cNvPr id="11268" name="Text Box 25"/>
          <p:cNvSpPr txBox="1">
            <a:spLocks noChangeArrowheads="1"/>
          </p:cNvSpPr>
          <p:nvPr/>
        </p:nvSpPr>
        <p:spPr bwMode="auto">
          <a:xfrm>
            <a:off x="457200" y="885825"/>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pic>
        <p:nvPicPr>
          <p:cNvPr id="11269" name="Picture 29" descr="roundedarrow">
            <a:hlinkClick r:id="" action="ppaction://hlinkshowjump?jump=nextslide"/>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01000" y="76200"/>
            <a:ext cx="1111250" cy="1212850"/>
          </a:xfrm>
          <a:prstGeom prst="rect">
            <a:avLst/>
          </a:prstGeom>
          <a:solidFill>
            <a:schemeClr val="tx2"/>
          </a:solidFill>
          <a:ln>
            <a:noFill/>
          </a:ln>
          <a:extLst>
            <a:ext uri="{91240B29-F687-4F45-9708-019B960494DF}">
              <a14:hiddenLine xmlns:a14="http://schemas.microsoft.com/office/drawing/2010/main" w="50800">
                <a:solidFill>
                  <a:schemeClr val="tx2"/>
                </a:solidFill>
                <a:miter lim="800000"/>
                <a:headEnd/>
                <a:tailEnd/>
              </a14:hiddenLine>
            </a:ext>
          </a:extLst>
        </p:spPr>
      </p:pic>
      <p:pic>
        <p:nvPicPr>
          <p:cNvPr id="11270" name="Picture 30" descr="roundedarrow">
            <a:hlinkClick r:id="" action="ppaction://hlinkshowjump?jump=previousslide"/>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725" y="76200"/>
            <a:ext cx="1111250" cy="1212850"/>
          </a:xfrm>
          <a:prstGeom prst="rect">
            <a:avLst/>
          </a:prstGeom>
          <a:solidFill>
            <a:schemeClr val="tx2"/>
          </a:solidFill>
          <a:ln>
            <a:noFill/>
          </a:ln>
          <a:extLst>
            <a:ext uri="{91240B29-F687-4F45-9708-019B960494DF}">
              <a14:hiddenLine xmlns:a14="http://schemas.microsoft.com/office/drawing/2010/main" w="50800">
                <a:solidFill>
                  <a:schemeClr val="tx2"/>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GB" altLang="en-US" smtClean="0"/>
              <a:t>default styles</a:t>
            </a:r>
            <a:endParaRPr lang="en-US" altLang="en-US" smtClean="0"/>
          </a:p>
        </p:txBody>
      </p:sp>
      <p:sp>
        <p:nvSpPr>
          <p:cNvPr id="13315" name="Rectangle 3"/>
          <p:cNvSpPr>
            <a:spLocks noGrp="1" noChangeArrowheads="1"/>
          </p:cNvSpPr>
          <p:nvPr>
            <p:ph type="body" sz="half" idx="1"/>
          </p:nvPr>
        </p:nvSpPr>
        <p:spPr/>
        <p:txBody>
          <a:bodyPr/>
          <a:lstStyle/>
          <a:p>
            <a:pPr eaLnBrk="1" hangingPunct="1"/>
            <a:r>
              <a:rPr lang="en-GB" altLang="en-US" sz="2800" smtClean="0"/>
              <a:t>Text and lines are like this</a:t>
            </a:r>
          </a:p>
          <a:p>
            <a:pPr eaLnBrk="1" hangingPunct="1"/>
            <a:r>
              <a:rPr lang="en-GB" altLang="en-US" sz="2800" u="sng" smtClean="0">
                <a:solidFill>
                  <a:schemeClr val="hlink"/>
                </a:solidFill>
              </a:rPr>
              <a:t>Hyperlinks like this</a:t>
            </a:r>
          </a:p>
          <a:p>
            <a:pPr eaLnBrk="1" hangingPunct="1"/>
            <a:r>
              <a:rPr lang="en-GB" altLang="en-US" sz="2800" u="sng" smtClean="0">
                <a:solidFill>
                  <a:schemeClr val="folHlink"/>
                </a:solidFill>
              </a:rPr>
              <a:t>Visited hyperlinks like this</a:t>
            </a:r>
            <a:endParaRPr lang="en-US" altLang="en-US" sz="2800" u="sng" smtClean="0">
              <a:solidFill>
                <a:schemeClr val="folHlink"/>
              </a:solidFill>
            </a:endParaRPr>
          </a:p>
        </p:txBody>
      </p:sp>
      <p:graphicFrame>
        <p:nvGraphicFramePr>
          <p:cNvPr id="12306" name="Group 18"/>
          <p:cNvGraphicFramePr>
            <a:graphicFrameLocks noGrp="1"/>
          </p:cNvGraphicFramePr>
          <p:nvPr>
            <p:ph sz="half" idx="2"/>
          </p:nvPr>
        </p:nvGraphicFramePr>
        <p:xfrm>
          <a:off x="4994275" y="1701800"/>
          <a:ext cx="3630613" cy="1727200"/>
        </p:xfrm>
        <a:graphic>
          <a:graphicData uri="http://schemas.openxmlformats.org/drawingml/2006/table">
            <a:tbl>
              <a:tblPr/>
              <a:tblGrid>
                <a:gridCol w="1816100"/>
                <a:gridCol w="1814513"/>
              </a:tblGrid>
              <a:tr h="86360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800" b="0" i="0" u="none" strike="noStrike" cap="none" normalizeH="0" baseline="0" smtClean="0">
                          <a:ln>
                            <a:noFill/>
                          </a:ln>
                          <a:solidFill>
                            <a:schemeClr val="tx1"/>
                          </a:solidFill>
                          <a:effectLst/>
                          <a:latin typeface="Arial" panose="020B0604020202020204" pitchFamily="34" charset="0"/>
                        </a:rPr>
                        <a:t>Table</a:t>
                      </a:r>
                      <a:endParaRPr kumimoji="0" lang="en-US"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6360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3327" name="Rectangle 15"/>
          <p:cNvSpPr>
            <a:spLocks noChangeArrowheads="1"/>
          </p:cNvSpPr>
          <p:nvPr/>
        </p:nvSpPr>
        <p:spPr bwMode="auto">
          <a:xfrm>
            <a:off x="990600" y="4495800"/>
            <a:ext cx="2232025" cy="13684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a:t>Text box</a:t>
            </a:r>
            <a:endParaRPr lang="en-US" altLang="en-US"/>
          </a:p>
        </p:txBody>
      </p:sp>
      <p:sp>
        <p:nvSpPr>
          <p:cNvPr id="13328" name="Rectangle 16"/>
          <p:cNvSpPr>
            <a:spLocks noChangeArrowheads="1"/>
          </p:cNvSpPr>
          <p:nvPr/>
        </p:nvSpPr>
        <p:spPr bwMode="auto">
          <a:xfrm>
            <a:off x="3886200" y="4495800"/>
            <a:ext cx="2232025" cy="1368425"/>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a:t>Text box</a:t>
            </a:r>
          </a:p>
          <a:p>
            <a:pPr algn="ctr" eaLnBrk="1" hangingPunct="1"/>
            <a:r>
              <a:rPr lang="en-GB" altLang="en-US"/>
              <a:t>With shadow</a:t>
            </a:r>
            <a:endParaRPr lang="en-US" altLang="en-US"/>
          </a:p>
        </p:txBody>
      </p:sp>
      <p:pic>
        <p:nvPicPr>
          <p:cNvPr id="13329" name="Picture 40" descr="cros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075" y="76200"/>
            <a:ext cx="1101725" cy="1101725"/>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3330" name="Picture 41" descr="roundedarrow">
            <a:hlinkClick r:id="" action="ppaction://hlinkshowjump?jump=previousslide"/>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725" y="76200"/>
            <a:ext cx="1111250" cy="1212850"/>
          </a:xfrm>
          <a:prstGeom prst="rect">
            <a:avLst/>
          </a:prstGeom>
          <a:solidFill>
            <a:schemeClr val="tx2"/>
          </a:solidFill>
          <a:ln>
            <a:noFill/>
          </a:ln>
          <a:extLst>
            <a:ext uri="{91240B29-F687-4F45-9708-019B960494DF}">
              <a14:hiddenLine xmlns:a14="http://schemas.microsoft.com/office/drawing/2010/main" w="50800">
                <a:solidFill>
                  <a:schemeClr val="tx2"/>
                </a:solidFill>
                <a:miter lim="800000"/>
                <a:headEnd/>
                <a:tailEnd/>
              </a14:hiddenLine>
            </a:ext>
          </a:extLst>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539750" y="1268413"/>
            <a:ext cx="8208963" cy="5329237"/>
          </a:xfrm>
          <a:prstGeom prst="rect">
            <a:avLst/>
          </a:prstGeom>
          <a:noFill/>
          <a:ln>
            <a:noFill/>
          </a:ln>
          <a:effectLst/>
          <a:extLst>
            <a:ext uri="{909E8E84-426E-40DD-AFC4-6F175D3DCCD1}">
              <a14:hiddenFill xmlns:a14="http://schemas.microsoft.com/office/drawing/2010/main">
                <a:solidFill>
                  <a:srgbClr val="7FD7FC">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15363" name="Rectangle 3"/>
          <p:cNvSpPr>
            <a:spLocks noGrp="1" noChangeArrowheads="1"/>
          </p:cNvSpPr>
          <p:nvPr>
            <p:ph type="title"/>
          </p:nvPr>
        </p:nvSpPr>
        <p:spPr/>
        <p:txBody>
          <a:bodyPr/>
          <a:lstStyle/>
          <a:p>
            <a:pPr eaLnBrk="1" hangingPunct="1"/>
            <a:r>
              <a:rPr lang="en-GB" altLang="en-US" smtClean="0"/>
              <a:t>Use of templates</a:t>
            </a:r>
            <a:endParaRPr lang="en-US" altLang="en-US" smtClean="0"/>
          </a:p>
        </p:txBody>
      </p:sp>
      <p:sp>
        <p:nvSpPr>
          <p:cNvPr id="15364" name="Text Box 4"/>
          <p:cNvSpPr txBox="1">
            <a:spLocks noChangeArrowheads="1"/>
          </p:cNvSpPr>
          <p:nvPr/>
        </p:nvSpPr>
        <p:spPr bwMode="auto">
          <a:xfrm>
            <a:off x="1150938" y="1463675"/>
            <a:ext cx="69500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GB" altLang="en-US" sz="2000" b="1">
                <a:cs typeface="Arial" panose="020B0604020202020204" pitchFamily="34" charset="0"/>
              </a:rPr>
              <a:t>You are free to use these templates for your personal and business presentations.</a:t>
            </a:r>
          </a:p>
        </p:txBody>
      </p:sp>
      <p:sp>
        <p:nvSpPr>
          <p:cNvPr id="15365" name="Text Box 5"/>
          <p:cNvSpPr txBox="1">
            <a:spLocks noChangeArrowheads="1"/>
          </p:cNvSpPr>
          <p:nvPr/>
        </p:nvSpPr>
        <p:spPr bwMode="auto">
          <a:xfrm>
            <a:off x="1150938" y="3140075"/>
            <a:ext cx="3409950" cy="225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600" b="1" u="sng">
                <a:cs typeface="Arial" panose="020B0604020202020204" pitchFamily="34" charset="0"/>
              </a:rPr>
              <a:t>Do</a:t>
            </a:r>
          </a:p>
          <a:p>
            <a:pPr eaLnBrk="1" hangingPunct="1">
              <a:buFont typeface="Wingdings" panose="05000000000000000000" pitchFamily="2" charset="2"/>
              <a:buChar char="ü"/>
            </a:pPr>
            <a:r>
              <a:rPr lang="en-GB" altLang="en-US" sz="1400">
                <a:cs typeface="Arial" panose="020B0604020202020204" pitchFamily="34" charset="0"/>
              </a:rPr>
              <a:t>Use these templates for your presentations</a:t>
            </a:r>
          </a:p>
          <a:p>
            <a:pPr eaLnBrk="1" hangingPunct="1">
              <a:buFont typeface="Wingdings" panose="05000000000000000000" pitchFamily="2" charset="2"/>
              <a:buChar char="ü"/>
            </a:pPr>
            <a:r>
              <a:rPr lang="en-GB" altLang="en-US" sz="1400">
                <a:cs typeface="Arial" panose="020B0604020202020204" pitchFamily="34" charset="0"/>
              </a:rPr>
              <a:t>Display your presentation on a web site provided that it is not for the purpose of downloading the template.</a:t>
            </a:r>
          </a:p>
          <a:p>
            <a:pPr eaLnBrk="1" hangingPunct="1">
              <a:buFont typeface="Wingdings" panose="05000000000000000000" pitchFamily="2" charset="2"/>
              <a:buChar char="ü"/>
            </a:pPr>
            <a:r>
              <a:rPr lang="en-US" altLang="en-US" sz="1400">
                <a:cs typeface="Arial" panose="020B0604020202020204" pitchFamily="34" charset="0"/>
              </a:rPr>
              <a:t>If you like these templates, we would always appreciate a link back to our website.  Many thanks.</a:t>
            </a:r>
          </a:p>
          <a:p>
            <a:pPr eaLnBrk="1" hangingPunct="1">
              <a:buFont typeface="Wingdings" panose="05000000000000000000" pitchFamily="2" charset="2"/>
              <a:buChar char="ü"/>
            </a:pPr>
            <a:endParaRPr lang="en-US" altLang="en-US" sz="1400">
              <a:cs typeface="Arial" panose="020B0604020202020204" pitchFamily="34" charset="0"/>
            </a:endParaRPr>
          </a:p>
        </p:txBody>
      </p:sp>
      <p:sp>
        <p:nvSpPr>
          <p:cNvPr id="15366" name="Text Box 6"/>
          <p:cNvSpPr txBox="1">
            <a:spLocks noChangeArrowheads="1"/>
          </p:cNvSpPr>
          <p:nvPr/>
        </p:nvSpPr>
        <p:spPr bwMode="auto">
          <a:xfrm>
            <a:off x="4495800" y="3140075"/>
            <a:ext cx="3640138" cy="203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600" b="1" u="sng">
                <a:cs typeface="Arial" panose="020B0604020202020204" pitchFamily="34" charset="0"/>
              </a:rPr>
              <a:t>Don’t</a:t>
            </a:r>
          </a:p>
          <a:p>
            <a:pPr eaLnBrk="1" hangingPunct="1">
              <a:buFont typeface="Wingdings" panose="05000000000000000000" pitchFamily="2" charset="2"/>
              <a:buChar char="û"/>
            </a:pPr>
            <a:r>
              <a:rPr lang="en-GB" altLang="en-US" sz="1400">
                <a:cs typeface="Arial" panose="020B0604020202020204" pitchFamily="34" charset="0"/>
              </a:rPr>
              <a:t>Resell or distribute these templates</a:t>
            </a:r>
          </a:p>
          <a:p>
            <a:pPr eaLnBrk="1" hangingPunct="1">
              <a:buFont typeface="Wingdings" panose="05000000000000000000" pitchFamily="2" charset="2"/>
              <a:buChar char="û"/>
            </a:pPr>
            <a:r>
              <a:rPr lang="en-GB" altLang="en-US" sz="1400">
                <a:cs typeface="Arial" panose="020B0604020202020204" pitchFamily="34" charset="0"/>
              </a:rPr>
              <a:t>Put these templates on a website for download.  This includes uploading them onto file sharing networks like Slideshare, Myspace, Facebook, bit torrent etc</a:t>
            </a:r>
          </a:p>
          <a:p>
            <a:pPr eaLnBrk="1" hangingPunct="1">
              <a:buFont typeface="Wingdings" panose="05000000000000000000" pitchFamily="2" charset="2"/>
              <a:buChar char="û"/>
            </a:pPr>
            <a:r>
              <a:rPr lang="en-GB" altLang="en-US" sz="1400">
                <a:cs typeface="Arial" panose="020B0604020202020204" pitchFamily="34" charset="0"/>
              </a:rPr>
              <a:t>Pass off any of our created content as your own work</a:t>
            </a:r>
            <a:endParaRPr lang="en-US" altLang="en-US" sz="1400">
              <a:cs typeface="Arial" panose="020B0604020202020204" pitchFamily="34" charset="0"/>
            </a:endParaRPr>
          </a:p>
        </p:txBody>
      </p:sp>
      <p:sp>
        <p:nvSpPr>
          <p:cNvPr id="15367" name="Text Box 7"/>
          <p:cNvSpPr txBox="1">
            <a:spLocks noChangeArrowheads="1"/>
          </p:cNvSpPr>
          <p:nvPr/>
        </p:nvSpPr>
        <p:spPr bwMode="auto">
          <a:xfrm>
            <a:off x="1042988" y="5422900"/>
            <a:ext cx="7164387" cy="915988"/>
          </a:xfrm>
          <a:prstGeom prst="rect">
            <a:avLst/>
          </a:prstGeom>
          <a:noFill/>
          <a:ln>
            <a:noFill/>
          </a:ln>
          <a:effectLst/>
          <a:extLst>
            <a:ext uri="{909E8E84-426E-40DD-AFC4-6F175D3DCCD1}">
              <a14:hiddenFill xmlns:a14="http://schemas.microsoft.com/office/drawing/2010/main">
                <a:solidFill>
                  <a:srgbClr val="FFFFFF">
                    <a:alpha val="74901"/>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lvl="1" algn="ctr" eaLnBrk="1" hangingPunct="1">
              <a:lnSpc>
                <a:spcPct val="90000"/>
              </a:lnSpc>
              <a:spcBef>
                <a:spcPct val="20000"/>
              </a:spcBef>
              <a:buClr>
                <a:schemeClr val="accent1"/>
              </a:buClr>
            </a:pPr>
            <a:r>
              <a:rPr lang="en-GB" altLang="en-US" sz="2000" b="1">
                <a:cs typeface="Arial" panose="020B0604020202020204" pitchFamily="34" charset="0"/>
              </a:rPr>
              <a:t>You can find many more free templates on the Presentation Magazine website </a:t>
            </a:r>
            <a:r>
              <a:rPr lang="en-GB" altLang="en-US" sz="2000" b="1">
                <a:cs typeface="Arial" panose="020B0604020202020204" pitchFamily="34" charset="0"/>
                <a:hlinkClick r:id="rId3"/>
              </a:rPr>
              <a:t>www.presentationmagazine.com</a:t>
            </a:r>
            <a:r>
              <a:rPr lang="en-GB" altLang="en-US" sz="2000" b="1">
                <a:cs typeface="Arial" panose="020B0604020202020204" pitchFamily="34" charset="0"/>
              </a:rPr>
              <a:t>  </a:t>
            </a:r>
            <a:endParaRPr lang="en-US" altLang="en-US" sz="2000" b="1">
              <a:cs typeface="Arial" panose="020B0604020202020204" pitchFamily="34" charset="0"/>
            </a:endParaRPr>
          </a:p>
        </p:txBody>
      </p:sp>
      <p:sp>
        <p:nvSpPr>
          <p:cNvPr id="15368" name="Text Box 8"/>
          <p:cNvSpPr txBox="1">
            <a:spLocks noChangeArrowheads="1"/>
          </p:cNvSpPr>
          <p:nvPr/>
        </p:nvSpPr>
        <p:spPr bwMode="auto">
          <a:xfrm>
            <a:off x="1150938" y="2360613"/>
            <a:ext cx="6926262"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GB" altLang="en-US" sz="1400">
                <a:cs typeface="Arial" panose="020B0604020202020204" pitchFamily="34" charset="0"/>
              </a:rPr>
              <a:t>We have put a lot of work into developing all these templates and retain the copyright in them.  They are not Open Source templates.  You can use them freely providing that you do not redistribute or sell them.</a:t>
            </a:r>
            <a:endParaRPr lang="en-US" altLang="en-US" sz="1400">
              <a:cs typeface="Arial" panose="020B0604020202020204" pitchFamily="34" charset="0"/>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4C4C4C"/>
      </a:dk1>
      <a:lt1>
        <a:srgbClr val="FFFFFF"/>
      </a:lt1>
      <a:dk2>
        <a:srgbClr val="FF0080"/>
      </a:dk2>
      <a:lt2>
        <a:srgbClr val="4C4C4C"/>
      </a:lt2>
      <a:accent1>
        <a:srgbClr val="66CCFF"/>
      </a:accent1>
      <a:accent2>
        <a:srgbClr val="FF0080"/>
      </a:accent2>
      <a:accent3>
        <a:srgbClr val="FFFFFF"/>
      </a:accent3>
      <a:accent4>
        <a:srgbClr val="404040"/>
      </a:accent4>
      <a:accent5>
        <a:srgbClr val="B8E2FF"/>
      </a:accent5>
      <a:accent6>
        <a:srgbClr val="E70073"/>
      </a:accent6>
      <a:hlink>
        <a:srgbClr val="666666"/>
      </a:hlink>
      <a:folHlink>
        <a:srgbClr val="66FFFF"/>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3366FF"/>
        </a:hlink>
        <a:folHlink>
          <a:srgbClr val="6699FF"/>
        </a:folHlink>
      </a:clrScheme>
      <a:clrMap bg1="lt1" tx1="dk1" bg2="lt2" tx2="dk2" accent1="accent1" accent2="accent2" accent3="accent3" accent4="accent4" accent5="accent5" accent6="accent6" hlink="hlink" folHlink="folHlink"/>
    </a:extraClrScheme>
    <a:extraClrScheme>
      <a:clrScheme name="Default Design 15">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
      <a:clrScheme name="Default Design 16">
        <a:dk1>
          <a:srgbClr val="000066"/>
        </a:dk1>
        <a:lt1>
          <a:srgbClr val="FFFFFF"/>
        </a:lt1>
        <a:dk2>
          <a:srgbClr val="000066"/>
        </a:dk2>
        <a:lt2>
          <a:srgbClr val="808080"/>
        </a:lt2>
        <a:accent1>
          <a:srgbClr val="CCECFF"/>
        </a:accent1>
        <a:accent2>
          <a:srgbClr val="333399"/>
        </a:accent2>
        <a:accent3>
          <a:srgbClr val="FFFFFF"/>
        </a:accent3>
        <a:accent4>
          <a:srgbClr val="000056"/>
        </a:accent4>
        <a:accent5>
          <a:srgbClr val="E2F4F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
    <a:dk1>
      <a:srgbClr val="4C4C4C"/>
    </a:dk1>
    <a:lt1>
      <a:srgbClr val="FFFFFF"/>
    </a:lt1>
    <a:dk2>
      <a:srgbClr val="FF0080"/>
    </a:dk2>
    <a:lt2>
      <a:srgbClr val="4C4C4C"/>
    </a:lt2>
    <a:accent1>
      <a:srgbClr val="66CCFF"/>
    </a:accent1>
    <a:accent2>
      <a:srgbClr val="FF0080"/>
    </a:accent2>
    <a:accent3>
      <a:srgbClr val="FFFFFF"/>
    </a:accent3>
    <a:accent4>
      <a:srgbClr val="404040"/>
    </a:accent4>
    <a:accent5>
      <a:srgbClr val="B8E2FF"/>
    </a:accent5>
    <a:accent6>
      <a:srgbClr val="E70073"/>
    </a:accent6>
    <a:hlink>
      <a:srgbClr val="666666"/>
    </a:hlink>
    <a:folHlink>
      <a:srgbClr val="FF0080"/>
    </a:folHlink>
  </a:clrScheme>
</a:themeOverride>
</file>

<file path=docProps/app.xml><?xml version="1.0" encoding="utf-8"?>
<Properties xmlns="http://schemas.openxmlformats.org/officeDocument/2006/extended-properties" xmlns:vt="http://schemas.openxmlformats.org/officeDocument/2006/docPropsVTypes">
  <Template/>
  <TotalTime>1769</TotalTime>
  <Words>211</Words>
  <Application>Microsoft Office PowerPoint</Application>
  <PresentationFormat>全屏显示(4:3)</PresentationFormat>
  <Paragraphs>33</Paragraphs>
  <Slides>6</Slides>
  <Notes>6</Notes>
  <HiddenSlides>0</HiddenSlides>
  <MMClips>0</MMClips>
  <ScaleCrop>false</ScaleCrop>
  <HeadingPairs>
    <vt:vector size="8" baseType="variant">
      <vt:variant>
        <vt:lpstr>已用的字体</vt:lpstr>
      </vt:variant>
      <vt:variant>
        <vt:i4>3</vt:i4>
      </vt:variant>
      <vt:variant>
        <vt:lpstr>主题</vt:lpstr>
      </vt:variant>
      <vt:variant>
        <vt:i4>1</vt:i4>
      </vt:variant>
      <vt:variant>
        <vt:lpstr>嵌入 OLE 服务器</vt:lpstr>
      </vt:variant>
      <vt:variant>
        <vt:i4>1</vt:i4>
      </vt:variant>
      <vt:variant>
        <vt:lpstr>幻灯片标题</vt:lpstr>
      </vt:variant>
      <vt:variant>
        <vt:i4>6</vt:i4>
      </vt:variant>
    </vt:vector>
  </HeadingPairs>
  <TitlesOfParts>
    <vt:vector size="11" baseType="lpstr">
      <vt:lpstr>Arial</vt:lpstr>
      <vt:lpstr>Arial Black</vt:lpstr>
      <vt:lpstr>Wingdings</vt:lpstr>
      <vt:lpstr>Default Design</vt:lpstr>
      <vt:lpstr>Chart</vt:lpstr>
      <vt:lpstr>PowerPoint 演示文稿</vt:lpstr>
      <vt:lpstr>Example of a Bullet Point Slide</vt:lpstr>
      <vt:lpstr>Example of a chart</vt:lpstr>
      <vt:lpstr>Picture slide</vt:lpstr>
      <vt:lpstr>default styles</vt:lpstr>
      <vt:lpstr>Use of templates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Vector Hills Template</dc:title>
  <dc:creator>Presentation Magazine</dc:creator>
  <cp:lastModifiedBy>Bee Little</cp:lastModifiedBy>
  <cp:revision>76</cp:revision>
  <dcterms:modified xsi:type="dcterms:W3CDTF">2017-08-06T07:26:19Z</dcterms:modified>
</cp:coreProperties>
</file>