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56"/>
            <a:ext cx="9144000" cy="6856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8800"/>
            <a:ext cx="6745287" cy="478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83596"/>
            <a:ext cx="5526087" cy="350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128" y="3284984"/>
            <a:ext cx="7038549" cy="4890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0670" y="4847889"/>
            <a:ext cx="6560862" cy="2430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302" y="1776586"/>
            <a:ext cx="3611816" cy="6142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98" y="1268760"/>
            <a:ext cx="1701800" cy="336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274"/>
            <a:ext cx="9828584" cy="1504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40" y="359078"/>
            <a:ext cx="63145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小学生健康成长教育教学</a:t>
            </a:r>
            <a:r>
              <a:rPr lang="en-US" altLang="zh-CN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3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56"/>
            <a:ext cx="9144000" cy="6856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8800"/>
            <a:ext cx="6745287" cy="478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83596"/>
            <a:ext cx="5526087" cy="350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128" y="3284984"/>
            <a:ext cx="7038549" cy="4890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0670" y="4847889"/>
            <a:ext cx="6560862" cy="2430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98" y="1268760"/>
            <a:ext cx="1701800" cy="336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23446"/>
            <a:ext cx="9972600" cy="1504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99792" y="35913"/>
            <a:ext cx="63145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小学生健康成长教育教学</a:t>
            </a:r>
            <a:r>
              <a:rPr lang="en-US" altLang="zh-CN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3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9151938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8800"/>
            <a:ext cx="6745287" cy="478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83596"/>
            <a:ext cx="5526087" cy="350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128" y="3284984"/>
            <a:ext cx="7038549" cy="4890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0670" y="4847889"/>
            <a:ext cx="6560862" cy="2430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98" y="1268760"/>
            <a:ext cx="1701800" cy="336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23446"/>
            <a:ext cx="9972600" cy="1504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699792" y="35913"/>
            <a:ext cx="63145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小学生健康成长教育教学</a:t>
            </a:r>
            <a:r>
              <a:rPr lang="en-US" altLang="zh-CN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3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9151938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8800"/>
            <a:ext cx="6745287" cy="478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83596"/>
            <a:ext cx="5526087" cy="350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128" y="3284984"/>
            <a:ext cx="7038549" cy="4890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0670" y="4847889"/>
            <a:ext cx="6560862" cy="2430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98" y="1268760"/>
            <a:ext cx="1701800" cy="336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23446"/>
            <a:ext cx="9972600" cy="1504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699792" y="35913"/>
            <a:ext cx="63145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小学生健康成长教育教学</a:t>
            </a:r>
            <a:r>
              <a:rPr lang="en-US" altLang="zh-CN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3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13375" y="1262022"/>
            <a:ext cx="3383280" cy="1463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600" dirty="0" smtClean="0">
                <a:latin typeface="微软雅黑" pitchFamily="34" charset="-122"/>
                <a:ea typeface="微软雅黑" pitchFamily="34" charset="-122"/>
              </a:rPr>
              <a:t>感谢您的观看！</a:t>
            </a:r>
            <a:endParaRPr lang="en-US" altLang="zh-CN" sz="3600" dirty="0" smtClean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</Words>
  <Application>WPS 演示</Application>
  <PresentationFormat>全屏显示(4:3)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haobao-007</dc:creator>
  <cp:lastModifiedBy>Administrator</cp:lastModifiedBy>
  <cp:revision>17</cp:revision>
  <dcterms:created xsi:type="dcterms:W3CDTF">2013-10-28T11:18:00Z</dcterms:created>
  <dcterms:modified xsi:type="dcterms:W3CDTF">2016-03-25T04:42:40Z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2052-10.1.0.5559</vt:lpwstr>
  </property>
</Properties>
</file>