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8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C8E5E-614C-4504-BA1F-6A21E58B6EA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AA3E4-0A67-4D3E-8584-9DA3ED7BECA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4309F-4599-4E08-B5A1-0345B461E32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F704E-9F40-40FC-ACFA-3A75AA60571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49D57-C841-4B51-90F0-4D131164CAB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6051C-F5F7-4E54-8B59-8AFDA05E3CB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1D76B-CE67-4DDE-8FCF-3D70C5F1518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FF92B-BF99-42C3-A7E7-35BF437A4B2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198D4-1BEC-480E-A577-22C03241B9E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94EFE-5961-4E1F-A688-98CEF8EE00E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2C4C6-3BCB-4E3A-953E-94D26E4C22C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8BADA-93B4-454E-B602-A81D0EFF65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328D3-F967-4378-A3A0-0EC2DD3F730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D8751-0A0D-40AF-AF80-FAC3965814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9F25-DC8D-4845-942F-0AA1ADA22B1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161B8-699F-4F7E-8E1D-E8406DD774A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2CBA3-2593-4E79-B074-323294B20EED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CEDE6-D27C-424D-9FA5-6EEB1A16140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B9140-BCB4-4BB2-B877-B1E6C5D9A61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0B2CC-D480-4DCA-8FE0-25D0D45B5CE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3B847-9A3C-427C-B09A-71AB8081C4D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AE689-50CC-4735-8200-FA771AE7B55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E306792-D97F-419E-A64D-43674C55E62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D87DF6C-1CAF-4976-B897-B186AA5C6E8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Kingsoft Office WPP</Application>
  <PresentationFormat>全屏显示(4:3)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29</cp:revision>
  <dcterms:created xsi:type="dcterms:W3CDTF">2013-10-30T09:04:00Z</dcterms:created>
  <dcterms:modified xsi:type="dcterms:W3CDTF">2016-03-24T11:14:25Z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