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3004800" cy="9753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896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1F92-3A58-4257-B3BF-87452BF729CA}" type="datetimeFigureOut">
              <a:rPr lang="zh-CN" altLang="en-US" smtClean="0"/>
              <a:pPr/>
              <a:t>2016/3/12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5EC66-694A-43D5-A41E-BD501812E2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28634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://www.yanj.cn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hyperlink" Target="http://www.yanj.cn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hyperlink" Target="http://www.yanj.cn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hyperlink" Target="http://www.yanj.cn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hyperlink" Target="http://www.yanj.cn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hyperlink" Target="http://www.yanj.cn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hyperlink" Target="http://www.yanj.cn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hyperlink" Target="http://www.yanj.cn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hyperlink" Target="http://www.yanj.cn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hyperlink" Target="http://www.yanj.cn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hyperlink" Target="http://www.yanj.c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hyperlink" Target="http://www.yanj.cn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hyperlink" Target="http://www.yanj.cn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hyperlink" Target="http://www.yanj.c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hyperlink" Target="http://www.yanj.c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hyperlink" Target="http://www.yanj.c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hyperlink" Target="http://www.yanj.c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hyperlink" Target="http://www.yanj.c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hyperlink" Target="http://www.yanj.c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hyperlink" Target="http://www.yanj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70000" y="7912100"/>
            <a:ext cx="10439400" cy="533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200"/>
              </a:lnSpc>
              <a:tabLst/>
            </a:pPr>
            <a:r>
              <a:rPr lang="en-US" altLang="zh-CN" sz="3377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WHO,</a:t>
            </a:r>
            <a:r>
              <a:rPr lang="en-US" altLang="zh-CN" sz="33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77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WHAT,</a:t>
            </a:r>
            <a:r>
              <a:rPr lang="en-US" altLang="zh-CN" sz="33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77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3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77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WHERE</a:t>
            </a:r>
            <a:r>
              <a:rPr lang="en-US" altLang="zh-CN" sz="33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77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CAN</a:t>
            </a:r>
            <a:r>
              <a:rPr lang="en-US" altLang="zh-CN" sz="33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77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33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77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PERSONALIZE?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257300" y="6324600"/>
            <a:ext cx="10142200" cy="147033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500"/>
              </a:lnSpc>
              <a:tabLst/>
            </a:pPr>
            <a:r>
              <a:rPr lang="en-US" altLang="zh-CN" sz="7200" u="sng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OF PERSONALIZATION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064000" y="2146300"/>
            <a:ext cx="5389296" cy="363997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500"/>
              </a:lnSpc>
              <a:tabLst/>
            </a:pPr>
            <a:r>
              <a:rPr lang="en-US" altLang="zh-CN" sz="18300" dirty="0" smtClean="0">
                <a:solidFill>
                  <a:srgbClr val="DC4A4E"/>
                </a:solidFill>
                <a:latin typeface="Microsoft YaHei UI" pitchFamily="18" charset="0"/>
                <a:cs typeface="Microsoft YaHei UI" pitchFamily="18" charset="0"/>
              </a:rPr>
              <a:t>3W’s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057900" y="1790700"/>
            <a:ext cx="9017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</a:p>
        </p:txBody>
      </p:sp>
      <p:sp>
        <p:nvSpPr>
          <p:cNvPr id="7" name="矩形 6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24200" y="2641600"/>
            <a:ext cx="7199087" cy="363997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500"/>
              </a:lnSpc>
              <a:tabLst/>
            </a:pPr>
            <a:r>
              <a:rPr lang="en-US" altLang="zh-CN" sz="18300" u="sng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WHAT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784600" y="6908800"/>
            <a:ext cx="54229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What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should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personalize?</a:t>
            </a:r>
          </a:p>
        </p:txBody>
      </p:sp>
      <p:sp>
        <p:nvSpPr>
          <p:cNvPr id="5" name="矩形 4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47800" y="1143000"/>
            <a:ext cx="10477500" cy="193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Now,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let’s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decide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what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personalizing.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8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Leveraging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content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already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have,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use</a:t>
            </a:r>
          </a:p>
          <a:p>
            <a:pPr>
              <a:lnSpc>
                <a:spcPts val="39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real-time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your: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806700" y="4330700"/>
            <a:ext cx="2946400" cy="161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892300" algn="l"/>
              </a:tabLst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Calls-to-Action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600"/>
              </a:lnSpc>
              <a:tabLst>
                <a:tab pos="18923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Images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6388100" y="4292600"/>
            <a:ext cx="2717800" cy="163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673100" algn="l"/>
              </a:tabLst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User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Experience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6731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Offers</a:t>
            </a:r>
          </a:p>
        </p:txBody>
      </p:sp>
      <p:sp>
        <p:nvSpPr>
          <p:cNvPr id="6" name="矩形 5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31900" y="1143000"/>
            <a:ext cx="10236200" cy="1054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Most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companies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have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more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enough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pre-existing</a:t>
            </a:r>
          </a:p>
          <a:p>
            <a:pPr>
              <a:lnSpc>
                <a:spcPts val="39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content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start.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Content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include: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5143500" y="3086100"/>
            <a:ext cx="2057400" cy="1752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381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Blog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Posts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8100" algn="l"/>
              </a:tabLst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Calls-to-Action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305800" y="3124200"/>
            <a:ext cx="1358900" cy="171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304800" algn="l"/>
              </a:tabLst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Ebooks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3048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Images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828800" y="3124200"/>
            <a:ext cx="1854200" cy="171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939800" algn="l"/>
              </a:tabLst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Case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Studies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9398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Videos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587500" y="5753100"/>
            <a:ext cx="3733800" cy="1765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39700" algn="l"/>
                <a:tab pos="165100" algn="l"/>
                <a:tab pos="609600" algn="l"/>
              </a:tabLst>
            </a:pPr>
            <a:r>
              <a:rPr lang="en-US" altLang="zh-CN" dirty="0" smtClean="0"/>
              <a:t>	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It’s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question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which</a:t>
            </a:r>
          </a:p>
          <a:p>
            <a:pPr>
              <a:lnSpc>
                <a:spcPts val="3500"/>
              </a:lnSpc>
              <a:tabLst>
                <a:tab pos="139700" algn="l"/>
                <a:tab pos="165100" algn="l"/>
                <a:tab pos="6096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piece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fits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which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target</a:t>
            </a:r>
          </a:p>
          <a:p>
            <a:pPr>
              <a:lnSpc>
                <a:spcPts val="3600"/>
              </a:lnSpc>
              <a:tabLst>
                <a:tab pos="139700" algn="l"/>
                <a:tab pos="165100" algn="l"/>
                <a:tab pos="609600" algn="l"/>
              </a:tabLst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audience—which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phase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</a:p>
          <a:p>
            <a:pPr>
              <a:lnSpc>
                <a:spcPts val="3500"/>
              </a:lnSpc>
              <a:tabLst>
                <a:tab pos="139700" algn="l"/>
                <a:tab pos="165100" algn="l"/>
                <a:tab pos="609600" algn="l"/>
              </a:tabLst>
            </a:pPr>
            <a:r>
              <a:rPr lang="en-US" altLang="zh-CN" dirty="0" smtClean="0"/>
              <a:t>		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CDJ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they’re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in.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03300" y="5308600"/>
            <a:ext cx="508000" cy="2222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500"/>
              </a:lnSpc>
              <a:tabLst/>
            </a:pPr>
            <a:r>
              <a:rPr lang="en-US" altLang="zh-CN" sz="14452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{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524500" y="5334000"/>
            <a:ext cx="508000" cy="2222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500"/>
              </a:lnSpc>
              <a:tabLst/>
            </a:pPr>
            <a:r>
              <a:rPr lang="en-US" altLang="zh-CN" sz="14452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}</a:t>
            </a:r>
          </a:p>
        </p:txBody>
      </p:sp>
      <p:sp>
        <p:nvSpPr>
          <p:cNvPr id="10" name="矩形 9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82700" y="1143000"/>
            <a:ext cx="10223500" cy="1117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also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develop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multiple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CTAs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single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piece</a:t>
            </a:r>
          </a:p>
          <a:p>
            <a:pPr>
              <a:lnSpc>
                <a:spcPts val="44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content,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designed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various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audiences.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282700" y="2527300"/>
            <a:ext cx="9906000" cy="1308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example,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company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CEO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might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see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one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CTA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</a:p>
          <a:p>
            <a:pPr>
              <a:lnSpc>
                <a:spcPts val="3400"/>
              </a:lnSpc>
              <a:tabLst/>
            </a:pP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bo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om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homepage,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while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healthcare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company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CEO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might</a:t>
            </a:r>
          </a:p>
          <a:p>
            <a:pPr>
              <a:lnSpc>
                <a:spcPts val="3500"/>
              </a:lnSpc>
              <a:tabLst/>
            </a:pP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see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di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erent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CTA.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787900" y="5435600"/>
            <a:ext cx="3759200" cy="850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762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can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combine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content,</a:t>
            </a:r>
          </a:p>
          <a:p>
            <a:pPr>
              <a:lnSpc>
                <a:spcPts val="3600"/>
              </a:lnSpc>
              <a:tabLst>
                <a:tab pos="76200" algn="l"/>
              </a:tabLst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CTAs,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images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together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003800" y="6350000"/>
            <a:ext cx="3327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more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personalized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511800" y="6807200"/>
            <a:ext cx="23241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user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experience.</a:t>
            </a:r>
          </a:p>
        </p:txBody>
      </p:sp>
      <p:sp>
        <p:nvSpPr>
          <p:cNvPr id="8" name="矩形 7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156200" y="495300"/>
            <a:ext cx="6527800" cy="1054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B2B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prospects,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deliver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content</a:t>
            </a:r>
          </a:p>
          <a:p>
            <a:pPr>
              <a:lnSpc>
                <a:spcPts val="39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relevant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lead’s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particular: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5700" y="736600"/>
            <a:ext cx="30226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B2B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Marketing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644900" y="2273300"/>
            <a:ext cx="10668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Vertical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676900" y="2273300"/>
            <a:ext cx="1778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Organization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204200" y="2273300"/>
            <a:ext cx="1320800" cy="3568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270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Location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5000"/>
              </a:lnSpc>
              <a:tabLst>
                <a:tab pos="127000" algn="l"/>
              </a:tabLst>
            </a:pPr>
            <a:r>
              <a:rPr lang="en-US" altLang="zh-CN" sz="3877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B2B</a:t>
            </a:r>
          </a:p>
        </p:txBody>
      </p:sp>
      <p:sp>
        <p:nvSpPr>
          <p:cNvPr id="8" name="矩形 7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29200" y="495300"/>
            <a:ext cx="7734300" cy="1054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consumer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marketing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prospects,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er</a:t>
            </a:r>
          </a:p>
          <a:p>
            <a:pPr>
              <a:lnSpc>
                <a:spcPts val="39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Web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experiences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based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on: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350000" y="2273300"/>
            <a:ext cx="12065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Location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280400" y="2273300"/>
            <a:ext cx="3467100" cy="538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939800" algn="l"/>
                <a:tab pos="977900" algn="l"/>
                <a:tab pos="1003300" algn="l"/>
                <a:tab pos="1092200" algn="l"/>
              </a:tabLst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Price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Sensitivity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939800" algn="l"/>
                <a:tab pos="977900" algn="l"/>
                <a:tab pos="1003300" algn="l"/>
                <a:tab pos="1092200" algn="l"/>
              </a:tabLst>
            </a:pPr>
            <a:r>
              <a:rPr lang="en-US" altLang="zh-CN" dirty="0" smtClean="0"/>
              <a:t>	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Whether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you’re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</a:p>
          <a:p>
            <a:pPr>
              <a:lnSpc>
                <a:spcPts val="3300"/>
              </a:lnSpc>
              <a:tabLst>
                <a:tab pos="939800" algn="l"/>
                <a:tab pos="977900" algn="l"/>
                <a:tab pos="1003300" algn="l"/>
                <a:tab pos="1092200" algn="l"/>
              </a:tabLst>
            </a:pPr>
            <a:r>
              <a:rPr lang="en-US" altLang="zh-CN" dirty="0" smtClean="0"/>
              <a:t>		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B2B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or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consumer</a:t>
            </a:r>
          </a:p>
          <a:p>
            <a:pPr>
              <a:lnSpc>
                <a:spcPts val="3300"/>
              </a:lnSpc>
              <a:tabLst>
                <a:tab pos="939800" algn="l"/>
                <a:tab pos="977900" algn="l"/>
                <a:tab pos="1003300" algn="l"/>
                <a:tab pos="1092200" algn="l"/>
              </a:tabLst>
            </a:pPr>
            <a:r>
              <a:rPr lang="en-US" altLang="zh-CN" dirty="0" smtClean="0"/>
              <a:t>			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marketing,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</a:p>
          <a:p>
            <a:pPr>
              <a:lnSpc>
                <a:spcPts val="3300"/>
              </a:lnSpc>
              <a:tabLst>
                <a:tab pos="939800" algn="l"/>
                <a:tab pos="977900" algn="l"/>
                <a:tab pos="1003300" algn="l"/>
                <a:tab pos="10922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prospects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receive</a:t>
            </a:r>
          </a:p>
          <a:p>
            <a:pPr>
              <a:lnSpc>
                <a:spcPts val="3300"/>
              </a:lnSpc>
              <a:tabLst>
                <a:tab pos="939800" algn="l"/>
                <a:tab pos="977900" algn="l"/>
                <a:tab pos="1003300" algn="l"/>
                <a:tab pos="10922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most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relevant</a:t>
            </a:r>
          </a:p>
          <a:p>
            <a:pPr>
              <a:lnSpc>
                <a:spcPts val="3300"/>
              </a:lnSpc>
              <a:tabLst>
                <a:tab pos="939800" algn="l"/>
                <a:tab pos="977900" algn="l"/>
                <a:tab pos="1003300" algn="l"/>
                <a:tab pos="1092200" algn="l"/>
              </a:tabLst>
            </a:pPr>
            <a:r>
              <a:rPr lang="en-US" altLang="zh-CN" dirty="0" smtClean="0"/>
              <a:t>	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content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possible.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467100" y="2273300"/>
            <a:ext cx="2159000" cy="378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Offers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700"/>
              </a:lnSpc>
              <a:tabLst>
                <a:tab pos="101600" algn="l"/>
              </a:tabLst>
            </a:pPr>
            <a:r>
              <a:rPr lang="en-US" altLang="zh-CN" sz="315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B2C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901700" y="787400"/>
            <a:ext cx="34417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9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Consumer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Marketing</a:t>
            </a:r>
          </a:p>
        </p:txBody>
      </p:sp>
      <p:sp>
        <p:nvSpPr>
          <p:cNvPr id="8" name="矩形 7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33600" y="2641600"/>
            <a:ext cx="8316379" cy="363997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500"/>
              </a:lnSpc>
              <a:tabLst/>
            </a:pPr>
            <a:r>
              <a:rPr lang="en-US" altLang="zh-CN" sz="183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WHERE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089400" y="6896100"/>
            <a:ext cx="48006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Where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do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personalize?</a:t>
            </a:r>
          </a:p>
        </p:txBody>
      </p:sp>
      <p:sp>
        <p:nvSpPr>
          <p:cNvPr id="5" name="矩形 4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47800" y="1092200"/>
            <a:ext cx="10363200" cy="156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you’ve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determined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who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what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personalize,</a:t>
            </a:r>
          </a:p>
          <a:p>
            <a:pPr>
              <a:lnSpc>
                <a:spcPts val="39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you’ll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need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decide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where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reach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prospects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</a:p>
          <a:p>
            <a:pPr>
              <a:lnSpc>
                <a:spcPts val="39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approach.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47000" y="3606800"/>
            <a:ext cx="3378200" cy="1308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63500" algn="l"/>
                <a:tab pos="1028700" algn="l"/>
              </a:tabLst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recommend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starting</a:t>
            </a:r>
          </a:p>
          <a:p>
            <a:pPr>
              <a:lnSpc>
                <a:spcPts val="3600"/>
              </a:lnSpc>
              <a:tabLst>
                <a:tab pos="63500" algn="l"/>
                <a:tab pos="10287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website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email</a:t>
            </a:r>
          </a:p>
          <a:p>
            <a:pPr>
              <a:lnSpc>
                <a:spcPts val="3600"/>
              </a:lnSpc>
              <a:tabLst>
                <a:tab pos="63500" algn="l"/>
                <a:tab pos="1028700" algn="l"/>
              </a:tabLst>
            </a:pPr>
            <a:r>
              <a:rPr lang="en-US" altLang="zh-CN" dirty="0" smtClean="0"/>
              <a:t>	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channels.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714500" y="5562600"/>
            <a:ext cx="3086100" cy="281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Mobile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Online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Advertisement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63500" algn="l"/>
              </a:tabLst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Offline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778000" y="3187700"/>
            <a:ext cx="1143000" cy="154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Website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Email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137400" y="3136900"/>
            <a:ext cx="431800" cy="189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900"/>
              </a:lnSpc>
              <a:tabLst/>
            </a:pPr>
            <a:r>
              <a:rPr lang="en-US" altLang="zh-CN" sz="12338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1379200" y="3136900"/>
            <a:ext cx="431800" cy="189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900"/>
              </a:lnSpc>
              <a:tabLst/>
            </a:pPr>
            <a:r>
              <a:rPr lang="en-US" altLang="zh-CN" sz="12338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}</a:t>
            </a:r>
          </a:p>
        </p:txBody>
      </p:sp>
      <p:sp>
        <p:nvSpPr>
          <p:cNvPr id="9" name="矩形 8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3004800" cy="9753600"/>
          </a:xfrm>
          <a:custGeom>
            <a:avLst/>
            <a:gdLst>
              <a:gd name="connsiteX0" fmla="*/ 0 w 13004800"/>
              <a:gd name="connsiteY0" fmla="*/ 9753600 h 9753600"/>
              <a:gd name="connsiteX1" fmla="*/ 13004800 w 13004800"/>
              <a:gd name="connsiteY1" fmla="*/ 9753600 h 9753600"/>
              <a:gd name="connsiteX2" fmla="*/ 13004800 w 13004800"/>
              <a:gd name="connsiteY2" fmla="*/ 0 h 9753600"/>
              <a:gd name="connsiteX3" fmla="*/ 0 w 13004800"/>
              <a:gd name="connsiteY3" fmla="*/ 0 h 9753600"/>
              <a:gd name="connsiteX4" fmla="*/ 0 w 13004800"/>
              <a:gd name="connsiteY4" fmla="*/ 9753600 h 9753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9753600">
                <a:moveTo>
                  <a:pt x="0" y="9753600"/>
                </a:moveTo>
                <a:lnTo>
                  <a:pt x="13004800" y="9753600"/>
                </a:lnTo>
                <a:lnTo>
                  <a:pt x="13004800" y="0"/>
                </a:lnTo>
                <a:lnTo>
                  <a:pt x="0" y="0"/>
                </a:lnTo>
                <a:lnTo>
                  <a:pt x="0" y="9753600"/>
                </a:ln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9145689"/>
            <a:ext cx="13004800" cy="607910"/>
          </a:xfrm>
          <a:custGeom>
            <a:avLst/>
            <a:gdLst>
              <a:gd name="connsiteX0" fmla="*/ 0 w 13004800"/>
              <a:gd name="connsiteY0" fmla="*/ 607910 h 607910"/>
              <a:gd name="connsiteX1" fmla="*/ 13004800 w 13004800"/>
              <a:gd name="connsiteY1" fmla="*/ 607910 h 607910"/>
              <a:gd name="connsiteX2" fmla="*/ 13004800 w 13004800"/>
              <a:gd name="connsiteY2" fmla="*/ 0 h 607910"/>
              <a:gd name="connsiteX3" fmla="*/ 0 w 13004800"/>
              <a:gd name="connsiteY3" fmla="*/ 0 h 607910"/>
              <a:gd name="connsiteX4" fmla="*/ 0 w 13004800"/>
              <a:gd name="connsiteY4" fmla="*/ 607910 h 6079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607910">
                <a:moveTo>
                  <a:pt x="0" y="607910"/>
                </a:moveTo>
                <a:lnTo>
                  <a:pt x="13004800" y="607910"/>
                </a:lnTo>
                <a:lnTo>
                  <a:pt x="13004800" y="0"/>
                </a:lnTo>
                <a:lnTo>
                  <a:pt x="0" y="0"/>
                </a:lnTo>
                <a:lnTo>
                  <a:pt x="0" y="607910"/>
                </a:lnTo>
              </a:path>
            </a:pathLst>
          </a:custGeom>
          <a:solidFill>
            <a:srgbClr val="91796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0" y="8920924"/>
            <a:ext cx="13004800" cy="233806"/>
          </a:xfrm>
          <a:custGeom>
            <a:avLst/>
            <a:gdLst>
              <a:gd name="connsiteX0" fmla="*/ 0 w 13004800"/>
              <a:gd name="connsiteY0" fmla="*/ 233806 h 233806"/>
              <a:gd name="connsiteX1" fmla="*/ 13004800 w 13004800"/>
              <a:gd name="connsiteY1" fmla="*/ 233806 h 233806"/>
              <a:gd name="connsiteX2" fmla="*/ 13004800 w 13004800"/>
              <a:gd name="connsiteY2" fmla="*/ 0 h 233806"/>
              <a:gd name="connsiteX3" fmla="*/ 0 w 13004800"/>
              <a:gd name="connsiteY3" fmla="*/ 0 h 233806"/>
              <a:gd name="connsiteX4" fmla="*/ 0 w 13004800"/>
              <a:gd name="connsiteY4" fmla="*/ 233806 h 2338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233806">
                <a:moveTo>
                  <a:pt x="0" y="233806"/>
                </a:moveTo>
                <a:lnTo>
                  <a:pt x="13004800" y="233806"/>
                </a:lnTo>
                <a:lnTo>
                  <a:pt x="13004800" y="0"/>
                </a:lnTo>
                <a:lnTo>
                  <a:pt x="0" y="0"/>
                </a:lnTo>
                <a:lnTo>
                  <a:pt x="0" y="233806"/>
                </a:lnTo>
              </a:path>
            </a:pathLst>
          </a:custGeom>
          <a:solidFill>
            <a:srgbClr val="67584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939800" y="766861"/>
            <a:ext cx="11102746" cy="254000"/>
          </a:xfrm>
          <a:custGeom>
            <a:avLst/>
            <a:gdLst>
              <a:gd name="connsiteX0" fmla="*/ 63500 w 11102746"/>
              <a:gd name="connsiteY0" fmla="*/ 63500 h 254000"/>
              <a:gd name="connsiteX1" fmla="*/ 11039246 w 11102746"/>
              <a:gd name="connsiteY1" fmla="*/ 63500 h 254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02746" h="254000">
                <a:moveTo>
                  <a:pt x="63500" y="63500"/>
                </a:moveTo>
                <a:lnTo>
                  <a:pt x="11039246" y="63500"/>
                </a:lnTo>
              </a:path>
            </a:pathLst>
          </a:custGeom>
          <a:ln w="127000">
            <a:solidFill>
              <a:srgbClr val="675093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631384" y="8060722"/>
            <a:ext cx="1248410" cy="881812"/>
          </a:xfrm>
          <a:custGeom>
            <a:avLst/>
            <a:gdLst>
              <a:gd name="connsiteX0" fmla="*/ 1248410 w 1248410"/>
              <a:gd name="connsiteY0" fmla="*/ 664895 h 881812"/>
              <a:gd name="connsiteX1" fmla="*/ 1031328 w 1248410"/>
              <a:gd name="connsiteY1" fmla="*/ 881812 h 881812"/>
              <a:gd name="connsiteX2" fmla="*/ 217004 w 1248410"/>
              <a:gd name="connsiteY2" fmla="*/ 881812 h 881812"/>
              <a:gd name="connsiteX3" fmla="*/ 0 w 1248410"/>
              <a:gd name="connsiteY3" fmla="*/ 664895 h 881812"/>
              <a:gd name="connsiteX4" fmla="*/ 0 w 1248410"/>
              <a:gd name="connsiteY4" fmla="*/ 217005 h 881812"/>
              <a:gd name="connsiteX5" fmla="*/ 217004 w 1248410"/>
              <a:gd name="connsiteY5" fmla="*/ 0 h 881812"/>
              <a:gd name="connsiteX6" fmla="*/ 1031328 w 1248410"/>
              <a:gd name="connsiteY6" fmla="*/ 0 h 881812"/>
              <a:gd name="connsiteX7" fmla="*/ 1248410 w 1248410"/>
              <a:gd name="connsiteY7" fmla="*/ 217005 h 881812"/>
              <a:gd name="connsiteX8" fmla="*/ 1248410 w 1248410"/>
              <a:gd name="connsiteY8" fmla="*/ 664895 h 8818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248410" h="881812">
                <a:moveTo>
                  <a:pt x="1248410" y="664895"/>
                </a:moveTo>
                <a:cubicBezTo>
                  <a:pt x="1248410" y="784733"/>
                  <a:pt x="1151318" y="881812"/>
                  <a:pt x="1031328" y="881812"/>
                </a:cubicBezTo>
                <a:lnTo>
                  <a:pt x="217004" y="881812"/>
                </a:lnTo>
                <a:cubicBezTo>
                  <a:pt x="97167" y="881812"/>
                  <a:pt x="0" y="784733"/>
                  <a:pt x="0" y="664895"/>
                </a:cubicBezTo>
                <a:lnTo>
                  <a:pt x="0" y="217005"/>
                </a:lnTo>
                <a:cubicBezTo>
                  <a:pt x="0" y="97104"/>
                  <a:pt x="97167" y="0"/>
                  <a:pt x="217004" y="0"/>
                </a:cubicBezTo>
                <a:lnTo>
                  <a:pt x="1031328" y="0"/>
                </a:lnTo>
                <a:cubicBezTo>
                  <a:pt x="1151318" y="0"/>
                  <a:pt x="1248410" y="97104"/>
                  <a:pt x="1248410" y="217005"/>
                </a:cubicBezTo>
                <a:lnTo>
                  <a:pt x="1248410" y="664895"/>
                </a:lnTo>
              </a:path>
            </a:pathLst>
          </a:custGeom>
          <a:solidFill>
            <a:srgbClr val="93969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509501" y="4902765"/>
            <a:ext cx="5490642" cy="3438094"/>
          </a:xfrm>
          <a:custGeom>
            <a:avLst/>
            <a:gdLst>
              <a:gd name="connsiteX0" fmla="*/ 5490641 w 5490642"/>
              <a:gd name="connsiteY0" fmla="*/ 3293250 h 3438094"/>
              <a:gd name="connsiteX1" fmla="*/ 5346027 w 5490642"/>
              <a:gd name="connsiteY1" fmla="*/ 3438093 h 3438094"/>
              <a:gd name="connsiteX2" fmla="*/ 144818 w 5490642"/>
              <a:gd name="connsiteY2" fmla="*/ 3438093 h 3438094"/>
              <a:gd name="connsiteX3" fmla="*/ 0 w 5490642"/>
              <a:gd name="connsiteY3" fmla="*/ 3293250 h 3438094"/>
              <a:gd name="connsiteX4" fmla="*/ 0 w 5490642"/>
              <a:gd name="connsiteY4" fmla="*/ 144830 h 3438094"/>
              <a:gd name="connsiteX5" fmla="*/ 144818 w 5490642"/>
              <a:gd name="connsiteY5" fmla="*/ 0 h 3438094"/>
              <a:gd name="connsiteX6" fmla="*/ 5346027 w 5490642"/>
              <a:gd name="connsiteY6" fmla="*/ 0 h 3438094"/>
              <a:gd name="connsiteX7" fmla="*/ 5490641 w 5490642"/>
              <a:gd name="connsiteY7" fmla="*/ 144830 h 3438094"/>
              <a:gd name="connsiteX8" fmla="*/ 5490641 w 5490642"/>
              <a:gd name="connsiteY8" fmla="*/ 3293250 h 34380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490642" h="3438094">
                <a:moveTo>
                  <a:pt x="5490641" y="3293250"/>
                </a:moveTo>
                <a:cubicBezTo>
                  <a:pt x="5490641" y="3373246"/>
                  <a:pt x="5425820" y="3438093"/>
                  <a:pt x="5346027" y="3438093"/>
                </a:cubicBezTo>
                <a:lnTo>
                  <a:pt x="144818" y="3438093"/>
                </a:lnTo>
                <a:cubicBezTo>
                  <a:pt x="64846" y="3438093"/>
                  <a:pt x="0" y="3373246"/>
                  <a:pt x="0" y="3293250"/>
                </a:cubicBezTo>
                <a:lnTo>
                  <a:pt x="0" y="144830"/>
                </a:lnTo>
                <a:cubicBezTo>
                  <a:pt x="0" y="64846"/>
                  <a:pt x="64846" y="0"/>
                  <a:pt x="144818" y="0"/>
                </a:cubicBezTo>
                <a:lnTo>
                  <a:pt x="5346027" y="0"/>
                </a:lnTo>
                <a:cubicBezTo>
                  <a:pt x="5425820" y="0"/>
                  <a:pt x="5490641" y="64846"/>
                  <a:pt x="5490641" y="144830"/>
                </a:cubicBezTo>
                <a:lnTo>
                  <a:pt x="5490641" y="3293250"/>
                </a:lnTo>
              </a:path>
            </a:pathLst>
          </a:custGeom>
          <a:solidFill>
            <a:srgbClr val="A7A9A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798269" y="5194020"/>
            <a:ext cx="4913159" cy="2855696"/>
          </a:xfrm>
          <a:custGeom>
            <a:avLst/>
            <a:gdLst>
              <a:gd name="connsiteX0" fmla="*/ 4913159 w 4913159"/>
              <a:gd name="connsiteY0" fmla="*/ 2855696 h 2855696"/>
              <a:gd name="connsiteX1" fmla="*/ 0 w 4913159"/>
              <a:gd name="connsiteY1" fmla="*/ 2855696 h 2855696"/>
              <a:gd name="connsiteX2" fmla="*/ 0 w 4913159"/>
              <a:gd name="connsiteY2" fmla="*/ 0 h 2855696"/>
              <a:gd name="connsiteX3" fmla="*/ 4913159 w 4913159"/>
              <a:gd name="connsiteY3" fmla="*/ 0 h 2855696"/>
              <a:gd name="connsiteX4" fmla="*/ 4913159 w 4913159"/>
              <a:gd name="connsiteY4" fmla="*/ 2855696 h 28556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913159" h="2855696">
                <a:moveTo>
                  <a:pt x="4913159" y="2855696"/>
                </a:moveTo>
                <a:lnTo>
                  <a:pt x="0" y="2855696"/>
                </a:lnTo>
                <a:lnTo>
                  <a:pt x="0" y="0"/>
                </a:lnTo>
                <a:lnTo>
                  <a:pt x="4913159" y="0"/>
                </a:lnTo>
                <a:lnTo>
                  <a:pt x="4913159" y="2855696"/>
                </a:lnTo>
              </a:path>
            </a:pathLst>
          </a:custGeom>
          <a:solidFill>
            <a:srgbClr val="E8F6F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795590" y="5194019"/>
            <a:ext cx="4913134" cy="2855697"/>
          </a:xfrm>
          <a:custGeom>
            <a:avLst/>
            <a:gdLst>
              <a:gd name="connsiteX0" fmla="*/ 4913134 w 4913134"/>
              <a:gd name="connsiteY0" fmla="*/ 2855696 h 2855697"/>
              <a:gd name="connsiteX1" fmla="*/ 4913134 w 4913134"/>
              <a:gd name="connsiteY1" fmla="*/ 0 h 2855697"/>
              <a:gd name="connsiteX2" fmla="*/ 0 w 4913134"/>
              <a:gd name="connsiteY2" fmla="*/ 0 h 2855697"/>
              <a:gd name="connsiteX3" fmla="*/ 4913134 w 4913134"/>
              <a:gd name="connsiteY3" fmla="*/ 2855696 h 28556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4913134" h="2855697">
                <a:moveTo>
                  <a:pt x="4913134" y="2855696"/>
                </a:moveTo>
                <a:lnTo>
                  <a:pt x="4913134" y="0"/>
                </a:lnTo>
                <a:lnTo>
                  <a:pt x="0" y="0"/>
                </a:lnTo>
                <a:lnTo>
                  <a:pt x="4913134" y="285569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3275750" y="8722038"/>
            <a:ext cx="1959546" cy="220497"/>
          </a:xfrm>
          <a:custGeom>
            <a:avLst/>
            <a:gdLst>
              <a:gd name="connsiteX0" fmla="*/ 0 w 1959546"/>
              <a:gd name="connsiteY0" fmla="*/ 220497 h 220497"/>
              <a:gd name="connsiteX1" fmla="*/ 0 w 1959546"/>
              <a:gd name="connsiteY1" fmla="*/ 216992 h 220497"/>
              <a:gd name="connsiteX2" fmla="*/ 217131 w 1959546"/>
              <a:gd name="connsiteY2" fmla="*/ 0 h 220497"/>
              <a:gd name="connsiteX3" fmla="*/ 1742668 w 1959546"/>
              <a:gd name="connsiteY3" fmla="*/ 0 h 220497"/>
              <a:gd name="connsiteX4" fmla="*/ 1959546 w 1959546"/>
              <a:gd name="connsiteY4" fmla="*/ 216992 h 220497"/>
              <a:gd name="connsiteX5" fmla="*/ 1959546 w 1959546"/>
              <a:gd name="connsiteY5" fmla="*/ 220497 h 220497"/>
              <a:gd name="connsiteX6" fmla="*/ 0 w 1959546"/>
              <a:gd name="connsiteY6" fmla="*/ 220497 h 220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959546" h="220497">
                <a:moveTo>
                  <a:pt x="0" y="220497"/>
                </a:moveTo>
                <a:lnTo>
                  <a:pt x="0" y="216992"/>
                </a:lnTo>
                <a:cubicBezTo>
                  <a:pt x="0" y="97154"/>
                  <a:pt x="97205" y="0"/>
                  <a:pt x="217131" y="0"/>
                </a:cubicBezTo>
                <a:lnTo>
                  <a:pt x="1742668" y="0"/>
                </a:lnTo>
                <a:cubicBezTo>
                  <a:pt x="1862467" y="0"/>
                  <a:pt x="1959546" y="97154"/>
                  <a:pt x="1959546" y="216992"/>
                </a:cubicBezTo>
                <a:lnTo>
                  <a:pt x="1959546" y="220497"/>
                </a:lnTo>
                <a:lnTo>
                  <a:pt x="0" y="220497"/>
                </a:lnTo>
              </a:path>
            </a:pathLst>
          </a:custGeom>
          <a:solidFill>
            <a:srgbClr val="A7A9A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2743138" y="5563030"/>
            <a:ext cx="3018040" cy="2117674"/>
          </a:xfrm>
          <a:custGeom>
            <a:avLst/>
            <a:gdLst>
              <a:gd name="connsiteX0" fmla="*/ 3018040 w 3018040"/>
              <a:gd name="connsiteY0" fmla="*/ 1999869 h 2117674"/>
              <a:gd name="connsiteX1" fmla="*/ 2900413 w 3018040"/>
              <a:gd name="connsiteY1" fmla="*/ 2117674 h 2117674"/>
              <a:gd name="connsiteX2" fmla="*/ 117792 w 3018040"/>
              <a:gd name="connsiteY2" fmla="*/ 2117674 h 2117674"/>
              <a:gd name="connsiteX3" fmla="*/ 0 w 3018040"/>
              <a:gd name="connsiteY3" fmla="*/ 1999869 h 2117674"/>
              <a:gd name="connsiteX4" fmla="*/ 0 w 3018040"/>
              <a:gd name="connsiteY4" fmla="*/ 117818 h 2117674"/>
              <a:gd name="connsiteX5" fmla="*/ 117792 w 3018040"/>
              <a:gd name="connsiteY5" fmla="*/ 0 h 2117674"/>
              <a:gd name="connsiteX6" fmla="*/ 2900413 w 3018040"/>
              <a:gd name="connsiteY6" fmla="*/ 0 h 2117674"/>
              <a:gd name="connsiteX7" fmla="*/ 3018040 w 3018040"/>
              <a:gd name="connsiteY7" fmla="*/ 117818 h 2117674"/>
              <a:gd name="connsiteX8" fmla="*/ 3018040 w 3018040"/>
              <a:gd name="connsiteY8" fmla="*/ 1999869 h 21176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018040" h="2117674">
                <a:moveTo>
                  <a:pt x="3018040" y="1999869"/>
                </a:moveTo>
                <a:cubicBezTo>
                  <a:pt x="3018040" y="2064956"/>
                  <a:pt x="2965297" y="2117674"/>
                  <a:pt x="2900413" y="2117674"/>
                </a:cubicBezTo>
                <a:lnTo>
                  <a:pt x="117792" y="2117674"/>
                </a:lnTo>
                <a:cubicBezTo>
                  <a:pt x="52743" y="2117674"/>
                  <a:pt x="0" y="2064956"/>
                  <a:pt x="0" y="1999869"/>
                </a:cubicBezTo>
                <a:lnTo>
                  <a:pt x="0" y="117818"/>
                </a:lnTo>
                <a:cubicBezTo>
                  <a:pt x="0" y="52781"/>
                  <a:pt x="52743" y="0"/>
                  <a:pt x="117792" y="0"/>
                </a:cubicBezTo>
                <a:lnTo>
                  <a:pt x="2900413" y="0"/>
                </a:lnTo>
                <a:cubicBezTo>
                  <a:pt x="2965297" y="0"/>
                  <a:pt x="3018040" y="52781"/>
                  <a:pt x="3018040" y="117818"/>
                </a:cubicBezTo>
                <a:lnTo>
                  <a:pt x="3018040" y="1999869"/>
                </a:lnTo>
              </a:path>
            </a:pathLst>
          </a:custGeom>
          <a:solidFill>
            <a:srgbClr val="F0483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2934309" y="5710275"/>
            <a:ext cx="2592666" cy="158089"/>
          </a:xfrm>
          <a:custGeom>
            <a:avLst/>
            <a:gdLst>
              <a:gd name="connsiteX0" fmla="*/ 2592666 w 2592666"/>
              <a:gd name="connsiteY0" fmla="*/ 158089 h 158089"/>
              <a:gd name="connsiteX1" fmla="*/ 0 w 2592666"/>
              <a:gd name="connsiteY1" fmla="*/ 158089 h 158089"/>
              <a:gd name="connsiteX2" fmla="*/ 0 w 2592666"/>
              <a:gd name="connsiteY2" fmla="*/ 0 h 158089"/>
              <a:gd name="connsiteX3" fmla="*/ 2592666 w 2592666"/>
              <a:gd name="connsiteY3" fmla="*/ 0 h 158089"/>
              <a:gd name="connsiteX4" fmla="*/ 2592666 w 2592666"/>
              <a:gd name="connsiteY4" fmla="*/ 158089 h 1580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92666" h="158089">
                <a:moveTo>
                  <a:pt x="2592666" y="158089"/>
                </a:moveTo>
                <a:lnTo>
                  <a:pt x="0" y="158089"/>
                </a:lnTo>
                <a:lnTo>
                  <a:pt x="0" y="0"/>
                </a:lnTo>
                <a:lnTo>
                  <a:pt x="2592666" y="0"/>
                </a:lnTo>
                <a:lnTo>
                  <a:pt x="2592666" y="15808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2934309" y="6002146"/>
            <a:ext cx="2592666" cy="1496136"/>
          </a:xfrm>
          <a:custGeom>
            <a:avLst/>
            <a:gdLst>
              <a:gd name="connsiteX0" fmla="*/ 2592666 w 2592666"/>
              <a:gd name="connsiteY0" fmla="*/ 1496136 h 1496136"/>
              <a:gd name="connsiteX1" fmla="*/ 0 w 2592666"/>
              <a:gd name="connsiteY1" fmla="*/ 1496136 h 1496136"/>
              <a:gd name="connsiteX2" fmla="*/ 0 w 2592666"/>
              <a:gd name="connsiteY2" fmla="*/ 0 h 1496136"/>
              <a:gd name="connsiteX3" fmla="*/ 2592666 w 2592666"/>
              <a:gd name="connsiteY3" fmla="*/ 0 h 1496136"/>
              <a:gd name="connsiteX4" fmla="*/ 2592666 w 2592666"/>
              <a:gd name="connsiteY4" fmla="*/ 1496136 h 14961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92666" h="1496136">
                <a:moveTo>
                  <a:pt x="2592666" y="1496136"/>
                </a:moveTo>
                <a:lnTo>
                  <a:pt x="0" y="1496136"/>
                </a:lnTo>
                <a:lnTo>
                  <a:pt x="0" y="0"/>
                </a:lnTo>
                <a:lnTo>
                  <a:pt x="2592666" y="0"/>
                </a:lnTo>
                <a:lnTo>
                  <a:pt x="2592666" y="1496136"/>
                </a:lnTo>
              </a:path>
            </a:pathLst>
          </a:custGeom>
          <a:solidFill>
            <a:srgbClr val="5B643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939395" y="6516716"/>
            <a:ext cx="551840" cy="503288"/>
          </a:xfrm>
          <a:custGeom>
            <a:avLst/>
            <a:gdLst>
              <a:gd name="connsiteX0" fmla="*/ 551840 w 551840"/>
              <a:gd name="connsiteY0" fmla="*/ 306184 h 503288"/>
              <a:gd name="connsiteX1" fmla="*/ 354761 w 551840"/>
              <a:gd name="connsiteY1" fmla="*/ 503287 h 503288"/>
              <a:gd name="connsiteX2" fmla="*/ 197091 w 551840"/>
              <a:gd name="connsiteY2" fmla="*/ 503287 h 503288"/>
              <a:gd name="connsiteX3" fmla="*/ 0 w 551840"/>
              <a:gd name="connsiteY3" fmla="*/ 306184 h 503288"/>
              <a:gd name="connsiteX4" fmla="*/ 0 w 551840"/>
              <a:gd name="connsiteY4" fmla="*/ 0 h 503288"/>
              <a:gd name="connsiteX5" fmla="*/ 551840 w 551840"/>
              <a:gd name="connsiteY5" fmla="*/ 0 h 503288"/>
              <a:gd name="connsiteX6" fmla="*/ 551840 w 551840"/>
              <a:gd name="connsiteY6" fmla="*/ 306184 h 5032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551840" h="503288">
                <a:moveTo>
                  <a:pt x="551840" y="306184"/>
                </a:moveTo>
                <a:cubicBezTo>
                  <a:pt x="551840" y="415035"/>
                  <a:pt x="463600" y="503287"/>
                  <a:pt x="354761" y="503287"/>
                </a:cubicBezTo>
                <a:lnTo>
                  <a:pt x="197091" y="503287"/>
                </a:lnTo>
                <a:cubicBezTo>
                  <a:pt x="88252" y="503287"/>
                  <a:pt x="0" y="415035"/>
                  <a:pt x="0" y="306184"/>
                </a:cubicBezTo>
                <a:lnTo>
                  <a:pt x="0" y="0"/>
                </a:lnTo>
                <a:lnTo>
                  <a:pt x="551840" y="0"/>
                </a:lnTo>
                <a:lnTo>
                  <a:pt x="551840" y="306184"/>
                </a:lnTo>
              </a:path>
            </a:pathLst>
          </a:custGeom>
          <a:solidFill>
            <a:srgbClr val="E1C29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3778647" y="7080952"/>
            <a:ext cx="873328" cy="406412"/>
          </a:xfrm>
          <a:custGeom>
            <a:avLst/>
            <a:gdLst>
              <a:gd name="connsiteX0" fmla="*/ 0 w 873328"/>
              <a:gd name="connsiteY0" fmla="*/ 311886 h 406412"/>
              <a:gd name="connsiteX1" fmla="*/ 311899 w 873328"/>
              <a:gd name="connsiteY1" fmla="*/ 0 h 406412"/>
              <a:gd name="connsiteX2" fmla="*/ 561428 w 873328"/>
              <a:gd name="connsiteY2" fmla="*/ 0 h 406412"/>
              <a:gd name="connsiteX3" fmla="*/ 873328 w 873328"/>
              <a:gd name="connsiteY3" fmla="*/ 311886 h 406412"/>
              <a:gd name="connsiteX4" fmla="*/ 873328 w 873328"/>
              <a:gd name="connsiteY4" fmla="*/ 406412 h 406412"/>
              <a:gd name="connsiteX5" fmla="*/ 0 w 873328"/>
              <a:gd name="connsiteY5" fmla="*/ 406412 h 406412"/>
              <a:gd name="connsiteX6" fmla="*/ 0 w 873328"/>
              <a:gd name="connsiteY6" fmla="*/ 311886 h 4064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873328" h="406412">
                <a:moveTo>
                  <a:pt x="0" y="311886"/>
                </a:moveTo>
                <a:cubicBezTo>
                  <a:pt x="0" y="139662"/>
                  <a:pt x="139649" y="0"/>
                  <a:pt x="311899" y="0"/>
                </a:cubicBezTo>
                <a:lnTo>
                  <a:pt x="561428" y="0"/>
                </a:lnTo>
                <a:cubicBezTo>
                  <a:pt x="733678" y="0"/>
                  <a:pt x="873328" y="139662"/>
                  <a:pt x="873328" y="311886"/>
                </a:cubicBezTo>
                <a:lnTo>
                  <a:pt x="873328" y="406412"/>
                </a:lnTo>
                <a:lnTo>
                  <a:pt x="0" y="406412"/>
                </a:lnTo>
                <a:lnTo>
                  <a:pt x="0" y="31188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4229323" y="6734797"/>
            <a:ext cx="295176" cy="189192"/>
          </a:xfrm>
          <a:custGeom>
            <a:avLst/>
            <a:gdLst>
              <a:gd name="connsiteX0" fmla="*/ 0 w 295176"/>
              <a:gd name="connsiteY0" fmla="*/ 59702 h 189192"/>
              <a:gd name="connsiteX1" fmla="*/ 55016 w 295176"/>
              <a:gd name="connsiteY1" fmla="*/ 0 h 189192"/>
              <a:gd name="connsiteX2" fmla="*/ 142252 w 295176"/>
              <a:gd name="connsiteY2" fmla="*/ 63055 h 189192"/>
              <a:gd name="connsiteX3" fmla="*/ 237731 w 295176"/>
              <a:gd name="connsiteY3" fmla="*/ 126415 h 189192"/>
              <a:gd name="connsiteX4" fmla="*/ 264401 w 295176"/>
              <a:gd name="connsiteY4" fmla="*/ 108051 h 189192"/>
              <a:gd name="connsiteX5" fmla="*/ 261086 w 295176"/>
              <a:gd name="connsiteY5" fmla="*/ 84949 h 189192"/>
              <a:gd name="connsiteX6" fmla="*/ 265366 w 295176"/>
              <a:gd name="connsiteY6" fmla="*/ 69430 h 189192"/>
              <a:gd name="connsiteX7" fmla="*/ 284492 w 295176"/>
              <a:gd name="connsiteY7" fmla="*/ 77634 h 189192"/>
              <a:gd name="connsiteX8" fmla="*/ 292049 w 295176"/>
              <a:gd name="connsiteY8" fmla="*/ 140055 h 189192"/>
              <a:gd name="connsiteX9" fmla="*/ 205994 w 295176"/>
              <a:gd name="connsiteY9" fmla="*/ 189191 h 189192"/>
              <a:gd name="connsiteX10" fmla="*/ 71564 w 295176"/>
              <a:gd name="connsiteY10" fmla="*/ 152971 h 189192"/>
              <a:gd name="connsiteX11" fmla="*/ 0 w 295176"/>
              <a:gd name="connsiteY11" fmla="*/ 59702 h 1891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295176" h="189192">
                <a:moveTo>
                  <a:pt x="0" y="59702"/>
                </a:moveTo>
                <a:cubicBezTo>
                  <a:pt x="0" y="28168"/>
                  <a:pt x="16103" y="0"/>
                  <a:pt x="55016" y="0"/>
                </a:cubicBezTo>
                <a:cubicBezTo>
                  <a:pt x="99301" y="0"/>
                  <a:pt x="124294" y="42659"/>
                  <a:pt x="142252" y="63055"/>
                </a:cubicBezTo>
                <a:cubicBezTo>
                  <a:pt x="156984" y="79806"/>
                  <a:pt x="211366" y="132168"/>
                  <a:pt x="237731" y="126415"/>
                </a:cubicBezTo>
                <a:cubicBezTo>
                  <a:pt x="254533" y="122758"/>
                  <a:pt x="262001" y="115392"/>
                  <a:pt x="264401" y="108051"/>
                </a:cubicBezTo>
                <a:cubicBezTo>
                  <a:pt x="268389" y="95948"/>
                  <a:pt x="262508" y="87985"/>
                  <a:pt x="261086" y="84949"/>
                </a:cubicBezTo>
                <a:cubicBezTo>
                  <a:pt x="258686" y="79755"/>
                  <a:pt x="260019" y="71907"/>
                  <a:pt x="265366" y="69430"/>
                </a:cubicBezTo>
                <a:cubicBezTo>
                  <a:pt x="271081" y="66776"/>
                  <a:pt x="276821" y="68427"/>
                  <a:pt x="284492" y="77634"/>
                </a:cubicBezTo>
                <a:cubicBezTo>
                  <a:pt x="291833" y="86461"/>
                  <a:pt x="303123" y="106336"/>
                  <a:pt x="292049" y="140055"/>
                </a:cubicBezTo>
                <a:cubicBezTo>
                  <a:pt x="282231" y="169912"/>
                  <a:pt x="248932" y="189953"/>
                  <a:pt x="205994" y="189191"/>
                </a:cubicBezTo>
                <a:cubicBezTo>
                  <a:pt x="149440" y="188214"/>
                  <a:pt x="116001" y="174459"/>
                  <a:pt x="71564" y="152971"/>
                </a:cubicBezTo>
                <a:cubicBezTo>
                  <a:pt x="32677" y="134162"/>
                  <a:pt x="0" y="101295"/>
                  <a:pt x="0" y="59702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3904733" y="6734797"/>
            <a:ext cx="295171" cy="189192"/>
          </a:xfrm>
          <a:custGeom>
            <a:avLst/>
            <a:gdLst>
              <a:gd name="connsiteX0" fmla="*/ 295171 w 295171"/>
              <a:gd name="connsiteY0" fmla="*/ 59702 h 189192"/>
              <a:gd name="connsiteX1" fmla="*/ 240168 w 295171"/>
              <a:gd name="connsiteY1" fmla="*/ 0 h 189192"/>
              <a:gd name="connsiteX2" fmla="*/ 152931 w 295171"/>
              <a:gd name="connsiteY2" fmla="*/ 63055 h 189192"/>
              <a:gd name="connsiteX3" fmla="*/ 57427 w 295171"/>
              <a:gd name="connsiteY3" fmla="*/ 126415 h 189192"/>
              <a:gd name="connsiteX4" fmla="*/ 30757 w 295171"/>
              <a:gd name="connsiteY4" fmla="*/ 108051 h 189192"/>
              <a:gd name="connsiteX5" fmla="*/ 34085 w 295171"/>
              <a:gd name="connsiteY5" fmla="*/ 84949 h 189192"/>
              <a:gd name="connsiteX6" fmla="*/ 29805 w 295171"/>
              <a:gd name="connsiteY6" fmla="*/ 69430 h 189192"/>
              <a:gd name="connsiteX7" fmla="*/ 10679 w 295171"/>
              <a:gd name="connsiteY7" fmla="*/ 77634 h 189192"/>
              <a:gd name="connsiteX8" fmla="*/ 3122 w 295171"/>
              <a:gd name="connsiteY8" fmla="*/ 140055 h 189192"/>
              <a:gd name="connsiteX9" fmla="*/ 89177 w 295171"/>
              <a:gd name="connsiteY9" fmla="*/ 189191 h 189192"/>
              <a:gd name="connsiteX10" fmla="*/ 223620 w 295171"/>
              <a:gd name="connsiteY10" fmla="*/ 152971 h 189192"/>
              <a:gd name="connsiteX11" fmla="*/ 295171 w 295171"/>
              <a:gd name="connsiteY11" fmla="*/ 59702 h 1891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295171" h="189192">
                <a:moveTo>
                  <a:pt x="295171" y="59702"/>
                </a:moveTo>
                <a:cubicBezTo>
                  <a:pt x="295171" y="28168"/>
                  <a:pt x="279068" y="0"/>
                  <a:pt x="240168" y="0"/>
                </a:cubicBezTo>
                <a:cubicBezTo>
                  <a:pt x="195857" y="0"/>
                  <a:pt x="170889" y="42659"/>
                  <a:pt x="152931" y="63055"/>
                </a:cubicBezTo>
                <a:cubicBezTo>
                  <a:pt x="138174" y="79806"/>
                  <a:pt x="83818" y="132168"/>
                  <a:pt x="57427" y="126415"/>
                </a:cubicBezTo>
                <a:cubicBezTo>
                  <a:pt x="40625" y="122758"/>
                  <a:pt x="33170" y="115392"/>
                  <a:pt x="30757" y="108051"/>
                </a:cubicBezTo>
                <a:cubicBezTo>
                  <a:pt x="26782" y="95948"/>
                  <a:pt x="32662" y="87985"/>
                  <a:pt x="34085" y="84949"/>
                </a:cubicBezTo>
                <a:cubicBezTo>
                  <a:pt x="36485" y="79755"/>
                  <a:pt x="35152" y="71907"/>
                  <a:pt x="29805" y="69430"/>
                </a:cubicBezTo>
                <a:cubicBezTo>
                  <a:pt x="24090" y="66776"/>
                  <a:pt x="18362" y="68427"/>
                  <a:pt x="10679" y="77634"/>
                </a:cubicBezTo>
                <a:cubicBezTo>
                  <a:pt x="3338" y="86461"/>
                  <a:pt x="-7939" y="106336"/>
                  <a:pt x="3122" y="140055"/>
                </a:cubicBezTo>
                <a:cubicBezTo>
                  <a:pt x="12927" y="169912"/>
                  <a:pt x="46251" y="189953"/>
                  <a:pt x="89177" y="189191"/>
                </a:cubicBezTo>
                <a:cubicBezTo>
                  <a:pt x="145731" y="188214"/>
                  <a:pt x="179157" y="174459"/>
                  <a:pt x="223620" y="152971"/>
                </a:cubicBezTo>
                <a:cubicBezTo>
                  <a:pt x="262494" y="134162"/>
                  <a:pt x="295171" y="101295"/>
                  <a:pt x="295171" y="59702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4096143" y="6603276"/>
            <a:ext cx="43256" cy="101981"/>
          </a:xfrm>
          <a:custGeom>
            <a:avLst/>
            <a:gdLst>
              <a:gd name="connsiteX0" fmla="*/ 43256 w 43256"/>
              <a:gd name="connsiteY0" fmla="*/ 50990 h 101981"/>
              <a:gd name="connsiteX1" fmla="*/ 21628 w 43256"/>
              <a:gd name="connsiteY1" fmla="*/ 101981 h 101981"/>
              <a:gd name="connsiteX2" fmla="*/ 0 w 43256"/>
              <a:gd name="connsiteY2" fmla="*/ 50990 h 101981"/>
              <a:gd name="connsiteX3" fmla="*/ 21628 w 43256"/>
              <a:gd name="connsiteY3" fmla="*/ 0 h 101981"/>
              <a:gd name="connsiteX4" fmla="*/ 43256 w 43256"/>
              <a:gd name="connsiteY4" fmla="*/ 50990 h 1019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3256" h="101981">
                <a:moveTo>
                  <a:pt x="43256" y="50990"/>
                </a:moveTo>
                <a:cubicBezTo>
                  <a:pt x="43256" y="79159"/>
                  <a:pt x="33578" y="101981"/>
                  <a:pt x="21628" y="101981"/>
                </a:cubicBezTo>
                <a:cubicBezTo>
                  <a:pt x="9690" y="101981"/>
                  <a:pt x="0" y="79159"/>
                  <a:pt x="0" y="50990"/>
                </a:cubicBezTo>
                <a:cubicBezTo>
                  <a:pt x="0" y="22821"/>
                  <a:pt x="9690" y="0"/>
                  <a:pt x="21628" y="0"/>
                </a:cubicBezTo>
                <a:cubicBezTo>
                  <a:pt x="33578" y="0"/>
                  <a:pt x="43256" y="22821"/>
                  <a:pt x="43256" y="50990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4034265" y="6558308"/>
            <a:ext cx="123774" cy="45643"/>
          </a:xfrm>
          <a:custGeom>
            <a:avLst/>
            <a:gdLst>
              <a:gd name="connsiteX0" fmla="*/ 0 w 123774"/>
              <a:gd name="connsiteY0" fmla="*/ 22821 h 45643"/>
              <a:gd name="connsiteX1" fmla="*/ 123774 w 123774"/>
              <a:gd name="connsiteY1" fmla="*/ 22821 h 456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23774" h="45643">
                <a:moveTo>
                  <a:pt x="0" y="22821"/>
                </a:moveTo>
                <a:lnTo>
                  <a:pt x="123774" y="22821"/>
                </a:lnTo>
              </a:path>
            </a:pathLst>
          </a:custGeom>
          <a:ln w="635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4168932" y="6898493"/>
            <a:ext cx="85890" cy="48311"/>
          </a:xfrm>
          <a:custGeom>
            <a:avLst/>
            <a:gdLst>
              <a:gd name="connsiteX0" fmla="*/ 85890 w 85890"/>
              <a:gd name="connsiteY0" fmla="*/ 0 h 48311"/>
              <a:gd name="connsiteX1" fmla="*/ 0 w 85890"/>
              <a:gd name="connsiteY1" fmla="*/ 0 h 48311"/>
              <a:gd name="connsiteX2" fmla="*/ 42938 w 85890"/>
              <a:gd name="connsiteY2" fmla="*/ 48311 h 48311"/>
              <a:gd name="connsiteX3" fmla="*/ 85890 w 85890"/>
              <a:gd name="connsiteY3" fmla="*/ 0 h 483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85890" h="48311">
                <a:moveTo>
                  <a:pt x="85890" y="0"/>
                </a:moveTo>
                <a:lnTo>
                  <a:pt x="0" y="0"/>
                </a:lnTo>
                <a:cubicBezTo>
                  <a:pt x="0" y="0"/>
                  <a:pt x="5372" y="48311"/>
                  <a:pt x="42938" y="48311"/>
                </a:cubicBezTo>
                <a:cubicBezTo>
                  <a:pt x="80517" y="48311"/>
                  <a:pt x="85890" y="0"/>
                  <a:pt x="85890" y="0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3919537" y="6348209"/>
            <a:ext cx="571690" cy="168503"/>
          </a:xfrm>
          <a:custGeom>
            <a:avLst/>
            <a:gdLst>
              <a:gd name="connsiteX0" fmla="*/ 0 w 571690"/>
              <a:gd name="connsiteY0" fmla="*/ 168503 h 168503"/>
              <a:gd name="connsiteX1" fmla="*/ 571690 w 571690"/>
              <a:gd name="connsiteY1" fmla="*/ 168503 h 168503"/>
              <a:gd name="connsiteX2" fmla="*/ 571690 w 571690"/>
              <a:gd name="connsiteY2" fmla="*/ 0 h 168503"/>
              <a:gd name="connsiteX3" fmla="*/ 0 w 571690"/>
              <a:gd name="connsiteY3" fmla="*/ 0 h 168503"/>
              <a:gd name="connsiteX4" fmla="*/ 0 w 571690"/>
              <a:gd name="connsiteY4" fmla="*/ 168503 h 1685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71690" h="168503">
                <a:moveTo>
                  <a:pt x="0" y="168503"/>
                </a:moveTo>
                <a:lnTo>
                  <a:pt x="571690" y="168503"/>
                </a:lnTo>
                <a:lnTo>
                  <a:pt x="571690" y="0"/>
                </a:lnTo>
                <a:lnTo>
                  <a:pt x="0" y="0"/>
                </a:lnTo>
                <a:lnTo>
                  <a:pt x="0" y="168503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4134086" y="6972734"/>
            <a:ext cx="162445" cy="216434"/>
          </a:xfrm>
          <a:custGeom>
            <a:avLst/>
            <a:gdLst>
              <a:gd name="connsiteX0" fmla="*/ 162445 w 162445"/>
              <a:gd name="connsiteY0" fmla="*/ 180950 h 216434"/>
              <a:gd name="connsiteX1" fmla="*/ 126974 w 162445"/>
              <a:gd name="connsiteY1" fmla="*/ 216433 h 216434"/>
              <a:gd name="connsiteX2" fmla="*/ 35496 w 162445"/>
              <a:gd name="connsiteY2" fmla="*/ 216433 h 216434"/>
              <a:gd name="connsiteX3" fmla="*/ 0 w 162445"/>
              <a:gd name="connsiteY3" fmla="*/ 180950 h 216434"/>
              <a:gd name="connsiteX4" fmla="*/ 0 w 162445"/>
              <a:gd name="connsiteY4" fmla="*/ 35483 h 216434"/>
              <a:gd name="connsiteX5" fmla="*/ 35496 w 162445"/>
              <a:gd name="connsiteY5" fmla="*/ 0 h 216434"/>
              <a:gd name="connsiteX6" fmla="*/ 126974 w 162445"/>
              <a:gd name="connsiteY6" fmla="*/ 0 h 216434"/>
              <a:gd name="connsiteX7" fmla="*/ 162445 w 162445"/>
              <a:gd name="connsiteY7" fmla="*/ 35483 h 216434"/>
              <a:gd name="connsiteX8" fmla="*/ 162445 w 162445"/>
              <a:gd name="connsiteY8" fmla="*/ 180950 h 21643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2445" h="216434">
                <a:moveTo>
                  <a:pt x="162445" y="180950"/>
                </a:moveTo>
                <a:cubicBezTo>
                  <a:pt x="162445" y="200545"/>
                  <a:pt x="146570" y="216433"/>
                  <a:pt x="126974" y="216433"/>
                </a:cubicBezTo>
                <a:lnTo>
                  <a:pt x="35496" y="216433"/>
                </a:lnTo>
                <a:cubicBezTo>
                  <a:pt x="15887" y="216433"/>
                  <a:pt x="0" y="200545"/>
                  <a:pt x="0" y="180950"/>
                </a:cubicBezTo>
                <a:lnTo>
                  <a:pt x="0" y="35483"/>
                </a:lnTo>
                <a:cubicBezTo>
                  <a:pt x="0" y="15875"/>
                  <a:pt x="15887" y="0"/>
                  <a:pt x="35496" y="0"/>
                </a:cubicBezTo>
                <a:lnTo>
                  <a:pt x="126974" y="0"/>
                </a:lnTo>
                <a:cubicBezTo>
                  <a:pt x="146570" y="0"/>
                  <a:pt x="162445" y="15875"/>
                  <a:pt x="162445" y="35483"/>
                </a:cubicBezTo>
                <a:lnTo>
                  <a:pt x="162445" y="180950"/>
                </a:lnTo>
              </a:path>
            </a:pathLst>
          </a:custGeom>
          <a:solidFill>
            <a:srgbClr val="E1C29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4433670" y="6516713"/>
            <a:ext cx="150863" cy="185915"/>
          </a:xfrm>
          <a:custGeom>
            <a:avLst/>
            <a:gdLst>
              <a:gd name="connsiteX0" fmla="*/ 0 w 150863"/>
              <a:gd name="connsiteY0" fmla="*/ 0 h 185915"/>
              <a:gd name="connsiteX1" fmla="*/ 57568 w 150863"/>
              <a:gd name="connsiteY1" fmla="*/ 71704 h 185915"/>
              <a:gd name="connsiteX2" fmla="*/ 57568 w 150863"/>
              <a:gd name="connsiteY2" fmla="*/ 185915 h 185915"/>
              <a:gd name="connsiteX3" fmla="*/ 150863 w 150863"/>
              <a:gd name="connsiteY3" fmla="*/ 106260 h 185915"/>
              <a:gd name="connsiteX4" fmla="*/ 98615 w 150863"/>
              <a:gd name="connsiteY4" fmla="*/ 32930 h 185915"/>
              <a:gd name="connsiteX5" fmla="*/ 57568 w 150863"/>
              <a:gd name="connsiteY5" fmla="*/ 0 h 185915"/>
              <a:gd name="connsiteX6" fmla="*/ 0 w 150863"/>
              <a:gd name="connsiteY6" fmla="*/ 0 h 1859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0863" h="185915">
                <a:moveTo>
                  <a:pt x="0" y="0"/>
                </a:moveTo>
                <a:cubicBezTo>
                  <a:pt x="0" y="0"/>
                  <a:pt x="3898" y="71704"/>
                  <a:pt x="57568" y="71704"/>
                </a:cubicBezTo>
                <a:lnTo>
                  <a:pt x="57568" y="185915"/>
                </a:lnTo>
                <a:cubicBezTo>
                  <a:pt x="57568" y="185915"/>
                  <a:pt x="150863" y="178739"/>
                  <a:pt x="150863" y="106260"/>
                </a:cubicBezTo>
                <a:cubicBezTo>
                  <a:pt x="150863" y="55689"/>
                  <a:pt x="120522" y="32930"/>
                  <a:pt x="98615" y="32930"/>
                </a:cubicBezTo>
                <a:cubicBezTo>
                  <a:pt x="98615" y="32930"/>
                  <a:pt x="101142" y="0"/>
                  <a:pt x="57568" y="0"/>
                </a:cubicBezTo>
                <a:lnTo>
                  <a:pt x="0" y="0"/>
                </a:ln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3846678" y="6516713"/>
            <a:ext cx="150863" cy="185915"/>
          </a:xfrm>
          <a:custGeom>
            <a:avLst/>
            <a:gdLst>
              <a:gd name="connsiteX0" fmla="*/ 150863 w 150863"/>
              <a:gd name="connsiteY0" fmla="*/ 0 h 185915"/>
              <a:gd name="connsiteX1" fmla="*/ 93294 w 150863"/>
              <a:gd name="connsiteY1" fmla="*/ 71704 h 185915"/>
              <a:gd name="connsiteX2" fmla="*/ 93294 w 150863"/>
              <a:gd name="connsiteY2" fmla="*/ 185915 h 185915"/>
              <a:gd name="connsiteX3" fmla="*/ 0 w 150863"/>
              <a:gd name="connsiteY3" fmla="*/ 106260 h 185915"/>
              <a:gd name="connsiteX4" fmla="*/ 52260 w 150863"/>
              <a:gd name="connsiteY4" fmla="*/ 32930 h 185915"/>
              <a:gd name="connsiteX5" fmla="*/ 93294 w 150863"/>
              <a:gd name="connsiteY5" fmla="*/ 0 h 185915"/>
              <a:gd name="connsiteX6" fmla="*/ 150863 w 150863"/>
              <a:gd name="connsiteY6" fmla="*/ 0 h 1859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0863" h="185915">
                <a:moveTo>
                  <a:pt x="150863" y="0"/>
                </a:moveTo>
                <a:cubicBezTo>
                  <a:pt x="150863" y="0"/>
                  <a:pt x="146964" y="71704"/>
                  <a:pt x="93294" y="71704"/>
                </a:cubicBezTo>
                <a:lnTo>
                  <a:pt x="93294" y="185915"/>
                </a:lnTo>
                <a:cubicBezTo>
                  <a:pt x="93294" y="185915"/>
                  <a:pt x="0" y="178739"/>
                  <a:pt x="0" y="106260"/>
                </a:cubicBezTo>
                <a:cubicBezTo>
                  <a:pt x="0" y="55689"/>
                  <a:pt x="30340" y="32930"/>
                  <a:pt x="52260" y="32930"/>
                </a:cubicBezTo>
                <a:cubicBezTo>
                  <a:pt x="52260" y="32930"/>
                  <a:pt x="49720" y="0"/>
                  <a:pt x="93294" y="0"/>
                </a:cubicBezTo>
                <a:lnTo>
                  <a:pt x="150863" y="0"/>
                </a:ln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3820717" y="5986275"/>
            <a:ext cx="766698" cy="409422"/>
          </a:xfrm>
          <a:custGeom>
            <a:avLst/>
            <a:gdLst>
              <a:gd name="connsiteX0" fmla="*/ 766698 w 766698"/>
              <a:gd name="connsiteY0" fmla="*/ 265163 h 409422"/>
              <a:gd name="connsiteX1" fmla="*/ 622414 w 766698"/>
              <a:gd name="connsiteY1" fmla="*/ 409422 h 409422"/>
              <a:gd name="connsiteX2" fmla="*/ 144297 w 766698"/>
              <a:gd name="connsiteY2" fmla="*/ 409422 h 409422"/>
              <a:gd name="connsiteX3" fmla="*/ 0 w 766698"/>
              <a:gd name="connsiteY3" fmla="*/ 265163 h 409422"/>
              <a:gd name="connsiteX4" fmla="*/ 0 w 766698"/>
              <a:gd name="connsiteY4" fmla="*/ 144284 h 409422"/>
              <a:gd name="connsiteX5" fmla="*/ 144297 w 766698"/>
              <a:gd name="connsiteY5" fmla="*/ 0 h 409422"/>
              <a:gd name="connsiteX6" fmla="*/ 622414 w 766698"/>
              <a:gd name="connsiteY6" fmla="*/ 0 h 409422"/>
              <a:gd name="connsiteX7" fmla="*/ 766698 w 766698"/>
              <a:gd name="connsiteY7" fmla="*/ 144284 h 409422"/>
              <a:gd name="connsiteX8" fmla="*/ 766698 w 766698"/>
              <a:gd name="connsiteY8" fmla="*/ 265163 h 4094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66698" h="409422">
                <a:moveTo>
                  <a:pt x="766698" y="265163"/>
                </a:moveTo>
                <a:cubicBezTo>
                  <a:pt x="766698" y="344830"/>
                  <a:pt x="702093" y="409422"/>
                  <a:pt x="622414" y="409422"/>
                </a:cubicBezTo>
                <a:lnTo>
                  <a:pt x="144297" y="409422"/>
                </a:lnTo>
                <a:cubicBezTo>
                  <a:pt x="64617" y="409422"/>
                  <a:pt x="0" y="344830"/>
                  <a:pt x="0" y="265163"/>
                </a:cubicBezTo>
                <a:lnTo>
                  <a:pt x="0" y="144284"/>
                </a:lnTo>
                <a:cubicBezTo>
                  <a:pt x="0" y="64604"/>
                  <a:pt x="64617" y="0"/>
                  <a:pt x="144297" y="0"/>
                </a:cubicBezTo>
                <a:lnTo>
                  <a:pt x="622414" y="0"/>
                </a:lnTo>
                <a:cubicBezTo>
                  <a:pt x="702093" y="0"/>
                  <a:pt x="766698" y="64604"/>
                  <a:pt x="766698" y="144284"/>
                </a:cubicBezTo>
                <a:lnTo>
                  <a:pt x="766698" y="265163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4323457" y="6041863"/>
            <a:ext cx="62659" cy="284352"/>
          </a:xfrm>
          <a:custGeom>
            <a:avLst/>
            <a:gdLst>
              <a:gd name="connsiteX0" fmla="*/ 12700 w 62659"/>
              <a:gd name="connsiteY0" fmla="*/ 12700 h 284352"/>
              <a:gd name="connsiteX1" fmla="*/ 12700 w 62659"/>
              <a:gd name="connsiteY1" fmla="*/ 271652 h 284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2659" h="284352">
                <a:moveTo>
                  <a:pt x="12700" y="12700"/>
                </a:moveTo>
                <a:cubicBezTo>
                  <a:pt x="12700" y="12700"/>
                  <a:pt x="97485" y="149580"/>
                  <a:pt x="12700" y="271652"/>
                </a:cubicBezTo>
              </a:path>
            </a:pathLst>
          </a:custGeom>
          <a:ln w="25400">
            <a:solidFill>
              <a:srgbClr val="A7A9AC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4039410" y="6041863"/>
            <a:ext cx="62659" cy="284352"/>
          </a:xfrm>
          <a:custGeom>
            <a:avLst/>
            <a:gdLst>
              <a:gd name="connsiteX0" fmla="*/ 49958 w 62659"/>
              <a:gd name="connsiteY0" fmla="*/ 12700 h 284352"/>
              <a:gd name="connsiteX1" fmla="*/ 49958 w 62659"/>
              <a:gd name="connsiteY1" fmla="*/ 271652 h 284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2659" h="284352">
                <a:moveTo>
                  <a:pt x="49958" y="12700"/>
                </a:moveTo>
                <a:cubicBezTo>
                  <a:pt x="49958" y="12700"/>
                  <a:pt x="-34826" y="149580"/>
                  <a:pt x="49958" y="271652"/>
                </a:cubicBezTo>
              </a:path>
            </a:pathLst>
          </a:custGeom>
          <a:ln w="25400">
            <a:solidFill>
              <a:srgbClr val="A7A9AC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3954735" y="6378389"/>
            <a:ext cx="494258" cy="50800"/>
          </a:xfrm>
          <a:custGeom>
            <a:avLst/>
            <a:gdLst>
              <a:gd name="connsiteX0" fmla="*/ 12700 w 494258"/>
              <a:gd name="connsiteY0" fmla="*/ 12700 h 50800"/>
              <a:gd name="connsiteX1" fmla="*/ 481558 w 494258"/>
              <a:gd name="connsiteY1" fmla="*/ 12700 h 50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94258" h="50800">
                <a:moveTo>
                  <a:pt x="12700" y="12700"/>
                </a:moveTo>
                <a:lnTo>
                  <a:pt x="481558" y="12700"/>
                </a:lnTo>
              </a:path>
            </a:pathLst>
          </a:custGeom>
          <a:ln w="25400">
            <a:solidFill>
              <a:srgbClr val="A7A9AC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3954735" y="6460107"/>
            <a:ext cx="494258" cy="50800"/>
          </a:xfrm>
          <a:custGeom>
            <a:avLst/>
            <a:gdLst>
              <a:gd name="connsiteX0" fmla="*/ 12700 w 494258"/>
              <a:gd name="connsiteY0" fmla="*/ 12700 h 50800"/>
              <a:gd name="connsiteX1" fmla="*/ 481558 w 494258"/>
              <a:gd name="connsiteY1" fmla="*/ 12700 h 50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94258" h="50800">
                <a:moveTo>
                  <a:pt x="12700" y="12700"/>
                </a:moveTo>
                <a:lnTo>
                  <a:pt x="481558" y="12700"/>
                </a:lnTo>
              </a:path>
            </a:pathLst>
          </a:custGeom>
          <a:ln w="25400">
            <a:solidFill>
              <a:srgbClr val="A7A9AC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4268940" y="6554465"/>
            <a:ext cx="105105" cy="167957"/>
          </a:xfrm>
          <a:custGeom>
            <a:avLst/>
            <a:gdLst>
              <a:gd name="connsiteX0" fmla="*/ 86055 w 105105"/>
              <a:gd name="connsiteY0" fmla="*/ 19050 h 167957"/>
              <a:gd name="connsiteX1" fmla="*/ 19050 w 105105"/>
              <a:gd name="connsiteY1" fmla="*/ 86042 h 167957"/>
              <a:gd name="connsiteX2" fmla="*/ 81889 w 105105"/>
              <a:gd name="connsiteY2" fmla="*/ 148907 h 1679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105105" h="167957">
                <a:moveTo>
                  <a:pt x="86055" y="19050"/>
                </a:moveTo>
                <a:lnTo>
                  <a:pt x="19050" y="86042"/>
                </a:lnTo>
                <a:lnTo>
                  <a:pt x="81889" y="148907"/>
                </a:lnTo>
              </a:path>
            </a:pathLst>
          </a:custGeom>
          <a:ln w="381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4275285" y="6627812"/>
            <a:ext cx="115087" cy="50800"/>
          </a:xfrm>
          <a:custGeom>
            <a:avLst/>
            <a:gdLst>
              <a:gd name="connsiteX0" fmla="*/ 12700 w 115087"/>
              <a:gd name="connsiteY0" fmla="*/ 12700 h 50800"/>
              <a:gd name="connsiteX1" fmla="*/ 102387 w 115087"/>
              <a:gd name="connsiteY1" fmla="*/ 12700 h 50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5087" h="50800">
                <a:moveTo>
                  <a:pt x="12700" y="12700"/>
                </a:moveTo>
                <a:lnTo>
                  <a:pt x="102387" y="12700"/>
                </a:ln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4377670" y="6611472"/>
            <a:ext cx="626884" cy="625068"/>
          </a:xfrm>
          <a:custGeom>
            <a:avLst/>
            <a:gdLst>
              <a:gd name="connsiteX0" fmla="*/ 320014 w 626884"/>
              <a:gd name="connsiteY0" fmla="*/ 264859 h 625068"/>
              <a:gd name="connsiteX1" fmla="*/ 550392 w 626884"/>
              <a:gd name="connsiteY1" fmla="*/ 156871 h 625068"/>
              <a:gd name="connsiteX2" fmla="*/ 0 w 626884"/>
              <a:gd name="connsiteY2" fmla="*/ 0 h 625068"/>
              <a:gd name="connsiteX3" fmla="*/ 156908 w 626884"/>
              <a:gd name="connsiteY3" fmla="*/ 550354 h 625068"/>
              <a:gd name="connsiteX4" fmla="*/ 264845 w 626884"/>
              <a:gd name="connsiteY4" fmla="*/ 320027 h 625068"/>
              <a:gd name="connsiteX5" fmla="*/ 558469 w 626884"/>
              <a:gd name="connsiteY5" fmla="*/ 613651 h 625068"/>
              <a:gd name="connsiteX6" fmla="*/ 586054 w 626884"/>
              <a:gd name="connsiteY6" fmla="*/ 625068 h 625068"/>
              <a:gd name="connsiteX7" fmla="*/ 626884 w 626884"/>
              <a:gd name="connsiteY7" fmla="*/ 571741 h 625068"/>
              <a:gd name="connsiteX8" fmla="*/ 320014 w 626884"/>
              <a:gd name="connsiteY8" fmla="*/ 264859 h 6250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26884" h="625068">
                <a:moveTo>
                  <a:pt x="320014" y="264859"/>
                </a:moveTo>
                <a:lnTo>
                  <a:pt x="550392" y="156871"/>
                </a:lnTo>
                <a:cubicBezTo>
                  <a:pt x="381241" y="145301"/>
                  <a:pt x="161087" y="73914"/>
                  <a:pt x="0" y="0"/>
                </a:cubicBezTo>
                <a:cubicBezTo>
                  <a:pt x="73926" y="161049"/>
                  <a:pt x="145326" y="381216"/>
                  <a:pt x="156908" y="550354"/>
                </a:cubicBezTo>
                <a:lnTo>
                  <a:pt x="264845" y="320027"/>
                </a:lnTo>
                <a:lnTo>
                  <a:pt x="558469" y="613651"/>
                </a:lnTo>
                <a:cubicBezTo>
                  <a:pt x="566089" y="621258"/>
                  <a:pt x="576084" y="625068"/>
                  <a:pt x="586054" y="625068"/>
                </a:cubicBezTo>
                <a:cubicBezTo>
                  <a:pt x="607606" y="625068"/>
                  <a:pt x="629196" y="607301"/>
                  <a:pt x="626884" y="571741"/>
                </a:cubicBezTo>
                <a:lnTo>
                  <a:pt x="320014" y="264859"/>
                </a:ln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5865761" y="8115300"/>
            <a:ext cx="2390533" cy="726999"/>
          </a:xfrm>
          <a:custGeom>
            <a:avLst/>
            <a:gdLst>
              <a:gd name="connsiteX0" fmla="*/ 114896 w 2390533"/>
              <a:gd name="connsiteY0" fmla="*/ 25400 h 726999"/>
              <a:gd name="connsiteX1" fmla="*/ 1539163 w 2390533"/>
              <a:gd name="connsiteY1" fmla="*/ 25400 h 726999"/>
              <a:gd name="connsiteX2" fmla="*/ 1807248 w 2390533"/>
              <a:gd name="connsiteY2" fmla="*/ 235407 h 726999"/>
              <a:gd name="connsiteX3" fmla="*/ 1275575 w 2390533"/>
              <a:gd name="connsiteY3" fmla="*/ 414591 h 726999"/>
              <a:gd name="connsiteX4" fmla="*/ 253148 w 2390533"/>
              <a:gd name="connsiteY4" fmla="*/ 414591 h 726999"/>
              <a:gd name="connsiteX5" fmla="*/ 25400 w 2390533"/>
              <a:gd name="connsiteY5" fmla="*/ 546100 h 726999"/>
              <a:gd name="connsiteX6" fmla="*/ 368973 w 2390533"/>
              <a:gd name="connsiteY6" fmla="*/ 701599 h 726999"/>
              <a:gd name="connsiteX7" fmla="*/ 1486560 w 2390533"/>
              <a:gd name="connsiteY7" fmla="*/ 701599 h 726999"/>
              <a:gd name="connsiteX8" fmla="*/ 2365133 w 2390533"/>
              <a:gd name="connsiteY8" fmla="*/ 701599 h 726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390533" h="726999">
                <a:moveTo>
                  <a:pt x="114896" y="25400"/>
                </a:moveTo>
                <a:lnTo>
                  <a:pt x="1539163" y="25400"/>
                </a:lnTo>
                <a:cubicBezTo>
                  <a:pt x="1539163" y="25400"/>
                  <a:pt x="1807248" y="19684"/>
                  <a:pt x="1807248" y="235407"/>
                </a:cubicBezTo>
                <a:cubicBezTo>
                  <a:pt x="1807248" y="451116"/>
                  <a:pt x="1521764" y="414591"/>
                  <a:pt x="1275575" y="414591"/>
                </a:cubicBezTo>
                <a:lnTo>
                  <a:pt x="253148" y="414591"/>
                </a:lnTo>
                <a:cubicBezTo>
                  <a:pt x="253148" y="414591"/>
                  <a:pt x="25400" y="414591"/>
                  <a:pt x="25400" y="546100"/>
                </a:cubicBezTo>
                <a:cubicBezTo>
                  <a:pt x="25400" y="643242"/>
                  <a:pt x="114896" y="701599"/>
                  <a:pt x="368973" y="701599"/>
                </a:cubicBezTo>
                <a:lnTo>
                  <a:pt x="1486560" y="701599"/>
                </a:lnTo>
                <a:lnTo>
                  <a:pt x="2365133" y="701599"/>
                </a:lnTo>
              </a:path>
            </a:pathLst>
          </a:custGeom>
          <a:ln w="50800">
            <a:solidFill>
              <a:srgbClr val="A7A9AC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8092144" y="8256898"/>
            <a:ext cx="1488199" cy="611644"/>
          </a:xfrm>
          <a:custGeom>
            <a:avLst/>
            <a:gdLst>
              <a:gd name="connsiteX0" fmla="*/ 1487499 w 1488199"/>
              <a:gd name="connsiteY0" fmla="*/ 611644 h 611644"/>
              <a:gd name="connsiteX1" fmla="*/ 1488199 w 1488199"/>
              <a:gd name="connsiteY1" fmla="*/ 590016 h 611644"/>
              <a:gd name="connsiteX2" fmla="*/ 744105 w 1488199"/>
              <a:gd name="connsiteY2" fmla="*/ 0 h 611644"/>
              <a:gd name="connsiteX3" fmla="*/ 0 w 1488199"/>
              <a:gd name="connsiteY3" fmla="*/ 590016 h 611644"/>
              <a:gd name="connsiteX4" fmla="*/ 698 w 1488199"/>
              <a:gd name="connsiteY4" fmla="*/ 611644 h 611644"/>
              <a:gd name="connsiteX5" fmla="*/ 1487499 w 1488199"/>
              <a:gd name="connsiteY5" fmla="*/ 611644 h 611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88199" h="611644">
                <a:moveTo>
                  <a:pt x="1487499" y="611644"/>
                </a:moveTo>
                <a:cubicBezTo>
                  <a:pt x="1487830" y="604456"/>
                  <a:pt x="1488199" y="597268"/>
                  <a:pt x="1488199" y="590016"/>
                </a:cubicBezTo>
                <a:cubicBezTo>
                  <a:pt x="1488199" y="264160"/>
                  <a:pt x="1155051" y="0"/>
                  <a:pt x="744105" y="0"/>
                </a:cubicBezTo>
                <a:cubicBezTo>
                  <a:pt x="333146" y="0"/>
                  <a:pt x="0" y="264160"/>
                  <a:pt x="0" y="590016"/>
                </a:cubicBezTo>
                <a:cubicBezTo>
                  <a:pt x="0" y="597268"/>
                  <a:pt x="355" y="604456"/>
                  <a:pt x="698" y="611644"/>
                </a:cubicBezTo>
                <a:lnTo>
                  <a:pt x="1487499" y="611644"/>
                </a:lnTo>
              </a:path>
            </a:pathLst>
          </a:custGeom>
          <a:solidFill>
            <a:srgbClr val="67509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17100" y="3644900"/>
            <a:ext cx="8001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47800" y="1092200"/>
            <a:ext cx="9334500" cy="156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website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important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channel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because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prospects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engaged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b="1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entive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interested</a:t>
            </a:r>
          </a:p>
          <a:p>
            <a:pPr>
              <a:lnSpc>
                <a:spcPts val="38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learning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more.</a:t>
            </a:r>
          </a:p>
        </p:txBody>
      </p:sp>
      <p:sp>
        <p:nvSpPr>
          <p:cNvPr id="1029" name="TextBox 1"/>
          <p:cNvSpPr txBox="1"/>
          <p:nvPr/>
        </p:nvSpPr>
        <p:spPr>
          <a:xfrm>
            <a:off x="8445500" y="4241800"/>
            <a:ext cx="35179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Unfortunately,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more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than</a:t>
            </a:r>
          </a:p>
        </p:txBody>
      </p:sp>
      <p:sp>
        <p:nvSpPr>
          <p:cNvPr id="1030" name="TextBox 1"/>
          <p:cNvSpPr txBox="1"/>
          <p:nvPr/>
        </p:nvSpPr>
        <p:spPr>
          <a:xfrm>
            <a:off x="8153400" y="4699000"/>
            <a:ext cx="4102100" cy="850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762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98%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first-time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visitors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</a:p>
          <a:p>
            <a:pPr>
              <a:lnSpc>
                <a:spcPts val="3600"/>
              </a:lnSpc>
              <a:tabLst>
                <a:tab pos="76200" algn="l"/>
              </a:tabLst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website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anonymous.</a:t>
            </a:r>
          </a:p>
        </p:txBody>
      </p:sp>
      <p:sp>
        <p:nvSpPr>
          <p:cNvPr id="39" name="矩形 38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47800" y="1092200"/>
            <a:ext cx="9271000" cy="156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Real-time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allows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engage</a:t>
            </a:r>
          </a:p>
          <a:p>
            <a:pPr>
              <a:lnSpc>
                <a:spcPts val="39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anonymous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ﬁrst-time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visitors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website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by</a:t>
            </a:r>
          </a:p>
          <a:p>
            <a:pPr>
              <a:lnSpc>
                <a:spcPts val="39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identifying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their: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574800" y="4826000"/>
            <a:ext cx="14859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Industries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574800" y="6032500"/>
            <a:ext cx="13716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Locations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74800" y="7200900"/>
            <a:ext cx="23876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Digital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Behaviors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574800" y="3594100"/>
            <a:ext cx="15367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Companies</a:t>
            </a:r>
          </a:p>
        </p:txBody>
      </p:sp>
      <p:sp>
        <p:nvSpPr>
          <p:cNvPr id="8" name="矩形 7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3004800" cy="9753600"/>
          </a:xfrm>
          <a:custGeom>
            <a:avLst/>
            <a:gdLst>
              <a:gd name="connsiteX0" fmla="*/ 0 w 13004800"/>
              <a:gd name="connsiteY0" fmla="*/ 9753600 h 9753600"/>
              <a:gd name="connsiteX1" fmla="*/ 13004800 w 13004800"/>
              <a:gd name="connsiteY1" fmla="*/ 9753600 h 9753600"/>
              <a:gd name="connsiteX2" fmla="*/ 13004800 w 13004800"/>
              <a:gd name="connsiteY2" fmla="*/ 0 h 9753600"/>
              <a:gd name="connsiteX3" fmla="*/ 0 w 13004800"/>
              <a:gd name="connsiteY3" fmla="*/ 0 h 9753600"/>
              <a:gd name="connsiteX4" fmla="*/ 0 w 13004800"/>
              <a:gd name="connsiteY4" fmla="*/ 9753600 h 9753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9753600">
                <a:moveTo>
                  <a:pt x="0" y="9753600"/>
                </a:moveTo>
                <a:lnTo>
                  <a:pt x="13004800" y="9753600"/>
                </a:lnTo>
                <a:lnTo>
                  <a:pt x="13004800" y="0"/>
                </a:lnTo>
                <a:lnTo>
                  <a:pt x="0" y="0"/>
                </a:lnTo>
                <a:lnTo>
                  <a:pt x="0" y="9753600"/>
                </a:ln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958139" y="7450163"/>
            <a:ext cx="189408" cy="1139292"/>
          </a:xfrm>
          <a:custGeom>
            <a:avLst/>
            <a:gdLst>
              <a:gd name="connsiteX0" fmla="*/ 189407 w 189408"/>
              <a:gd name="connsiteY0" fmla="*/ 1053211 h 1139292"/>
              <a:gd name="connsiteX1" fmla="*/ 103314 w 189408"/>
              <a:gd name="connsiteY1" fmla="*/ 1139291 h 1139292"/>
              <a:gd name="connsiteX2" fmla="*/ 86080 w 189408"/>
              <a:gd name="connsiteY2" fmla="*/ 1139291 h 1139292"/>
              <a:gd name="connsiteX3" fmla="*/ 0 w 189408"/>
              <a:gd name="connsiteY3" fmla="*/ 1053211 h 1139292"/>
              <a:gd name="connsiteX4" fmla="*/ 0 w 189408"/>
              <a:gd name="connsiteY4" fmla="*/ 86093 h 1139292"/>
              <a:gd name="connsiteX5" fmla="*/ 86080 w 189408"/>
              <a:gd name="connsiteY5" fmla="*/ 0 h 1139292"/>
              <a:gd name="connsiteX6" fmla="*/ 103314 w 189408"/>
              <a:gd name="connsiteY6" fmla="*/ 0 h 1139292"/>
              <a:gd name="connsiteX7" fmla="*/ 189407 w 189408"/>
              <a:gd name="connsiteY7" fmla="*/ 86093 h 1139292"/>
              <a:gd name="connsiteX8" fmla="*/ 189407 w 189408"/>
              <a:gd name="connsiteY8" fmla="*/ 1053211 h 11392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89408" h="1139292">
                <a:moveTo>
                  <a:pt x="189407" y="1053211"/>
                </a:moveTo>
                <a:cubicBezTo>
                  <a:pt x="189407" y="1100747"/>
                  <a:pt x="150850" y="1139291"/>
                  <a:pt x="103314" y="1139291"/>
                </a:cubicBezTo>
                <a:lnTo>
                  <a:pt x="86080" y="1139291"/>
                </a:lnTo>
                <a:cubicBezTo>
                  <a:pt x="38544" y="1139291"/>
                  <a:pt x="0" y="1100747"/>
                  <a:pt x="0" y="1053211"/>
                </a:cubicBezTo>
                <a:lnTo>
                  <a:pt x="0" y="86093"/>
                </a:lnTo>
                <a:cubicBezTo>
                  <a:pt x="0" y="38544"/>
                  <a:pt x="38544" y="0"/>
                  <a:pt x="86080" y="0"/>
                </a:cubicBezTo>
                <a:lnTo>
                  <a:pt x="103314" y="0"/>
                </a:lnTo>
                <a:cubicBezTo>
                  <a:pt x="150850" y="0"/>
                  <a:pt x="189407" y="38544"/>
                  <a:pt x="189407" y="86093"/>
                </a:cubicBezTo>
                <a:lnTo>
                  <a:pt x="189407" y="1053211"/>
                </a:lnTo>
              </a:path>
            </a:pathLst>
          </a:custGeom>
          <a:solidFill>
            <a:srgbClr val="E1C29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768718" y="7887804"/>
            <a:ext cx="189420" cy="482117"/>
          </a:xfrm>
          <a:custGeom>
            <a:avLst/>
            <a:gdLst>
              <a:gd name="connsiteX0" fmla="*/ 189420 w 189420"/>
              <a:gd name="connsiteY0" fmla="*/ 396024 h 482117"/>
              <a:gd name="connsiteX1" fmla="*/ 103327 w 189420"/>
              <a:gd name="connsiteY1" fmla="*/ 482117 h 482117"/>
              <a:gd name="connsiteX2" fmla="*/ 86106 w 189420"/>
              <a:gd name="connsiteY2" fmla="*/ 482117 h 482117"/>
              <a:gd name="connsiteX3" fmla="*/ 0 w 189420"/>
              <a:gd name="connsiteY3" fmla="*/ 396024 h 482117"/>
              <a:gd name="connsiteX4" fmla="*/ 0 w 189420"/>
              <a:gd name="connsiteY4" fmla="*/ 86080 h 482117"/>
              <a:gd name="connsiteX5" fmla="*/ 86106 w 189420"/>
              <a:gd name="connsiteY5" fmla="*/ 0 h 482117"/>
              <a:gd name="connsiteX6" fmla="*/ 103327 w 189420"/>
              <a:gd name="connsiteY6" fmla="*/ 0 h 482117"/>
              <a:gd name="connsiteX7" fmla="*/ 189420 w 189420"/>
              <a:gd name="connsiteY7" fmla="*/ 86080 h 482117"/>
              <a:gd name="connsiteX8" fmla="*/ 189420 w 189420"/>
              <a:gd name="connsiteY8" fmla="*/ 396024 h 48211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89420" h="482117">
                <a:moveTo>
                  <a:pt x="189420" y="396024"/>
                </a:moveTo>
                <a:cubicBezTo>
                  <a:pt x="189420" y="443572"/>
                  <a:pt x="150863" y="482117"/>
                  <a:pt x="103327" y="482117"/>
                </a:cubicBezTo>
                <a:lnTo>
                  <a:pt x="86106" y="482117"/>
                </a:lnTo>
                <a:cubicBezTo>
                  <a:pt x="38569" y="482117"/>
                  <a:pt x="0" y="443572"/>
                  <a:pt x="0" y="396024"/>
                </a:cubicBezTo>
                <a:lnTo>
                  <a:pt x="0" y="86080"/>
                </a:lnTo>
                <a:cubicBezTo>
                  <a:pt x="0" y="38544"/>
                  <a:pt x="38569" y="0"/>
                  <a:pt x="86106" y="0"/>
                </a:cubicBezTo>
                <a:lnTo>
                  <a:pt x="103327" y="0"/>
                </a:lnTo>
                <a:cubicBezTo>
                  <a:pt x="150863" y="0"/>
                  <a:pt x="189420" y="38544"/>
                  <a:pt x="189420" y="86080"/>
                </a:cubicBezTo>
                <a:lnTo>
                  <a:pt x="189420" y="396024"/>
                </a:lnTo>
              </a:path>
            </a:pathLst>
          </a:custGeom>
          <a:solidFill>
            <a:srgbClr val="E1C29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276674" y="8019797"/>
            <a:ext cx="189407" cy="482130"/>
          </a:xfrm>
          <a:custGeom>
            <a:avLst/>
            <a:gdLst>
              <a:gd name="connsiteX0" fmla="*/ 189407 w 189407"/>
              <a:gd name="connsiteY0" fmla="*/ 396037 h 482130"/>
              <a:gd name="connsiteX1" fmla="*/ 103314 w 189407"/>
              <a:gd name="connsiteY1" fmla="*/ 482130 h 482130"/>
              <a:gd name="connsiteX2" fmla="*/ 86093 w 189407"/>
              <a:gd name="connsiteY2" fmla="*/ 482130 h 482130"/>
              <a:gd name="connsiteX3" fmla="*/ 0 w 189407"/>
              <a:gd name="connsiteY3" fmla="*/ 396037 h 482130"/>
              <a:gd name="connsiteX4" fmla="*/ 0 w 189407"/>
              <a:gd name="connsiteY4" fmla="*/ 86105 h 482130"/>
              <a:gd name="connsiteX5" fmla="*/ 86093 w 189407"/>
              <a:gd name="connsiteY5" fmla="*/ 0 h 482130"/>
              <a:gd name="connsiteX6" fmla="*/ 103314 w 189407"/>
              <a:gd name="connsiteY6" fmla="*/ 0 h 482130"/>
              <a:gd name="connsiteX7" fmla="*/ 189407 w 189407"/>
              <a:gd name="connsiteY7" fmla="*/ 86105 h 482130"/>
              <a:gd name="connsiteX8" fmla="*/ 189407 w 189407"/>
              <a:gd name="connsiteY8" fmla="*/ 396037 h 4821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89407" h="482130">
                <a:moveTo>
                  <a:pt x="189407" y="396037"/>
                </a:moveTo>
                <a:cubicBezTo>
                  <a:pt x="189407" y="443572"/>
                  <a:pt x="150863" y="482130"/>
                  <a:pt x="103314" y="482130"/>
                </a:cubicBezTo>
                <a:lnTo>
                  <a:pt x="86093" y="482130"/>
                </a:lnTo>
                <a:cubicBezTo>
                  <a:pt x="38557" y="482130"/>
                  <a:pt x="0" y="443572"/>
                  <a:pt x="0" y="396037"/>
                </a:cubicBezTo>
                <a:lnTo>
                  <a:pt x="0" y="86105"/>
                </a:lnTo>
                <a:cubicBezTo>
                  <a:pt x="0" y="38569"/>
                  <a:pt x="38557" y="0"/>
                  <a:pt x="86093" y="0"/>
                </a:cubicBezTo>
                <a:lnTo>
                  <a:pt x="103314" y="0"/>
                </a:lnTo>
                <a:cubicBezTo>
                  <a:pt x="150863" y="0"/>
                  <a:pt x="189407" y="38569"/>
                  <a:pt x="189407" y="86105"/>
                </a:cubicBezTo>
                <a:lnTo>
                  <a:pt x="189407" y="396037"/>
                </a:lnTo>
              </a:path>
            </a:pathLst>
          </a:custGeom>
          <a:solidFill>
            <a:srgbClr val="E1C29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579316" y="7950926"/>
            <a:ext cx="189408" cy="482130"/>
          </a:xfrm>
          <a:custGeom>
            <a:avLst/>
            <a:gdLst>
              <a:gd name="connsiteX0" fmla="*/ 189407 w 189408"/>
              <a:gd name="connsiteY0" fmla="*/ 396037 h 482130"/>
              <a:gd name="connsiteX1" fmla="*/ 103314 w 189408"/>
              <a:gd name="connsiteY1" fmla="*/ 482130 h 482130"/>
              <a:gd name="connsiteX2" fmla="*/ 86105 w 189408"/>
              <a:gd name="connsiteY2" fmla="*/ 482130 h 482130"/>
              <a:gd name="connsiteX3" fmla="*/ 0 w 189408"/>
              <a:gd name="connsiteY3" fmla="*/ 396037 h 482130"/>
              <a:gd name="connsiteX4" fmla="*/ 0 w 189408"/>
              <a:gd name="connsiteY4" fmla="*/ 86106 h 482130"/>
              <a:gd name="connsiteX5" fmla="*/ 86105 w 189408"/>
              <a:gd name="connsiteY5" fmla="*/ 0 h 482130"/>
              <a:gd name="connsiteX6" fmla="*/ 103314 w 189408"/>
              <a:gd name="connsiteY6" fmla="*/ 0 h 482130"/>
              <a:gd name="connsiteX7" fmla="*/ 189407 w 189408"/>
              <a:gd name="connsiteY7" fmla="*/ 86106 h 482130"/>
              <a:gd name="connsiteX8" fmla="*/ 189407 w 189408"/>
              <a:gd name="connsiteY8" fmla="*/ 396037 h 4821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89408" h="482130">
                <a:moveTo>
                  <a:pt x="189407" y="396037"/>
                </a:moveTo>
                <a:cubicBezTo>
                  <a:pt x="189407" y="443572"/>
                  <a:pt x="150863" y="482130"/>
                  <a:pt x="103314" y="482130"/>
                </a:cubicBezTo>
                <a:lnTo>
                  <a:pt x="86105" y="482130"/>
                </a:lnTo>
                <a:cubicBezTo>
                  <a:pt x="38557" y="482130"/>
                  <a:pt x="0" y="443572"/>
                  <a:pt x="0" y="396037"/>
                </a:cubicBezTo>
                <a:lnTo>
                  <a:pt x="0" y="86106"/>
                </a:lnTo>
                <a:cubicBezTo>
                  <a:pt x="0" y="38557"/>
                  <a:pt x="38557" y="0"/>
                  <a:pt x="86105" y="0"/>
                </a:cubicBezTo>
                <a:lnTo>
                  <a:pt x="103314" y="0"/>
                </a:lnTo>
                <a:cubicBezTo>
                  <a:pt x="150863" y="0"/>
                  <a:pt x="189407" y="38557"/>
                  <a:pt x="189407" y="86106"/>
                </a:cubicBezTo>
                <a:lnTo>
                  <a:pt x="189407" y="396037"/>
                </a:lnTo>
              </a:path>
            </a:pathLst>
          </a:custGeom>
          <a:solidFill>
            <a:srgbClr val="E1C29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389914" y="7996858"/>
            <a:ext cx="189407" cy="482117"/>
          </a:xfrm>
          <a:custGeom>
            <a:avLst/>
            <a:gdLst>
              <a:gd name="connsiteX0" fmla="*/ 189407 w 189407"/>
              <a:gd name="connsiteY0" fmla="*/ 396023 h 482117"/>
              <a:gd name="connsiteX1" fmla="*/ 103301 w 189407"/>
              <a:gd name="connsiteY1" fmla="*/ 482117 h 482117"/>
              <a:gd name="connsiteX2" fmla="*/ 86105 w 189407"/>
              <a:gd name="connsiteY2" fmla="*/ 482117 h 482117"/>
              <a:gd name="connsiteX3" fmla="*/ 0 w 189407"/>
              <a:gd name="connsiteY3" fmla="*/ 396023 h 482117"/>
              <a:gd name="connsiteX4" fmla="*/ 0 w 189407"/>
              <a:gd name="connsiteY4" fmla="*/ 86093 h 482117"/>
              <a:gd name="connsiteX5" fmla="*/ 86105 w 189407"/>
              <a:gd name="connsiteY5" fmla="*/ 0 h 482117"/>
              <a:gd name="connsiteX6" fmla="*/ 103301 w 189407"/>
              <a:gd name="connsiteY6" fmla="*/ 0 h 482117"/>
              <a:gd name="connsiteX7" fmla="*/ 189407 w 189407"/>
              <a:gd name="connsiteY7" fmla="*/ 86093 h 482117"/>
              <a:gd name="connsiteX8" fmla="*/ 189407 w 189407"/>
              <a:gd name="connsiteY8" fmla="*/ 396023 h 48211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89407" h="482117">
                <a:moveTo>
                  <a:pt x="189407" y="396023"/>
                </a:moveTo>
                <a:cubicBezTo>
                  <a:pt x="189407" y="443572"/>
                  <a:pt x="150863" y="482117"/>
                  <a:pt x="103301" y="482117"/>
                </a:cubicBezTo>
                <a:lnTo>
                  <a:pt x="86105" y="482117"/>
                </a:lnTo>
                <a:cubicBezTo>
                  <a:pt x="38557" y="482117"/>
                  <a:pt x="0" y="443572"/>
                  <a:pt x="0" y="396023"/>
                </a:cubicBezTo>
                <a:lnTo>
                  <a:pt x="0" y="86093"/>
                </a:lnTo>
                <a:cubicBezTo>
                  <a:pt x="0" y="38544"/>
                  <a:pt x="38557" y="0"/>
                  <a:pt x="86105" y="0"/>
                </a:cubicBezTo>
                <a:lnTo>
                  <a:pt x="103301" y="0"/>
                </a:lnTo>
                <a:cubicBezTo>
                  <a:pt x="150863" y="0"/>
                  <a:pt x="189407" y="38544"/>
                  <a:pt x="189407" y="86093"/>
                </a:cubicBezTo>
                <a:lnTo>
                  <a:pt x="189407" y="396023"/>
                </a:lnTo>
              </a:path>
            </a:pathLst>
          </a:custGeom>
          <a:solidFill>
            <a:srgbClr val="E1C29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2389916" y="8197732"/>
            <a:ext cx="1076159" cy="836117"/>
          </a:xfrm>
          <a:custGeom>
            <a:avLst/>
            <a:gdLst>
              <a:gd name="connsiteX0" fmla="*/ 757631 w 1076159"/>
              <a:gd name="connsiteY0" fmla="*/ 0 h 836117"/>
              <a:gd name="connsiteX1" fmla="*/ 820762 w 1076159"/>
              <a:gd name="connsiteY1" fmla="*/ 97573 h 836117"/>
              <a:gd name="connsiteX2" fmla="*/ 886752 w 1076159"/>
              <a:gd name="connsiteY2" fmla="*/ 48793 h 836117"/>
              <a:gd name="connsiteX3" fmla="*/ 1076159 w 1076159"/>
              <a:gd name="connsiteY3" fmla="*/ 48793 h 836117"/>
              <a:gd name="connsiteX4" fmla="*/ 1076159 w 1076159"/>
              <a:gd name="connsiteY4" fmla="*/ 364464 h 836117"/>
              <a:gd name="connsiteX5" fmla="*/ 728929 w 1076159"/>
              <a:gd name="connsiteY5" fmla="*/ 836117 h 836117"/>
              <a:gd name="connsiteX6" fmla="*/ 223850 w 1076159"/>
              <a:gd name="connsiteY6" fmla="*/ 836117 h 836117"/>
              <a:gd name="connsiteX7" fmla="*/ 94703 w 1076159"/>
              <a:gd name="connsiteY7" fmla="*/ 571093 h 836117"/>
              <a:gd name="connsiteX8" fmla="*/ 0 w 1076159"/>
              <a:gd name="connsiteY8" fmla="*/ 304203 h 836117"/>
              <a:gd name="connsiteX9" fmla="*/ 0 w 1076159"/>
              <a:gd name="connsiteY9" fmla="*/ 0 h 836117"/>
              <a:gd name="connsiteX10" fmla="*/ 757631 w 1076159"/>
              <a:gd name="connsiteY10" fmla="*/ 0 h 83611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1076159" h="836117">
                <a:moveTo>
                  <a:pt x="757631" y="0"/>
                </a:moveTo>
                <a:cubicBezTo>
                  <a:pt x="757631" y="0"/>
                  <a:pt x="754760" y="97573"/>
                  <a:pt x="820762" y="97573"/>
                </a:cubicBezTo>
                <a:cubicBezTo>
                  <a:pt x="886752" y="97573"/>
                  <a:pt x="886752" y="48793"/>
                  <a:pt x="886752" y="48793"/>
                </a:cubicBezTo>
                <a:lnTo>
                  <a:pt x="1076159" y="48793"/>
                </a:lnTo>
                <a:lnTo>
                  <a:pt x="1076159" y="364464"/>
                </a:lnTo>
                <a:cubicBezTo>
                  <a:pt x="1076159" y="553872"/>
                  <a:pt x="728929" y="566787"/>
                  <a:pt x="728929" y="836117"/>
                </a:cubicBezTo>
                <a:lnTo>
                  <a:pt x="223850" y="836117"/>
                </a:lnTo>
                <a:cubicBezTo>
                  <a:pt x="223850" y="836117"/>
                  <a:pt x="189407" y="668667"/>
                  <a:pt x="94703" y="571093"/>
                </a:cubicBezTo>
                <a:cubicBezTo>
                  <a:pt x="25463" y="499732"/>
                  <a:pt x="0" y="470648"/>
                  <a:pt x="0" y="304203"/>
                </a:cubicBezTo>
                <a:lnTo>
                  <a:pt x="0" y="0"/>
                </a:lnTo>
                <a:lnTo>
                  <a:pt x="757631" y="0"/>
                </a:lnTo>
              </a:path>
            </a:pathLst>
          </a:custGeom>
          <a:solidFill>
            <a:srgbClr val="E1C29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2413630" y="9015769"/>
            <a:ext cx="871384" cy="413246"/>
          </a:xfrm>
          <a:custGeom>
            <a:avLst/>
            <a:gdLst>
              <a:gd name="connsiteX0" fmla="*/ 871384 w 871384"/>
              <a:gd name="connsiteY0" fmla="*/ 372148 h 413246"/>
              <a:gd name="connsiteX1" fmla="*/ 830287 w 871384"/>
              <a:gd name="connsiteY1" fmla="*/ 413245 h 413246"/>
              <a:gd name="connsiteX2" fmla="*/ 41109 w 871384"/>
              <a:gd name="connsiteY2" fmla="*/ 413245 h 413246"/>
              <a:gd name="connsiteX3" fmla="*/ 0 w 871384"/>
              <a:gd name="connsiteY3" fmla="*/ 372148 h 413246"/>
              <a:gd name="connsiteX4" fmla="*/ 0 w 871384"/>
              <a:gd name="connsiteY4" fmla="*/ 41109 h 413246"/>
              <a:gd name="connsiteX5" fmla="*/ 41109 w 871384"/>
              <a:gd name="connsiteY5" fmla="*/ 0 h 413246"/>
              <a:gd name="connsiteX6" fmla="*/ 830287 w 871384"/>
              <a:gd name="connsiteY6" fmla="*/ 0 h 413246"/>
              <a:gd name="connsiteX7" fmla="*/ 871384 w 871384"/>
              <a:gd name="connsiteY7" fmla="*/ 41109 h 413246"/>
              <a:gd name="connsiteX8" fmla="*/ 871384 w 871384"/>
              <a:gd name="connsiteY8" fmla="*/ 372148 h 41324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871384" h="413246">
                <a:moveTo>
                  <a:pt x="871384" y="372148"/>
                </a:moveTo>
                <a:cubicBezTo>
                  <a:pt x="871384" y="394843"/>
                  <a:pt x="852982" y="413245"/>
                  <a:pt x="830287" y="413245"/>
                </a:cubicBezTo>
                <a:lnTo>
                  <a:pt x="41109" y="413245"/>
                </a:lnTo>
                <a:cubicBezTo>
                  <a:pt x="18414" y="413245"/>
                  <a:pt x="0" y="394843"/>
                  <a:pt x="0" y="372148"/>
                </a:cubicBezTo>
                <a:lnTo>
                  <a:pt x="0" y="41109"/>
                </a:lnTo>
                <a:cubicBezTo>
                  <a:pt x="0" y="18389"/>
                  <a:pt x="18414" y="0"/>
                  <a:pt x="41109" y="0"/>
                </a:cubicBezTo>
                <a:lnTo>
                  <a:pt x="830287" y="0"/>
                </a:lnTo>
                <a:cubicBezTo>
                  <a:pt x="852982" y="0"/>
                  <a:pt x="871384" y="18389"/>
                  <a:pt x="871384" y="41109"/>
                </a:cubicBezTo>
                <a:lnTo>
                  <a:pt x="871384" y="372148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2503157" y="9330181"/>
            <a:ext cx="692340" cy="419100"/>
          </a:xfrm>
          <a:custGeom>
            <a:avLst/>
            <a:gdLst>
              <a:gd name="connsiteX0" fmla="*/ 0 w 692340"/>
              <a:gd name="connsiteY0" fmla="*/ 0 h 419100"/>
              <a:gd name="connsiteX1" fmla="*/ 692340 w 692340"/>
              <a:gd name="connsiteY1" fmla="*/ 0 h 419100"/>
              <a:gd name="connsiteX2" fmla="*/ 692340 w 692340"/>
              <a:gd name="connsiteY2" fmla="*/ 419100 h 419100"/>
              <a:gd name="connsiteX3" fmla="*/ 0 w 692340"/>
              <a:gd name="connsiteY3" fmla="*/ 419100 h 419100"/>
              <a:gd name="connsiteX4" fmla="*/ 0 w 692340"/>
              <a:gd name="connsiteY4" fmla="*/ 0 h 419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92340" h="419100">
                <a:moveTo>
                  <a:pt x="0" y="0"/>
                </a:moveTo>
                <a:lnTo>
                  <a:pt x="692340" y="0"/>
                </a:lnTo>
                <a:lnTo>
                  <a:pt x="692340" y="419100"/>
                </a:lnTo>
                <a:lnTo>
                  <a:pt x="0" y="41910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836155" y="6238453"/>
            <a:ext cx="3803054" cy="1186736"/>
          </a:xfrm>
          <a:custGeom>
            <a:avLst/>
            <a:gdLst>
              <a:gd name="connsiteX0" fmla="*/ 2195982 w 3803054"/>
              <a:gd name="connsiteY0" fmla="*/ 578904 h 1186736"/>
              <a:gd name="connsiteX1" fmla="*/ 598627 w 3803054"/>
              <a:gd name="connsiteY1" fmla="*/ 0 h 1186736"/>
              <a:gd name="connsiteX2" fmla="*/ 0 w 3803054"/>
              <a:gd name="connsiteY2" fmla="*/ 387934 h 1186736"/>
              <a:gd name="connsiteX3" fmla="*/ 750366 w 3803054"/>
              <a:gd name="connsiteY3" fmla="*/ 940599 h 1186736"/>
              <a:gd name="connsiteX4" fmla="*/ 3055035 w 3803054"/>
              <a:gd name="connsiteY4" fmla="*/ 351625 h 1186736"/>
              <a:gd name="connsiteX5" fmla="*/ 3794976 w 3803054"/>
              <a:gd name="connsiteY5" fmla="*/ 756221 h 1186736"/>
              <a:gd name="connsiteX6" fmla="*/ 3084334 w 3803054"/>
              <a:gd name="connsiteY6" fmla="*/ 1076934 h 1186736"/>
              <a:gd name="connsiteX7" fmla="*/ 2195982 w 3803054"/>
              <a:gd name="connsiteY7" fmla="*/ 578904 h 1186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803054" h="1186736">
                <a:moveTo>
                  <a:pt x="2195982" y="578904"/>
                </a:moveTo>
                <a:cubicBezTo>
                  <a:pt x="1858822" y="395858"/>
                  <a:pt x="1009535" y="0"/>
                  <a:pt x="598627" y="0"/>
                </a:cubicBezTo>
                <a:cubicBezTo>
                  <a:pt x="137083" y="0"/>
                  <a:pt x="0" y="194817"/>
                  <a:pt x="0" y="387934"/>
                </a:cubicBezTo>
                <a:cubicBezTo>
                  <a:pt x="0" y="688644"/>
                  <a:pt x="281393" y="940599"/>
                  <a:pt x="750366" y="940599"/>
                </a:cubicBezTo>
                <a:cubicBezTo>
                  <a:pt x="1464386" y="940599"/>
                  <a:pt x="2494178" y="454469"/>
                  <a:pt x="3055035" y="351625"/>
                </a:cubicBezTo>
                <a:cubicBezTo>
                  <a:pt x="3494608" y="271043"/>
                  <a:pt x="3752011" y="556831"/>
                  <a:pt x="3794976" y="756221"/>
                </a:cubicBezTo>
                <a:cubicBezTo>
                  <a:pt x="3853586" y="1028128"/>
                  <a:pt x="3615499" y="1365351"/>
                  <a:pt x="3084334" y="1076934"/>
                </a:cubicBezTo>
                <a:cubicBezTo>
                  <a:pt x="2655747" y="844207"/>
                  <a:pt x="2398687" y="688949"/>
                  <a:pt x="2195982" y="578904"/>
                </a:cubicBezTo>
              </a:path>
            </a:pathLst>
          </a:custGeom>
          <a:solidFill>
            <a:srgbClr val="D4BF4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9955" y="6162253"/>
            <a:ext cx="3955454" cy="1339136"/>
          </a:xfrm>
          <a:custGeom>
            <a:avLst/>
            <a:gdLst>
              <a:gd name="connsiteX0" fmla="*/ 2272182 w 3955454"/>
              <a:gd name="connsiteY0" fmla="*/ 655104 h 1339136"/>
              <a:gd name="connsiteX1" fmla="*/ 674827 w 3955454"/>
              <a:gd name="connsiteY1" fmla="*/ 76200 h 1339136"/>
              <a:gd name="connsiteX2" fmla="*/ 76200 w 3955454"/>
              <a:gd name="connsiteY2" fmla="*/ 464134 h 1339136"/>
              <a:gd name="connsiteX3" fmla="*/ 826566 w 3955454"/>
              <a:gd name="connsiteY3" fmla="*/ 1016799 h 1339136"/>
              <a:gd name="connsiteX4" fmla="*/ 3131235 w 3955454"/>
              <a:gd name="connsiteY4" fmla="*/ 427825 h 1339136"/>
              <a:gd name="connsiteX5" fmla="*/ 3871176 w 3955454"/>
              <a:gd name="connsiteY5" fmla="*/ 832421 h 1339136"/>
              <a:gd name="connsiteX6" fmla="*/ 3160534 w 3955454"/>
              <a:gd name="connsiteY6" fmla="*/ 1153134 h 1339136"/>
              <a:gd name="connsiteX7" fmla="*/ 2272182 w 3955454"/>
              <a:gd name="connsiteY7" fmla="*/ 655104 h 13391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955454" h="1339136">
                <a:moveTo>
                  <a:pt x="2272182" y="655104"/>
                </a:moveTo>
                <a:cubicBezTo>
                  <a:pt x="1935022" y="472058"/>
                  <a:pt x="1085735" y="76200"/>
                  <a:pt x="674827" y="76200"/>
                </a:cubicBezTo>
                <a:cubicBezTo>
                  <a:pt x="213283" y="76200"/>
                  <a:pt x="76200" y="271017"/>
                  <a:pt x="76200" y="464134"/>
                </a:cubicBezTo>
                <a:cubicBezTo>
                  <a:pt x="76200" y="764844"/>
                  <a:pt x="357593" y="1016799"/>
                  <a:pt x="826566" y="1016799"/>
                </a:cubicBezTo>
                <a:cubicBezTo>
                  <a:pt x="1540586" y="1016799"/>
                  <a:pt x="2570378" y="530669"/>
                  <a:pt x="3131235" y="427825"/>
                </a:cubicBezTo>
                <a:cubicBezTo>
                  <a:pt x="3570808" y="347243"/>
                  <a:pt x="3828211" y="633031"/>
                  <a:pt x="3871176" y="832421"/>
                </a:cubicBezTo>
                <a:cubicBezTo>
                  <a:pt x="3929786" y="1104328"/>
                  <a:pt x="3691699" y="1441551"/>
                  <a:pt x="3160534" y="1153134"/>
                </a:cubicBezTo>
                <a:cubicBezTo>
                  <a:pt x="2731947" y="920407"/>
                  <a:pt x="2474887" y="765149"/>
                  <a:pt x="2272182" y="655104"/>
                </a:cubicBezTo>
              </a:path>
            </a:pathLst>
          </a:custGeom>
          <a:solidFill>
            <a:srgbClr val="000000">
              <a:alpha val="0"/>
            </a:srgbClr>
          </a:solidFill>
          <a:ln w="152400">
            <a:solidFill>
              <a:srgbClr val="AB913C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619561" y="7474948"/>
            <a:ext cx="272046" cy="295071"/>
          </a:xfrm>
          <a:custGeom>
            <a:avLst/>
            <a:gdLst>
              <a:gd name="connsiteX0" fmla="*/ 252996 w 272046"/>
              <a:gd name="connsiteY0" fmla="*/ 19050 h 295071"/>
              <a:gd name="connsiteX1" fmla="*/ 19050 w 272046"/>
              <a:gd name="connsiteY1" fmla="*/ 276021 h 2950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72046" h="295071">
                <a:moveTo>
                  <a:pt x="252996" y="19050"/>
                </a:moveTo>
                <a:cubicBezTo>
                  <a:pt x="220776" y="114007"/>
                  <a:pt x="154660" y="222377"/>
                  <a:pt x="19050" y="276021"/>
                </a:cubicBezTo>
              </a:path>
            </a:pathLst>
          </a:custGeom>
          <a:ln w="38100">
            <a:solidFill>
              <a:srgbClr val="704B43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853505" y="7298451"/>
            <a:ext cx="68630" cy="214591"/>
          </a:xfrm>
          <a:custGeom>
            <a:avLst/>
            <a:gdLst>
              <a:gd name="connsiteX0" fmla="*/ 49580 w 68630"/>
              <a:gd name="connsiteY0" fmla="*/ 19050 h 214591"/>
              <a:gd name="connsiteX1" fmla="*/ 19050 w 68630"/>
              <a:gd name="connsiteY1" fmla="*/ 195541 h 2145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8630" h="214591">
                <a:moveTo>
                  <a:pt x="49580" y="19050"/>
                </a:moveTo>
                <a:cubicBezTo>
                  <a:pt x="49580" y="19050"/>
                  <a:pt x="51269" y="100596"/>
                  <a:pt x="19050" y="195541"/>
                </a:cubicBezTo>
              </a:path>
            </a:pathLst>
          </a:custGeom>
          <a:ln w="38100">
            <a:solidFill>
              <a:srgbClr val="704B43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450612" y="7347328"/>
            <a:ext cx="325691" cy="293344"/>
          </a:xfrm>
          <a:custGeom>
            <a:avLst/>
            <a:gdLst>
              <a:gd name="connsiteX0" fmla="*/ 306641 w 325691"/>
              <a:gd name="connsiteY0" fmla="*/ 19050 h 293344"/>
              <a:gd name="connsiteX1" fmla="*/ 19050 w 325691"/>
              <a:gd name="connsiteY1" fmla="*/ 274294 h 2933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25691" h="293344">
                <a:moveTo>
                  <a:pt x="306641" y="19050"/>
                </a:moveTo>
                <a:cubicBezTo>
                  <a:pt x="306641" y="19050"/>
                  <a:pt x="261518" y="232473"/>
                  <a:pt x="19050" y="274294"/>
                </a:cubicBezTo>
              </a:path>
            </a:pathLst>
          </a:custGeom>
          <a:ln w="38100">
            <a:solidFill>
              <a:srgbClr val="704B43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549392" y="6027088"/>
            <a:ext cx="573535" cy="763244"/>
          </a:xfrm>
          <a:custGeom>
            <a:avLst/>
            <a:gdLst>
              <a:gd name="connsiteX0" fmla="*/ 51222 w 573535"/>
              <a:gd name="connsiteY0" fmla="*/ 744194 h 763244"/>
              <a:gd name="connsiteX1" fmla="*/ 554485 w 573535"/>
              <a:gd name="connsiteY1" fmla="*/ 19050 h 7632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73535" h="763244">
                <a:moveTo>
                  <a:pt x="51222" y="744194"/>
                </a:moveTo>
                <a:cubicBezTo>
                  <a:pt x="51222" y="744194"/>
                  <a:pt x="-171446" y="100228"/>
                  <a:pt x="554485" y="19050"/>
                </a:cubicBezTo>
              </a:path>
            </a:pathLst>
          </a:custGeom>
          <a:ln w="38100">
            <a:solidFill>
              <a:srgbClr val="704B43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344286" y="5951260"/>
            <a:ext cx="344103" cy="655002"/>
          </a:xfrm>
          <a:custGeom>
            <a:avLst/>
            <a:gdLst>
              <a:gd name="connsiteX0" fmla="*/ 35429 w 344103"/>
              <a:gd name="connsiteY0" fmla="*/ 635952 h 655002"/>
              <a:gd name="connsiteX1" fmla="*/ 325053 w 344103"/>
              <a:gd name="connsiteY1" fmla="*/ 19050 h 6550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44103" h="655002">
                <a:moveTo>
                  <a:pt x="35429" y="635952"/>
                </a:moveTo>
                <a:cubicBezTo>
                  <a:pt x="16595" y="533133"/>
                  <a:pt x="-48339" y="197624"/>
                  <a:pt x="325053" y="19050"/>
                </a:cubicBezTo>
              </a:path>
            </a:pathLst>
          </a:custGeom>
          <a:ln w="38100">
            <a:solidFill>
              <a:srgbClr val="704B43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2525424" y="9168496"/>
            <a:ext cx="107797" cy="107798"/>
          </a:xfrm>
          <a:custGeom>
            <a:avLst/>
            <a:gdLst>
              <a:gd name="connsiteX0" fmla="*/ 107797 w 107797"/>
              <a:gd name="connsiteY0" fmla="*/ 53899 h 107798"/>
              <a:gd name="connsiteX1" fmla="*/ 53898 w 107797"/>
              <a:gd name="connsiteY1" fmla="*/ 107797 h 107798"/>
              <a:gd name="connsiteX2" fmla="*/ 0 w 107797"/>
              <a:gd name="connsiteY2" fmla="*/ 53899 h 107798"/>
              <a:gd name="connsiteX3" fmla="*/ 53898 w 107797"/>
              <a:gd name="connsiteY3" fmla="*/ 0 h 107798"/>
              <a:gd name="connsiteX4" fmla="*/ 107797 w 107797"/>
              <a:gd name="connsiteY4" fmla="*/ 53899 h 1077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7797" h="107798">
                <a:moveTo>
                  <a:pt x="107797" y="53899"/>
                </a:moveTo>
                <a:cubicBezTo>
                  <a:pt x="107797" y="83667"/>
                  <a:pt x="83667" y="107797"/>
                  <a:pt x="53898" y="107797"/>
                </a:cubicBezTo>
                <a:cubicBezTo>
                  <a:pt x="24130" y="107797"/>
                  <a:pt x="0" y="83667"/>
                  <a:pt x="0" y="53899"/>
                </a:cubicBezTo>
                <a:cubicBezTo>
                  <a:pt x="0" y="24130"/>
                  <a:pt x="24130" y="0"/>
                  <a:pt x="53898" y="0"/>
                </a:cubicBezTo>
                <a:cubicBezTo>
                  <a:pt x="83667" y="0"/>
                  <a:pt x="107797" y="24130"/>
                  <a:pt x="107797" y="53899"/>
                </a:cubicBezTo>
              </a:path>
            </a:pathLst>
          </a:custGeom>
          <a:solidFill>
            <a:srgbClr val="5B643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2040216" y="534009"/>
            <a:ext cx="8924366" cy="924293"/>
          </a:xfrm>
          <a:custGeom>
            <a:avLst/>
            <a:gdLst>
              <a:gd name="connsiteX0" fmla="*/ 0 w 8924366"/>
              <a:gd name="connsiteY0" fmla="*/ 0 h 924293"/>
              <a:gd name="connsiteX1" fmla="*/ 8924366 w 8924366"/>
              <a:gd name="connsiteY1" fmla="*/ 0 h 924293"/>
              <a:gd name="connsiteX2" fmla="*/ 8924366 w 8924366"/>
              <a:gd name="connsiteY2" fmla="*/ 924293 h 924293"/>
              <a:gd name="connsiteX3" fmla="*/ 0 w 8924366"/>
              <a:gd name="connsiteY3" fmla="*/ 924293 h 924293"/>
              <a:gd name="connsiteX4" fmla="*/ 0 w 8924366"/>
              <a:gd name="connsiteY4" fmla="*/ 0 h 9242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924366" h="924293">
                <a:moveTo>
                  <a:pt x="0" y="0"/>
                </a:moveTo>
                <a:lnTo>
                  <a:pt x="8924366" y="0"/>
                </a:lnTo>
                <a:lnTo>
                  <a:pt x="8924366" y="924293"/>
                </a:lnTo>
                <a:lnTo>
                  <a:pt x="0" y="924293"/>
                </a:lnTo>
                <a:lnTo>
                  <a:pt x="0" y="0"/>
                </a:lnTo>
              </a:path>
            </a:pathLst>
          </a:custGeom>
          <a:solidFill>
            <a:srgbClr val="67509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2227859" y="666902"/>
            <a:ext cx="8549081" cy="658507"/>
          </a:xfrm>
          <a:custGeom>
            <a:avLst/>
            <a:gdLst>
              <a:gd name="connsiteX0" fmla="*/ 8536381 w 8549081"/>
              <a:gd name="connsiteY0" fmla="*/ 12700 h 658507"/>
              <a:gd name="connsiteX1" fmla="*/ 12700 w 8549081"/>
              <a:gd name="connsiteY1" fmla="*/ 12700 h 658507"/>
              <a:gd name="connsiteX2" fmla="*/ 12700 w 8549081"/>
              <a:gd name="connsiteY2" fmla="*/ 645807 h 658507"/>
              <a:gd name="connsiteX3" fmla="*/ 8536381 w 8549081"/>
              <a:gd name="connsiteY3" fmla="*/ 645807 h 658507"/>
              <a:gd name="connsiteX4" fmla="*/ 8536381 w 8549081"/>
              <a:gd name="connsiteY4" fmla="*/ 12700 h 6585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9081" h="658507">
                <a:moveTo>
                  <a:pt x="8536381" y="12700"/>
                </a:moveTo>
                <a:lnTo>
                  <a:pt x="12700" y="12700"/>
                </a:lnTo>
                <a:lnTo>
                  <a:pt x="12700" y="645807"/>
                </a:lnTo>
                <a:lnTo>
                  <a:pt x="8536381" y="645807"/>
                </a:lnTo>
                <a:lnTo>
                  <a:pt x="8536381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EBA963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92200" y="711200"/>
            <a:ext cx="11061700" cy="2603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>
                <a:tab pos="17145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Personalization: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Appealing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Easy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500"/>
              </a:lnSpc>
              <a:tabLst>
                <a:tab pos="1714500" algn="l"/>
              </a:tabLst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Given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customers’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rising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expectations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</a:p>
          <a:p>
            <a:pPr>
              <a:lnSpc>
                <a:spcPts val="4200"/>
              </a:lnSpc>
              <a:tabLst>
                <a:tab pos="1714500" algn="l"/>
              </a:tabLst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di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culty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marketing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anonymous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prospects,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real-time</a:t>
            </a:r>
          </a:p>
          <a:p>
            <a:pPr>
              <a:lnSpc>
                <a:spcPts val="4200"/>
              </a:lnSpc>
              <a:tabLst>
                <a:tab pos="1714500" algn="l"/>
              </a:tabLst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tools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very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appealing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marketers.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6299200" y="4597400"/>
            <a:ext cx="4940300" cy="2349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100"/>
              </a:lnSpc>
              <a:tabLst>
                <a:tab pos="241300" algn="l"/>
                <a:tab pos="558800" algn="l"/>
                <a:tab pos="660400" algn="l"/>
              </a:tabLst>
            </a:pPr>
            <a:r>
              <a:rPr lang="en-US" altLang="zh-CN" dirty="0" smtClean="0"/>
              <a:t>	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good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news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</a:p>
          <a:p>
            <a:pPr>
              <a:lnSpc>
                <a:spcPts val="4700"/>
              </a:lnSpc>
              <a:tabLst>
                <a:tab pos="241300" algn="l"/>
                <a:tab pos="558800" algn="l"/>
                <a:tab pos="660400" algn="l"/>
              </a:tabLst>
            </a:pPr>
            <a:r>
              <a:rPr lang="en-US" altLang="zh-CN" dirty="0" smtClean="0"/>
              <a:t>			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</a:p>
          <a:p>
            <a:pPr>
              <a:lnSpc>
                <a:spcPts val="4700"/>
              </a:lnSpc>
              <a:tabLst>
                <a:tab pos="241300" algn="l"/>
                <a:tab pos="558800" algn="l"/>
                <a:tab pos="660400" algn="l"/>
              </a:tabLst>
            </a:pP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easier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implement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</a:p>
          <a:p>
            <a:pPr>
              <a:lnSpc>
                <a:spcPts val="4700"/>
              </a:lnSpc>
              <a:tabLst>
                <a:tab pos="241300" algn="l"/>
                <a:tab pos="558800" algn="l"/>
                <a:tab pos="660400" algn="l"/>
              </a:tabLst>
            </a:pPr>
            <a:r>
              <a:rPr lang="en-US" altLang="zh-CN" dirty="0" smtClean="0"/>
              <a:t>		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run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than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39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80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think!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5448300" y="4064000"/>
            <a:ext cx="673100" cy="294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200"/>
              </a:lnSpc>
              <a:tabLst/>
            </a:pPr>
            <a:r>
              <a:rPr lang="en-US" altLang="zh-CN" sz="19178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{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11442700" y="4064000"/>
            <a:ext cx="673100" cy="294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200"/>
              </a:lnSpc>
              <a:tabLst/>
            </a:pPr>
            <a:r>
              <a:rPr lang="en-US" altLang="zh-CN" sz="19178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}</a:t>
            </a:r>
          </a:p>
        </p:txBody>
      </p:sp>
      <p:sp>
        <p:nvSpPr>
          <p:cNvPr id="25" name="矩形 24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3004800" cy="9753600"/>
          </a:xfrm>
          <a:custGeom>
            <a:avLst/>
            <a:gdLst>
              <a:gd name="connsiteX0" fmla="*/ 0 w 13004800"/>
              <a:gd name="connsiteY0" fmla="*/ 9753600 h 9753600"/>
              <a:gd name="connsiteX1" fmla="*/ 13004800 w 13004800"/>
              <a:gd name="connsiteY1" fmla="*/ 9753600 h 9753600"/>
              <a:gd name="connsiteX2" fmla="*/ 13004800 w 13004800"/>
              <a:gd name="connsiteY2" fmla="*/ 0 h 9753600"/>
              <a:gd name="connsiteX3" fmla="*/ 0 w 13004800"/>
              <a:gd name="connsiteY3" fmla="*/ 0 h 9753600"/>
              <a:gd name="connsiteX4" fmla="*/ 0 w 13004800"/>
              <a:gd name="connsiteY4" fmla="*/ 9753600 h 9753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9753600">
                <a:moveTo>
                  <a:pt x="0" y="9753600"/>
                </a:moveTo>
                <a:lnTo>
                  <a:pt x="13004800" y="9753600"/>
                </a:lnTo>
                <a:lnTo>
                  <a:pt x="13004800" y="0"/>
                </a:lnTo>
                <a:lnTo>
                  <a:pt x="0" y="0"/>
                </a:lnTo>
                <a:lnTo>
                  <a:pt x="0" y="9753600"/>
                </a:ln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616200" y="576364"/>
            <a:ext cx="7772400" cy="927062"/>
          </a:xfrm>
          <a:custGeom>
            <a:avLst/>
            <a:gdLst>
              <a:gd name="connsiteX0" fmla="*/ 0 w 7772400"/>
              <a:gd name="connsiteY0" fmla="*/ 0 h 927062"/>
              <a:gd name="connsiteX1" fmla="*/ 7772400 w 7772400"/>
              <a:gd name="connsiteY1" fmla="*/ 0 h 927062"/>
              <a:gd name="connsiteX2" fmla="*/ 7772400 w 7772400"/>
              <a:gd name="connsiteY2" fmla="*/ 927061 h 927062"/>
              <a:gd name="connsiteX3" fmla="*/ 0 w 7772400"/>
              <a:gd name="connsiteY3" fmla="*/ 927061 h 927062"/>
              <a:gd name="connsiteX4" fmla="*/ 0 w 7772400"/>
              <a:gd name="connsiteY4" fmla="*/ 0 h 92706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72400" h="927062">
                <a:moveTo>
                  <a:pt x="0" y="0"/>
                </a:moveTo>
                <a:lnTo>
                  <a:pt x="7772400" y="0"/>
                </a:lnTo>
                <a:lnTo>
                  <a:pt x="7772400" y="927061"/>
                </a:lnTo>
                <a:lnTo>
                  <a:pt x="0" y="927061"/>
                </a:lnTo>
                <a:lnTo>
                  <a:pt x="0" y="0"/>
                </a:lnTo>
              </a:path>
            </a:pathLst>
          </a:custGeom>
          <a:solidFill>
            <a:srgbClr val="67509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762326" y="709688"/>
            <a:ext cx="7480148" cy="660399"/>
          </a:xfrm>
          <a:custGeom>
            <a:avLst/>
            <a:gdLst>
              <a:gd name="connsiteX0" fmla="*/ 7467447 w 7480148"/>
              <a:gd name="connsiteY0" fmla="*/ 12700 h 660399"/>
              <a:gd name="connsiteX1" fmla="*/ 12700 w 7480148"/>
              <a:gd name="connsiteY1" fmla="*/ 12700 h 660399"/>
              <a:gd name="connsiteX2" fmla="*/ 12700 w 7480148"/>
              <a:gd name="connsiteY2" fmla="*/ 647699 h 660399"/>
              <a:gd name="connsiteX3" fmla="*/ 7467447 w 7480148"/>
              <a:gd name="connsiteY3" fmla="*/ 647699 h 660399"/>
              <a:gd name="connsiteX4" fmla="*/ 7467447 w 7480148"/>
              <a:gd name="connsiteY4" fmla="*/ 12700 h 6603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480148" h="660399">
                <a:moveTo>
                  <a:pt x="7467448" y="12700"/>
                </a:moveTo>
                <a:lnTo>
                  <a:pt x="12700" y="12700"/>
                </a:lnTo>
                <a:lnTo>
                  <a:pt x="12700" y="647699"/>
                </a:lnTo>
                <a:lnTo>
                  <a:pt x="7467447" y="647699"/>
                </a:lnTo>
                <a:lnTo>
                  <a:pt x="7467447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EBA963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8506523" y="4695976"/>
            <a:ext cx="1852880" cy="1179733"/>
          </a:xfrm>
          <a:custGeom>
            <a:avLst/>
            <a:gdLst>
              <a:gd name="connsiteX0" fmla="*/ 1829639 w 1852880"/>
              <a:gd name="connsiteY0" fmla="*/ 652633 h 1179733"/>
              <a:gd name="connsiteX1" fmla="*/ 1806398 w 1852880"/>
              <a:gd name="connsiteY1" fmla="*/ 778338 h 1179733"/>
              <a:gd name="connsiteX2" fmla="*/ 1601090 w 1852880"/>
              <a:gd name="connsiteY2" fmla="*/ 928427 h 1179733"/>
              <a:gd name="connsiteX3" fmla="*/ 1524051 w 1852880"/>
              <a:gd name="connsiteY3" fmla="*/ 1103725 h 1179733"/>
              <a:gd name="connsiteX4" fmla="*/ 1327798 w 1852880"/>
              <a:gd name="connsiteY4" fmla="*/ 1157560 h 1179733"/>
              <a:gd name="connsiteX5" fmla="*/ 188088 w 1852880"/>
              <a:gd name="connsiteY5" fmla="*/ 547630 h 1179733"/>
              <a:gd name="connsiteX6" fmla="*/ 2478 w 1852880"/>
              <a:gd name="connsiteY6" fmla="*/ 314877 h 1179733"/>
              <a:gd name="connsiteX7" fmla="*/ 259030 w 1852880"/>
              <a:gd name="connsiteY7" fmla="*/ 163823 h 1179733"/>
              <a:gd name="connsiteX8" fmla="*/ 1541476 w 1852880"/>
              <a:gd name="connsiteY8" fmla="*/ 1644 h 1179733"/>
              <a:gd name="connsiteX9" fmla="*/ 1706106 w 1852880"/>
              <a:gd name="connsiteY9" fmla="*/ 134168 h 1179733"/>
              <a:gd name="connsiteX10" fmla="*/ 1714768 w 1852880"/>
              <a:gd name="connsiteY10" fmla="*/ 313378 h 1179733"/>
              <a:gd name="connsiteX11" fmla="*/ 1852880 w 1852880"/>
              <a:gd name="connsiteY11" fmla="*/ 526929 h 1179733"/>
              <a:gd name="connsiteX12" fmla="*/ 1829639 w 1852880"/>
              <a:gd name="connsiteY12" fmla="*/ 652633 h 11797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1852880" h="1179733">
                <a:moveTo>
                  <a:pt x="1829639" y="652633"/>
                </a:moveTo>
                <a:lnTo>
                  <a:pt x="1806398" y="778338"/>
                </a:lnTo>
                <a:cubicBezTo>
                  <a:pt x="1722235" y="762780"/>
                  <a:pt x="1654697" y="812971"/>
                  <a:pt x="1601090" y="928427"/>
                </a:cubicBezTo>
                <a:cubicBezTo>
                  <a:pt x="1579182" y="975556"/>
                  <a:pt x="1559611" y="1011929"/>
                  <a:pt x="1524051" y="1103725"/>
                </a:cubicBezTo>
                <a:cubicBezTo>
                  <a:pt x="1493978" y="1181461"/>
                  <a:pt x="1422413" y="1204143"/>
                  <a:pt x="1327798" y="1157560"/>
                </a:cubicBezTo>
                <a:cubicBezTo>
                  <a:pt x="1140956" y="1065650"/>
                  <a:pt x="272924" y="591178"/>
                  <a:pt x="188088" y="547630"/>
                </a:cubicBezTo>
                <a:cubicBezTo>
                  <a:pt x="103290" y="504145"/>
                  <a:pt x="-21817" y="446182"/>
                  <a:pt x="2478" y="314877"/>
                </a:cubicBezTo>
                <a:cubicBezTo>
                  <a:pt x="26760" y="183546"/>
                  <a:pt x="164326" y="174174"/>
                  <a:pt x="259030" y="163823"/>
                </a:cubicBezTo>
                <a:cubicBezTo>
                  <a:pt x="353810" y="153460"/>
                  <a:pt x="1334123" y="20682"/>
                  <a:pt x="1541476" y="1644"/>
                </a:cubicBezTo>
                <a:cubicBezTo>
                  <a:pt x="1646480" y="-8020"/>
                  <a:pt x="1703452" y="22891"/>
                  <a:pt x="1706106" y="134168"/>
                </a:cubicBezTo>
                <a:cubicBezTo>
                  <a:pt x="1707338" y="185540"/>
                  <a:pt x="1707389" y="226193"/>
                  <a:pt x="1714768" y="313378"/>
                </a:cubicBezTo>
                <a:cubicBezTo>
                  <a:pt x="1725410" y="438435"/>
                  <a:pt x="1768717" y="511371"/>
                  <a:pt x="1852880" y="526929"/>
                </a:cubicBezTo>
                <a:lnTo>
                  <a:pt x="1829639" y="652633"/>
                </a:lnTo>
              </a:path>
            </a:pathLst>
          </a:custGeom>
          <a:solidFill>
            <a:srgbClr val="A7A9A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0307372" y="5224486"/>
            <a:ext cx="1128356" cy="430707"/>
          </a:xfrm>
          <a:custGeom>
            <a:avLst/>
            <a:gdLst>
              <a:gd name="connsiteX0" fmla="*/ 1044802 w 1128356"/>
              <a:gd name="connsiteY0" fmla="*/ 184721 h 430707"/>
              <a:gd name="connsiteX1" fmla="*/ 1128356 w 1128356"/>
              <a:gd name="connsiteY1" fmla="*/ 306171 h 430707"/>
              <a:gd name="connsiteX2" fmla="*/ 1120787 w 1128356"/>
              <a:gd name="connsiteY2" fmla="*/ 347167 h 430707"/>
              <a:gd name="connsiteX3" fmla="*/ 999349 w 1128356"/>
              <a:gd name="connsiteY3" fmla="*/ 430707 h 430707"/>
              <a:gd name="connsiteX4" fmla="*/ 0 w 1128356"/>
              <a:gd name="connsiteY4" fmla="*/ 245998 h 430707"/>
              <a:gd name="connsiteX5" fmla="*/ 45478 w 1128356"/>
              <a:gd name="connsiteY5" fmla="*/ 0 h 430707"/>
              <a:gd name="connsiteX6" fmla="*/ 1044802 w 1128356"/>
              <a:gd name="connsiteY6" fmla="*/ 184721 h 4307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128356" h="430707">
                <a:moveTo>
                  <a:pt x="1044802" y="184721"/>
                </a:moveTo>
                <a:cubicBezTo>
                  <a:pt x="1101419" y="195173"/>
                  <a:pt x="1138846" y="249554"/>
                  <a:pt x="1128356" y="306171"/>
                </a:cubicBezTo>
                <a:lnTo>
                  <a:pt x="1120787" y="347167"/>
                </a:lnTo>
                <a:cubicBezTo>
                  <a:pt x="1110322" y="403796"/>
                  <a:pt x="1055954" y="441172"/>
                  <a:pt x="999349" y="430707"/>
                </a:cubicBezTo>
                <a:lnTo>
                  <a:pt x="0" y="245998"/>
                </a:lnTo>
                <a:lnTo>
                  <a:pt x="45478" y="0"/>
                </a:lnTo>
                <a:lnTo>
                  <a:pt x="1044802" y="184721"/>
                </a:lnTo>
              </a:path>
            </a:pathLst>
          </a:custGeom>
          <a:solidFill>
            <a:srgbClr val="67509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9975302" y="4826403"/>
            <a:ext cx="370484" cy="936028"/>
          </a:xfrm>
          <a:custGeom>
            <a:avLst/>
            <a:gdLst>
              <a:gd name="connsiteX0" fmla="*/ 353567 w 370484"/>
              <a:gd name="connsiteY0" fmla="*/ 527811 h 936028"/>
              <a:gd name="connsiteX1" fmla="*/ 370484 w 370484"/>
              <a:gd name="connsiteY1" fmla="*/ 436245 h 936028"/>
              <a:gd name="connsiteX2" fmla="*/ 173011 w 370484"/>
              <a:gd name="connsiteY2" fmla="*/ 0 h 936028"/>
              <a:gd name="connsiteX3" fmla="*/ 85267 w 370484"/>
              <a:gd name="connsiteY3" fmla="*/ 474726 h 936028"/>
              <a:gd name="connsiteX4" fmla="*/ 0 w 370484"/>
              <a:gd name="connsiteY4" fmla="*/ 936028 h 936028"/>
              <a:gd name="connsiteX5" fmla="*/ 339876 w 370484"/>
              <a:gd name="connsiteY5" fmla="*/ 601891 h 936028"/>
              <a:gd name="connsiteX6" fmla="*/ 354812 w 370484"/>
              <a:gd name="connsiteY6" fmla="*/ 521068 h 936028"/>
              <a:gd name="connsiteX7" fmla="*/ 353567 w 370484"/>
              <a:gd name="connsiteY7" fmla="*/ 527811 h 9360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70484" h="936028">
                <a:moveTo>
                  <a:pt x="353567" y="527811"/>
                </a:moveTo>
                <a:lnTo>
                  <a:pt x="370484" y="436245"/>
                </a:lnTo>
                <a:cubicBezTo>
                  <a:pt x="110807" y="388226"/>
                  <a:pt x="173011" y="0"/>
                  <a:pt x="173011" y="0"/>
                </a:cubicBezTo>
                <a:lnTo>
                  <a:pt x="85267" y="474726"/>
                </a:lnTo>
                <a:lnTo>
                  <a:pt x="0" y="936028"/>
                </a:lnTo>
                <a:cubicBezTo>
                  <a:pt x="0" y="936028"/>
                  <a:pt x="80174" y="553885"/>
                  <a:pt x="339876" y="601891"/>
                </a:cubicBezTo>
                <a:lnTo>
                  <a:pt x="354812" y="521068"/>
                </a:lnTo>
                <a:lnTo>
                  <a:pt x="353567" y="527811"/>
                </a:lnTo>
              </a:path>
            </a:pathLst>
          </a:custGeom>
          <a:solidFill>
            <a:srgbClr val="93969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9735883" y="4753666"/>
            <a:ext cx="413054" cy="1065696"/>
          </a:xfrm>
          <a:custGeom>
            <a:avLst/>
            <a:gdLst>
              <a:gd name="connsiteX0" fmla="*/ 239420 w 413054"/>
              <a:gd name="connsiteY0" fmla="*/ 1008760 h 1065696"/>
              <a:gd name="connsiteX1" fmla="*/ 413055 w 413054"/>
              <a:gd name="connsiteY1" fmla="*/ 69354 h 1065696"/>
              <a:gd name="connsiteX2" fmla="*/ 333006 w 413054"/>
              <a:gd name="connsiteY2" fmla="*/ 0 h 1065696"/>
              <a:gd name="connsiteX3" fmla="*/ 179247 w 413054"/>
              <a:gd name="connsiteY3" fmla="*/ 15709 h 1065696"/>
              <a:gd name="connsiteX4" fmla="*/ 0 w 413054"/>
              <a:gd name="connsiteY4" fmla="*/ 985392 h 1065696"/>
              <a:gd name="connsiteX5" fmla="*/ 133946 w 413054"/>
              <a:gd name="connsiteY5" fmla="*/ 1051928 h 1065696"/>
              <a:gd name="connsiteX6" fmla="*/ 239420 w 413054"/>
              <a:gd name="connsiteY6" fmla="*/ 1008760 h 10656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413054" h="1065696">
                <a:moveTo>
                  <a:pt x="239420" y="1008760"/>
                </a:moveTo>
                <a:cubicBezTo>
                  <a:pt x="239420" y="1008760"/>
                  <a:pt x="407847" y="97383"/>
                  <a:pt x="413055" y="69354"/>
                </a:cubicBezTo>
                <a:cubicBezTo>
                  <a:pt x="421767" y="22225"/>
                  <a:pt x="387248" y="-2489"/>
                  <a:pt x="333006" y="0"/>
                </a:cubicBezTo>
                <a:cubicBezTo>
                  <a:pt x="247599" y="3962"/>
                  <a:pt x="179247" y="15709"/>
                  <a:pt x="179247" y="15709"/>
                </a:cubicBezTo>
                <a:lnTo>
                  <a:pt x="0" y="985392"/>
                </a:lnTo>
                <a:lnTo>
                  <a:pt x="133946" y="1051928"/>
                </a:lnTo>
                <a:cubicBezTo>
                  <a:pt x="133946" y="1051928"/>
                  <a:pt x="221957" y="1103033"/>
                  <a:pt x="239420" y="1008760"/>
                </a:cubicBezTo>
              </a:path>
            </a:pathLst>
          </a:custGeom>
          <a:solidFill>
            <a:srgbClr val="93969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583299" y="7678480"/>
            <a:ext cx="961494" cy="1322450"/>
          </a:xfrm>
          <a:custGeom>
            <a:avLst/>
            <a:gdLst>
              <a:gd name="connsiteX0" fmla="*/ 303227 w 961494"/>
              <a:gd name="connsiteY0" fmla="*/ 1257134 h 1322450"/>
              <a:gd name="connsiteX1" fmla="*/ 112714 w 961494"/>
              <a:gd name="connsiteY1" fmla="*/ 1303743 h 1322450"/>
              <a:gd name="connsiteX2" fmla="*/ 65254 w 961494"/>
              <a:gd name="connsiteY2" fmla="*/ 1274953 h 1322450"/>
              <a:gd name="connsiteX3" fmla="*/ 18695 w 961494"/>
              <a:gd name="connsiteY3" fmla="*/ 1084415 h 1322450"/>
              <a:gd name="connsiteX4" fmla="*/ 677012 w 961494"/>
              <a:gd name="connsiteY4" fmla="*/ 0 h 1322450"/>
              <a:gd name="connsiteX5" fmla="*/ 961493 w 961494"/>
              <a:gd name="connsiteY5" fmla="*/ 172745 h 1322450"/>
              <a:gd name="connsiteX6" fmla="*/ 303227 w 961494"/>
              <a:gd name="connsiteY6" fmla="*/ 1257134 h 13224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961494" h="1322450">
                <a:moveTo>
                  <a:pt x="303227" y="1257134"/>
                </a:moveTo>
                <a:cubicBezTo>
                  <a:pt x="263476" y="1322616"/>
                  <a:pt x="178169" y="1343520"/>
                  <a:pt x="112714" y="1303743"/>
                </a:cubicBezTo>
                <a:lnTo>
                  <a:pt x="65254" y="1274953"/>
                </a:lnTo>
                <a:cubicBezTo>
                  <a:pt x="-213" y="1235176"/>
                  <a:pt x="-21042" y="1149896"/>
                  <a:pt x="18695" y="1084415"/>
                </a:cubicBezTo>
                <a:lnTo>
                  <a:pt x="677012" y="0"/>
                </a:lnTo>
                <a:lnTo>
                  <a:pt x="961493" y="172745"/>
                </a:lnTo>
                <a:lnTo>
                  <a:pt x="303227" y="1257134"/>
                </a:lnTo>
              </a:path>
            </a:pathLst>
          </a:custGeom>
          <a:solidFill>
            <a:srgbClr val="67509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8164067" y="6603162"/>
            <a:ext cx="1174457" cy="1174408"/>
          </a:xfrm>
          <a:custGeom>
            <a:avLst/>
            <a:gdLst>
              <a:gd name="connsiteX0" fmla="*/ 1089693 w 1174457"/>
              <a:gd name="connsiteY0" fmla="*/ 892230 h 1174408"/>
              <a:gd name="connsiteX1" fmla="*/ 282202 w 1174457"/>
              <a:gd name="connsiteY1" fmla="*/ 1089677 h 1174408"/>
              <a:gd name="connsiteX2" fmla="*/ 84755 w 1174457"/>
              <a:gd name="connsiteY2" fmla="*/ 282186 h 1174408"/>
              <a:gd name="connsiteX3" fmla="*/ 892271 w 1174457"/>
              <a:gd name="connsiteY3" fmla="*/ 84752 h 1174408"/>
              <a:gd name="connsiteX4" fmla="*/ 1089693 w 1174457"/>
              <a:gd name="connsiteY4" fmla="*/ 892230 h 117440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4457" h="1174408">
                <a:moveTo>
                  <a:pt x="1089693" y="892230"/>
                </a:moveTo>
                <a:cubicBezTo>
                  <a:pt x="921215" y="1169726"/>
                  <a:pt x="559734" y="1258105"/>
                  <a:pt x="282202" y="1089677"/>
                </a:cubicBezTo>
                <a:cubicBezTo>
                  <a:pt x="4694" y="921199"/>
                  <a:pt x="-83722" y="559668"/>
                  <a:pt x="84755" y="282186"/>
                </a:cubicBezTo>
                <a:cubicBezTo>
                  <a:pt x="253220" y="4678"/>
                  <a:pt x="614764" y="-83712"/>
                  <a:pt x="892271" y="84752"/>
                </a:cubicBezTo>
                <a:cubicBezTo>
                  <a:pt x="1169766" y="253217"/>
                  <a:pt x="1258184" y="614710"/>
                  <a:pt x="1089693" y="892230"/>
                </a:cubicBezTo>
              </a:path>
            </a:pathLst>
          </a:custGeom>
          <a:solidFill>
            <a:srgbClr val="A7A9A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8228354" y="6667443"/>
            <a:ext cx="1045886" cy="1045867"/>
          </a:xfrm>
          <a:custGeom>
            <a:avLst/>
            <a:gdLst>
              <a:gd name="connsiteX0" fmla="*/ 970414 w 1045886"/>
              <a:gd name="connsiteY0" fmla="*/ 794563 h 1045867"/>
              <a:gd name="connsiteX1" fmla="*/ 251314 w 1045886"/>
              <a:gd name="connsiteY1" fmla="*/ 970395 h 1045867"/>
              <a:gd name="connsiteX2" fmla="*/ 75483 w 1045886"/>
              <a:gd name="connsiteY2" fmla="*/ 251283 h 1045867"/>
              <a:gd name="connsiteX3" fmla="*/ 794570 w 1045886"/>
              <a:gd name="connsiteY3" fmla="*/ 75476 h 1045867"/>
              <a:gd name="connsiteX4" fmla="*/ 970414 w 1045886"/>
              <a:gd name="connsiteY4" fmla="*/ 794563 h 10458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45886" h="1045867">
                <a:moveTo>
                  <a:pt x="970414" y="794563"/>
                </a:moveTo>
                <a:cubicBezTo>
                  <a:pt x="820389" y="1041693"/>
                  <a:pt x="498457" y="1120419"/>
                  <a:pt x="251314" y="970395"/>
                </a:cubicBezTo>
                <a:cubicBezTo>
                  <a:pt x="4160" y="820382"/>
                  <a:pt x="-74554" y="498424"/>
                  <a:pt x="75483" y="251283"/>
                </a:cubicBezTo>
                <a:cubicBezTo>
                  <a:pt x="225495" y="4191"/>
                  <a:pt x="547441" y="-74561"/>
                  <a:pt x="794570" y="75476"/>
                </a:cubicBezTo>
                <a:cubicBezTo>
                  <a:pt x="1041737" y="225476"/>
                  <a:pt x="1120426" y="547434"/>
                  <a:pt x="970414" y="794563"/>
                </a:cubicBezTo>
              </a:path>
            </a:pathLst>
          </a:custGeom>
          <a:solidFill>
            <a:srgbClr val="93969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8586597" y="7025658"/>
            <a:ext cx="329400" cy="329410"/>
          </a:xfrm>
          <a:custGeom>
            <a:avLst/>
            <a:gdLst>
              <a:gd name="connsiteX0" fmla="*/ 306975 w 329400"/>
              <a:gd name="connsiteY0" fmla="*/ 251069 h 329410"/>
              <a:gd name="connsiteX1" fmla="*/ 78311 w 329400"/>
              <a:gd name="connsiteY1" fmla="*/ 306974 h 329410"/>
              <a:gd name="connsiteX2" fmla="*/ 22444 w 329400"/>
              <a:gd name="connsiteY2" fmla="*/ 78323 h 329410"/>
              <a:gd name="connsiteX3" fmla="*/ 251082 w 329400"/>
              <a:gd name="connsiteY3" fmla="*/ 22431 h 329410"/>
              <a:gd name="connsiteX4" fmla="*/ 306975 w 329400"/>
              <a:gd name="connsiteY4" fmla="*/ 251069 h 3294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9400" h="329410">
                <a:moveTo>
                  <a:pt x="306975" y="251069"/>
                </a:moveTo>
                <a:cubicBezTo>
                  <a:pt x="259260" y="329631"/>
                  <a:pt x="156898" y="354676"/>
                  <a:pt x="78311" y="306974"/>
                </a:cubicBezTo>
                <a:cubicBezTo>
                  <a:pt x="-263" y="259273"/>
                  <a:pt x="-25257" y="156898"/>
                  <a:pt x="22444" y="78323"/>
                </a:cubicBezTo>
                <a:cubicBezTo>
                  <a:pt x="70145" y="-225"/>
                  <a:pt x="172507" y="-25257"/>
                  <a:pt x="251082" y="22431"/>
                </a:cubicBezTo>
                <a:cubicBezTo>
                  <a:pt x="329631" y="70132"/>
                  <a:pt x="354650" y="172519"/>
                  <a:pt x="306975" y="251069"/>
                </a:cubicBezTo>
              </a:path>
            </a:pathLst>
          </a:custGeom>
          <a:solidFill>
            <a:srgbClr val="1B1B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281173" y="7101619"/>
            <a:ext cx="550426" cy="740032"/>
          </a:xfrm>
          <a:custGeom>
            <a:avLst/>
            <a:gdLst>
              <a:gd name="connsiteX0" fmla="*/ 118364 w 550426"/>
              <a:gd name="connsiteY0" fmla="*/ 668188 h 740032"/>
              <a:gd name="connsiteX1" fmla="*/ 0 w 550426"/>
              <a:gd name="connsiteY1" fmla="*/ 596331 h 740032"/>
              <a:gd name="connsiteX2" fmla="*/ 348259 w 550426"/>
              <a:gd name="connsiteY2" fmla="*/ 101387 h 740032"/>
              <a:gd name="connsiteX3" fmla="*/ 518083 w 550426"/>
              <a:gd name="connsiteY3" fmla="*/ 9795 h 740032"/>
              <a:gd name="connsiteX4" fmla="*/ 518045 w 550426"/>
              <a:gd name="connsiteY4" fmla="*/ 9769 h 740032"/>
              <a:gd name="connsiteX5" fmla="*/ 515149 w 550426"/>
              <a:gd name="connsiteY5" fmla="*/ 202720 h 740032"/>
              <a:gd name="connsiteX6" fmla="*/ 236766 w 550426"/>
              <a:gd name="connsiteY6" fmla="*/ 740032 h 740032"/>
              <a:gd name="connsiteX7" fmla="*/ 118402 w 550426"/>
              <a:gd name="connsiteY7" fmla="*/ 668188 h 740032"/>
              <a:gd name="connsiteX8" fmla="*/ 118364 w 550426"/>
              <a:gd name="connsiteY8" fmla="*/ 668188 h 7400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50426" h="740032">
                <a:moveTo>
                  <a:pt x="118364" y="668188"/>
                </a:moveTo>
                <a:lnTo>
                  <a:pt x="0" y="596331"/>
                </a:lnTo>
                <a:cubicBezTo>
                  <a:pt x="0" y="596331"/>
                  <a:pt x="279730" y="185360"/>
                  <a:pt x="348259" y="101387"/>
                </a:cubicBezTo>
                <a:cubicBezTo>
                  <a:pt x="431406" y="-542"/>
                  <a:pt x="479945" y="-13369"/>
                  <a:pt x="518083" y="9795"/>
                </a:cubicBezTo>
                <a:lnTo>
                  <a:pt x="518045" y="9769"/>
                </a:lnTo>
                <a:cubicBezTo>
                  <a:pt x="556196" y="32934"/>
                  <a:pt x="567207" y="81893"/>
                  <a:pt x="515149" y="202720"/>
                </a:cubicBezTo>
                <a:cubicBezTo>
                  <a:pt x="472236" y="302263"/>
                  <a:pt x="236766" y="740032"/>
                  <a:pt x="236766" y="740032"/>
                </a:cubicBezTo>
                <a:lnTo>
                  <a:pt x="118402" y="668188"/>
                </a:lnTo>
                <a:lnTo>
                  <a:pt x="118364" y="668188"/>
                </a:lnTo>
              </a:path>
            </a:pathLst>
          </a:custGeom>
          <a:solidFill>
            <a:srgbClr val="F0483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713313" y="7164357"/>
            <a:ext cx="66900" cy="66900"/>
          </a:xfrm>
          <a:custGeom>
            <a:avLst/>
            <a:gdLst>
              <a:gd name="connsiteX0" fmla="*/ 62907 w 66900"/>
              <a:gd name="connsiteY0" fmla="*/ 51327 h 66900"/>
              <a:gd name="connsiteX1" fmla="*/ 15575 w 66900"/>
              <a:gd name="connsiteY1" fmla="*/ 62871 h 66900"/>
              <a:gd name="connsiteX2" fmla="*/ 3979 w 66900"/>
              <a:gd name="connsiteY2" fmla="*/ 15588 h 66900"/>
              <a:gd name="connsiteX3" fmla="*/ 51299 w 66900"/>
              <a:gd name="connsiteY3" fmla="*/ 3993 h 66900"/>
              <a:gd name="connsiteX4" fmla="*/ 62907 w 66900"/>
              <a:gd name="connsiteY4" fmla="*/ 51327 h 669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6900" h="66900">
                <a:moveTo>
                  <a:pt x="62907" y="51327"/>
                </a:moveTo>
                <a:cubicBezTo>
                  <a:pt x="53014" y="67582"/>
                  <a:pt x="31856" y="72751"/>
                  <a:pt x="15575" y="62871"/>
                </a:cubicBezTo>
                <a:cubicBezTo>
                  <a:pt x="-668" y="53040"/>
                  <a:pt x="-5850" y="31857"/>
                  <a:pt x="3979" y="15588"/>
                </a:cubicBezTo>
                <a:cubicBezTo>
                  <a:pt x="13872" y="-666"/>
                  <a:pt x="35081" y="-5861"/>
                  <a:pt x="51299" y="3993"/>
                </a:cubicBezTo>
                <a:cubicBezTo>
                  <a:pt x="67581" y="13912"/>
                  <a:pt x="72749" y="35083"/>
                  <a:pt x="62907" y="5132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330834" y="4483784"/>
            <a:ext cx="4102595" cy="1014018"/>
          </a:xfrm>
          <a:custGeom>
            <a:avLst/>
            <a:gdLst>
              <a:gd name="connsiteX0" fmla="*/ 4102595 w 4102595"/>
              <a:gd name="connsiteY0" fmla="*/ 614260 h 1014018"/>
              <a:gd name="connsiteX1" fmla="*/ 3702824 w 4102595"/>
              <a:gd name="connsiteY1" fmla="*/ 1014018 h 1014018"/>
              <a:gd name="connsiteX2" fmla="*/ 399732 w 4102595"/>
              <a:gd name="connsiteY2" fmla="*/ 1014018 h 1014018"/>
              <a:gd name="connsiteX3" fmla="*/ 0 w 4102595"/>
              <a:gd name="connsiteY3" fmla="*/ 614260 h 1014018"/>
              <a:gd name="connsiteX4" fmla="*/ 0 w 4102595"/>
              <a:gd name="connsiteY4" fmla="*/ 399745 h 1014018"/>
              <a:gd name="connsiteX5" fmla="*/ 399732 w 4102595"/>
              <a:gd name="connsiteY5" fmla="*/ 0 h 1014018"/>
              <a:gd name="connsiteX6" fmla="*/ 3702824 w 4102595"/>
              <a:gd name="connsiteY6" fmla="*/ 0 h 1014018"/>
              <a:gd name="connsiteX7" fmla="*/ 4102595 w 4102595"/>
              <a:gd name="connsiteY7" fmla="*/ 399745 h 1014018"/>
              <a:gd name="connsiteX8" fmla="*/ 4102595 w 4102595"/>
              <a:gd name="connsiteY8" fmla="*/ 614260 h 101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4102595" h="1014018">
                <a:moveTo>
                  <a:pt x="4102595" y="614260"/>
                </a:moveTo>
                <a:cubicBezTo>
                  <a:pt x="4102595" y="835025"/>
                  <a:pt x="3923626" y="1014018"/>
                  <a:pt x="3702824" y="1014018"/>
                </a:cubicBezTo>
                <a:lnTo>
                  <a:pt x="399732" y="1014018"/>
                </a:lnTo>
                <a:cubicBezTo>
                  <a:pt x="178942" y="1014018"/>
                  <a:pt x="0" y="835025"/>
                  <a:pt x="0" y="614260"/>
                </a:cubicBezTo>
                <a:lnTo>
                  <a:pt x="0" y="399745"/>
                </a:lnTo>
                <a:cubicBezTo>
                  <a:pt x="0" y="178993"/>
                  <a:pt x="178942" y="0"/>
                  <a:pt x="399732" y="0"/>
                </a:cubicBezTo>
                <a:lnTo>
                  <a:pt x="3702824" y="0"/>
                </a:lnTo>
                <a:cubicBezTo>
                  <a:pt x="3923626" y="0"/>
                  <a:pt x="4102595" y="178993"/>
                  <a:pt x="4102595" y="399745"/>
                </a:cubicBezTo>
                <a:lnTo>
                  <a:pt x="4102595" y="61426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1330830" y="5704683"/>
            <a:ext cx="5148377" cy="1014018"/>
          </a:xfrm>
          <a:custGeom>
            <a:avLst/>
            <a:gdLst>
              <a:gd name="connsiteX0" fmla="*/ 5148376 w 5148377"/>
              <a:gd name="connsiteY0" fmla="*/ 614260 h 1014018"/>
              <a:gd name="connsiteX1" fmla="*/ 4748618 w 5148377"/>
              <a:gd name="connsiteY1" fmla="*/ 1014018 h 1014018"/>
              <a:gd name="connsiteX2" fmla="*/ 399745 w 5148377"/>
              <a:gd name="connsiteY2" fmla="*/ 1014018 h 1014018"/>
              <a:gd name="connsiteX3" fmla="*/ 0 w 5148377"/>
              <a:gd name="connsiteY3" fmla="*/ 614260 h 1014018"/>
              <a:gd name="connsiteX4" fmla="*/ 0 w 5148377"/>
              <a:gd name="connsiteY4" fmla="*/ 399744 h 1014018"/>
              <a:gd name="connsiteX5" fmla="*/ 399745 w 5148377"/>
              <a:gd name="connsiteY5" fmla="*/ 0 h 1014018"/>
              <a:gd name="connsiteX6" fmla="*/ 4748618 w 5148377"/>
              <a:gd name="connsiteY6" fmla="*/ 0 h 1014018"/>
              <a:gd name="connsiteX7" fmla="*/ 5148376 w 5148377"/>
              <a:gd name="connsiteY7" fmla="*/ 399744 h 1014018"/>
              <a:gd name="connsiteX8" fmla="*/ 5148376 w 5148377"/>
              <a:gd name="connsiteY8" fmla="*/ 614260 h 101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148377" h="1014018">
                <a:moveTo>
                  <a:pt x="5148376" y="614260"/>
                </a:moveTo>
                <a:cubicBezTo>
                  <a:pt x="5148376" y="835024"/>
                  <a:pt x="4969408" y="1014018"/>
                  <a:pt x="4748618" y="1014018"/>
                </a:cubicBezTo>
                <a:lnTo>
                  <a:pt x="399745" y="1014018"/>
                </a:lnTo>
                <a:cubicBezTo>
                  <a:pt x="178942" y="1014018"/>
                  <a:pt x="0" y="835024"/>
                  <a:pt x="0" y="614260"/>
                </a:cubicBezTo>
                <a:lnTo>
                  <a:pt x="0" y="399744"/>
                </a:lnTo>
                <a:cubicBezTo>
                  <a:pt x="0" y="178993"/>
                  <a:pt x="178942" y="0"/>
                  <a:pt x="399745" y="0"/>
                </a:cubicBezTo>
                <a:lnTo>
                  <a:pt x="4748618" y="0"/>
                </a:lnTo>
                <a:cubicBezTo>
                  <a:pt x="4969408" y="0"/>
                  <a:pt x="5148376" y="178993"/>
                  <a:pt x="5148376" y="399744"/>
                </a:cubicBezTo>
                <a:lnTo>
                  <a:pt x="5148376" y="61426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330838" y="6911257"/>
            <a:ext cx="5478792" cy="1014018"/>
          </a:xfrm>
          <a:custGeom>
            <a:avLst/>
            <a:gdLst>
              <a:gd name="connsiteX0" fmla="*/ 5478792 w 5478792"/>
              <a:gd name="connsiteY0" fmla="*/ 614260 h 1014018"/>
              <a:gd name="connsiteX1" fmla="*/ 5079034 w 5478792"/>
              <a:gd name="connsiteY1" fmla="*/ 1014018 h 1014018"/>
              <a:gd name="connsiteX2" fmla="*/ 399732 w 5478792"/>
              <a:gd name="connsiteY2" fmla="*/ 1014018 h 1014018"/>
              <a:gd name="connsiteX3" fmla="*/ 0 w 5478792"/>
              <a:gd name="connsiteY3" fmla="*/ 614260 h 1014018"/>
              <a:gd name="connsiteX4" fmla="*/ 0 w 5478792"/>
              <a:gd name="connsiteY4" fmla="*/ 399745 h 1014018"/>
              <a:gd name="connsiteX5" fmla="*/ 399732 w 5478792"/>
              <a:gd name="connsiteY5" fmla="*/ 0 h 1014018"/>
              <a:gd name="connsiteX6" fmla="*/ 5079034 w 5478792"/>
              <a:gd name="connsiteY6" fmla="*/ 0 h 1014018"/>
              <a:gd name="connsiteX7" fmla="*/ 5478792 w 5478792"/>
              <a:gd name="connsiteY7" fmla="*/ 399745 h 1014018"/>
              <a:gd name="connsiteX8" fmla="*/ 5478792 w 5478792"/>
              <a:gd name="connsiteY8" fmla="*/ 614260 h 101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478792" h="1014018">
                <a:moveTo>
                  <a:pt x="5478792" y="614260"/>
                </a:moveTo>
                <a:cubicBezTo>
                  <a:pt x="5478792" y="835025"/>
                  <a:pt x="5299824" y="1014018"/>
                  <a:pt x="5079034" y="1014018"/>
                </a:cubicBezTo>
                <a:lnTo>
                  <a:pt x="399732" y="1014018"/>
                </a:lnTo>
                <a:cubicBezTo>
                  <a:pt x="178930" y="1014018"/>
                  <a:pt x="0" y="835025"/>
                  <a:pt x="0" y="614260"/>
                </a:cubicBezTo>
                <a:lnTo>
                  <a:pt x="0" y="399745"/>
                </a:lnTo>
                <a:cubicBezTo>
                  <a:pt x="0" y="178993"/>
                  <a:pt x="178930" y="0"/>
                  <a:pt x="399732" y="0"/>
                </a:cubicBezTo>
                <a:lnTo>
                  <a:pt x="5079034" y="0"/>
                </a:lnTo>
                <a:cubicBezTo>
                  <a:pt x="5299824" y="0"/>
                  <a:pt x="5478792" y="178993"/>
                  <a:pt x="5478792" y="399745"/>
                </a:cubicBezTo>
                <a:lnTo>
                  <a:pt x="5478792" y="61426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0577211" y="7392641"/>
            <a:ext cx="289517" cy="289515"/>
          </a:xfrm>
          <a:custGeom>
            <a:avLst/>
            <a:gdLst>
              <a:gd name="connsiteX0" fmla="*/ 219536 w 289517"/>
              <a:gd name="connsiteY0" fmla="*/ 270270 h 289515"/>
              <a:gd name="connsiteX1" fmla="*/ 19245 w 289517"/>
              <a:gd name="connsiteY1" fmla="*/ 219546 h 289515"/>
              <a:gd name="connsiteX2" fmla="*/ 70007 w 289517"/>
              <a:gd name="connsiteY2" fmla="*/ 19242 h 289515"/>
              <a:gd name="connsiteX3" fmla="*/ 270273 w 289517"/>
              <a:gd name="connsiteY3" fmla="*/ 69991 h 289515"/>
              <a:gd name="connsiteX4" fmla="*/ 219536 w 289517"/>
              <a:gd name="connsiteY4" fmla="*/ 270270 h 2895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9517" h="289515">
                <a:moveTo>
                  <a:pt x="219536" y="270270"/>
                </a:moveTo>
                <a:cubicBezTo>
                  <a:pt x="150194" y="311570"/>
                  <a:pt x="60520" y="288862"/>
                  <a:pt x="19245" y="219546"/>
                </a:cubicBezTo>
                <a:cubicBezTo>
                  <a:pt x="-22055" y="150217"/>
                  <a:pt x="652" y="60542"/>
                  <a:pt x="70007" y="19242"/>
                </a:cubicBezTo>
                <a:cubicBezTo>
                  <a:pt x="139324" y="-22058"/>
                  <a:pt x="228972" y="674"/>
                  <a:pt x="270273" y="69991"/>
                </a:cubicBezTo>
                <a:cubicBezTo>
                  <a:pt x="311574" y="139307"/>
                  <a:pt x="288853" y="228995"/>
                  <a:pt x="219536" y="270270"/>
                </a:cubicBezTo>
              </a:path>
            </a:pathLst>
          </a:custGeom>
          <a:solidFill>
            <a:srgbClr val="BA346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0743291" y="7754321"/>
            <a:ext cx="243595" cy="206361"/>
          </a:xfrm>
          <a:custGeom>
            <a:avLst/>
            <a:gdLst>
              <a:gd name="connsiteX0" fmla="*/ 96890 w 243595"/>
              <a:gd name="connsiteY0" fmla="*/ 183339 h 206361"/>
              <a:gd name="connsiteX1" fmla="*/ 38495 w 243595"/>
              <a:gd name="connsiteY1" fmla="*/ 163464 h 206361"/>
              <a:gd name="connsiteX2" fmla="*/ 3214 w 243595"/>
              <a:gd name="connsiteY2" fmla="*/ 76177 h 206361"/>
              <a:gd name="connsiteX3" fmla="*/ 156135 w 243595"/>
              <a:gd name="connsiteY3" fmla="*/ 9325 h 206361"/>
              <a:gd name="connsiteX4" fmla="*/ 236501 w 243595"/>
              <a:gd name="connsiteY4" fmla="*/ 155590 h 206361"/>
              <a:gd name="connsiteX5" fmla="*/ 155297 w 243595"/>
              <a:gd name="connsiteY5" fmla="*/ 203203 h 206361"/>
              <a:gd name="connsiteX6" fmla="*/ 96890 w 243595"/>
              <a:gd name="connsiteY6" fmla="*/ 183339 h 2063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243595" h="206361">
                <a:moveTo>
                  <a:pt x="96890" y="183339"/>
                </a:moveTo>
                <a:cubicBezTo>
                  <a:pt x="96890" y="183339"/>
                  <a:pt x="78843" y="177206"/>
                  <a:pt x="38495" y="163464"/>
                </a:cubicBezTo>
                <a:cubicBezTo>
                  <a:pt x="-7466" y="147818"/>
                  <a:pt x="-6437" y="104523"/>
                  <a:pt x="3214" y="76177"/>
                </a:cubicBezTo>
                <a:cubicBezTo>
                  <a:pt x="19978" y="26990"/>
                  <a:pt x="66587" y="-21142"/>
                  <a:pt x="156135" y="9325"/>
                </a:cubicBezTo>
                <a:cubicBezTo>
                  <a:pt x="245670" y="39830"/>
                  <a:pt x="253239" y="106403"/>
                  <a:pt x="236501" y="155590"/>
                </a:cubicBezTo>
                <a:cubicBezTo>
                  <a:pt x="226836" y="183974"/>
                  <a:pt x="201245" y="218861"/>
                  <a:pt x="155297" y="203203"/>
                </a:cubicBezTo>
                <a:cubicBezTo>
                  <a:pt x="114936" y="189474"/>
                  <a:pt x="96890" y="183339"/>
                  <a:pt x="96890" y="183339"/>
                </a:cubicBezTo>
              </a:path>
            </a:pathLst>
          </a:custGeom>
          <a:solidFill>
            <a:srgbClr val="855A5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10786688" y="7904045"/>
            <a:ext cx="94729" cy="103226"/>
          </a:xfrm>
          <a:custGeom>
            <a:avLst/>
            <a:gdLst>
              <a:gd name="connsiteX0" fmla="*/ 70942 w 94729"/>
              <a:gd name="connsiteY0" fmla="*/ 98641 h 103226"/>
              <a:gd name="connsiteX1" fmla="*/ 61620 w 94729"/>
              <a:gd name="connsiteY1" fmla="*/ 103225 h 103226"/>
              <a:gd name="connsiteX2" fmla="*/ 4584 w 94729"/>
              <a:gd name="connsiteY2" fmla="*/ 83845 h 103226"/>
              <a:gd name="connsiteX3" fmla="*/ 0 w 94729"/>
              <a:gd name="connsiteY3" fmla="*/ 74472 h 103226"/>
              <a:gd name="connsiteX4" fmla="*/ 23787 w 94729"/>
              <a:gd name="connsiteY4" fmla="*/ 4584 h 103226"/>
              <a:gd name="connsiteX5" fmla="*/ 33134 w 94729"/>
              <a:gd name="connsiteY5" fmla="*/ 0 h 103226"/>
              <a:gd name="connsiteX6" fmla="*/ 90144 w 94729"/>
              <a:gd name="connsiteY6" fmla="*/ 19393 h 103226"/>
              <a:gd name="connsiteX7" fmla="*/ 94729 w 94729"/>
              <a:gd name="connsiteY7" fmla="*/ 28740 h 103226"/>
              <a:gd name="connsiteX8" fmla="*/ 70942 w 94729"/>
              <a:gd name="connsiteY8" fmla="*/ 98641 h 1032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94729" h="103226">
                <a:moveTo>
                  <a:pt x="70942" y="98641"/>
                </a:moveTo>
                <a:cubicBezTo>
                  <a:pt x="69646" y="102489"/>
                  <a:pt x="65430" y="104559"/>
                  <a:pt x="61620" y="103225"/>
                </a:cubicBezTo>
                <a:lnTo>
                  <a:pt x="4584" y="83845"/>
                </a:lnTo>
                <a:cubicBezTo>
                  <a:pt x="749" y="82512"/>
                  <a:pt x="-1295" y="78359"/>
                  <a:pt x="0" y="74472"/>
                </a:cubicBezTo>
                <a:lnTo>
                  <a:pt x="23787" y="4584"/>
                </a:lnTo>
                <a:cubicBezTo>
                  <a:pt x="25095" y="737"/>
                  <a:pt x="29273" y="-1295"/>
                  <a:pt x="33134" y="0"/>
                </a:cubicBezTo>
                <a:lnTo>
                  <a:pt x="90144" y="19393"/>
                </a:lnTo>
                <a:cubicBezTo>
                  <a:pt x="93992" y="20701"/>
                  <a:pt x="96050" y="24917"/>
                  <a:pt x="94729" y="28740"/>
                </a:cubicBezTo>
                <a:lnTo>
                  <a:pt x="70942" y="98641"/>
                </a:lnTo>
              </a:path>
            </a:pathLst>
          </a:custGeom>
          <a:solidFill>
            <a:srgbClr val="855A5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10886955" y="7862736"/>
            <a:ext cx="53784" cy="72072"/>
          </a:xfrm>
          <a:custGeom>
            <a:avLst/>
            <a:gdLst>
              <a:gd name="connsiteX0" fmla="*/ 53784 w 53784"/>
              <a:gd name="connsiteY0" fmla="*/ 72072 h 72072"/>
              <a:gd name="connsiteX1" fmla="*/ 0 w 53784"/>
              <a:gd name="connsiteY1" fmla="*/ 53771 h 72072"/>
              <a:gd name="connsiteX2" fmla="*/ 18326 w 53784"/>
              <a:gd name="connsiteY2" fmla="*/ 0 h 72072"/>
              <a:gd name="connsiteX3" fmla="*/ 53784 w 53784"/>
              <a:gd name="connsiteY3" fmla="*/ 72072 h 720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784" h="72072">
                <a:moveTo>
                  <a:pt x="53784" y="72072"/>
                </a:moveTo>
                <a:cubicBezTo>
                  <a:pt x="53784" y="72072"/>
                  <a:pt x="29730" y="63868"/>
                  <a:pt x="0" y="53771"/>
                </a:cubicBezTo>
                <a:lnTo>
                  <a:pt x="18326" y="0"/>
                </a:lnTo>
                <a:cubicBezTo>
                  <a:pt x="48031" y="10121"/>
                  <a:pt x="63893" y="42405"/>
                  <a:pt x="53784" y="72072"/>
                </a:cubicBezTo>
              </a:path>
            </a:pathLst>
          </a:custGeom>
          <a:solidFill>
            <a:srgbClr val="D8C6B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10762257" y="7838603"/>
            <a:ext cx="72085" cy="53747"/>
          </a:xfrm>
          <a:custGeom>
            <a:avLst/>
            <a:gdLst>
              <a:gd name="connsiteX0" fmla="*/ 0 w 72085"/>
              <a:gd name="connsiteY0" fmla="*/ 35471 h 53747"/>
              <a:gd name="connsiteX1" fmla="*/ 53759 w 72085"/>
              <a:gd name="connsiteY1" fmla="*/ 53746 h 53747"/>
              <a:gd name="connsiteX2" fmla="*/ 72085 w 72085"/>
              <a:gd name="connsiteY2" fmla="*/ 0 h 53747"/>
              <a:gd name="connsiteX3" fmla="*/ 0 w 72085"/>
              <a:gd name="connsiteY3" fmla="*/ 35471 h 537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72085" h="53747">
                <a:moveTo>
                  <a:pt x="0" y="35471"/>
                </a:moveTo>
                <a:cubicBezTo>
                  <a:pt x="0" y="35471"/>
                  <a:pt x="24066" y="43637"/>
                  <a:pt x="53759" y="53746"/>
                </a:cubicBezTo>
                <a:lnTo>
                  <a:pt x="72085" y="0"/>
                </a:lnTo>
                <a:cubicBezTo>
                  <a:pt x="42405" y="-10121"/>
                  <a:pt x="10097" y="5753"/>
                  <a:pt x="0" y="35471"/>
                </a:cubicBezTo>
              </a:path>
            </a:pathLst>
          </a:custGeom>
          <a:solidFill>
            <a:srgbClr val="D8C6B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88600" y="6731000"/>
            <a:ext cx="1295400" cy="1943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47800" y="1803400"/>
            <a:ext cx="8382000" cy="1054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Deﬁne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3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W’s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successfully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personalize</a:t>
            </a:r>
          </a:p>
          <a:p>
            <a:pPr>
              <a:lnSpc>
                <a:spcPts val="39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marketing.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3505200" y="723900"/>
            <a:ext cx="58547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Deﬁne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Company’s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3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W’s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1701800" y="4787900"/>
            <a:ext cx="3327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Painful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Implementation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1701800" y="6019800"/>
            <a:ext cx="42291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Time-Consuming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Maintenance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1701800" y="7226300"/>
            <a:ext cx="46355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An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Arsenal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Brand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New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5B643E"/>
                </a:solidFill>
                <a:latin typeface="Microsoft YaHei UI" pitchFamily="18" charset="0"/>
                <a:cs typeface="Microsoft YaHei UI" pitchFamily="18" charset="0"/>
              </a:rPr>
              <a:t>Content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1447800" y="3060700"/>
            <a:ext cx="91694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Making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real-time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tools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part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marketing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strategy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does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not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require:</a:t>
            </a:r>
          </a:p>
        </p:txBody>
      </p:sp>
      <p:sp>
        <p:nvSpPr>
          <p:cNvPr id="30" name="矩形 29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25700" y="7073900"/>
            <a:ext cx="8140700" cy="1143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>
                <a:tab pos="355600" algn="l"/>
              </a:tabLst>
            </a:pPr>
            <a:r>
              <a:rPr lang="en-US" altLang="zh-CN" sz="36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Real-time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tools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built</a:t>
            </a:r>
          </a:p>
          <a:p>
            <a:pPr>
              <a:lnSpc>
                <a:spcPts val="4400"/>
              </a:lnSpc>
              <a:tabLst>
                <a:tab pos="355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OPERATE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OPTIMIZE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automatically.</a:t>
            </a:r>
          </a:p>
        </p:txBody>
      </p:sp>
      <p:sp>
        <p:nvSpPr>
          <p:cNvPr id="4" name="矩形 3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153400" y="5092700"/>
            <a:ext cx="28956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F1EFD8"/>
                </a:solidFill>
                <a:latin typeface="Microsoft YaHei UI" pitchFamily="18" charset="0"/>
                <a:cs typeface="Microsoft YaHei UI" pitchFamily="18" charset="0"/>
              </a:rPr>
              <a:t>Check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F1EFD8"/>
                </a:solidFill>
                <a:latin typeface="Microsoft YaHei UI" pitchFamily="18" charset="0"/>
                <a:cs typeface="Microsoft YaHei UI" pitchFamily="18" charset="0"/>
              </a:rPr>
              <a:t>out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F1EFD8"/>
                </a:solidFill>
                <a:latin typeface="Microsoft YaHei UI" pitchFamily="18" charset="0"/>
                <a:cs typeface="Microsoft YaHei UI" pitchFamily="18" charset="0"/>
              </a:rPr>
              <a:t>Marketo's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153400" y="5549900"/>
            <a:ext cx="3708400" cy="1308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F1EFD8"/>
                </a:solidFill>
                <a:latin typeface="Microsoft YaHei UI" pitchFamily="18" charset="0"/>
                <a:cs typeface="Microsoft YaHei UI" pitchFamily="18" charset="0"/>
              </a:rPr>
              <a:t>Real-Time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F1EFD8"/>
                </a:solidFill>
                <a:latin typeface="Microsoft YaHei UI" pitchFamily="18" charset="0"/>
                <a:cs typeface="Microsoft YaHei UI" pitchFamily="18" charset="0"/>
              </a:rPr>
              <a:t>Personalization.</a:t>
            </a:r>
          </a:p>
          <a:p>
            <a:pPr>
              <a:lnSpc>
                <a:spcPts val="3600"/>
              </a:lnSpc>
              <a:tabLst/>
            </a:pPr>
            <a:r>
              <a:rPr lang="en-US" altLang="zh-CN" sz="3000" dirty="0" smtClean="0">
                <a:solidFill>
                  <a:srgbClr val="F1EFD8"/>
                </a:solidFill>
                <a:latin typeface="Microsoft YaHei UI" pitchFamily="18" charset="0"/>
                <a:cs typeface="Microsoft YaHei UI" pitchFamily="18" charset="0"/>
              </a:rPr>
              <a:t>http://www.marketo.com/</a:t>
            </a:r>
          </a:p>
          <a:p>
            <a:pPr>
              <a:lnSpc>
                <a:spcPts val="3600"/>
              </a:lnSpc>
              <a:tabLst/>
            </a:pPr>
            <a:r>
              <a:rPr lang="en-US" altLang="zh-CN" sz="3000" dirty="0" smtClean="0">
                <a:solidFill>
                  <a:srgbClr val="F1EFD8"/>
                </a:solidFill>
                <a:latin typeface="Microsoft YaHei UI" pitchFamily="18" charset="0"/>
                <a:cs typeface="Microsoft YaHei UI" pitchFamily="18" charset="0"/>
              </a:rPr>
              <a:t>software/personalization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930400" y="1917700"/>
            <a:ext cx="9131300" cy="647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100"/>
              </a:lnSpc>
              <a:tabLst/>
            </a:pPr>
            <a:r>
              <a:rPr lang="en-US" altLang="zh-CN" sz="4104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Deﬁne</a:t>
            </a:r>
            <a:r>
              <a:rPr lang="en-US" altLang="zh-CN" sz="41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104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41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104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3</a:t>
            </a:r>
            <a:r>
              <a:rPr lang="en-US" altLang="zh-CN" sz="41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104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W’s</a:t>
            </a:r>
            <a:r>
              <a:rPr lang="en-US" altLang="zh-CN" sz="41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104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41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104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get</a:t>
            </a:r>
            <a:r>
              <a:rPr lang="en-US" altLang="zh-CN" sz="41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104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started</a:t>
            </a:r>
            <a:r>
              <a:rPr lang="en-US" altLang="zh-CN" sz="41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104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today!</a:t>
            </a:r>
          </a:p>
        </p:txBody>
      </p:sp>
      <p:sp>
        <p:nvSpPr>
          <p:cNvPr id="6" name="矩形 5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3004800" cy="9753600"/>
          </a:xfrm>
          <a:custGeom>
            <a:avLst/>
            <a:gdLst>
              <a:gd name="connsiteX0" fmla="*/ 0 w 13004800"/>
              <a:gd name="connsiteY0" fmla="*/ 9753600 h 9753600"/>
              <a:gd name="connsiteX1" fmla="*/ 13004800 w 13004800"/>
              <a:gd name="connsiteY1" fmla="*/ 9753600 h 9753600"/>
              <a:gd name="connsiteX2" fmla="*/ 13004800 w 13004800"/>
              <a:gd name="connsiteY2" fmla="*/ 0 h 9753600"/>
              <a:gd name="connsiteX3" fmla="*/ 0 w 13004800"/>
              <a:gd name="connsiteY3" fmla="*/ 0 h 9753600"/>
              <a:gd name="connsiteX4" fmla="*/ 0 w 13004800"/>
              <a:gd name="connsiteY4" fmla="*/ 9753600 h 9753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9753600">
                <a:moveTo>
                  <a:pt x="0" y="9753600"/>
                </a:moveTo>
                <a:lnTo>
                  <a:pt x="13004800" y="9753600"/>
                </a:lnTo>
                <a:lnTo>
                  <a:pt x="13004800" y="0"/>
                </a:lnTo>
                <a:lnTo>
                  <a:pt x="0" y="0"/>
                </a:lnTo>
                <a:lnTo>
                  <a:pt x="0" y="9753600"/>
                </a:ln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917700" y="532637"/>
            <a:ext cx="9169400" cy="927061"/>
          </a:xfrm>
          <a:custGeom>
            <a:avLst/>
            <a:gdLst>
              <a:gd name="connsiteX0" fmla="*/ 0 w 9169400"/>
              <a:gd name="connsiteY0" fmla="*/ 0 h 927061"/>
              <a:gd name="connsiteX1" fmla="*/ 9169400 w 9169400"/>
              <a:gd name="connsiteY1" fmla="*/ 0 h 927061"/>
              <a:gd name="connsiteX2" fmla="*/ 9169400 w 9169400"/>
              <a:gd name="connsiteY2" fmla="*/ 927061 h 927061"/>
              <a:gd name="connsiteX3" fmla="*/ 0 w 9169400"/>
              <a:gd name="connsiteY3" fmla="*/ 927061 h 927061"/>
              <a:gd name="connsiteX4" fmla="*/ 0 w 9169400"/>
              <a:gd name="connsiteY4" fmla="*/ 0 h 9270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69400" h="927061">
                <a:moveTo>
                  <a:pt x="0" y="0"/>
                </a:moveTo>
                <a:lnTo>
                  <a:pt x="9169400" y="0"/>
                </a:lnTo>
                <a:lnTo>
                  <a:pt x="9169400" y="927061"/>
                </a:lnTo>
                <a:lnTo>
                  <a:pt x="0" y="927061"/>
                </a:lnTo>
                <a:lnTo>
                  <a:pt x="0" y="0"/>
                </a:lnTo>
              </a:path>
            </a:pathLst>
          </a:custGeom>
          <a:solidFill>
            <a:srgbClr val="67509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063813" y="665962"/>
            <a:ext cx="8877160" cy="660400"/>
          </a:xfrm>
          <a:custGeom>
            <a:avLst/>
            <a:gdLst>
              <a:gd name="connsiteX0" fmla="*/ 8864460 w 8877160"/>
              <a:gd name="connsiteY0" fmla="*/ 12700 h 660400"/>
              <a:gd name="connsiteX1" fmla="*/ 12700 w 8877160"/>
              <a:gd name="connsiteY1" fmla="*/ 12700 h 660400"/>
              <a:gd name="connsiteX2" fmla="*/ 12700 w 8877160"/>
              <a:gd name="connsiteY2" fmla="*/ 647700 h 660400"/>
              <a:gd name="connsiteX3" fmla="*/ 8864460 w 8877160"/>
              <a:gd name="connsiteY3" fmla="*/ 647700 h 660400"/>
              <a:gd name="connsiteX4" fmla="*/ 8864460 w 8877160"/>
              <a:gd name="connsiteY4" fmla="*/ 12700 h 660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877160" h="660400">
                <a:moveTo>
                  <a:pt x="8864460" y="12700"/>
                </a:moveTo>
                <a:lnTo>
                  <a:pt x="12700" y="12700"/>
                </a:lnTo>
                <a:lnTo>
                  <a:pt x="12700" y="647700"/>
                </a:lnTo>
                <a:lnTo>
                  <a:pt x="8864460" y="647700"/>
                </a:lnTo>
                <a:lnTo>
                  <a:pt x="8864460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EBA963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616592" y="7120557"/>
            <a:ext cx="1134541" cy="1134541"/>
          </a:xfrm>
          <a:custGeom>
            <a:avLst/>
            <a:gdLst>
              <a:gd name="connsiteX0" fmla="*/ 1134541 w 1134541"/>
              <a:gd name="connsiteY0" fmla="*/ 567270 h 1134541"/>
              <a:gd name="connsiteX1" fmla="*/ 567270 w 1134541"/>
              <a:gd name="connsiteY1" fmla="*/ 1134541 h 1134541"/>
              <a:gd name="connsiteX2" fmla="*/ 0 w 1134541"/>
              <a:gd name="connsiteY2" fmla="*/ 567270 h 1134541"/>
              <a:gd name="connsiteX3" fmla="*/ 567270 w 1134541"/>
              <a:gd name="connsiteY3" fmla="*/ 0 h 1134541"/>
              <a:gd name="connsiteX4" fmla="*/ 1134541 w 1134541"/>
              <a:gd name="connsiteY4" fmla="*/ 567270 h 11345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34541" h="1134541">
                <a:moveTo>
                  <a:pt x="1134541" y="567270"/>
                </a:moveTo>
                <a:cubicBezTo>
                  <a:pt x="1134541" y="880567"/>
                  <a:pt x="880567" y="1134541"/>
                  <a:pt x="567270" y="1134541"/>
                </a:cubicBezTo>
                <a:cubicBezTo>
                  <a:pt x="253987" y="1134541"/>
                  <a:pt x="0" y="880567"/>
                  <a:pt x="0" y="567270"/>
                </a:cubicBezTo>
                <a:cubicBezTo>
                  <a:pt x="0" y="253986"/>
                  <a:pt x="253987" y="0"/>
                  <a:pt x="567270" y="0"/>
                </a:cubicBezTo>
                <a:cubicBezTo>
                  <a:pt x="880567" y="0"/>
                  <a:pt x="1134541" y="253986"/>
                  <a:pt x="1134541" y="567270"/>
                </a:cubicBezTo>
              </a:path>
            </a:pathLst>
          </a:custGeom>
          <a:solidFill>
            <a:srgbClr val="BA346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817625" y="7289328"/>
            <a:ext cx="732472" cy="732459"/>
          </a:xfrm>
          <a:custGeom>
            <a:avLst/>
            <a:gdLst>
              <a:gd name="connsiteX0" fmla="*/ 732472 w 732472"/>
              <a:gd name="connsiteY0" fmla="*/ 327266 h 732459"/>
              <a:gd name="connsiteX1" fmla="*/ 518845 w 732472"/>
              <a:gd name="connsiteY1" fmla="*/ 308178 h 732459"/>
              <a:gd name="connsiteX2" fmla="*/ 390893 w 732472"/>
              <a:gd name="connsiteY2" fmla="*/ 204825 h 732459"/>
              <a:gd name="connsiteX3" fmla="*/ 327278 w 732472"/>
              <a:gd name="connsiteY3" fmla="*/ 0 h 732459"/>
              <a:gd name="connsiteX4" fmla="*/ 308178 w 732472"/>
              <a:gd name="connsiteY4" fmla="*/ 213626 h 732459"/>
              <a:gd name="connsiteX5" fmla="*/ 204838 w 732472"/>
              <a:gd name="connsiteY5" fmla="*/ 341579 h 732459"/>
              <a:gd name="connsiteX6" fmla="*/ 0 w 732472"/>
              <a:gd name="connsiteY6" fmla="*/ 405193 h 732459"/>
              <a:gd name="connsiteX7" fmla="*/ 213639 w 732472"/>
              <a:gd name="connsiteY7" fmla="*/ 424294 h 732459"/>
              <a:gd name="connsiteX8" fmla="*/ 341591 w 732472"/>
              <a:gd name="connsiteY8" fmla="*/ 527634 h 732459"/>
              <a:gd name="connsiteX9" fmla="*/ 405218 w 732472"/>
              <a:gd name="connsiteY9" fmla="*/ 732459 h 732459"/>
              <a:gd name="connsiteX10" fmla="*/ 424294 w 732472"/>
              <a:gd name="connsiteY10" fmla="*/ 518845 h 732459"/>
              <a:gd name="connsiteX11" fmla="*/ 527646 w 732472"/>
              <a:gd name="connsiteY11" fmla="*/ 390880 h 732459"/>
              <a:gd name="connsiteX12" fmla="*/ 732472 w 732472"/>
              <a:gd name="connsiteY12" fmla="*/ 327266 h 7324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732472" h="732459">
                <a:moveTo>
                  <a:pt x="732472" y="327266"/>
                </a:moveTo>
                <a:cubicBezTo>
                  <a:pt x="730529" y="309003"/>
                  <a:pt x="643318" y="302361"/>
                  <a:pt x="518845" y="308178"/>
                </a:cubicBezTo>
                <a:cubicBezTo>
                  <a:pt x="456260" y="311099"/>
                  <a:pt x="401205" y="266624"/>
                  <a:pt x="390893" y="204825"/>
                </a:cubicBezTo>
                <a:cubicBezTo>
                  <a:pt x="370382" y="81915"/>
                  <a:pt x="345528" y="-1943"/>
                  <a:pt x="327278" y="0"/>
                </a:cubicBezTo>
                <a:cubicBezTo>
                  <a:pt x="309016" y="1943"/>
                  <a:pt x="302361" y="89154"/>
                  <a:pt x="308178" y="213626"/>
                </a:cubicBezTo>
                <a:cubicBezTo>
                  <a:pt x="311099" y="276212"/>
                  <a:pt x="266636" y="331266"/>
                  <a:pt x="204838" y="341579"/>
                </a:cubicBezTo>
                <a:cubicBezTo>
                  <a:pt x="81914" y="362089"/>
                  <a:pt x="-1930" y="386943"/>
                  <a:pt x="0" y="405193"/>
                </a:cubicBezTo>
                <a:cubicBezTo>
                  <a:pt x="1955" y="423456"/>
                  <a:pt x="89153" y="430110"/>
                  <a:pt x="213639" y="424294"/>
                </a:cubicBezTo>
                <a:cubicBezTo>
                  <a:pt x="276225" y="421373"/>
                  <a:pt x="331279" y="465835"/>
                  <a:pt x="341591" y="527634"/>
                </a:cubicBezTo>
                <a:cubicBezTo>
                  <a:pt x="362102" y="650557"/>
                  <a:pt x="386956" y="734403"/>
                  <a:pt x="405218" y="732459"/>
                </a:cubicBezTo>
                <a:cubicBezTo>
                  <a:pt x="423468" y="730529"/>
                  <a:pt x="430110" y="643318"/>
                  <a:pt x="424294" y="518845"/>
                </a:cubicBezTo>
                <a:cubicBezTo>
                  <a:pt x="421373" y="456247"/>
                  <a:pt x="465848" y="401193"/>
                  <a:pt x="527646" y="390880"/>
                </a:cubicBezTo>
                <a:cubicBezTo>
                  <a:pt x="650557" y="370382"/>
                  <a:pt x="734415" y="345516"/>
                  <a:pt x="732472" y="327266"/>
                </a:cubicBezTo>
              </a:path>
            </a:pathLst>
          </a:custGeom>
          <a:solidFill>
            <a:srgbClr val="5B643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8507379" y="3408411"/>
            <a:ext cx="534710" cy="534714"/>
          </a:xfrm>
          <a:custGeom>
            <a:avLst/>
            <a:gdLst>
              <a:gd name="connsiteX0" fmla="*/ 526016 w 534710"/>
              <a:gd name="connsiteY0" fmla="*/ 198140 h 534714"/>
              <a:gd name="connsiteX1" fmla="*/ 336570 w 534710"/>
              <a:gd name="connsiteY1" fmla="*/ 526016 h 534714"/>
              <a:gd name="connsiteX2" fmla="*/ 8694 w 534710"/>
              <a:gd name="connsiteY2" fmla="*/ 336570 h 534714"/>
              <a:gd name="connsiteX3" fmla="*/ 198140 w 534710"/>
              <a:gd name="connsiteY3" fmla="*/ 8694 h 534714"/>
              <a:gd name="connsiteX4" fmla="*/ 526016 w 534710"/>
              <a:gd name="connsiteY4" fmla="*/ 198140 h 53471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4710" h="534714">
                <a:moveTo>
                  <a:pt x="526016" y="198140"/>
                </a:moveTo>
                <a:cubicBezTo>
                  <a:pt x="564243" y="341002"/>
                  <a:pt x="479420" y="487789"/>
                  <a:pt x="336570" y="526016"/>
                </a:cubicBezTo>
                <a:cubicBezTo>
                  <a:pt x="193708" y="564256"/>
                  <a:pt x="46908" y="479432"/>
                  <a:pt x="8694" y="336570"/>
                </a:cubicBezTo>
                <a:cubicBezTo>
                  <a:pt x="-29532" y="193721"/>
                  <a:pt x="55278" y="46921"/>
                  <a:pt x="198140" y="8694"/>
                </a:cubicBezTo>
                <a:cubicBezTo>
                  <a:pt x="340990" y="-29532"/>
                  <a:pt x="487789" y="55278"/>
                  <a:pt x="526016" y="198140"/>
                </a:cubicBezTo>
              </a:path>
            </a:pathLst>
          </a:custGeom>
          <a:solidFill>
            <a:srgbClr val="BA346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8608551" y="3498818"/>
            <a:ext cx="324485" cy="324472"/>
          </a:xfrm>
          <a:custGeom>
            <a:avLst/>
            <a:gdLst>
              <a:gd name="connsiteX0" fmla="*/ 324484 w 324485"/>
              <a:gd name="connsiteY0" fmla="*/ 99783 h 324472"/>
              <a:gd name="connsiteX1" fmla="*/ 224752 w 324485"/>
              <a:gd name="connsiteY1" fmla="*/ 117144 h 324472"/>
              <a:gd name="connsiteX2" fmla="*/ 153797 w 324485"/>
              <a:gd name="connsiteY2" fmla="*/ 85636 h 324472"/>
              <a:gd name="connsiteX3" fmla="*/ 99797 w 324485"/>
              <a:gd name="connsiteY3" fmla="*/ 0 h 324472"/>
              <a:gd name="connsiteX4" fmla="*/ 117144 w 324485"/>
              <a:gd name="connsiteY4" fmla="*/ 99745 h 324472"/>
              <a:gd name="connsiteX5" fmla="*/ 85636 w 324485"/>
              <a:gd name="connsiteY5" fmla="*/ 170688 h 324472"/>
              <a:gd name="connsiteX6" fmla="*/ 0 w 324485"/>
              <a:gd name="connsiteY6" fmla="*/ 224688 h 324472"/>
              <a:gd name="connsiteX7" fmla="*/ 99745 w 324485"/>
              <a:gd name="connsiteY7" fmla="*/ 207340 h 324472"/>
              <a:gd name="connsiteX8" fmla="*/ 170701 w 324485"/>
              <a:gd name="connsiteY8" fmla="*/ 238848 h 324472"/>
              <a:gd name="connsiteX9" fmla="*/ 224701 w 324485"/>
              <a:gd name="connsiteY9" fmla="*/ 324472 h 324472"/>
              <a:gd name="connsiteX10" fmla="*/ 207327 w 324485"/>
              <a:gd name="connsiteY10" fmla="*/ 224739 h 324472"/>
              <a:gd name="connsiteX11" fmla="*/ 238848 w 324485"/>
              <a:gd name="connsiteY11" fmla="*/ 153784 h 324472"/>
              <a:gd name="connsiteX12" fmla="*/ 324484 w 324485"/>
              <a:gd name="connsiteY12" fmla="*/ 99783 h 3244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324485" h="324472">
                <a:moveTo>
                  <a:pt x="324484" y="99783"/>
                </a:moveTo>
                <a:cubicBezTo>
                  <a:pt x="321361" y="91694"/>
                  <a:pt x="280797" y="99301"/>
                  <a:pt x="224752" y="117144"/>
                </a:cubicBezTo>
                <a:cubicBezTo>
                  <a:pt x="196570" y="126110"/>
                  <a:pt x="166027" y="112547"/>
                  <a:pt x="153797" y="85636"/>
                </a:cubicBezTo>
                <a:cubicBezTo>
                  <a:pt x="129451" y="32080"/>
                  <a:pt x="107874" y="-3111"/>
                  <a:pt x="99797" y="0"/>
                </a:cubicBezTo>
                <a:cubicBezTo>
                  <a:pt x="91694" y="3111"/>
                  <a:pt x="99314" y="43688"/>
                  <a:pt x="117144" y="99745"/>
                </a:cubicBezTo>
                <a:cubicBezTo>
                  <a:pt x="126124" y="127914"/>
                  <a:pt x="112560" y="158457"/>
                  <a:pt x="85636" y="170688"/>
                </a:cubicBezTo>
                <a:cubicBezTo>
                  <a:pt x="32093" y="195046"/>
                  <a:pt x="-3111" y="216611"/>
                  <a:pt x="0" y="224688"/>
                </a:cubicBezTo>
                <a:cubicBezTo>
                  <a:pt x="3111" y="232791"/>
                  <a:pt x="43701" y="225171"/>
                  <a:pt x="99745" y="207340"/>
                </a:cubicBezTo>
                <a:cubicBezTo>
                  <a:pt x="127927" y="198361"/>
                  <a:pt x="158457" y="211925"/>
                  <a:pt x="170701" y="238848"/>
                </a:cubicBezTo>
                <a:cubicBezTo>
                  <a:pt x="195059" y="292379"/>
                  <a:pt x="216611" y="327583"/>
                  <a:pt x="224701" y="324472"/>
                </a:cubicBezTo>
                <a:cubicBezTo>
                  <a:pt x="232778" y="321361"/>
                  <a:pt x="225183" y="280784"/>
                  <a:pt x="207327" y="224739"/>
                </a:cubicBezTo>
                <a:cubicBezTo>
                  <a:pt x="198361" y="196557"/>
                  <a:pt x="211925" y="166027"/>
                  <a:pt x="238848" y="153784"/>
                </a:cubicBezTo>
                <a:cubicBezTo>
                  <a:pt x="292392" y="129438"/>
                  <a:pt x="327597" y="107873"/>
                  <a:pt x="324484" y="99783"/>
                </a:cubicBezTo>
              </a:path>
            </a:pathLst>
          </a:custGeom>
          <a:solidFill>
            <a:srgbClr val="5B643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9274744" y="3467544"/>
            <a:ext cx="674321" cy="674320"/>
          </a:xfrm>
          <a:custGeom>
            <a:avLst/>
            <a:gdLst>
              <a:gd name="connsiteX0" fmla="*/ 563216 w 674321"/>
              <a:gd name="connsiteY0" fmla="*/ 587916 h 674320"/>
              <a:gd name="connsiteX1" fmla="*/ 86394 w 674321"/>
              <a:gd name="connsiteY1" fmla="*/ 563214 h 674320"/>
              <a:gd name="connsiteX2" fmla="*/ 111096 w 674321"/>
              <a:gd name="connsiteY2" fmla="*/ 86393 h 674320"/>
              <a:gd name="connsiteX3" fmla="*/ 587917 w 674321"/>
              <a:gd name="connsiteY3" fmla="*/ 111107 h 674320"/>
              <a:gd name="connsiteX4" fmla="*/ 563216 w 674321"/>
              <a:gd name="connsiteY4" fmla="*/ 587916 h 6743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74321" h="674320">
                <a:moveTo>
                  <a:pt x="563216" y="587916"/>
                </a:moveTo>
                <a:cubicBezTo>
                  <a:pt x="424735" y="712770"/>
                  <a:pt x="211248" y="701708"/>
                  <a:pt x="86394" y="563214"/>
                </a:cubicBezTo>
                <a:cubicBezTo>
                  <a:pt x="-38446" y="424721"/>
                  <a:pt x="-27384" y="211234"/>
                  <a:pt x="111096" y="86393"/>
                </a:cubicBezTo>
                <a:cubicBezTo>
                  <a:pt x="249602" y="-38447"/>
                  <a:pt x="463077" y="-27385"/>
                  <a:pt x="587917" y="111107"/>
                </a:cubicBezTo>
                <a:cubicBezTo>
                  <a:pt x="712771" y="249588"/>
                  <a:pt x="701709" y="463062"/>
                  <a:pt x="563216" y="587916"/>
                </a:cubicBezTo>
              </a:path>
            </a:pathLst>
          </a:custGeom>
          <a:solidFill>
            <a:srgbClr val="BA346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9463005" y="3628678"/>
            <a:ext cx="326338" cy="326326"/>
          </a:xfrm>
          <a:custGeom>
            <a:avLst/>
            <a:gdLst>
              <a:gd name="connsiteX0" fmla="*/ 326338 w 326338"/>
              <a:gd name="connsiteY0" fmla="*/ 309524 h 326326"/>
              <a:gd name="connsiteX1" fmla="*/ 249643 w 326338"/>
              <a:gd name="connsiteY1" fmla="*/ 207479 h 326326"/>
              <a:gd name="connsiteX2" fmla="*/ 244334 w 326338"/>
              <a:gd name="connsiteY2" fmla="*/ 109740 h 326326"/>
              <a:gd name="connsiteX3" fmla="*/ 309536 w 326338"/>
              <a:gd name="connsiteY3" fmla="*/ 0 h 326326"/>
              <a:gd name="connsiteX4" fmla="*/ 207491 w 326338"/>
              <a:gd name="connsiteY4" fmla="*/ 76682 h 326326"/>
              <a:gd name="connsiteX5" fmla="*/ 109740 w 326338"/>
              <a:gd name="connsiteY5" fmla="*/ 81991 h 326326"/>
              <a:gd name="connsiteX6" fmla="*/ 0 w 326338"/>
              <a:gd name="connsiteY6" fmla="*/ 16802 h 326326"/>
              <a:gd name="connsiteX7" fmla="*/ 76694 w 326338"/>
              <a:gd name="connsiteY7" fmla="*/ 118834 h 326326"/>
              <a:gd name="connsiteX8" fmla="*/ 81991 w 326338"/>
              <a:gd name="connsiteY8" fmla="*/ 216586 h 326326"/>
              <a:gd name="connsiteX9" fmla="*/ 16802 w 326338"/>
              <a:gd name="connsiteY9" fmla="*/ 326326 h 326326"/>
              <a:gd name="connsiteX10" fmla="*/ 118846 w 326338"/>
              <a:gd name="connsiteY10" fmla="*/ 249644 h 326326"/>
              <a:gd name="connsiteX11" fmla="*/ 216585 w 326338"/>
              <a:gd name="connsiteY11" fmla="*/ 244335 h 326326"/>
              <a:gd name="connsiteX12" fmla="*/ 326338 w 326338"/>
              <a:gd name="connsiteY12" fmla="*/ 309524 h 3263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326338" h="326326">
                <a:moveTo>
                  <a:pt x="326338" y="309524"/>
                </a:moveTo>
                <a:cubicBezTo>
                  <a:pt x="333628" y="301396"/>
                  <a:pt x="301814" y="260184"/>
                  <a:pt x="249643" y="207479"/>
                </a:cubicBezTo>
                <a:cubicBezTo>
                  <a:pt x="223418" y="180975"/>
                  <a:pt x="221132" y="138925"/>
                  <a:pt x="244334" y="109740"/>
                </a:cubicBezTo>
                <a:cubicBezTo>
                  <a:pt x="290512" y="51689"/>
                  <a:pt x="317664" y="7289"/>
                  <a:pt x="309536" y="0"/>
                </a:cubicBezTo>
                <a:cubicBezTo>
                  <a:pt x="301396" y="-7302"/>
                  <a:pt x="260197" y="24511"/>
                  <a:pt x="207491" y="76682"/>
                </a:cubicBezTo>
                <a:cubicBezTo>
                  <a:pt x="180987" y="102920"/>
                  <a:pt x="138937" y="105194"/>
                  <a:pt x="109740" y="81991"/>
                </a:cubicBezTo>
                <a:cubicBezTo>
                  <a:pt x="51701" y="35826"/>
                  <a:pt x="7301" y="8661"/>
                  <a:pt x="0" y="16802"/>
                </a:cubicBezTo>
                <a:cubicBezTo>
                  <a:pt x="-7302" y="24930"/>
                  <a:pt x="24510" y="66128"/>
                  <a:pt x="76694" y="118834"/>
                </a:cubicBezTo>
                <a:cubicBezTo>
                  <a:pt x="102920" y="145338"/>
                  <a:pt x="105206" y="187401"/>
                  <a:pt x="81991" y="216586"/>
                </a:cubicBezTo>
                <a:cubicBezTo>
                  <a:pt x="35826" y="274637"/>
                  <a:pt x="8660" y="319036"/>
                  <a:pt x="16802" y="326326"/>
                </a:cubicBezTo>
                <a:cubicBezTo>
                  <a:pt x="24929" y="333629"/>
                  <a:pt x="66140" y="301815"/>
                  <a:pt x="118846" y="249644"/>
                </a:cubicBezTo>
                <a:cubicBezTo>
                  <a:pt x="145350" y="223405"/>
                  <a:pt x="187400" y="221132"/>
                  <a:pt x="216585" y="244335"/>
                </a:cubicBezTo>
                <a:cubicBezTo>
                  <a:pt x="274637" y="290500"/>
                  <a:pt x="319048" y="317665"/>
                  <a:pt x="326338" y="309524"/>
                </a:cubicBezTo>
              </a:path>
            </a:pathLst>
          </a:custGeom>
          <a:solidFill>
            <a:srgbClr val="5B643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9100" y="1841500"/>
            <a:ext cx="10147300" cy="7658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38400" y="2222500"/>
            <a:ext cx="4127500" cy="316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500"/>
              </a:lnSpc>
              <a:tabLst>
                <a:tab pos="876300" algn="l"/>
              </a:tabLst>
            </a:pPr>
            <a:r>
              <a:rPr lang="en-US" altLang="zh-CN" dirty="0" smtClean="0"/>
              <a:t>	</a:t>
            </a:r>
            <a:r>
              <a:rPr lang="en-US" altLang="zh-CN" sz="9247" i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1.</a:t>
            </a:r>
          </a:p>
          <a:p>
            <a:pPr>
              <a:lnSpc>
                <a:spcPts val="3300"/>
              </a:lnSpc>
              <a:tabLst>
                <a:tab pos="8763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Identifying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person’s</a:t>
            </a:r>
          </a:p>
          <a:p>
            <a:pPr>
              <a:lnSpc>
                <a:spcPts val="2900"/>
              </a:lnSpc>
              <a:tabLst>
                <a:tab pos="8763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relevant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ributes: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intent,</a:t>
            </a:r>
          </a:p>
          <a:p>
            <a:pPr>
              <a:lnSpc>
                <a:spcPts val="2900"/>
              </a:lnSpc>
              <a:tabLst>
                <a:tab pos="8763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potential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purchase</a:t>
            </a:r>
          </a:p>
          <a:p>
            <a:pPr>
              <a:lnSpc>
                <a:spcPts val="2900"/>
              </a:lnSpc>
              <a:tabLst>
                <a:tab pos="8763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behavior,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proﬁle,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and/or</a:t>
            </a:r>
          </a:p>
          <a:p>
            <a:pPr>
              <a:lnSpc>
                <a:spcPts val="2900"/>
              </a:lnSpc>
              <a:tabLst>
                <a:tab pos="8763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ﬁrmographics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7099300" y="4876800"/>
            <a:ext cx="4076700" cy="322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500"/>
              </a:lnSpc>
              <a:tabLst>
                <a:tab pos="901700" algn="l"/>
              </a:tabLst>
            </a:pPr>
            <a:r>
              <a:rPr lang="en-US" altLang="zh-CN" dirty="0" smtClean="0"/>
              <a:t>	</a:t>
            </a:r>
            <a:r>
              <a:rPr lang="en-US" altLang="zh-CN" sz="9247" i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2.</a:t>
            </a:r>
          </a:p>
          <a:p>
            <a:pPr>
              <a:lnSpc>
                <a:spcPts val="3900"/>
              </a:lnSpc>
              <a:tabLst>
                <a:tab pos="9017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Customizing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person’s</a:t>
            </a:r>
          </a:p>
          <a:p>
            <a:pPr>
              <a:lnSpc>
                <a:spcPts val="2900"/>
              </a:lnSpc>
              <a:tabLst>
                <a:tab pos="9017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online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experience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by</a:t>
            </a:r>
          </a:p>
          <a:p>
            <a:pPr>
              <a:lnSpc>
                <a:spcPts val="2900"/>
              </a:lnSpc>
              <a:tabLst>
                <a:tab pos="9017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presenting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most</a:t>
            </a:r>
          </a:p>
          <a:p>
            <a:pPr>
              <a:lnSpc>
                <a:spcPts val="2900"/>
              </a:lnSpc>
              <a:tabLst>
                <a:tab pos="9017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relevant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content</a:t>
            </a:r>
          </a:p>
          <a:p>
            <a:pPr>
              <a:lnSpc>
                <a:spcPts val="2900"/>
              </a:lnSpc>
              <a:tabLst>
                <a:tab pos="901700" algn="l"/>
              </a:tabLst>
            </a:pP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visuals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2565400" y="673100"/>
            <a:ext cx="78359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Combines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Two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Things:</a:t>
            </a:r>
          </a:p>
        </p:txBody>
      </p:sp>
      <p:sp>
        <p:nvSpPr>
          <p:cNvPr id="15" name="矩形 14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2146300"/>
            <a:ext cx="3175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563" i="1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1.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308100" y="660400"/>
            <a:ext cx="102489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Can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Help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You,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As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Marketer?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511300" y="2197100"/>
            <a:ext cx="3797300" cy="158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creates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more</a:t>
            </a:r>
          </a:p>
          <a:p>
            <a:pPr>
              <a:lnSpc>
                <a:spcPts val="2900"/>
              </a:lnSpc>
              <a:tabLst/>
            </a:pP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meaningful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interactions</a:t>
            </a:r>
          </a:p>
          <a:p>
            <a:pPr>
              <a:lnSpc>
                <a:spcPts val="2900"/>
              </a:lnSpc>
              <a:tabLst/>
            </a:pP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by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serving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right</a:t>
            </a:r>
          </a:p>
          <a:p>
            <a:pPr>
              <a:lnSpc>
                <a:spcPts val="2900"/>
              </a:lnSpc>
              <a:tabLst/>
            </a:pP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content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841500" y="4025900"/>
            <a:ext cx="9893300" cy="3708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>
                <a:tab pos="7073900" algn="l"/>
                <a:tab pos="7518400" algn="l"/>
              </a:tabLst>
            </a:pPr>
            <a:r>
              <a:rPr lang="en-US" altLang="zh-CN" dirty="0" smtClean="0"/>
              <a:t>	</a:t>
            </a:r>
            <a:r>
              <a:rPr lang="en-US" altLang="zh-CN" sz="4563" i="1" dirty="0" smtClean="0">
                <a:solidFill>
                  <a:srgbClr val="685093"/>
                </a:solidFill>
                <a:latin typeface="Microsoft YaHei UI" pitchFamily="18" charset="0"/>
                <a:cs typeface="Microsoft YaHei UI" pitchFamily="18" charset="0"/>
              </a:rPr>
              <a:t>2.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educates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</a:p>
          <a:p>
            <a:pPr>
              <a:lnSpc>
                <a:spcPts val="2300"/>
              </a:lnSpc>
              <a:tabLst>
                <a:tab pos="7073900" algn="l"/>
                <a:tab pos="7518400" algn="l"/>
              </a:tabLst>
            </a:pPr>
            <a:r>
              <a:rPr lang="en-US" altLang="zh-CN" dirty="0" smtClean="0"/>
              <a:t>		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nurtures</a:t>
            </a:r>
          </a:p>
          <a:p>
            <a:pPr>
              <a:lnSpc>
                <a:spcPts val="2900"/>
              </a:lnSpc>
              <a:tabLst>
                <a:tab pos="7073900" algn="l"/>
                <a:tab pos="7518400" algn="l"/>
              </a:tabLst>
            </a:pPr>
            <a:r>
              <a:rPr lang="en-US" altLang="zh-CN" dirty="0" smtClean="0"/>
              <a:t>		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top-of-funnel</a:t>
            </a:r>
          </a:p>
          <a:p>
            <a:pPr>
              <a:lnSpc>
                <a:spcPts val="2900"/>
              </a:lnSpc>
              <a:tabLst>
                <a:tab pos="7073900" algn="l"/>
                <a:tab pos="7518400" algn="l"/>
              </a:tabLst>
            </a:pPr>
            <a:r>
              <a:rPr lang="en-US" altLang="zh-CN" dirty="0" smtClean="0"/>
              <a:t>		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prospects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7073900" algn="l"/>
                <a:tab pos="7518400" algn="l"/>
              </a:tabLst>
            </a:pP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optimizes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budget</a:t>
            </a:r>
          </a:p>
        </p:txBody>
      </p:sp>
      <p:sp>
        <p:nvSpPr>
          <p:cNvPr id="7" name="矩形 6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3004800" cy="9753600"/>
          </a:xfrm>
          <a:custGeom>
            <a:avLst/>
            <a:gdLst>
              <a:gd name="connsiteX0" fmla="*/ 0 w 13004800"/>
              <a:gd name="connsiteY0" fmla="*/ 9753600 h 9753600"/>
              <a:gd name="connsiteX1" fmla="*/ 13004800 w 13004800"/>
              <a:gd name="connsiteY1" fmla="*/ 9753600 h 9753600"/>
              <a:gd name="connsiteX2" fmla="*/ 13004800 w 13004800"/>
              <a:gd name="connsiteY2" fmla="*/ 0 h 9753600"/>
              <a:gd name="connsiteX3" fmla="*/ 0 w 13004800"/>
              <a:gd name="connsiteY3" fmla="*/ 0 h 9753600"/>
              <a:gd name="connsiteX4" fmla="*/ 0 w 13004800"/>
              <a:gd name="connsiteY4" fmla="*/ 9753600 h 9753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9753600">
                <a:moveTo>
                  <a:pt x="0" y="9753600"/>
                </a:moveTo>
                <a:lnTo>
                  <a:pt x="13004800" y="9753600"/>
                </a:lnTo>
                <a:lnTo>
                  <a:pt x="13004800" y="0"/>
                </a:lnTo>
                <a:lnTo>
                  <a:pt x="0" y="0"/>
                </a:lnTo>
                <a:lnTo>
                  <a:pt x="0" y="9753600"/>
                </a:ln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359835" y="3222586"/>
            <a:ext cx="6457759" cy="886942"/>
          </a:xfrm>
          <a:custGeom>
            <a:avLst/>
            <a:gdLst>
              <a:gd name="connsiteX0" fmla="*/ 6457759 w 6457759"/>
              <a:gd name="connsiteY0" fmla="*/ 886942 h 886942"/>
              <a:gd name="connsiteX1" fmla="*/ 0 w 6457759"/>
              <a:gd name="connsiteY1" fmla="*/ 886942 h 886942"/>
              <a:gd name="connsiteX2" fmla="*/ 0 w 6457759"/>
              <a:gd name="connsiteY2" fmla="*/ 0 h 886942"/>
              <a:gd name="connsiteX3" fmla="*/ 6457759 w 6457759"/>
              <a:gd name="connsiteY3" fmla="*/ 0 h 886942"/>
              <a:gd name="connsiteX4" fmla="*/ 6457759 w 6457759"/>
              <a:gd name="connsiteY4" fmla="*/ 886942 h 88694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57759" h="886942">
                <a:moveTo>
                  <a:pt x="6457759" y="886942"/>
                </a:moveTo>
                <a:lnTo>
                  <a:pt x="0" y="886942"/>
                </a:lnTo>
                <a:lnTo>
                  <a:pt x="0" y="0"/>
                </a:lnTo>
                <a:lnTo>
                  <a:pt x="6457759" y="0"/>
                </a:lnTo>
                <a:lnTo>
                  <a:pt x="6457759" y="886942"/>
                </a:lnTo>
              </a:path>
            </a:pathLst>
          </a:custGeom>
          <a:solidFill>
            <a:srgbClr val="91796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9495914" y="3423525"/>
            <a:ext cx="1818861" cy="485119"/>
          </a:xfrm>
          <a:custGeom>
            <a:avLst/>
            <a:gdLst>
              <a:gd name="connsiteX0" fmla="*/ 1796419 w 1818861"/>
              <a:gd name="connsiteY0" fmla="*/ 191330 h 485119"/>
              <a:gd name="connsiteX1" fmla="*/ 1775820 w 1818861"/>
              <a:gd name="connsiteY1" fmla="*/ 173499 h 485119"/>
              <a:gd name="connsiteX2" fmla="*/ 1773064 w 1818861"/>
              <a:gd name="connsiteY2" fmla="*/ 171314 h 485119"/>
              <a:gd name="connsiteX3" fmla="*/ 1716841 w 1818861"/>
              <a:gd name="connsiteY3" fmla="*/ 130890 h 485119"/>
              <a:gd name="connsiteX4" fmla="*/ 1627103 w 1818861"/>
              <a:gd name="connsiteY4" fmla="*/ 80954 h 485119"/>
              <a:gd name="connsiteX5" fmla="*/ 1511660 w 1818861"/>
              <a:gd name="connsiteY5" fmla="*/ 35653 h 485119"/>
              <a:gd name="connsiteX6" fmla="*/ 1374843 w 1818861"/>
              <a:gd name="connsiteY6" fmla="*/ 4805 h 485119"/>
              <a:gd name="connsiteX7" fmla="*/ 1217731 w 1818861"/>
              <a:gd name="connsiteY7" fmla="*/ 6329 h 485119"/>
              <a:gd name="connsiteX8" fmla="*/ 1138876 w 1818861"/>
              <a:gd name="connsiteY8" fmla="*/ 20197 h 485119"/>
              <a:gd name="connsiteX9" fmla="*/ 1059476 w 1818861"/>
              <a:gd name="connsiteY9" fmla="*/ 35742 h 485119"/>
              <a:gd name="connsiteX10" fmla="*/ 972481 w 1818861"/>
              <a:gd name="connsiteY10" fmla="*/ 63453 h 485119"/>
              <a:gd name="connsiteX11" fmla="*/ 907457 w 1818861"/>
              <a:gd name="connsiteY11" fmla="*/ 93222 h 485119"/>
              <a:gd name="connsiteX12" fmla="*/ 890084 w 1818861"/>
              <a:gd name="connsiteY12" fmla="*/ 101553 h 485119"/>
              <a:gd name="connsiteX13" fmla="*/ 816106 w 1818861"/>
              <a:gd name="connsiteY13" fmla="*/ 131335 h 485119"/>
              <a:gd name="connsiteX14" fmla="*/ 747386 w 1818861"/>
              <a:gd name="connsiteY14" fmla="*/ 142650 h 485119"/>
              <a:gd name="connsiteX15" fmla="*/ 683049 w 1818861"/>
              <a:gd name="connsiteY15" fmla="*/ 134840 h 485119"/>
              <a:gd name="connsiteX16" fmla="*/ 615319 w 1818861"/>
              <a:gd name="connsiteY16" fmla="*/ 105350 h 485119"/>
              <a:gd name="connsiteX17" fmla="*/ 591710 w 1818861"/>
              <a:gd name="connsiteY17" fmla="*/ 92511 h 485119"/>
              <a:gd name="connsiteX18" fmla="*/ 539881 w 1818861"/>
              <a:gd name="connsiteY18" fmla="*/ 65270 h 485119"/>
              <a:gd name="connsiteX19" fmla="*/ 458334 w 1818861"/>
              <a:gd name="connsiteY19" fmla="*/ 37050 h 485119"/>
              <a:gd name="connsiteX20" fmla="*/ 378997 w 1818861"/>
              <a:gd name="connsiteY20" fmla="*/ 33354 h 485119"/>
              <a:gd name="connsiteX21" fmla="*/ 311624 w 1818861"/>
              <a:gd name="connsiteY21" fmla="*/ 42206 h 485119"/>
              <a:gd name="connsiteX22" fmla="*/ 101159 w 1818861"/>
              <a:gd name="connsiteY22" fmla="*/ 126941 h 485119"/>
              <a:gd name="connsiteX23" fmla="*/ 40771 w 1818861"/>
              <a:gd name="connsiteY23" fmla="*/ 173118 h 485119"/>
              <a:gd name="connsiteX24" fmla="*/ 26458 w 1818861"/>
              <a:gd name="connsiteY24" fmla="*/ 186516 h 485119"/>
              <a:gd name="connsiteX25" fmla="*/ 19753 w 1818861"/>
              <a:gd name="connsiteY25" fmla="*/ 193425 h 485119"/>
              <a:gd name="connsiteX26" fmla="*/ 19689 w 1818861"/>
              <a:gd name="connsiteY26" fmla="*/ 291571 h 485119"/>
              <a:gd name="connsiteX27" fmla="*/ 41381 w 1818861"/>
              <a:gd name="connsiteY27" fmla="*/ 312500 h 485119"/>
              <a:gd name="connsiteX28" fmla="*/ 101007 w 1818861"/>
              <a:gd name="connsiteY28" fmla="*/ 358017 h 485119"/>
              <a:gd name="connsiteX29" fmla="*/ 311230 w 1818861"/>
              <a:gd name="connsiteY29" fmla="*/ 442777 h 485119"/>
              <a:gd name="connsiteX30" fmla="*/ 378324 w 1818861"/>
              <a:gd name="connsiteY30" fmla="*/ 451641 h 485119"/>
              <a:gd name="connsiteX31" fmla="*/ 457801 w 1818861"/>
              <a:gd name="connsiteY31" fmla="*/ 448111 h 485119"/>
              <a:gd name="connsiteX32" fmla="*/ 539577 w 1818861"/>
              <a:gd name="connsiteY32" fmla="*/ 419930 h 485119"/>
              <a:gd name="connsiteX33" fmla="*/ 591748 w 1818861"/>
              <a:gd name="connsiteY33" fmla="*/ 392523 h 485119"/>
              <a:gd name="connsiteX34" fmla="*/ 615586 w 1818861"/>
              <a:gd name="connsiteY34" fmla="*/ 379569 h 485119"/>
              <a:gd name="connsiteX35" fmla="*/ 683417 w 1818861"/>
              <a:gd name="connsiteY35" fmla="*/ 350118 h 485119"/>
              <a:gd name="connsiteX36" fmla="*/ 738623 w 1818861"/>
              <a:gd name="connsiteY36" fmla="*/ 342218 h 485119"/>
              <a:gd name="connsiteX37" fmla="*/ 747539 w 1818861"/>
              <a:gd name="connsiteY37" fmla="*/ 342409 h 485119"/>
              <a:gd name="connsiteX38" fmla="*/ 816309 w 1818861"/>
              <a:gd name="connsiteY38" fmla="*/ 353762 h 485119"/>
              <a:gd name="connsiteX39" fmla="*/ 890058 w 1818861"/>
              <a:gd name="connsiteY39" fmla="*/ 383493 h 485119"/>
              <a:gd name="connsiteX40" fmla="*/ 907622 w 1818861"/>
              <a:gd name="connsiteY40" fmla="*/ 391914 h 485119"/>
              <a:gd name="connsiteX41" fmla="*/ 972329 w 1818861"/>
              <a:gd name="connsiteY41" fmla="*/ 421542 h 485119"/>
              <a:gd name="connsiteX42" fmla="*/ 1060518 w 1818861"/>
              <a:gd name="connsiteY42" fmla="*/ 449533 h 485119"/>
              <a:gd name="connsiteX43" fmla="*/ 1138826 w 1818861"/>
              <a:gd name="connsiteY43" fmla="*/ 464837 h 485119"/>
              <a:gd name="connsiteX44" fmla="*/ 1217452 w 1818861"/>
              <a:gd name="connsiteY44" fmla="*/ 478692 h 485119"/>
              <a:gd name="connsiteX45" fmla="*/ 1303164 w 1818861"/>
              <a:gd name="connsiteY45" fmla="*/ 485119 h 485119"/>
              <a:gd name="connsiteX46" fmla="*/ 1374767 w 1818861"/>
              <a:gd name="connsiteY46" fmla="*/ 480267 h 485119"/>
              <a:gd name="connsiteX47" fmla="*/ 1511748 w 1818861"/>
              <a:gd name="connsiteY47" fmla="*/ 449381 h 485119"/>
              <a:gd name="connsiteX48" fmla="*/ 1627140 w 1818861"/>
              <a:gd name="connsiteY48" fmla="*/ 404080 h 485119"/>
              <a:gd name="connsiteX49" fmla="*/ 1716701 w 1818861"/>
              <a:gd name="connsiteY49" fmla="*/ 354271 h 485119"/>
              <a:gd name="connsiteX50" fmla="*/ 1773127 w 1818861"/>
              <a:gd name="connsiteY50" fmla="*/ 313707 h 485119"/>
              <a:gd name="connsiteX51" fmla="*/ 1790247 w 1818861"/>
              <a:gd name="connsiteY51" fmla="*/ 299368 h 485119"/>
              <a:gd name="connsiteX52" fmla="*/ 1796978 w 1818861"/>
              <a:gd name="connsiteY52" fmla="*/ 293209 h 485119"/>
              <a:gd name="connsiteX53" fmla="*/ 1800483 w 1818861"/>
              <a:gd name="connsiteY53" fmla="*/ 289666 h 485119"/>
              <a:gd name="connsiteX54" fmla="*/ 1818860 w 1818861"/>
              <a:gd name="connsiteY54" fmla="*/ 239717 h 485119"/>
              <a:gd name="connsiteX55" fmla="*/ 1796419 w 1818861"/>
              <a:gd name="connsiteY55" fmla="*/ 191330 h 485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</a:cxnLst>
            <a:rect l="l" t="t" r="r" b="b"/>
            <a:pathLst>
              <a:path w="1818861" h="485119">
                <a:moveTo>
                  <a:pt x="1796419" y="191330"/>
                </a:moveTo>
                <a:lnTo>
                  <a:pt x="1775820" y="173499"/>
                </a:lnTo>
                <a:lnTo>
                  <a:pt x="1773064" y="171314"/>
                </a:lnTo>
                <a:cubicBezTo>
                  <a:pt x="1760301" y="161370"/>
                  <a:pt x="1741022" y="146346"/>
                  <a:pt x="1716841" y="130890"/>
                </a:cubicBezTo>
                <a:cubicBezTo>
                  <a:pt x="1687809" y="112145"/>
                  <a:pt x="1657608" y="95343"/>
                  <a:pt x="1627103" y="80954"/>
                </a:cubicBezTo>
                <a:cubicBezTo>
                  <a:pt x="1588254" y="62666"/>
                  <a:pt x="1549442" y="47426"/>
                  <a:pt x="1511660" y="35653"/>
                </a:cubicBezTo>
                <a:cubicBezTo>
                  <a:pt x="1464924" y="21188"/>
                  <a:pt x="1418873" y="10799"/>
                  <a:pt x="1374843" y="4805"/>
                </a:cubicBezTo>
                <a:cubicBezTo>
                  <a:pt x="1324817" y="-2141"/>
                  <a:pt x="1271325" y="-1570"/>
                  <a:pt x="1217731" y="6329"/>
                </a:cubicBezTo>
                <a:cubicBezTo>
                  <a:pt x="1190287" y="10190"/>
                  <a:pt x="1162625" y="15523"/>
                  <a:pt x="1138876" y="20197"/>
                </a:cubicBezTo>
                <a:lnTo>
                  <a:pt x="1059476" y="35742"/>
                </a:lnTo>
                <a:cubicBezTo>
                  <a:pt x="1030672" y="42092"/>
                  <a:pt x="1001361" y="51439"/>
                  <a:pt x="972481" y="63453"/>
                </a:cubicBezTo>
                <a:cubicBezTo>
                  <a:pt x="950447" y="72534"/>
                  <a:pt x="928590" y="83049"/>
                  <a:pt x="907457" y="93222"/>
                </a:cubicBezTo>
                <a:lnTo>
                  <a:pt x="890084" y="101553"/>
                </a:lnTo>
                <a:cubicBezTo>
                  <a:pt x="869459" y="111358"/>
                  <a:pt x="842433" y="123588"/>
                  <a:pt x="816106" y="131335"/>
                </a:cubicBezTo>
                <a:cubicBezTo>
                  <a:pt x="794135" y="137939"/>
                  <a:pt x="771059" y="141736"/>
                  <a:pt x="747386" y="142650"/>
                </a:cubicBezTo>
                <a:cubicBezTo>
                  <a:pt x="725530" y="143552"/>
                  <a:pt x="704041" y="141012"/>
                  <a:pt x="683049" y="134840"/>
                </a:cubicBezTo>
                <a:cubicBezTo>
                  <a:pt x="663833" y="129366"/>
                  <a:pt x="642408" y="120044"/>
                  <a:pt x="615319" y="105350"/>
                </a:cubicBezTo>
                <a:cubicBezTo>
                  <a:pt x="607407" y="101122"/>
                  <a:pt x="599546" y="96804"/>
                  <a:pt x="591710" y="92511"/>
                </a:cubicBezTo>
                <a:cubicBezTo>
                  <a:pt x="574717" y="83176"/>
                  <a:pt x="557115" y="73524"/>
                  <a:pt x="539881" y="65270"/>
                </a:cubicBezTo>
                <a:cubicBezTo>
                  <a:pt x="511420" y="51388"/>
                  <a:pt x="483798" y="41850"/>
                  <a:pt x="458334" y="37050"/>
                </a:cubicBezTo>
                <a:cubicBezTo>
                  <a:pt x="433175" y="31970"/>
                  <a:pt x="405312" y="30865"/>
                  <a:pt x="378997" y="33354"/>
                </a:cubicBezTo>
                <a:cubicBezTo>
                  <a:pt x="353864" y="35335"/>
                  <a:pt x="331690" y="38256"/>
                  <a:pt x="311624" y="42206"/>
                </a:cubicBezTo>
                <a:cubicBezTo>
                  <a:pt x="216412" y="60024"/>
                  <a:pt x="144543" y="98163"/>
                  <a:pt x="101159" y="126941"/>
                </a:cubicBezTo>
                <a:cubicBezTo>
                  <a:pt x="72978" y="145470"/>
                  <a:pt x="53078" y="161980"/>
                  <a:pt x="40771" y="173118"/>
                </a:cubicBezTo>
                <a:lnTo>
                  <a:pt x="26458" y="186516"/>
                </a:lnTo>
                <a:lnTo>
                  <a:pt x="19753" y="193425"/>
                </a:lnTo>
                <a:cubicBezTo>
                  <a:pt x="-6586" y="221010"/>
                  <a:pt x="-6561" y="264190"/>
                  <a:pt x="19689" y="291571"/>
                </a:cubicBezTo>
                <a:lnTo>
                  <a:pt x="41381" y="312500"/>
                </a:lnTo>
                <a:cubicBezTo>
                  <a:pt x="53090" y="323079"/>
                  <a:pt x="72991" y="339602"/>
                  <a:pt x="101007" y="358017"/>
                </a:cubicBezTo>
                <a:cubicBezTo>
                  <a:pt x="144530" y="386884"/>
                  <a:pt x="216387" y="425022"/>
                  <a:pt x="311230" y="442777"/>
                </a:cubicBezTo>
                <a:cubicBezTo>
                  <a:pt x="331779" y="446816"/>
                  <a:pt x="353953" y="449736"/>
                  <a:pt x="378324" y="451641"/>
                </a:cubicBezTo>
                <a:cubicBezTo>
                  <a:pt x="406658" y="454283"/>
                  <a:pt x="433493" y="453013"/>
                  <a:pt x="457801" y="448111"/>
                </a:cubicBezTo>
                <a:cubicBezTo>
                  <a:pt x="483798" y="443196"/>
                  <a:pt x="511420" y="433658"/>
                  <a:pt x="539577" y="419930"/>
                </a:cubicBezTo>
                <a:cubicBezTo>
                  <a:pt x="557128" y="411535"/>
                  <a:pt x="574743" y="401870"/>
                  <a:pt x="591748" y="392523"/>
                </a:cubicBezTo>
                <a:cubicBezTo>
                  <a:pt x="599571" y="388243"/>
                  <a:pt x="607420" y="383925"/>
                  <a:pt x="615586" y="379569"/>
                </a:cubicBezTo>
                <a:cubicBezTo>
                  <a:pt x="642408" y="365015"/>
                  <a:pt x="663833" y="355693"/>
                  <a:pt x="683417" y="350118"/>
                </a:cubicBezTo>
                <a:cubicBezTo>
                  <a:pt x="701234" y="344873"/>
                  <a:pt x="719802" y="342218"/>
                  <a:pt x="738623" y="342218"/>
                </a:cubicBezTo>
                <a:cubicBezTo>
                  <a:pt x="741519" y="342218"/>
                  <a:pt x="744466" y="342282"/>
                  <a:pt x="747539" y="342409"/>
                </a:cubicBezTo>
                <a:cubicBezTo>
                  <a:pt x="771059" y="343323"/>
                  <a:pt x="794122" y="347121"/>
                  <a:pt x="816309" y="353762"/>
                </a:cubicBezTo>
                <a:cubicBezTo>
                  <a:pt x="842497" y="361484"/>
                  <a:pt x="869484" y="373714"/>
                  <a:pt x="890058" y="383493"/>
                </a:cubicBezTo>
                <a:lnTo>
                  <a:pt x="907622" y="391914"/>
                </a:lnTo>
                <a:cubicBezTo>
                  <a:pt x="928704" y="402048"/>
                  <a:pt x="950497" y="412538"/>
                  <a:pt x="972329" y="421542"/>
                </a:cubicBezTo>
                <a:cubicBezTo>
                  <a:pt x="1001348" y="433608"/>
                  <a:pt x="1030660" y="442955"/>
                  <a:pt x="1060518" y="449533"/>
                </a:cubicBezTo>
                <a:lnTo>
                  <a:pt x="1138826" y="464837"/>
                </a:lnTo>
                <a:cubicBezTo>
                  <a:pt x="1168201" y="470641"/>
                  <a:pt x="1192877" y="475226"/>
                  <a:pt x="1217452" y="478692"/>
                </a:cubicBezTo>
                <a:cubicBezTo>
                  <a:pt x="1246369" y="482960"/>
                  <a:pt x="1275224" y="485119"/>
                  <a:pt x="1303164" y="485119"/>
                </a:cubicBezTo>
                <a:cubicBezTo>
                  <a:pt x="1327459" y="485119"/>
                  <a:pt x="1351576" y="483480"/>
                  <a:pt x="1374767" y="480267"/>
                </a:cubicBezTo>
                <a:cubicBezTo>
                  <a:pt x="1418887" y="474247"/>
                  <a:pt x="1464962" y="463859"/>
                  <a:pt x="1511748" y="449381"/>
                </a:cubicBezTo>
                <a:cubicBezTo>
                  <a:pt x="1549442" y="437621"/>
                  <a:pt x="1588254" y="422393"/>
                  <a:pt x="1627140" y="404080"/>
                </a:cubicBezTo>
                <a:cubicBezTo>
                  <a:pt x="1657608" y="389716"/>
                  <a:pt x="1687796" y="372914"/>
                  <a:pt x="1716701" y="354271"/>
                </a:cubicBezTo>
                <a:cubicBezTo>
                  <a:pt x="1741060" y="338675"/>
                  <a:pt x="1760351" y="323651"/>
                  <a:pt x="1773127" y="313707"/>
                </a:cubicBezTo>
                <a:lnTo>
                  <a:pt x="1790247" y="299368"/>
                </a:lnTo>
                <a:lnTo>
                  <a:pt x="1796978" y="293209"/>
                </a:lnTo>
                <a:cubicBezTo>
                  <a:pt x="1798070" y="292180"/>
                  <a:pt x="1799213" y="291025"/>
                  <a:pt x="1800483" y="289666"/>
                </a:cubicBezTo>
                <a:cubicBezTo>
                  <a:pt x="1813082" y="276013"/>
                  <a:pt x="1819609" y="258271"/>
                  <a:pt x="1818860" y="239717"/>
                </a:cubicBezTo>
                <a:cubicBezTo>
                  <a:pt x="1818123" y="221175"/>
                  <a:pt x="1810186" y="204017"/>
                  <a:pt x="1796419" y="191330"/>
                </a:cubicBezTo>
              </a:path>
            </a:pathLst>
          </a:custGeom>
          <a:solidFill>
            <a:srgbClr val="91796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862677" y="3423523"/>
            <a:ext cx="1818800" cy="485114"/>
          </a:xfrm>
          <a:custGeom>
            <a:avLst/>
            <a:gdLst>
              <a:gd name="connsiteX0" fmla="*/ 1777460 w 1818800"/>
              <a:gd name="connsiteY0" fmla="*/ 172554 h 485114"/>
              <a:gd name="connsiteX1" fmla="*/ 1717846 w 1818800"/>
              <a:gd name="connsiteY1" fmla="*/ 127025 h 485114"/>
              <a:gd name="connsiteX2" fmla="*/ 1507636 w 1818800"/>
              <a:gd name="connsiteY2" fmla="*/ 42291 h 485114"/>
              <a:gd name="connsiteX3" fmla="*/ 1440529 w 1818800"/>
              <a:gd name="connsiteY3" fmla="*/ 33413 h 485114"/>
              <a:gd name="connsiteX4" fmla="*/ 1361039 w 1818800"/>
              <a:gd name="connsiteY4" fmla="*/ 36944 h 485114"/>
              <a:gd name="connsiteX5" fmla="*/ 1279239 w 1818800"/>
              <a:gd name="connsiteY5" fmla="*/ 65138 h 485114"/>
              <a:gd name="connsiteX6" fmla="*/ 1226864 w 1818800"/>
              <a:gd name="connsiteY6" fmla="*/ 92646 h 485114"/>
              <a:gd name="connsiteX7" fmla="*/ 1203280 w 1818800"/>
              <a:gd name="connsiteY7" fmla="*/ 105486 h 485114"/>
              <a:gd name="connsiteX8" fmla="*/ 1135424 w 1818800"/>
              <a:gd name="connsiteY8" fmla="*/ 134950 h 485114"/>
              <a:gd name="connsiteX9" fmla="*/ 1071289 w 1818800"/>
              <a:gd name="connsiteY9" fmla="*/ 142646 h 485114"/>
              <a:gd name="connsiteX10" fmla="*/ 1002506 w 1818800"/>
              <a:gd name="connsiteY10" fmla="*/ 131279 h 485114"/>
              <a:gd name="connsiteX11" fmla="*/ 928795 w 1818800"/>
              <a:gd name="connsiteY11" fmla="*/ 101574 h 485114"/>
              <a:gd name="connsiteX12" fmla="*/ 911434 w 1818800"/>
              <a:gd name="connsiteY12" fmla="*/ 93243 h 485114"/>
              <a:gd name="connsiteX13" fmla="*/ 846486 w 1818800"/>
              <a:gd name="connsiteY13" fmla="*/ 63525 h 485114"/>
              <a:gd name="connsiteX14" fmla="*/ 758310 w 1818800"/>
              <a:gd name="connsiteY14" fmla="*/ 35522 h 485114"/>
              <a:gd name="connsiteX15" fmla="*/ 680015 w 1818800"/>
              <a:gd name="connsiteY15" fmla="*/ 20205 h 485114"/>
              <a:gd name="connsiteX16" fmla="*/ 601389 w 1818800"/>
              <a:gd name="connsiteY16" fmla="*/ 6375 h 485114"/>
              <a:gd name="connsiteX17" fmla="*/ 444061 w 1818800"/>
              <a:gd name="connsiteY17" fmla="*/ 4788 h 485114"/>
              <a:gd name="connsiteX18" fmla="*/ 307105 w 1818800"/>
              <a:gd name="connsiteY18" fmla="*/ 35687 h 485114"/>
              <a:gd name="connsiteX19" fmla="*/ 191700 w 1818800"/>
              <a:gd name="connsiteY19" fmla="*/ 80975 h 485114"/>
              <a:gd name="connsiteX20" fmla="*/ 102165 w 1818800"/>
              <a:gd name="connsiteY20" fmla="*/ 130784 h 485114"/>
              <a:gd name="connsiteX21" fmla="*/ 45408 w 1818800"/>
              <a:gd name="connsiteY21" fmla="*/ 171589 h 485114"/>
              <a:gd name="connsiteX22" fmla="*/ 28695 w 1818800"/>
              <a:gd name="connsiteY22" fmla="*/ 185597 h 485114"/>
              <a:gd name="connsiteX23" fmla="*/ 22523 w 1818800"/>
              <a:gd name="connsiteY23" fmla="*/ 191249 h 485114"/>
              <a:gd name="connsiteX24" fmla="*/ 18307 w 1818800"/>
              <a:gd name="connsiteY24" fmla="*/ 195427 h 485114"/>
              <a:gd name="connsiteX25" fmla="*/ 22193 w 1818800"/>
              <a:gd name="connsiteY25" fmla="*/ 293509 h 485114"/>
              <a:gd name="connsiteX26" fmla="*/ 45332 w 1818800"/>
              <a:gd name="connsiteY26" fmla="*/ 313423 h 485114"/>
              <a:gd name="connsiteX27" fmla="*/ 102000 w 1818800"/>
              <a:gd name="connsiteY27" fmla="*/ 354177 h 485114"/>
              <a:gd name="connsiteX28" fmla="*/ 191738 w 1818800"/>
              <a:gd name="connsiteY28" fmla="*/ 404114 h 485114"/>
              <a:gd name="connsiteX29" fmla="*/ 307181 w 1818800"/>
              <a:gd name="connsiteY29" fmla="*/ 449402 h 485114"/>
              <a:gd name="connsiteX30" fmla="*/ 443985 w 1818800"/>
              <a:gd name="connsiteY30" fmla="*/ 480263 h 485114"/>
              <a:gd name="connsiteX31" fmla="*/ 515664 w 1818800"/>
              <a:gd name="connsiteY31" fmla="*/ 485114 h 485114"/>
              <a:gd name="connsiteX32" fmla="*/ 601135 w 1818800"/>
              <a:gd name="connsiteY32" fmla="*/ 478726 h 485114"/>
              <a:gd name="connsiteX33" fmla="*/ 679951 w 1818800"/>
              <a:gd name="connsiteY33" fmla="*/ 464858 h 485114"/>
              <a:gd name="connsiteX34" fmla="*/ 759364 w 1818800"/>
              <a:gd name="connsiteY34" fmla="*/ 449313 h 485114"/>
              <a:gd name="connsiteX35" fmla="*/ 846359 w 1818800"/>
              <a:gd name="connsiteY35" fmla="*/ 421602 h 485114"/>
              <a:gd name="connsiteX36" fmla="*/ 911256 w 1818800"/>
              <a:gd name="connsiteY36" fmla="*/ 391896 h 485114"/>
              <a:gd name="connsiteX37" fmla="*/ 928770 w 1818800"/>
              <a:gd name="connsiteY37" fmla="*/ 383502 h 485114"/>
              <a:gd name="connsiteX38" fmla="*/ 1002709 w 1818800"/>
              <a:gd name="connsiteY38" fmla="*/ 353720 h 485114"/>
              <a:gd name="connsiteX39" fmla="*/ 1071454 w 1818800"/>
              <a:gd name="connsiteY39" fmla="*/ 342417 h 485114"/>
              <a:gd name="connsiteX40" fmla="*/ 1135805 w 1818800"/>
              <a:gd name="connsiteY40" fmla="*/ 350228 h 485114"/>
              <a:gd name="connsiteX41" fmla="*/ 1203521 w 1818800"/>
              <a:gd name="connsiteY41" fmla="*/ 379704 h 485114"/>
              <a:gd name="connsiteX42" fmla="*/ 1226839 w 1818800"/>
              <a:gd name="connsiteY42" fmla="*/ 392391 h 485114"/>
              <a:gd name="connsiteX43" fmla="*/ 1278947 w 1818800"/>
              <a:gd name="connsiteY43" fmla="*/ 419786 h 485114"/>
              <a:gd name="connsiteX44" fmla="*/ 1360493 w 1818800"/>
              <a:gd name="connsiteY44" fmla="*/ 448005 h 485114"/>
              <a:gd name="connsiteX45" fmla="*/ 1439830 w 1818800"/>
              <a:gd name="connsiteY45" fmla="*/ 451701 h 485114"/>
              <a:gd name="connsiteX46" fmla="*/ 1507229 w 1818800"/>
              <a:gd name="connsiteY46" fmla="*/ 442861 h 485114"/>
              <a:gd name="connsiteX47" fmla="*/ 1717681 w 1818800"/>
              <a:gd name="connsiteY47" fmla="*/ 358114 h 485114"/>
              <a:gd name="connsiteX48" fmla="*/ 1778044 w 1818800"/>
              <a:gd name="connsiteY48" fmla="*/ 311975 h 485114"/>
              <a:gd name="connsiteX49" fmla="*/ 1792446 w 1818800"/>
              <a:gd name="connsiteY49" fmla="*/ 298501 h 485114"/>
              <a:gd name="connsiteX50" fmla="*/ 1799088 w 1818800"/>
              <a:gd name="connsiteY50" fmla="*/ 291630 h 485114"/>
              <a:gd name="connsiteX51" fmla="*/ 1798936 w 1818800"/>
              <a:gd name="connsiteY51" fmla="*/ 193256 h 485114"/>
              <a:gd name="connsiteX52" fmla="*/ 1777460 w 1818800"/>
              <a:gd name="connsiteY52" fmla="*/ 172554 h 48511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</a:cxnLst>
            <a:rect l="l" t="t" r="r" b="b"/>
            <a:pathLst>
              <a:path w="1818800" h="485114">
                <a:moveTo>
                  <a:pt x="1777460" y="172554"/>
                </a:moveTo>
                <a:cubicBezTo>
                  <a:pt x="1765687" y="161937"/>
                  <a:pt x="1745761" y="145389"/>
                  <a:pt x="1717846" y="127025"/>
                </a:cubicBezTo>
                <a:cubicBezTo>
                  <a:pt x="1674298" y="98171"/>
                  <a:pt x="1602441" y="60020"/>
                  <a:pt x="1507636" y="42291"/>
                </a:cubicBezTo>
                <a:cubicBezTo>
                  <a:pt x="1487150" y="38252"/>
                  <a:pt x="1464989" y="35331"/>
                  <a:pt x="1440529" y="33413"/>
                </a:cubicBezTo>
                <a:cubicBezTo>
                  <a:pt x="1412220" y="30759"/>
                  <a:pt x="1385373" y="32029"/>
                  <a:pt x="1361039" y="36944"/>
                </a:cubicBezTo>
                <a:cubicBezTo>
                  <a:pt x="1335030" y="41859"/>
                  <a:pt x="1307407" y="51384"/>
                  <a:pt x="1279239" y="65138"/>
                </a:cubicBezTo>
                <a:cubicBezTo>
                  <a:pt x="1261637" y="73571"/>
                  <a:pt x="1243958" y="83273"/>
                  <a:pt x="1226864" y="92646"/>
                </a:cubicBezTo>
                <a:cubicBezTo>
                  <a:pt x="1219130" y="96901"/>
                  <a:pt x="1211345" y="101181"/>
                  <a:pt x="1203280" y="105486"/>
                </a:cubicBezTo>
                <a:cubicBezTo>
                  <a:pt x="1176407" y="120065"/>
                  <a:pt x="1154957" y="129387"/>
                  <a:pt x="1135424" y="134950"/>
                </a:cubicBezTo>
                <a:cubicBezTo>
                  <a:pt x="1114850" y="140982"/>
                  <a:pt x="1094111" y="143598"/>
                  <a:pt x="1071289" y="142646"/>
                </a:cubicBezTo>
                <a:cubicBezTo>
                  <a:pt x="1047756" y="141744"/>
                  <a:pt x="1024693" y="137934"/>
                  <a:pt x="1002506" y="131279"/>
                </a:cubicBezTo>
                <a:cubicBezTo>
                  <a:pt x="976420" y="123596"/>
                  <a:pt x="949394" y="111353"/>
                  <a:pt x="928795" y="101574"/>
                </a:cubicBezTo>
                <a:lnTo>
                  <a:pt x="911434" y="93243"/>
                </a:lnTo>
                <a:cubicBezTo>
                  <a:pt x="890289" y="83070"/>
                  <a:pt x="868407" y="72542"/>
                  <a:pt x="846486" y="63525"/>
                </a:cubicBezTo>
                <a:cubicBezTo>
                  <a:pt x="817416" y="51422"/>
                  <a:pt x="788117" y="42088"/>
                  <a:pt x="758310" y="35522"/>
                </a:cubicBezTo>
                <a:lnTo>
                  <a:pt x="680015" y="20205"/>
                </a:lnTo>
                <a:cubicBezTo>
                  <a:pt x="650551" y="14401"/>
                  <a:pt x="625836" y="9817"/>
                  <a:pt x="601389" y="6375"/>
                </a:cubicBezTo>
                <a:cubicBezTo>
                  <a:pt x="547312" y="-1599"/>
                  <a:pt x="493922" y="-2120"/>
                  <a:pt x="444061" y="4788"/>
                </a:cubicBezTo>
                <a:cubicBezTo>
                  <a:pt x="399967" y="10807"/>
                  <a:pt x="353904" y="21196"/>
                  <a:pt x="307105" y="35687"/>
                </a:cubicBezTo>
                <a:cubicBezTo>
                  <a:pt x="269436" y="47421"/>
                  <a:pt x="230613" y="62662"/>
                  <a:pt x="191700" y="80975"/>
                </a:cubicBezTo>
                <a:cubicBezTo>
                  <a:pt x="161270" y="95313"/>
                  <a:pt x="131095" y="112115"/>
                  <a:pt x="102165" y="130784"/>
                </a:cubicBezTo>
                <a:cubicBezTo>
                  <a:pt x="77616" y="146494"/>
                  <a:pt x="58235" y="161594"/>
                  <a:pt x="45408" y="171589"/>
                </a:cubicBezTo>
                <a:lnTo>
                  <a:pt x="28695" y="185597"/>
                </a:lnTo>
                <a:lnTo>
                  <a:pt x="22523" y="191249"/>
                </a:lnTo>
                <a:cubicBezTo>
                  <a:pt x="21113" y="192532"/>
                  <a:pt x="19640" y="193992"/>
                  <a:pt x="18307" y="195427"/>
                </a:cubicBezTo>
                <a:cubicBezTo>
                  <a:pt x="-7651" y="223596"/>
                  <a:pt x="-5848" y="267639"/>
                  <a:pt x="22193" y="293509"/>
                </a:cubicBezTo>
                <a:lnTo>
                  <a:pt x="45332" y="313423"/>
                </a:lnTo>
                <a:cubicBezTo>
                  <a:pt x="58172" y="323418"/>
                  <a:pt x="77565" y="338544"/>
                  <a:pt x="102000" y="354177"/>
                </a:cubicBezTo>
                <a:cubicBezTo>
                  <a:pt x="131108" y="372948"/>
                  <a:pt x="161283" y="389750"/>
                  <a:pt x="191738" y="404114"/>
                </a:cubicBezTo>
                <a:cubicBezTo>
                  <a:pt x="230613" y="422402"/>
                  <a:pt x="269411" y="437629"/>
                  <a:pt x="307181" y="449402"/>
                </a:cubicBezTo>
                <a:cubicBezTo>
                  <a:pt x="353866" y="463855"/>
                  <a:pt x="399929" y="474243"/>
                  <a:pt x="443985" y="480263"/>
                </a:cubicBezTo>
                <a:cubicBezTo>
                  <a:pt x="467264" y="483489"/>
                  <a:pt x="491369" y="485114"/>
                  <a:pt x="515664" y="485114"/>
                </a:cubicBezTo>
                <a:cubicBezTo>
                  <a:pt x="543617" y="485114"/>
                  <a:pt x="572458" y="482955"/>
                  <a:pt x="601135" y="478726"/>
                </a:cubicBezTo>
                <a:cubicBezTo>
                  <a:pt x="626040" y="475221"/>
                  <a:pt x="650678" y="470636"/>
                  <a:pt x="679951" y="464858"/>
                </a:cubicBezTo>
                <a:lnTo>
                  <a:pt x="759364" y="449313"/>
                </a:lnTo>
                <a:cubicBezTo>
                  <a:pt x="788142" y="442963"/>
                  <a:pt x="817441" y="433628"/>
                  <a:pt x="846359" y="421602"/>
                </a:cubicBezTo>
                <a:cubicBezTo>
                  <a:pt x="868356" y="412534"/>
                  <a:pt x="890162" y="402044"/>
                  <a:pt x="911256" y="391896"/>
                </a:cubicBezTo>
                <a:lnTo>
                  <a:pt x="928770" y="383502"/>
                </a:lnTo>
                <a:cubicBezTo>
                  <a:pt x="949369" y="373710"/>
                  <a:pt x="976357" y="361493"/>
                  <a:pt x="1002709" y="353720"/>
                </a:cubicBezTo>
                <a:cubicBezTo>
                  <a:pt x="1024693" y="347129"/>
                  <a:pt x="1047756" y="343319"/>
                  <a:pt x="1071454" y="342417"/>
                </a:cubicBezTo>
                <a:cubicBezTo>
                  <a:pt x="1093197" y="341503"/>
                  <a:pt x="1114799" y="344055"/>
                  <a:pt x="1135805" y="350228"/>
                </a:cubicBezTo>
                <a:cubicBezTo>
                  <a:pt x="1154957" y="355676"/>
                  <a:pt x="1176407" y="364998"/>
                  <a:pt x="1203521" y="379704"/>
                </a:cubicBezTo>
                <a:cubicBezTo>
                  <a:pt x="1211332" y="383883"/>
                  <a:pt x="1219104" y="388150"/>
                  <a:pt x="1226839" y="392391"/>
                </a:cubicBezTo>
                <a:cubicBezTo>
                  <a:pt x="1243933" y="401777"/>
                  <a:pt x="1261637" y="411492"/>
                  <a:pt x="1278947" y="419786"/>
                </a:cubicBezTo>
                <a:cubicBezTo>
                  <a:pt x="1307407" y="433666"/>
                  <a:pt x="1335030" y="443204"/>
                  <a:pt x="1360493" y="448005"/>
                </a:cubicBezTo>
                <a:cubicBezTo>
                  <a:pt x="1385639" y="453072"/>
                  <a:pt x="1413516" y="454164"/>
                  <a:pt x="1439830" y="451701"/>
                </a:cubicBezTo>
                <a:cubicBezTo>
                  <a:pt x="1464900" y="449732"/>
                  <a:pt x="1487074" y="446824"/>
                  <a:pt x="1507229" y="442861"/>
                </a:cubicBezTo>
                <a:cubicBezTo>
                  <a:pt x="1602467" y="425031"/>
                  <a:pt x="1674323" y="386880"/>
                  <a:pt x="1717681" y="358114"/>
                </a:cubicBezTo>
                <a:cubicBezTo>
                  <a:pt x="1745735" y="339674"/>
                  <a:pt x="1765662" y="323138"/>
                  <a:pt x="1778044" y="311975"/>
                </a:cubicBezTo>
                <a:lnTo>
                  <a:pt x="1792446" y="298501"/>
                </a:lnTo>
                <a:lnTo>
                  <a:pt x="1799088" y="291630"/>
                </a:lnTo>
                <a:cubicBezTo>
                  <a:pt x="1825415" y="264058"/>
                  <a:pt x="1825377" y="220903"/>
                  <a:pt x="1798936" y="193256"/>
                </a:cubicBezTo>
                <a:lnTo>
                  <a:pt x="1777460" y="172554"/>
                </a:lnTo>
              </a:path>
            </a:pathLst>
          </a:custGeom>
          <a:solidFill>
            <a:srgbClr val="91796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044700" y="532637"/>
            <a:ext cx="8915400" cy="927061"/>
          </a:xfrm>
          <a:custGeom>
            <a:avLst/>
            <a:gdLst>
              <a:gd name="connsiteX0" fmla="*/ 0 w 8915400"/>
              <a:gd name="connsiteY0" fmla="*/ 0 h 927061"/>
              <a:gd name="connsiteX1" fmla="*/ 8915400 w 8915400"/>
              <a:gd name="connsiteY1" fmla="*/ 0 h 927061"/>
              <a:gd name="connsiteX2" fmla="*/ 8915400 w 8915400"/>
              <a:gd name="connsiteY2" fmla="*/ 927061 h 927061"/>
              <a:gd name="connsiteX3" fmla="*/ 0 w 8915400"/>
              <a:gd name="connsiteY3" fmla="*/ 927061 h 927061"/>
              <a:gd name="connsiteX4" fmla="*/ 0 w 8915400"/>
              <a:gd name="connsiteY4" fmla="*/ 0 h 9270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915400" h="927061">
                <a:moveTo>
                  <a:pt x="0" y="0"/>
                </a:moveTo>
                <a:lnTo>
                  <a:pt x="8915400" y="0"/>
                </a:lnTo>
                <a:lnTo>
                  <a:pt x="8915400" y="927061"/>
                </a:lnTo>
                <a:lnTo>
                  <a:pt x="0" y="927061"/>
                </a:lnTo>
                <a:lnTo>
                  <a:pt x="0" y="0"/>
                </a:lnTo>
              </a:path>
            </a:pathLst>
          </a:custGeom>
          <a:solidFill>
            <a:srgbClr val="67509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190826" y="665962"/>
            <a:ext cx="8623148" cy="660400"/>
          </a:xfrm>
          <a:custGeom>
            <a:avLst/>
            <a:gdLst>
              <a:gd name="connsiteX0" fmla="*/ 8610447 w 8623148"/>
              <a:gd name="connsiteY0" fmla="*/ 12700 h 660400"/>
              <a:gd name="connsiteX1" fmla="*/ 12700 w 8623148"/>
              <a:gd name="connsiteY1" fmla="*/ 12700 h 660400"/>
              <a:gd name="connsiteX2" fmla="*/ 12700 w 8623148"/>
              <a:gd name="connsiteY2" fmla="*/ 647700 h 660400"/>
              <a:gd name="connsiteX3" fmla="*/ 8610447 w 8623148"/>
              <a:gd name="connsiteY3" fmla="*/ 647700 h 660400"/>
              <a:gd name="connsiteX4" fmla="*/ 8610447 w 8623148"/>
              <a:gd name="connsiteY4" fmla="*/ 12700 h 660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623148" h="660400">
                <a:moveTo>
                  <a:pt x="8610448" y="12700"/>
                </a:moveTo>
                <a:lnTo>
                  <a:pt x="12700" y="12700"/>
                </a:lnTo>
                <a:lnTo>
                  <a:pt x="12700" y="647700"/>
                </a:lnTo>
                <a:lnTo>
                  <a:pt x="8610447" y="647700"/>
                </a:lnTo>
                <a:lnTo>
                  <a:pt x="8610447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EBA963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557247" y="5260229"/>
            <a:ext cx="2865589" cy="2865564"/>
          </a:xfrm>
          <a:custGeom>
            <a:avLst/>
            <a:gdLst>
              <a:gd name="connsiteX0" fmla="*/ 2865590 w 2865589"/>
              <a:gd name="connsiteY0" fmla="*/ 1432775 h 2865564"/>
              <a:gd name="connsiteX1" fmla="*/ 1432788 w 2865589"/>
              <a:gd name="connsiteY1" fmla="*/ 2865564 h 2865564"/>
              <a:gd name="connsiteX2" fmla="*/ 0 w 2865589"/>
              <a:gd name="connsiteY2" fmla="*/ 1432775 h 2865564"/>
              <a:gd name="connsiteX3" fmla="*/ 1432788 w 2865589"/>
              <a:gd name="connsiteY3" fmla="*/ 0 h 2865564"/>
              <a:gd name="connsiteX4" fmla="*/ 2865590 w 2865589"/>
              <a:gd name="connsiteY4" fmla="*/ 1432775 h 28655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65589" h="2865564">
                <a:moveTo>
                  <a:pt x="2865590" y="1432775"/>
                </a:moveTo>
                <a:cubicBezTo>
                  <a:pt x="2865590" y="2224074"/>
                  <a:pt x="2224100" y="2865564"/>
                  <a:pt x="1432788" y="2865564"/>
                </a:cubicBezTo>
                <a:cubicBezTo>
                  <a:pt x="641489" y="2865564"/>
                  <a:pt x="0" y="2224074"/>
                  <a:pt x="0" y="1432775"/>
                </a:cubicBezTo>
                <a:cubicBezTo>
                  <a:pt x="0" y="641476"/>
                  <a:pt x="641489" y="0"/>
                  <a:pt x="1432788" y="0"/>
                </a:cubicBezTo>
                <a:cubicBezTo>
                  <a:pt x="2224100" y="0"/>
                  <a:pt x="2865590" y="641476"/>
                  <a:pt x="2865590" y="1432775"/>
                </a:cubicBezTo>
              </a:path>
            </a:pathLst>
          </a:custGeom>
          <a:solidFill>
            <a:srgbClr val="808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5258751" y="5260229"/>
            <a:ext cx="2865577" cy="2865564"/>
          </a:xfrm>
          <a:custGeom>
            <a:avLst/>
            <a:gdLst>
              <a:gd name="connsiteX0" fmla="*/ 2865577 w 2865577"/>
              <a:gd name="connsiteY0" fmla="*/ 1432775 h 2865564"/>
              <a:gd name="connsiteX1" fmla="*/ 1432788 w 2865577"/>
              <a:gd name="connsiteY1" fmla="*/ 2865564 h 2865564"/>
              <a:gd name="connsiteX2" fmla="*/ 0 w 2865577"/>
              <a:gd name="connsiteY2" fmla="*/ 1432775 h 2865564"/>
              <a:gd name="connsiteX3" fmla="*/ 1432788 w 2865577"/>
              <a:gd name="connsiteY3" fmla="*/ 0 h 2865564"/>
              <a:gd name="connsiteX4" fmla="*/ 2865577 w 2865577"/>
              <a:gd name="connsiteY4" fmla="*/ 1432775 h 28655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65577" h="2865564">
                <a:moveTo>
                  <a:pt x="2865577" y="1432775"/>
                </a:moveTo>
                <a:cubicBezTo>
                  <a:pt x="2865577" y="2224074"/>
                  <a:pt x="2224100" y="2865564"/>
                  <a:pt x="1432788" y="2865564"/>
                </a:cubicBezTo>
                <a:cubicBezTo>
                  <a:pt x="641489" y="2865564"/>
                  <a:pt x="0" y="2224074"/>
                  <a:pt x="0" y="1432775"/>
                </a:cubicBezTo>
                <a:cubicBezTo>
                  <a:pt x="0" y="641476"/>
                  <a:pt x="641489" y="0"/>
                  <a:pt x="1432788" y="0"/>
                </a:cubicBezTo>
                <a:cubicBezTo>
                  <a:pt x="2224100" y="0"/>
                  <a:pt x="2865577" y="641476"/>
                  <a:pt x="2865577" y="1432775"/>
                </a:cubicBezTo>
              </a:path>
            </a:pathLst>
          </a:custGeom>
          <a:solidFill>
            <a:srgbClr val="808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8960243" y="5260229"/>
            <a:ext cx="2865590" cy="2865564"/>
          </a:xfrm>
          <a:custGeom>
            <a:avLst/>
            <a:gdLst>
              <a:gd name="connsiteX0" fmla="*/ 2865590 w 2865590"/>
              <a:gd name="connsiteY0" fmla="*/ 1432775 h 2865564"/>
              <a:gd name="connsiteX1" fmla="*/ 1432776 w 2865590"/>
              <a:gd name="connsiteY1" fmla="*/ 2865564 h 2865564"/>
              <a:gd name="connsiteX2" fmla="*/ 0 w 2865590"/>
              <a:gd name="connsiteY2" fmla="*/ 1432775 h 2865564"/>
              <a:gd name="connsiteX3" fmla="*/ 1432776 w 2865590"/>
              <a:gd name="connsiteY3" fmla="*/ 0 h 2865564"/>
              <a:gd name="connsiteX4" fmla="*/ 2865590 w 2865590"/>
              <a:gd name="connsiteY4" fmla="*/ 1432775 h 28655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65590" h="2865564">
                <a:moveTo>
                  <a:pt x="2865590" y="1432775"/>
                </a:moveTo>
                <a:cubicBezTo>
                  <a:pt x="2865590" y="2224074"/>
                  <a:pt x="2224099" y="2865564"/>
                  <a:pt x="1432776" y="2865564"/>
                </a:cubicBezTo>
                <a:cubicBezTo>
                  <a:pt x="641477" y="2865564"/>
                  <a:pt x="0" y="2224074"/>
                  <a:pt x="0" y="1432775"/>
                </a:cubicBezTo>
                <a:cubicBezTo>
                  <a:pt x="0" y="641476"/>
                  <a:pt x="641477" y="0"/>
                  <a:pt x="1432776" y="0"/>
                </a:cubicBezTo>
                <a:cubicBezTo>
                  <a:pt x="2224099" y="0"/>
                  <a:pt x="2865590" y="641476"/>
                  <a:pt x="2865590" y="1432775"/>
                </a:cubicBezTo>
              </a:path>
            </a:pathLst>
          </a:custGeom>
          <a:solidFill>
            <a:srgbClr val="808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345526" y="5030067"/>
            <a:ext cx="2865564" cy="2865552"/>
          </a:xfrm>
          <a:custGeom>
            <a:avLst/>
            <a:gdLst>
              <a:gd name="connsiteX0" fmla="*/ 2865564 w 2865564"/>
              <a:gd name="connsiteY0" fmla="*/ 1432776 h 2865552"/>
              <a:gd name="connsiteX1" fmla="*/ 1432776 w 2865564"/>
              <a:gd name="connsiteY1" fmla="*/ 2865551 h 2865552"/>
              <a:gd name="connsiteX2" fmla="*/ 0 w 2865564"/>
              <a:gd name="connsiteY2" fmla="*/ 1432776 h 2865552"/>
              <a:gd name="connsiteX3" fmla="*/ 1432776 w 2865564"/>
              <a:gd name="connsiteY3" fmla="*/ 0 h 2865552"/>
              <a:gd name="connsiteX4" fmla="*/ 2865564 w 2865564"/>
              <a:gd name="connsiteY4" fmla="*/ 1432776 h 28655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65564" h="2865552">
                <a:moveTo>
                  <a:pt x="2865564" y="1432776"/>
                </a:moveTo>
                <a:cubicBezTo>
                  <a:pt x="2865564" y="2224075"/>
                  <a:pt x="2224087" y="2865551"/>
                  <a:pt x="1432776" y="2865551"/>
                </a:cubicBezTo>
                <a:cubicBezTo>
                  <a:pt x="641477" y="2865551"/>
                  <a:pt x="0" y="2224075"/>
                  <a:pt x="0" y="1432776"/>
                </a:cubicBezTo>
                <a:cubicBezTo>
                  <a:pt x="0" y="641477"/>
                  <a:pt x="641477" y="0"/>
                  <a:pt x="1432776" y="0"/>
                </a:cubicBezTo>
                <a:cubicBezTo>
                  <a:pt x="2224087" y="0"/>
                  <a:pt x="2865564" y="641477"/>
                  <a:pt x="2865564" y="1432776"/>
                </a:cubicBez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5047019" y="5030067"/>
            <a:ext cx="2865576" cy="2865552"/>
          </a:xfrm>
          <a:custGeom>
            <a:avLst/>
            <a:gdLst>
              <a:gd name="connsiteX0" fmla="*/ 2865577 w 2865576"/>
              <a:gd name="connsiteY0" fmla="*/ 1432776 h 2865552"/>
              <a:gd name="connsiteX1" fmla="*/ 1432762 w 2865576"/>
              <a:gd name="connsiteY1" fmla="*/ 2865551 h 2865552"/>
              <a:gd name="connsiteX2" fmla="*/ 0 w 2865576"/>
              <a:gd name="connsiteY2" fmla="*/ 1432776 h 2865552"/>
              <a:gd name="connsiteX3" fmla="*/ 1432762 w 2865576"/>
              <a:gd name="connsiteY3" fmla="*/ 0 h 2865552"/>
              <a:gd name="connsiteX4" fmla="*/ 2865577 w 2865576"/>
              <a:gd name="connsiteY4" fmla="*/ 1432776 h 28655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65576" h="2865552">
                <a:moveTo>
                  <a:pt x="2865577" y="1432776"/>
                </a:moveTo>
                <a:cubicBezTo>
                  <a:pt x="2865577" y="2224075"/>
                  <a:pt x="2224100" y="2865551"/>
                  <a:pt x="1432762" y="2865551"/>
                </a:cubicBezTo>
                <a:cubicBezTo>
                  <a:pt x="641476" y="2865551"/>
                  <a:pt x="0" y="2224075"/>
                  <a:pt x="0" y="1432776"/>
                </a:cubicBezTo>
                <a:cubicBezTo>
                  <a:pt x="0" y="641477"/>
                  <a:pt x="641476" y="0"/>
                  <a:pt x="1432762" y="0"/>
                </a:cubicBezTo>
                <a:cubicBezTo>
                  <a:pt x="2224100" y="0"/>
                  <a:pt x="2865577" y="641477"/>
                  <a:pt x="2865577" y="1432776"/>
                </a:cubicBez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748510" y="5030067"/>
            <a:ext cx="2865590" cy="2865552"/>
          </a:xfrm>
          <a:custGeom>
            <a:avLst/>
            <a:gdLst>
              <a:gd name="connsiteX0" fmla="*/ 2865590 w 2865590"/>
              <a:gd name="connsiteY0" fmla="*/ 1432776 h 2865552"/>
              <a:gd name="connsiteX1" fmla="*/ 1432776 w 2865590"/>
              <a:gd name="connsiteY1" fmla="*/ 2865551 h 2865552"/>
              <a:gd name="connsiteX2" fmla="*/ 0 w 2865590"/>
              <a:gd name="connsiteY2" fmla="*/ 1432776 h 2865552"/>
              <a:gd name="connsiteX3" fmla="*/ 1432776 w 2865590"/>
              <a:gd name="connsiteY3" fmla="*/ 0 h 2865552"/>
              <a:gd name="connsiteX4" fmla="*/ 2865590 w 2865590"/>
              <a:gd name="connsiteY4" fmla="*/ 1432776 h 28655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65590" h="2865552">
                <a:moveTo>
                  <a:pt x="2865590" y="1432776"/>
                </a:moveTo>
                <a:cubicBezTo>
                  <a:pt x="2865590" y="2224075"/>
                  <a:pt x="2224100" y="2865551"/>
                  <a:pt x="1432776" y="2865551"/>
                </a:cubicBezTo>
                <a:cubicBezTo>
                  <a:pt x="641477" y="2865551"/>
                  <a:pt x="0" y="2224075"/>
                  <a:pt x="0" y="1432776"/>
                </a:cubicBezTo>
                <a:cubicBezTo>
                  <a:pt x="0" y="641477"/>
                  <a:pt x="641477" y="0"/>
                  <a:pt x="1432776" y="0"/>
                </a:cubicBezTo>
                <a:cubicBezTo>
                  <a:pt x="2224100" y="0"/>
                  <a:pt x="2865590" y="641477"/>
                  <a:pt x="2865590" y="1432776"/>
                </a:cubicBez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6066042" y="4726622"/>
            <a:ext cx="782149" cy="782194"/>
          </a:xfrm>
          <a:custGeom>
            <a:avLst/>
            <a:gdLst>
              <a:gd name="connsiteX0" fmla="*/ 774768 w 782149"/>
              <a:gd name="connsiteY0" fmla="*/ 466363 h 782194"/>
              <a:gd name="connsiteX1" fmla="*/ 315828 w 782149"/>
              <a:gd name="connsiteY1" fmla="*/ 774820 h 782194"/>
              <a:gd name="connsiteX2" fmla="*/ 7383 w 782149"/>
              <a:gd name="connsiteY2" fmla="*/ 315779 h 782194"/>
              <a:gd name="connsiteX3" fmla="*/ 466412 w 782149"/>
              <a:gd name="connsiteY3" fmla="*/ 7385 h 782194"/>
              <a:gd name="connsiteX4" fmla="*/ 774768 w 782149"/>
              <a:gd name="connsiteY4" fmla="*/ 466363 h 782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82149" h="782194">
                <a:moveTo>
                  <a:pt x="774768" y="466363"/>
                </a:moveTo>
                <a:cubicBezTo>
                  <a:pt x="733188" y="678300"/>
                  <a:pt x="527690" y="816387"/>
                  <a:pt x="315828" y="774820"/>
                </a:cubicBezTo>
                <a:cubicBezTo>
                  <a:pt x="103827" y="733215"/>
                  <a:pt x="-34208" y="527717"/>
                  <a:pt x="7383" y="315779"/>
                </a:cubicBezTo>
                <a:cubicBezTo>
                  <a:pt x="48963" y="103879"/>
                  <a:pt x="254411" y="-34220"/>
                  <a:pt x="466412" y="7385"/>
                </a:cubicBezTo>
                <a:cubicBezTo>
                  <a:pt x="678274" y="48952"/>
                  <a:pt x="816361" y="254476"/>
                  <a:pt x="774768" y="466363"/>
                </a:cubicBezTo>
              </a:path>
            </a:pathLst>
          </a:custGeom>
          <a:solidFill>
            <a:srgbClr val="BA346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6299374" y="4829313"/>
            <a:ext cx="69303" cy="69303"/>
          </a:xfrm>
          <a:custGeom>
            <a:avLst/>
            <a:gdLst>
              <a:gd name="connsiteX0" fmla="*/ 69303 w 69303"/>
              <a:gd name="connsiteY0" fmla="*/ 41465 h 69303"/>
              <a:gd name="connsiteX1" fmla="*/ 27851 w 69303"/>
              <a:gd name="connsiteY1" fmla="*/ 69303 h 69303"/>
              <a:gd name="connsiteX2" fmla="*/ 0 w 69303"/>
              <a:gd name="connsiteY2" fmla="*/ 27863 h 69303"/>
              <a:gd name="connsiteX3" fmla="*/ 41452 w 69303"/>
              <a:gd name="connsiteY3" fmla="*/ 0 h 69303"/>
              <a:gd name="connsiteX4" fmla="*/ 69303 w 69303"/>
              <a:gd name="connsiteY4" fmla="*/ 41465 h 693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9303" h="69303">
                <a:moveTo>
                  <a:pt x="69303" y="41465"/>
                </a:moveTo>
                <a:cubicBezTo>
                  <a:pt x="65557" y="60591"/>
                  <a:pt x="47002" y="73062"/>
                  <a:pt x="27851" y="69303"/>
                </a:cubicBezTo>
                <a:cubicBezTo>
                  <a:pt x="8699" y="65544"/>
                  <a:pt x="-3759" y="46990"/>
                  <a:pt x="0" y="27863"/>
                </a:cubicBezTo>
                <a:cubicBezTo>
                  <a:pt x="3759" y="8712"/>
                  <a:pt x="22313" y="-3771"/>
                  <a:pt x="41452" y="0"/>
                </a:cubicBezTo>
                <a:cubicBezTo>
                  <a:pt x="60591" y="3746"/>
                  <a:pt x="73062" y="22301"/>
                  <a:pt x="69303" y="41465"/>
                </a:cubicBezTo>
              </a:path>
            </a:pathLst>
          </a:custGeom>
          <a:solidFill>
            <a:srgbClr val="DD6D4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6565127" y="4965240"/>
            <a:ext cx="39827" cy="39839"/>
          </a:xfrm>
          <a:custGeom>
            <a:avLst/>
            <a:gdLst>
              <a:gd name="connsiteX0" fmla="*/ 39827 w 39827"/>
              <a:gd name="connsiteY0" fmla="*/ 23825 h 39839"/>
              <a:gd name="connsiteX1" fmla="*/ 16002 w 39827"/>
              <a:gd name="connsiteY1" fmla="*/ 39839 h 39839"/>
              <a:gd name="connsiteX2" fmla="*/ 0 w 39827"/>
              <a:gd name="connsiteY2" fmla="*/ 16014 h 39839"/>
              <a:gd name="connsiteX3" fmla="*/ 23812 w 39827"/>
              <a:gd name="connsiteY3" fmla="*/ 0 h 39839"/>
              <a:gd name="connsiteX4" fmla="*/ 39827 w 39827"/>
              <a:gd name="connsiteY4" fmla="*/ 23825 h 3983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9827" h="39839">
                <a:moveTo>
                  <a:pt x="39827" y="23825"/>
                </a:moveTo>
                <a:cubicBezTo>
                  <a:pt x="37668" y="34823"/>
                  <a:pt x="26999" y="41998"/>
                  <a:pt x="16002" y="39839"/>
                </a:cubicBezTo>
                <a:cubicBezTo>
                  <a:pt x="5016" y="37680"/>
                  <a:pt x="-2158" y="27012"/>
                  <a:pt x="0" y="16014"/>
                </a:cubicBezTo>
                <a:cubicBezTo>
                  <a:pt x="2158" y="5016"/>
                  <a:pt x="12827" y="-2159"/>
                  <a:pt x="23812" y="0"/>
                </a:cubicBezTo>
                <a:cubicBezTo>
                  <a:pt x="34823" y="2158"/>
                  <a:pt x="41985" y="12839"/>
                  <a:pt x="39827" y="23825"/>
                </a:cubicBezTo>
              </a:path>
            </a:pathLst>
          </a:custGeom>
          <a:solidFill>
            <a:srgbClr val="DD6D4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6322297" y="5004201"/>
            <a:ext cx="90309" cy="90322"/>
          </a:xfrm>
          <a:custGeom>
            <a:avLst/>
            <a:gdLst>
              <a:gd name="connsiteX0" fmla="*/ 90309 w 90309"/>
              <a:gd name="connsiteY0" fmla="*/ 54038 h 90322"/>
              <a:gd name="connsiteX1" fmla="*/ 36283 w 90309"/>
              <a:gd name="connsiteY1" fmla="*/ 90322 h 90322"/>
              <a:gd name="connsiteX2" fmla="*/ 0 w 90309"/>
              <a:gd name="connsiteY2" fmla="*/ 36309 h 90322"/>
              <a:gd name="connsiteX3" fmla="*/ 54012 w 90309"/>
              <a:gd name="connsiteY3" fmla="*/ 0 h 90322"/>
              <a:gd name="connsiteX4" fmla="*/ 90309 w 90309"/>
              <a:gd name="connsiteY4" fmla="*/ 54038 h 903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0309" h="90322">
                <a:moveTo>
                  <a:pt x="90309" y="54038"/>
                </a:moveTo>
                <a:cubicBezTo>
                  <a:pt x="85420" y="78968"/>
                  <a:pt x="61226" y="95224"/>
                  <a:pt x="36283" y="90322"/>
                </a:cubicBezTo>
                <a:cubicBezTo>
                  <a:pt x="11328" y="85433"/>
                  <a:pt x="-4902" y="61239"/>
                  <a:pt x="0" y="36309"/>
                </a:cubicBezTo>
                <a:cubicBezTo>
                  <a:pt x="4876" y="11366"/>
                  <a:pt x="29070" y="-4889"/>
                  <a:pt x="54012" y="0"/>
                </a:cubicBezTo>
                <a:cubicBezTo>
                  <a:pt x="78943" y="4902"/>
                  <a:pt x="95212" y="29095"/>
                  <a:pt x="90309" y="54038"/>
                </a:cubicBezTo>
              </a:path>
            </a:pathLst>
          </a:custGeom>
          <a:solidFill>
            <a:srgbClr val="DD6D4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6505488" y="5167660"/>
            <a:ext cx="98704" cy="98716"/>
          </a:xfrm>
          <a:custGeom>
            <a:avLst/>
            <a:gdLst>
              <a:gd name="connsiteX0" fmla="*/ 0 w 98704"/>
              <a:gd name="connsiteY0" fmla="*/ 39674 h 98716"/>
              <a:gd name="connsiteX1" fmla="*/ 59042 w 98704"/>
              <a:gd name="connsiteY1" fmla="*/ 0 h 98716"/>
              <a:gd name="connsiteX2" fmla="*/ 98704 w 98704"/>
              <a:gd name="connsiteY2" fmla="*/ 59042 h 98716"/>
              <a:gd name="connsiteX3" fmla="*/ 39661 w 98704"/>
              <a:gd name="connsiteY3" fmla="*/ 98717 h 98716"/>
              <a:gd name="connsiteX4" fmla="*/ 0 w 98704"/>
              <a:gd name="connsiteY4" fmla="*/ 39674 h 987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8704" h="98716">
                <a:moveTo>
                  <a:pt x="0" y="39674"/>
                </a:moveTo>
                <a:cubicBezTo>
                  <a:pt x="5346" y="12420"/>
                  <a:pt x="31787" y="-5346"/>
                  <a:pt x="59042" y="0"/>
                </a:cubicBezTo>
                <a:cubicBezTo>
                  <a:pt x="86296" y="5346"/>
                  <a:pt x="104063" y="31787"/>
                  <a:pt x="98704" y="59042"/>
                </a:cubicBezTo>
                <a:cubicBezTo>
                  <a:pt x="93357" y="86309"/>
                  <a:pt x="66916" y="104063"/>
                  <a:pt x="39661" y="98717"/>
                </a:cubicBezTo>
                <a:cubicBezTo>
                  <a:pt x="12407" y="93370"/>
                  <a:pt x="-5346" y="66941"/>
                  <a:pt x="0" y="39674"/>
                </a:cubicBezTo>
              </a:path>
            </a:pathLst>
          </a:custGeom>
          <a:solidFill>
            <a:srgbClr val="DD6D4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6401197" y="5308996"/>
            <a:ext cx="46202" cy="46190"/>
          </a:xfrm>
          <a:custGeom>
            <a:avLst/>
            <a:gdLst>
              <a:gd name="connsiteX0" fmla="*/ 0 w 46202"/>
              <a:gd name="connsiteY0" fmla="*/ 18567 h 46190"/>
              <a:gd name="connsiteX1" fmla="*/ 27635 w 46202"/>
              <a:gd name="connsiteY1" fmla="*/ 0 h 46190"/>
              <a:gd name="connsiteX2" fmla="*/ 46202 w 46202"/>
              <a:gd name="connsiteY2" fmla="*/ 27635 h 46190"/>
              <a:gd name="connsiteX3" fmla="*/ 18579 w 46202"/>
              <a:gd name="connsiteY3" fmla="*/ 46190 h 46190"/>
              <a:gd name="connsiteX4" fmla="*/ 0 w 46202"/>
              <a:gd name="connsiteY4" fmla="*/ 18567 h 461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6202" h="46190">
                <a:moveTo>
                  <a:pt x="0" y="18567"/>
                </a:moveTo>
                <a:cubicBezTo>
                  <a:pt x="2501" y="5803"/>
                  <a:pt x="14884" y="-2514"/>
                  <a:pt x="27635" y="0"/>
                </a:cubicBezTo>
                <a:cubicBezTo>
                  <a:pt x="40411" y="2489"/>
                  <a:pt x="48691" y="14871"/>
                  <a:pt x="46202" y="27635"/>
                </a:cubicBezTo>
                <a:cubicBezTo>
                  <a:pt x="43700" y="40386"/>
                  <a:pt x="31330" y="48691"/>
                  <a:pt x="18579" y="46190"/>
                </a:cubicBezTo>
                <a:cubicBezTo>
                  <a:pt x="5816" y="43688"/>
                  <a:pt x="-2502" y="31318"/>
                  <a:pt x="0" y="18567"/>
                </a:cubicBezTo>
              </a:path>
            </a:pathLst>
          </a:custGeom>
          <a:solidFill>
            <a:srgbClr val="DD6D4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6211093" y="5233387"/>
            <a:ext cx="45148" cy="45148"/>
          </a:xfrm>
          <a:custGeom>
            <a:avLst/>
            <a:gdLst>
              <a:gd name="connsiteX0" fmla="*/ 0 w 45148"/>
              <a:gd name="connsiteY0" fmla="*/ 18148 h 45148"/>
              <a:gd name="connsiteX1" fmla="*/ 27000 w 45148"/>
              <a:gd name="connsiteY1" fmla="*/ 0 h 45148"/>
              <a:gd name="connsiteX2" fmla="*/ 45148 w 45148"/>
              <a:gd name="connsiteY2" fmla="*/ 27013 h 45148"/>
              <a:gd name="connsiteX3" fmla="*/ 18135 w 45148"/>
              <a:gd name="connsiteY3" fmla="*/ 45148 h 45148"/>
              <a:gd name="connsiteX4" fmla="*/ 0 w 45148"/>
              <a:gd name="connsiteY4" fmla="*/ 18148 h 451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5148" h="45148">
                <a:moveTo>
                  <a:pt x="0" y="18148"/>
                </a:moveTo>
                <a:cubicBezTo>
                  <a:pt x="2438" y="5677"/>
                  <a:pt x="14541" y="-2438"/>
                  <a:pt x="27000" y="0"/>
                </a:cubicBezTo>
                <a:cubicBezTo>
                  <a:pt x="39458" y="2451"/>
                  <a:pt x="47587" y="14541"/>
                  <a:pt x="45148" y="27013"/>
                </a:cubicBezTo>
                <a:cubicBezTo>
                  <a:pt x="42684" y="39497"/>
                  <a:pt x="30607" y="47599"/>
                  <a:pt x="18135" y="45148"/>
                </a:cubicBezTo>
                <a:cubicBezTo>
                  <a:pt x="5676" y="42710"/>
                  <a:pt x="-2451" y="30632"/>
                  <a:pt x="0" y="18148"/>
                </a:cubicBezTo>
              </a:path>
            </a:pathLst>
          </a:custGeom>
          <a:solidFill>
            <a:srgbClr val="DD6D4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6730583" y="5305838"/>
            <a:ext cx="26237" cy="26263"/>
          </a:xfrm>
          <a:custGeom>
            <a:avLst/>
            <a:gdLst>
              <a:gd name="connsiteX0" fmla="*/ 26237 w 26237"/>
              <a:gd name="connsiteY0" fmla="*/ 15697 h 26263"/>
              <a:gd name="connsiteX1" fmla="*/ 15684 w 26237"/>
              <a:gd name="connsiteY1" fmla="*/ 0 h 26263"/>
              <a:gd name="connsiteX2" fmla="*/ 0 w 26237"/>
              <a:gd name="connsiteY2" fmla="*/ 10553 h 26263"/>
              <a:gd name="connsiteX3" fmla="*/ 10540 w 26237"/>
              <a:gd name="connsiteY3" fmla="*/ 26263 h 26263"/>
              <a:gd name="connsiteX4" fmla="*/ 26237 w 26237"/>
              <a:gd name="connsiteY4" fmla="*/ 15697 h 262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6237" h="26263">
                <a:moveTo>
                  <a:pt x="26237" y="15697"/>
                </a:moveTo>
                <a:cubicBezTo>
                  <a:pt x="27647" y="8458"/>
                  <a:pt x="22935" y="1422"/>
                  <a:pt x="15684" y="0"/>
                </a:cubicBezTo>
                <a:cubicBezTo>
                  <a:pt x="8432" y="-1422"/>
                  <a:pt x="1409" y="3302"/>
                  <a:pt x="0" y="10553"/>
                </a:cubicBezTo>
                <a:cubicBezTo>
                  <a:pt x="-1447" y="17805"/>
                  <a:pt x="3276" y="24841"/>
                  <a:pt x="10540" y="26263"/>
                </a:cubicBezTo>
                <a:cubicBezTo>
                  <a:pt x="17779" y="27685"/>
                  <a:pt x="24815" y="22948"/>
                  <a:pt x="26237" y="15697"/>
                </a:cubicBezTo>
              </a:path>
            </a:pathLst>
          </a:custGeom>
          <a:solidFill>
            <a:srgbClr val="DD6D4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9738114" y="4687824"/>
            <a:ext cx="836148" cy="686349"/>
          </a:xfrm>
          <a:custGeom>
            <a:avLst/>
            <a:gdLst>
              <a:gd name="connsiteX0" fmla="*/ 481094 w 836148"/>
              <a:gd name="connsiteY0" fmla="*/ 624929 h 686349"/>
              <a:gd name="connsiteX1" fmla="*/ 278314 w 836148"/>
              <a:gd name="connsiteY1" fmla="*/ 678104 h 686349"/>
              <a:gd name="connsiteX2" fmla="*/ 14496 w 836148"/>
              <a:gd name="connsiteY2" fmla="*/ 496811 h 686349"/>
              <a:gd name="connsiteX3" fmla="*/ 322661 w 836148"/>
              <a:gd name="connsiteY3" fmla="*/ 20561 h 686349"/>
              <a:gd name="connsiteX4" fmla="*/ 824858 w 836148"/>
              <a:gd name="connsiteY4" fmla="*/ 284366 h 686349"/>
              <a:gd name="connsiteX5" fmla="*/ 683913 w 836148"/>
              <a:gd name="connsiteY5" fmla="*/ 571792 h 686349"/>
              <a:gd name="connsiteX6" fmla="*/ 481094 w 836148"/>
              <a:gd name="connsiteY6" fmla="*/ 624929 h 6863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836148" h="686349">
                <a:moveTo>
                  <a:pt x="481094" y="624929"/>
                </a:moveTo>
                <a:cubicBezTo>
                  <a:pt x="481094" y="624929"/>
                  <a:pt x="418394" y="641363"/>
                  <a:pt x="278314" y="678104"/>
                </a:cubicBezTo>
                <a:cubicBezTo>
                  <a:pt x="118699" y="719887"/>
                  <a:pt x="40366" y="595287"/>
                  <a:pt x="14496" y="496811"/>
                </a:cubicBezTo>
                <a:cubicBezTo>
                  <a:pt x="-30346" y="325945"/>
                  <a:pt x="11702" y="102095"/>
                  <a:pt x="322661" y="20561"/>
                </a:cubicBezTo>
                <a:cubicBezTo>
                  <a:pt x="633735" y="-60946"/>
                  <a:pt x="780090" y="113526"/>
                  <a:pt x="824858" y="284366"/>
                </a:cubicBezTo>
                <a:cubicBezTo>
                  <a:pt x="850613" y="382905"/>
                  <a:pt x="843539" y="529958"/>
                  <a:pt x="683913" y="571792"/>
                </a:cubicBezTo>
                <a:cubicBezTo>
                  <a:pt x="543679" y="608533"/>
                  <a:pt x="481094" y="624929"/>
                  <a:pt x="481094" y="624929"/>
                </a:cubicBezTo>
              </a:path>
            </a:pathLst>
          </a:custGeom>
          <a:solidFill>
            <a:srgbClr val="704B4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10080552" y="5203681"/>
            <a:ext cx="309981" cy="343204"/>
          </a:xfrm>
          <a:custGeom>
            <a:avLst/>
            <a:gdLst>
              <a:gd name="connsiteX0" fmla="*/ 309981 w 309981"/>
              <a:gd name="connsiteY0" fmla="*/ 260641 h 343204"/>
              <a:gd name="connsiteX1" fmla="*/ 292303 w 309981"/>
              <a:gd name="connsiteY1" fmla="*/ 291325 h 343204"/>
              <a:gd name="connsiteX2" fmla="*/ 94284 w 309981"/>
              <a:gd name="connsiteY2" fmla="*/ 343204 h 343204"/>
              <a:gd name="connsiteX3" fmla="*/ 63715 w 309981"/>
              <a:gd name="connsiteY3" fmla="*/ 325310 h 343204"/>
              <a:gd name="connsiteX4" fmla="*/ 0 w 309981"/>
              <a:gd name="connsiteY4" fmla="*/ 82473 h 343204"/>
              <a:gd name="connsiteX5" fmla="*/ 17906 w 309981"/>
              <a:gd name="connsiteY5" fmla="*/ 51955 h 343204"/>
              <a:gd name="connsiteX6" fmla="*/ 215848 w 309981"/>
              <a:gd name="connsiteY6" fmla="*/ 0 h 343204"/>
              <a:gd name="connsiteX7" fmla="*/ 246456 w 309981"/>
              <a:gd name="connsiteY7" fmla="*/ 17957 h 343204"/>
              <a:gd name="connsiteX8" fmla="*/ 309981 w 309981"/>
              <a:gd name="connsiteY8" fmla="*/ 260641 h 343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09981" h="343204">
                <a:moveTo>
                  <a:pt x="309981" y="260641"/>
                </a:moveTo>
                <a:cubicBezTo>
                  <a:pt x="313601" y="274129"/>
                  <a:pt x="305688" y="287832"/>
                  <a:pt x="292303" y="291325"/>
                </a:cubicBezTo>
                <a:lnTo>
                  <a:pt x="94284" y="343204"/>
                </a:lnTo>
                <a:cubicBezTo>
                  <a:pt x="80847" y="346709"/>
                  <a:pt x="67195" y="338696"/>
                  <a:pt x="63715" y="325310"/>
                </a:cubicBezTo>
                <a:lnTo>
                  <a:pt x="0" y="82473"/>
                </a:lnTo>
                <a:cubicBezTo>
                  <a:pt x="-3467" y="69138"/>
                  <a:pt x="4533" y="55473"/>
                  <a:pt x="17906" y="51955"/>
                </a:cubicBezTo>
                <a:lnTo>
                  <a:pt x="215848" y="0"/>
                </a:lnTo>
                <a:cubicBezTo>
                  <a:pt x="229336" y="-3454"/>
                  <a:pt x="242963" y="4559"/>
                  <a:pt x="246456" y="17957"/>
                </a:cubicBezTo>
                <a:lnTo>
                  <a:pt x="309981" y="260641"/>
                </a:lnTo>
              </a:path>
            </a:pathLst>
          </a:custGeom>
          <a:solidFill>
            <a:srgbClr val="704B4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10263241" y="4972203"/>
            <a:ext cx="235813" cy="192839"/>
          </a:xfrm>
          <a:custGeom>
            <a:avLst/>
            <a:gdLst>
              <a:gd name="connsiteX0" fmla="*/ 235814 w 235813"/>
              <a:gd name="connsiteY0" fmla="*/ 143906 h 192839"/>
              <a:gd name="connsiteX1" fmla="*/ 48907 w 235813"/>
              <a:gd name="connsiteY1" fmla="*/ 192839 h 192839"/>
              <a:gd name="connsiteX2" fmla="*/ 0 w 235813"/>
              <a:gd name="connsiteY2" fmla="*/ 6060 h 192839"/>
              <a:gd name="connsiteX3" fmla="*/ 235814 w 235813"/>
              <a:gd name="connsiteY3" fmla="*/ 143906 h 19283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35813" h="192839">
                <a:moveTo>
                  <a:pt x="235814" y="143906"/>
                </a:moveTo>
                <a:cubicBezTo>
                  <a:pt x="235814" y="143906"/>
                  <a:pt x="152172" y="165788"/>
                  <a:pt x="48907" y="192839"/>
                </a:cubicBezTo>
                <a:lnTo>
                  <a:pt x="0" y="6060"/>
                </a:lnTo>
                <a:cubicBezTo>
                  <a:pt x="103200" y="-20939"/>
                  <a:pt x="208801" y="40731"/>
                  <a:pt x="235814" y="143906"/>
                </a:cubicBezTo>
              </a:path>
            </a:pathLst>
          </a:custGeom>
          <a:solidFill>
            <a:srgbClr val="D8C6B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9872866" y="5042867"/>
            <a:ext cx="192901" cy="235711"/>
          </a:xfrm>
          <a:custGeom>
            <a:avLst/>
            <a:gdLst>
              <a:gd name="connsiteX0" fmla="*/ 6070 w 192901"/>
              <a:gd name="connsiteY0" fmla="*/ 235711 h 235711"/>
              <a:gd name="connsiteX1" fmla="*/ 192900 w 192901"/>
              <a:gd name="connsiteY1" fmla="*/ 186740 h 235711"/>
              <a:gd name="connsiteX2" fmla="*/ 143891 w 192901"/>
              <a:gd name="connsiteY2" fmla="*/ 0 h 235711"/>
              <a:gd name="connsiteX3" fmla="*/ 6070 w 192901"/>
              <a:gd name="connsiteY3" fmla="*/ 235711 h 2357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92901" h="235711">
                <a:moveTo>
                  <a:pt x="6070" y="235711"/>
                </a:moveTo>
                <a:cubicBezTo>
                  <a:pt x="6070" y="235711"/>
                  <a:pt x="89738" y="213766"/>
                  <a:pt x="192900" y="186740"/>
                </a:cubicBezTo>
                <a:lnTo>
                  <a:pt x="143891" y="0"/>
                </a:lnTo>
                <a:cubicBezTo>
                  <a:pt x="40754" y="27012"/>
                  <a:pt x="-20966" y="132613"/>
                  <a:pt x="6070" y="235711"/>
                </a:cubicBezTo>
              </a:path>
            </a:pathLst>
          </a:custGeom>
          <a:solidFill>
            <a:srgbClr val="D8C6B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2310109" y="4953750"/>
            <a:ext cx="885659" cy="529945"/>
          </a:xfrm>
          <a:custGeom>
            <a:avLst/>
            <a:gdLst>
              <a:gd name="connsiteX0" fmla="*/ 0 w 885659"/>
              <a:gd name="connsiteY0" fmla="*/ 0 h 529945"/>
              <a:gd name="connsiteX1" fmla="*/ 885659 w 885659"/>
              <a:gd name="connsiteY1" fmla="*/ 89776 h 529945"/>
              <a:gd name="connsiteX2" fmla="*/ 885659 w 885659"/>
              <a:gd name="connsiteY2" fmla="*/ 529945 h 529945"/>
              <a:gd name="connsiteX3" fmla="*/ 0 w 885659"/>
              <a:gd name="connsiteY3" fmla="*/ 457098 h 529945"/>
              <a:gd name="connsiteX4" fmla="*/ 0 w 885659"/>
              <a:gd name="connsiteY4" fmla="*/ 0 h 52994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85659" h="529945">
                <a:moveTo>
                  <a:pt x="0" y="0"/>
                </a:moveTo>
                <a:lnTo>
                  <a:pt x="885659" y="89776"/>
                </a:lnTo>
                <a:lnTo>
                  <a:pt x="885659" y="529945"/>
                </a:lnTo>
                <a:lnTo>
                  <a:pt x="0" y="457098"/>
                </a:lnTo>
                <a:lnTo>
                  <a:pt x="0" y="0"/>
                </a:lnTo>
              </a:path>
            </a:pathLst>
          </a:custGeom>
          <a:solidFill>
            <a:srgbClr val="AB913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2310107" y="4751728"/>
            <a:ext cx="885660" cy="291795"/>
          </a:xfrm>
          <a:custGeom>
            <a:avLst/>
            <a:gdLst>
              <a:gd name="connsiteX0" fmla="*/ 336677 w 885660"/>
              <a:gd name="connsiteY0" fmla="*/ 0 h 291795"/>
              <a:gd name="connsiteX1" fmla="*/ 0 w 885660"/>
              <a:gd name="connsiteY1" fmla="*/ 202019 h 291795"/>
              <a:gd name="connsiteX2" fmla="*/ 885659 w 885660"/>
              <a:gd name="connsiteY2" fmla="*/ 291795 h 291795"/>
              <a:gd name="connsiteX3" fmla="*/ 336677 w 885660"/>
              <a:gd name="connsiteY3" fmla="*/ 0 h 2917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885660" h="291795">
                <a:moveTo>
                  <a:pt x="336677" y="0"/>
                </a:moveTo>
                <a:lnTo>
                  <a:pt x="0" y="202019"/>
                </a:lnTo>
                <a:lnTo>
                  <a:pt x="885659" y="291795"/>
                </a:lnTo>
                <a:lnTo>
                  <a:pt x="336677" y="0"/>
                </a:lnTo>
              </a:path>
            </a:pathLst>
          </a:custGeom>
          <a:solidFill>
            <a:srgbClr val="AB913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2617934" y="5051083"/>
            <a:ext cx="112229" cy="112229"/>
          </a:xfrm>
          <a:custGeom>
            <a:avLst/>
            <a:gdLst>
              <a:gd name="connsiteX0" fmla="*/ 112229 w 112229"/>
              <a:gd name="connsiteY0" fmla="*/ 56133 h 112229"/>
              <a:gd name="connsiteX1" fmla="*/ 56108 w 112229"/>
              <a:gd name="connsiteY1" fmla="*/ 112229 h 112229"/>
              <a:gd name="connsiteX2" fmla="*/ 0 w 112229"/>
              <a:gd name="connsiteY2" fmla="*/ 56133 h 112229"/>
              <a:gd name="connsiteX3" fmla="*/ 56108 w 112229"/>
              <a:gd name="connsiteY3" fmla="*/ 0 h 112229"/>
              <a:gd name="connsiteX4" fmla="*/ 112229 w 112229"/>
              <a:gd name="connsiteY4" fmla="*/ 56133 h 1122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2229" h="112229">
                <a:moveTo>
                  <a:pt x="112229" y="56133"/>
                </a:moveTo>
                <a:cubicBezTo>
                  <a:pt x="112229" y="87109"/>
                  <a:pt x="87109" y="112229"/>
                  <a:pt x="56108" y="112229"/>
                </a:cubicBezTo>
                <a:cubicBezTo>
                  <a:pt x="25120" y="112229"/>
                  <a:pt x="0" y="87109"/>
                  <a:pt x="0" y="56133"/>
                </a:cubicBezTo>
                <a:cubicBezTo>
                  <a:pt x="0" y="25120"/>
                  <a:pt x="25120" y="0"/>
                  <a:pt x="56108" y="0"/>
                </a:cubicBezTo>
                <a:cubicBezTo>
                  <a:pt x="87109" y="0"/>
                  <a:pt x="112229" y="25120"/>
                  <a:pt x="112229" y="56133"/>
                </a:cubicBez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2955080" y="5270939"/>
            <a:ext cx="112242" cy="112229"/>
          </a:xfrm>
          <a:custGeom>
            <a:avLst/>
            <a:gdLst>
              <a:gd name="connsiteX0" fmla="*/ 112242 w 112242"/>
              <a:gd name="connsiteY0" fmla="*/ 56121 h 112229"/>
              <a:gd name="connsiteX1" fmla="*/ 56133 w 112242"/>
              <a:gd name="connsiteY1" fmla="*/ 112229 h 112229"/>
              <a:gd name="connsiteX2" fmla="*/ 0 w 112242"/>
              <a:gd name="connsiteY2" fmla="*/ 56121 h 112229"/>
              <a:gd name="connsiteX3" fmla="*/ 56133 w 112242"/>
              <a:gd name="connsiteY3" fmla="*/ 0 h 112229"/>
              <a:gd name="connsiteX4" fmla="*/ 112242 w 112242"/>
              <a:gd name="connsiteY4" fmla="*/ 56121 h 1122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2242" h="112229">
                <a:moveTo>
                  <a:pt x="112242" y="56121"/>
                </a:moveTo>
                <a:cubicBezTo>
                  <a:pt x="112242" y="87109"/>
                  <a:pt x="87122" y="112229"/>
                  <a:pt x="56133" y="112229"/>
                </a:cubicBezTo>
                <a:cubicBezTo>
                  <a:pt x="25145" y="112229"/>
                  <a:pt x="0" y="87109"/>
                  <a:pt x="0" y="56121"/>
                </a:cubicBezTo>
                <a:cubicBezTo>
                  <a:pt x="0" y="25133"/>
                  <a:pt x="25145" y="0"/>
                  <a:pt x="56133" y="0"/>
                </a:cubicBezTo>
                <a:cubicBezTo>
                  <a:pt x="87122" y="0"/>
                  <a:pt x="112242" y="25133"/>
                  <a:pt x="112242" y="56121"/>
                </a:cubicBez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2452537" y="5218726"/>
            <a:ext cx="112217" cy="112216"/>
          </a:xfrm>
          <a:custGeom>
            <a:avLst/>
            <a:gdLst>
              <a:gd name="connsiteX0" fmla="*/ 112217 w 112217"/>
              <a:gd name="connsiteY0" fmla="*/ 56120 h 112216"/>
              <a:gd name="connsiteX1" fmla="*/ 56108 w 112217"/>
              <a:gd name="connsiteY1" fmla="*/ 112217 h 112216"/>
              <a:gd name="connsiteX2" fmla="*/ 0 w 112217"/>
              <a:gd name="connsiteY2" fmla="*/ 56120 h 112216"/>
              <a:gd name="connsiteX3" fmla="*/ 56108 w 112217"/>
              <a:gd name="connsiteY3" fmla="*/ 0 h 112216"/>
              <a:gd name="connsiteX4" fmla="*/ 112217 w 112217"/>
              <a:gd name="connsiteY4" fmla="*/ 56120 h 1122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2217" h="112216">
                <a:moveTo>
                  <a:pt x="112217" y="56120"/>
                </a:moveTo>
                <a:cubicBezTo>
                  <a:pt x="112217" y="87109"/>
                  <a:pt x="87096" y="112217"/>
                  <a:pt x="56108" y="112217"/>
                </a:cubicBezTo>
                <a:cubicBezTo>
                  <a:pt x="25107" y="112217"/>
                  <a:pt x="0" y="87109"/>
                  <a:pt x="0" y="56120"/>
                </a:cubicBezTo>
                <a:cubicBezTo>
                  <a:pt x="0" y="25133"/>
                  <a:pt x="25107" y="0"/>
                  <a:pt x="56108" y="0"/>
                </a:cubicBezTo>
                <a:cubicBezTo>
                  <a:pt x="87096" y="0"/>
                  <a:pt x="112217" y="25133"/>
                  <a:pt x="112217" y="56120"/>
                </a:cubicBez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603500" y="8521700"/>
            <a:ext cx="7772400" cy="762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48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want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personalize.</a:t>
            </a:r>
          </a:p>
        </p:txBody>
      </p:sp>
      <p:sp>
        <p:nvSpPr>
          <p:cNvPr id="32" name="TextBox 1"/>
          <p:cNvSpPr txBox="1"/>
          <p:nvPr/>
        </p:nvSpPr>
        <p:spPr>
          <a:xfrm>
            <a:off x="698500" y="660400"/>
            <a:ext cx="11226800" cy="3289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>
                <a:tab pos="1930400" algn="l"/>
                <a:tab pos="47244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Start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3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W’s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800"/>
              </a:lnSpc>
              <a:tabLst>
                <a:tab pos="1930400" algn="l"/>
                <a:tab pos="4724400" algn="l"/>
              </a:tabLst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If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real-time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seems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complicated,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relax.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You’ll</a:t>
            </a:r>
          </a:p>
          <a:p>
            <a:pPr>
              <a:lnSpc>
                <a:spcPts val="3900"/>
              </a:lnSpc>
              <a:tabLst>
                <a:tab pos="1930400" algn="l"/>
                <a:tab pos="4724400" algn="l"/>
              </a:tabLst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begin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by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simply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deﬁning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3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W’s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personalization.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500"/>
              </a:lnSpc>
              <a:tabLst>
                <a:tab pos="1930400" algn="l"/>
                <a:tab pos="4724400" algn="l"/>
              </a:tabLst>
            </a:pPr>
            <a:r>
              <a:rPr lang="en-US" altLang="zh-CN" dirty="0" smtClean="0"/>
              <a:t>		</a:t>
            </a:r>
            <a:r>
              <a:rPr lang="en-US" altLang="zh-CN" sz="40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Define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the:</a:t>
            </a:r>
          </a:p>
        </p:txBody>
      </p:sp>
      <p:sp>
        <p:nvSpPr>
          <p:cNvPr id="33" name="TextBox 1"/>
          <p:cNvSpPr txBox="1"/>
          <p:nvPr/>
        </p:nvSpPr>
        <p:spPr>
          <a:xfrm>
            <a:off x="5575300" y="5918200"/>
            <a:ext cx="17399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400"/>
              </a:lnSpc>
              <a:tabLst/>
            </a:pPr>
            <a:r>
              <a:rPr lang="en-US" altLang="zh-CN" sz="7012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WHAT</a:t>
            </a:r>
          </a:p>
        </p:txBody>
      </p:sp>
      <p:sp>
        <p:nvSpPr>
          <p:cNvPr id="34" name="TextBox 1"/>
          <p:cNvSpPr txBox="1"/>
          <p:nvPr/>
        </p:nvSpPr>
        <p:spPr>
          <a:xfrm>
            <a:off x="2006600" y="5918200"/>
            <a:ext cx="14732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400"/>
              </a:lnSpc>
              <a:tabLst/>
            </a:pPr>
            <a:r>
              <a:rPr lang="en-US" altLang="zh-CN" sz="7012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WHO</a:t>
            </a:r>
          </a:p>
        </p:txBody>
      </p:sp>
      <p:sp>
        <p:nvSpPr>
          <p:cNvPr id="35" name="TextBox 1"/>
          <p:cNvSpPr txBox="1"/>
          <p:nvPr/>
        </p:nvSpPr>
        <p:spPr>
          <a:xfrm>
            <a:off x="9017000" y="5918200"/>
            <a:ext cx="22733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400"/>
              </a:lnSpc>
              <a:tabLst/>
            </a:pPr>
            <a:r>
              <a:rPr lang="en-US" altLang="zh-CN" sz="7012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WHERE</a:t>
            </a:r>
          </a:p>
        </p:txBody>
      </p:sp>
      <p:sp>
        <p:nvSpPr>
          <p:cNvPr id="36" name="矩形 35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619500" y="2641600"/>
            <a:ext cx="6115457" cy="363997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500"/>
              </a:lnSpc>
              <a:tabLst/>
            </a:pPr>
            <a:r>
              <a:rPr lang="en-US" altLang="zh-CN" sz="183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WHO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924300" y="6896100"/>
            <a:ext cx="51308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Who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do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personalize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for?</a:t>
            </a:r>
          </a:p>
        </p:txBody>
      </p:sp>
      <p:sp>
        <p:nvSpPr>
          <p:cNvPr id="5" name="矩形 4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25600" y="1358900"/>
            <a:ext cx="10223500" cy="2565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>
                <a:tab pos="508000" algn="l"/>
              </a:tabLst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“Who”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personalization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target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audience,</a:t>
            </a:r>
          </a:p>
          <a:p>
            <a:pPr>
              <a:lnSpc>
                <a:spcPts val="3900"/>
              </a:lnSpc>
              <a:tabLst>
                <a:tab pos="508000" algn="l"/>
              </a:tabLst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which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deﬁned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by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combination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ributes.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5080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you’re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B2B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Marketer,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you’ll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focus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firmographics,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such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as: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9867900" y="4699000"/>
            <a:ext cx="1168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Revenue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5969000" y="4699000"/>
            <a:ext cx="17145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Vertical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Size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006600" y="4699000"/>
            <a:ext cx="21336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Company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Name</a:t>
            </a:r>
          </a:p>
        </p:txBody>
      </p:sp>
      <p:sp>
        <p:nvSpPr>
          <p:cNvPr id="7" name="矩形 6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12900" y="1397000"/>
            <a:ext cx="101727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you’re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Consumer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Marketer,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you’ll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personalize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content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based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on: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895600" y="3632200"/>
            <a:ext cx="3111500" cy="495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1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Customer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Journey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314700" y="4470400"/>
            <a:ext cx="2247900" cy="495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1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Geo-location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540000" y="4914900"/>
            <a:ext cx="3835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9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(personalized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down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zip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00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code)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022600" y="5549900"/>
            <a:ext cx="2870200" cy="2349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>
                <a:tab pos="101600" algn="l"/>
              </a:tabLst>
            </a:pPr>
            <a:r>
              <a:rPr lang="en-US" altLang="zh-CN" sz="31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Interest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700"/>
              </a:lnSpc>
              <a:tabLst>
                <a:tab pos="101600" algn="l"/>
              </a:tabLst>
            </a:pPr>
            <a:r>
              <a:rPr lang="en-US" altLang="zh-CN" sz="31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Price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Sensitivity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9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31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Buying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b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History</a:t>
            </a:r>
          </a:p>
        </p:txBody>
      </p:sp>
      <p:sp>
        <p:nvSpPr>
          <p:cNvPr id="8" name="矩形 7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3004800" cy="9753600"/>
          </a:xfrm>
          <a:custGeom>
            <a:avLst/>
            <a:gdLst>
              <a:gd name="connsiteX0" fmla="*/ 0 w 13004800"/>
              <a:gd name="connsiteY0" fmla="*/ 9753600 h 9753600"/>
              <a:gd name="connsiteX1" fmla="*/ 13004800 w 13004800"/>
              <a:gd name="connsiteY1" fmla="*/ 9753600 h 9753600"/>
              <a:gd name="connsiteX2" fmla="*/ 13004800 w 13004800"/>
              <a:gd name="connsiteY2" fmla="*/ 0 h 9753600"/>
              <a:gd name="connsiteX3" fmla="*/ 0 w 13004800"/>
              <a:gd name="connsiteY3" fmla="*/ 0 h 9753600"/>
              <a:gd name="connsiteX4" fmla="*/ 0 w 13004800"/>
              <a:gd name="connsiteY4" fmla="*/ 9753600 h 9753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9753600">
                <a:moveTo>
                  <a:pt x="0" y="9753600"/>
                </a:moveTo>
                <a:lnTo>
                  <a:pt x="13004800" y="9753600"/>
                </a:lnTo>
                <a:lnTo>
                  <a:pt x="13004800" y="0"/>
                </a:lnTo>
                <a:lnTo>
                  <a:pt x="0" y="0"/>
                </a:lnTo>
                <a:lnTo>
                  <a:pt x="0" y="9753600"/>
                </a:lnTo>
              </a:path>
            </a:pathLst>
          </a:custGeom>
          <a:solidFill>
            <a:srgbClr val="F1EFD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939800" y="766861"/>
            <a:ext cx="11102746" cy="254000"/>
          </a:xfrm>
          <a:custGeom>
            <a:avLst/>
            <a:gdLst>
              <a:gd name="connsiteX0" fmla="*/ 63500 w 11102746"/>
              <a:gd name="connsiteY0" fmla="*/ 63500 h 254000"/>
              <a:gd name="connsiteX1" fmla="*/ 11039246 w 11102746"/>
              <a:gd name="connsiteY1" fmla="*/ 63500 h 254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02746" h="254000">
                <a:moveTo>
                  <a:pt x="63500" y="63500"/>
                </a:moveTo>
                <a:lnTo>
                  <a:pt x="11039246" y="63500"/>
                </a:lnTo>
              </a:path>
            </a:pathLst>
          </a:custGeom>
          <a:ln w="127000">
            <a:solidFill>
              <a:srgbClr val="675093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330234" y="3442944"/>
            <a:ext cx="1440040" cy="2537053"/>
          </a:xfrm>
          <a:custGeom>
            <a:avLst/>
            <a:gdLst>
              <a:gd name="connsiteX0" fmla="*/ 1440040 w 1440040"/>
              <a:gd name="connsiteY0" fmla="*/ 2537053 h 2537053"/>
              <a:gd name="connsiteX1" fmla="*/ 0 w 1440040"/>
              <a:gd name="connsiteY1" fmla="*/ 2537053 h 2537053"/>
              <a:gd name="connsiteX2" fmla="*/ 0 w 1440040"/>
              <a:gd name="connsiteY2" fmla="*/ 0 h 2537053"/>
              <a:gd name="connsiteX3" fmla="*/ 1440040 w 1440040"/>
              <a:gd name="connsiteY3" fmla="*/ 0 h 2537053"/>
              <a:gd name="connsiteX4" fmla="*/ 1440040 w 1440040"/>
              <a:gd name="connsiteY4" fmla="*/ 2537053 h 253705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40040" h="2537053">
                <a:moveTo>
                  <a:pt x="1440040" y="2537053"/>
                </a:moveTo>
                <a:lnTo>
                  <a:pt x="0" y="2537053"/>
                </a:lnTo>
                <a:lnTo>
                  <a:pt x="0" y="0"/>
                </a:lnTo>
                <a:lnTo>
                  <a:pt x="1440040" y="0"/>
                </a:lnTo>
                <a:lnTo>
                  <a:pt x="1440040" y="2537053"/>
                </a:lnTo>
              </a:path>
            </a:pathLst>
          </a:custGeom>
          <a:solidFill>
            <a:srgbClr val="8D2E3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330237" y="3119890"/>
            <a:ext cx="1215021" cy="2861360"/>
          </a:xfrm>
          <a:custGeom>
            <a:avLst/>
            <a:gdLst>
              <a:gd name="connsiteX0" fmla="*/ 1215021 w 1215021"/>
              <a:gd name="connsiteY0" fmla="*/ 2537066 h 2861360"/>
              <a:gd name="connsiteX1" fmla="*/ 0 w 1215021"/>
              <a:gd name="connsiteY1" fmla="*/ 2861360 h 2861360"/>
              <a:gd name="connsiteX2" fmla="*/ 0 w 1215021"/>
              <a:gd name="connsiteY2" fmla="*/ 324306 h 2861360"/>
              <a:gd name="connsiteX3" fmla="*/ 1215021 w 1215021"/>
              <a:gd name="connsiteY3" fmla="*/ 0 h 2861360"/>
              <a:gd name="connsiteX4" fmla="*/ 1215021 w 1215021"/>
              <a:gd name="connsiteY4" fmla="*/ 2537066 h 28613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15021" h="2861360">
                <a:moveTo>
                  <a:pt x="1215021" y="2537066"/>
                </a:moveTo>
                <a:lnTo>
                  <a:pt x="0" y="2861360"/>
                </a:lnTo>
                <a:lnTo>
                  <a:pt x="0" y="324306"/>
                </a:lnTo>
                <a:lnTo>
                  <a:pt x="1215021" y="0"/>
                </a:lnTo>
                <a:lnTo>
                  <a:pt x="1215021" y="2537066"/>
                </a:lnTo>
              </a:path>
            </a:pathLst>
          </a:custGeom>
          <a:solidFill>
            <a:srgbClr val="AB913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330235" y="3213660"/>
            <a:ext cx="1186002" cy="2767596"/>
          </a:xfrm>
          <a:custGeom>
            <a:avLst/>
            <a:gdLst>
              <a:gd name="connsiteX0" fmla="*/ 1186002 w 1186002"/>
              <a:gd name="connsiteY0" fmla="*/ 2453919 h 2767596"/>
              <a:gd name="connsiteX1" fmla="*/ 0 w 1186002"/>
              <a:gd name="connsiteY1" fmla="*/ 2767596 h 2767596"/>
              <a:gd name="connsiteX2" fmla="*/ 0 w 1186002"/>
              <a:gd name="connsiteY2" fmla="*/ 313677 h 2767596"/>
              <a:gd name="connsiteX3" fmla="*/ 1186002 w 1186002"/>
              <a:gd name="connsiteY3" fmla="*/ 0 h 2767596"/>
              <a:gd name="connsiteX4" fmla="*/ 1186002 w 1186002"/>
              <a:gd name="connsiteY4" fmla="*/ 2453919 h 27675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86002" h="2767596">
                <a:moveTo>
                  <a:pt x="1186002" y="2453919"/>
                </a:moveTo>
                <a:lnTo>
                  <a:pt x="0" y="2767596"/>
                </a:lnTo>
                <a:lnTo>
                  <a:pt x="0" y="313677"/>
                </a:lnTo>
                <a:lnTo>
                  <a:pt x="1186002" y="0"/>
                </a:lnTo>
                <a:lnTo>
                  <a:pt x="1186002" y="245391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330234" y="3444189"/>
            <a:ext cx="1440040" cy="2537066"/>
          </a:xfrm>
          <a:custGeom>
            <a:avLst/>
            <a:gdLst>
              <a:gd name="connsiteX0" fmla="*/ 1440040 w 1440040"/>
              <a:gd name="connsiteY0" fmla="*/ 2537066 h 2537066"/>
              <a:gd name="connsiteX1" fmla="*/ 0 w 1440040"/>
              <a:gd name="connsiteY1" fmla="*/ 2537066 h 2537066"/>
              <a:gd name="connsiteX2" fmla="*/ 0 w 1440040"/>
              <a:gd name="connsiteY2" fmla="*/ 0 h 2537066"/>
              <a:gd name="connsiteX3" fmla="*/ 1440040 w 1440040"/>
              <a:gd name="connsiteY3" fmla="*/ 0 h 2537066"/>
              <a:gd name="connsiteX4" fmla="*/ 1440040 w 1440040"/>
              <a:gd name="connsiteY4" fmla="*/ 2537066 h 2537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40040" h="2537066">
                <a:moveTo>
                  <a:pt x="1440040" y="2537066"/>
                </a:moveTo>
                <a:lnTo>
                  <a:pt x="0" y="2537066"/>
                </a:lnTo>
                <a:lnTo>
                  <a:pt x="0" y="0"/>
                </a:lnTo>
                <a:lnTo>
                  <a:pt x="1440040" y="0"/>
                </a:lnTo>
                <a:lnTo>
                  <a:pt x="1440040" y="2537066"/>
                </a:lnTo>
              </a:path>
            </a:pathLst>
          </a:custGeom>
          <a:solidFill>
            <a:srgbClr val="AB913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2436063" y="4399407"/>
            <a:ext cx="1228382" cy="396113"/>
          </a:xfrm>
          <a:custGeom>
            <a:avLst/>
            <a:gdLst>
              <a:gd name="connsiteX0" fmla="*/ 1215682 w 1228382"/>
              <a:gd name="connsiteY0" fmla="*/ 383413 h 396113"/>
              <a:gd name="connsiteX1" fmla="*/ 12700 w 1228382"/>
              <a:gd name="connsiteY1" fmla="*/ 383413 h 396113"/>
              <a:gd name="connsiteX2" fmla="*/ 12700 w 1228382"/>
              <a:gd name="connsiteY2" fmla="*/ 12700 h 396113"/>
              <a:gd name="connsiteX3" fmla="*/ 1215682 w 1228382"/>
              <a:gd name="connsiteY3" fmla="*/ 12700 h 396113"/>
              <a:gd name="connsiteX4" fmla="*/ 1215682 w 1228382"/>
              <a:gd name="connsiteY4" fmla="*/ 383413 h 3961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28382" h="396113">
                <a:moveTo>
                  <a:pt x="1215682" y="383413"/>
                </a:moveTo>
                <a:lnTo>
                  <a:pt x="12700" y="383413"/>
                </a:lnTo>
                <a:lnTo>
                  <a:pt x="12700" y="12700"/>
                </a:lnTo>
                <a:lnTo>
                  <a:pt x="1215682" y="12700"/>
                </a:lnTo>
                <a:lnTo>
                  <a:pt x="1215682" y="38341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942E2E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2831325" y="3715386"/>
            <a:ext cx="437870" cy="437870"/>
          </a:xfrm>
          <a:custGeom>
            <a:avLst/>
            <a:gdLst>
              <a:gd name="connsiteX0" fmla="*/ 431520 w 437870"/>
              <a:gd name="connsiteY0" fmla="*/ 218935 h 437870"/>
              <a:gd name="connsiteX1" fmla="*/ 218935 w 437870"/>
              <a:gd name="connsiteY1" fmla="*/ 431520 h 437870"/>
              <a:gd name="connsiteX2" fmla="*/ 6350 w 437870"/>
              <a:gd name="connsiteY2" fmla="*/ 218935 h 437870"/>
              <a:gd name="connsiteX3" fmla="*/ 218935 w 437870"/>
              <a:gd name="connsiteY3" fmla="*/ 6350 h 437870"/>
              <a:gd name="connsiteX4" fmla="*/ 431520 w 437870"/>
              <a:gd name="connsiteY4" fmla="*/ 218935 h 437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37870" h="437870">
                <a:moveTo>
                  <a:pt x="431520" y="218935"/>
                </a:moveTo>
                <a:cubicBezTo>
                  <a:pt x="431520" y="336346"/>
                  <a:pt x="336346" y="431520"/>
                  <a:pt x="218935" y="431520"/>
                </a:cubicBezTo>
                <a:cubicBezTo>
                  <a:pt x="101523" y="431520"/>
                  <a:pt x="6350" y="336346"/>
                  <a:pt x="6350" y="218935"/>
                </a:cubicBezTo>
                <a:cubicBezTo>
                  <a:pt x="6350" y="101523"/>
                  <a:pt x="101523" y="6350"/>
                  <a:pt x="218935" y="6350"/>
                </a:cubicBezTo>
                <a:cubicBezTo>
                  <a:pt x="336346" y="6350"/>
                  <a:pt x="431520" y="101523"/>
                  <a:pt x="431520" y="21893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497539" y="4446155"/>
            <a:ext cx="1440040" cy="2537066"/>
          </a:xfrm>
          <a:custGeom>
            <a:avLst/>
            <a:gdLst>
              <a:gd name="connsiteX0" fmla="*/ 1440040 w 1440040"/>
              <a:gd name="connsiteY0" fmla="*/ 2537066 h 2537066"/>
              <a:gd name="connsiteX1" fmla="*/ 0 w 1440040"/>
              <a:gd name="connsiteY1" fmla="*/ 2537066 h 2537066"/>
              <a:gd name="connsiteX2" fmla="*/ 0 w 1440040"/>
              <a:gd name="connsiteY2" fmla="*/ 0 h 2537066"/>
              <a:gd name="connsiteX3" fmla="*/ 1440040 w 1440040"/>
              <a:gd name="connsiteY3" fmla="*/ 0 h 2537066"/>
              <a:gd name="connsiteX4" fmla="*/ 1440040 w 1440040"/>
              <a:gd name="connsiteY4" fmla="*/ 2537066 h 2537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40040" h="2537066">
                <a:moveTo>
                  <a:pt x="1440040" y="2537066"/>
                </a:moveTo>
                <a:lnTo>
                  <a:pt x="0" y="2537066"/>
                </a:lnTo>
                <a:lnTo>
                  <a:pt x="0" y="0"/>
                </a:lnTo>
                <a:lnTo>
                  <a:pt x="1440040" y="0"/>
                </a:lnTo>
                <a:lnTo>
                  <a:pt x="1440040" y="2537066"/>
                </a:lnTo>
              </a:path>
            </a:pathLst>
          </a:custGeom>
          <a:solidFill>
            <a:srgbClr val="8D2E3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4497547" y="4123128"/>
            <a:ext cx="1215009" cy="2861348"/>
          </a:xfrm>
          <a:custGeom>
            <a:avLst/>
            <a:gdLst>
              <a:gd name="connsiteX0" fmla="*/ 1215008 w 1215009"/>
              <a:gd name="connsiteY0" fmla="*/ 2537054 h 2861348"/>
              <a:gd name="connsiteX1" fmla="*/ 0 w 1215009"/>
              <a:gd name="connsiteY1" fmla="*/ 2861348 h 2861348"/>
              <a:gd name="connsiteX2" fmla="*/ 0 w 1215009"/>
              <a:gd name="connsiteY2" fmla="*/ 324294 h 2861348"/>
              <a:gd name="connsiteX3" fmla="*/ 1215008 w 1215009"/>
              <a:gd name="connsiteY3" fmla="*/ 0 h 2861348"/>
              <a:gd name="connsiteX4" fmla="*/ 1215008 w 1215009"/>
              <a:gd name="connsiteY4" fmla="*/ 2537054 h 28613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15009" h="2861348">
                <a:moveTo>
                  <a:pt x="1215008" y="2537054"/>
                </a:moveTo>
                <a:lnTo>
                  <a:pt x="0" y="2861348"/>
                </a:lnTo>
                <a:lnTo>
                  <a:pt x="0" y="324294"/>
                </a:lnTo>
                <a:lnTo>
                  <a:pt x="1215008" y="0"/>
                </a:lnTo>
                <a:lnTo>
                  <a:pt x="1215008" y="2537054"/>
                </a:lnTo>
              </a:path>
            </a:pathLst>
          </a:custGeom>
          <a:solidFill>
            <a:srgbClr val="8E8E6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4497546" y="4216886"/>
            <a:ext cx="1149451" cy="2767596"/>
          </a:xfrm>
          <a:custGeom>
            <a:avLst/>
            <a:gdLst>
              <a:gd name="connsiteX0" fmla="*/ 1149451 w 1149451"/>
              <a:gd name="connsiteY0" fmla="*/ 2453919 h 2767596"/>
              <a:gd name="connsiteX1" fmla="*/ 0 w 1149451"/>
              <a:gd name="connsiteY1" fmla="*/ 2767596 h 2767596"/>
              <a:gd name="connsiteX2" fmla="*/ 0 w 1149451"/>
              <a:gd name="connsiteY2" fmla="*/ 313664 h 2767596"/>
              <a:gd name="connsiteX3" fmla="*/ 1149451 w 1149451"/>
              <a:gd name="connsiteY3" fmla="*/ 0 h 2767596"/>
              <a:gd name="connsiteX4" fmla="*/ 1149451 w 1149451"/>
              <a:gd name="connsiteY4" fmla="*/ 2453919 h 27675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9451" h="2767596">
                <a:moveTo>
                  <a:pt x="1149451" y="2453919"/>
                </a:moveTo>
                <a:lnTo>
                  <a:pt x="0" y="2767596"/>
                </a:lnTo>
                <a:lnTo>
                  <a:pt x="0" y="313664"/>
                </a:lnTo>
                <a:lnTo>
                  <a:pt x="1149451" y="0"/>
                </a:lnTo>
                <a:lnTo>
                  <a:pt x="1149451" y="245391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497539" y="4447413"/>
            <a:ext cx="1440040" cy="2537066"/>
          </a:xfrm>
          <a:custGeom>
            <a:avLst/>
            <a:gdLst>
              <a:gd name="connsiteX0" fmla="*/ 1440040 w 1440040"/>
              <a:gd name="connsiteY0" fmla="*/ 2537066 h 2537066"/>
              <a:gd name="connsiteX1" fmla="*/ 0 w 1440040"/>
              <a:gd name="connsiteY1" fmla="*/ 2537066 h 2537066"/>
              <a:gd name="connsiteX2" fmla="*/ 0 w 1440040"/>
              <a:gd name="connsiteY2" fmla="*/ 0 h 2537066"/>
              <a:gd name="connsiteX3" fmla="*/ 1440040 w 1440040"/>
              <a:gd name="connsiteY3" fmla="*/ 0 h 2537066"/>
              <a:gd name="connsiteX4" fmla="*/ 1440040 w 1440040"/>
              <a:gd name="connsiteY4" fmla="*/ 2537066 h 2537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40040" h="2537066">
                <a:moveTo>
                  <a:pt x="1440040" y="2537066"/>
                </a:moveTo>
                <a:lnTo>
                  <a:pt x="0" y="2537066"/>
                </a:lnTo>
                <a:lnTo>
                  <a:pt x="0" y="0"/>
                </a:lnTo>
                <a:lnTo>
                  <a:pt x="1440040" y="0"/>
                </a:lnTo>
                <a:lnTo>
                  <a:pt x="1440040" y="2537066"/>
                </a:lnTo>
              </a:path>
            </a:pathLst>
          </a:custGeom>
          <a:solidFill>
            <a:srgbClr val="8E8E6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998634" y="4718611"/>
            <a:ext cx="437870" cy="437870"/>
          </a:xfrm>
          <a:custGeom>
            <a:avLst/>
            <a:gdLst>
              <a:gd name="connsiteX0" fmla="*/ 431520 w 437870"/>
              <a:gd name="connsiteY0" fmla="*/ 218935 h 437870"/>
              <a:gd name="connsiteX1" fmla="*/ 218935 w 437870"/>
              <a:gd name="connsiteY1" fmla="*/ 431520 h 437870"/>
              <a:gd name="connsiteX2" fmla="*/ 6350 w 437870"/>
              <a:gd name="connsiteY2" fmla="*/ 218935 h 437870"/>
              <a:gd name="connsiteX3" fmla="*/ 218935 w 437870"/>
              <a:gd name="connsiteY3" fmla="*/ 6350 h 437870"/>
              <a:gd name="connsiteX4" fmla="*/ 431520 w 437870"/>
              <a:gd name="connsiteY4" fmla="*/ 218935 h 437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37870" h="437870">
                <a:moveTo>
                  <a:pt x="431520" y="218935"/>
                </a:moveTo>
                <a:cubicBezTo>
                  <a:pt x="431520" y="336346"/>
                  <a:pt x="336346" y="431520"/>
                  <a:pt x="218935" y="431520"/>
                </a:cubicBezTo>
                <a:cubicBezTo>
                  <a:pt x="101524" y="431520"/>
                  <a:pt x="6350" y="336346"/>
                  <a:pt x="6350" y="218935"/>
                </a:cubicBezTo>
                <a:cubicBezTo>
                  <a:pt x="6350" y="101524"/>
                  <a:pt x="101524" y="6350"/>
                  <a:pt x="218935" y="6350"/>
                </a:cubicBezTo>
                <a:cubicBezTo>
                  <a:pt x="336346" y="6350"/>
                  <a:pt x="431520" y="101524"/>
                  <a:pt x="431520" y="21893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6664845" y="5449379"/>
            <a:ext cx="1440040" cy="2537066"/>
          </a:xfrm>
          <a:custGeom>
            <a:avLst/>
            <a:gdLst>
              <a:gd name="connsiteX0" fmla="*/ 1440040 w 1440040"/>
              <a:gd name="connsiteY0" fmla="*/ 2537066 h 2537066"/>
              <a:gd name="connsiteX1" fmla="*/ 0 w 1440040"/>
              <a:gd name="connsiteY1" fmla="*/ 2537066 h 2537066"/>
              <a:gd name="connsiteX2" fmla="*/ 0 w 1440040"/>
              <a:gd name="connsiteY2" fmla="*/ 0 h 2537066"/>
              <a:gd name="connsiteX3" fmla="*/ 1440040 w 1440040"/>
              <a:gd name="connsiteY3" fmla="*/ 0 h 2537066"/>
              <a:gd name="connsiteX4" fmla="*/ 1440040 w 1440040"/>
              <a:gd name="connsiteY4" fmla="*/ 2537066 h 2537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40040" h="2537066">
                <a:moveTo>
                  <a:pt x="1440040" y="2537066"/>
                </a:moveTo>
                <a:lnTo>
                  <a:pt x="0" y="2537066"/>
                </a:lnTo>
                <a:lnTo>
                  <a:pt x="0" y="0"/>
                </a:lnTo>
                <a:lnTo>
                  <a:pt x="1440040" y="0"/>
                </a:lnTo>
                <a:lnTo>
                  <a:pt x="1440040" y="2537066"/>
                </a:lnTo>
              </a:path>
            </a:pathLst>
          </a:custGeom>
          <a:solidFill>
            <a:srgbClr val="8D2E3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6664844" y="5126342"/>
            <a:ext cx="1215008" cy="2861361"/>
          </a:xfrm>
          <a:custGeom>
            <a:avLst/>
            <a:gdLst>
              <a:gd name="connsiteX0" fmla="*/ 1215008 w 1215008"/>
              <a:gd name="connsiteY0" fmla="*/ 2537066 h 2861361"/>
              <a:gd name="connsiteX1" fmla="*/ 0 w 1215008"/>
              <a:gd name="connsiteY1" fmla="*/ 2861361 h 2861361"/>
              <a:gd name="connsiteX2" fmla="*/ 0 w 1215008"/>
              <a:gd name="connsiteY2" fmla="*/ 324307 h 2861361"/>
              <a:gd name="connsiteX3" fmla="*/ 1215008 w 1215008"/>
              <a:gd name="connsiteY3" fmla="*/ 0 h 2861361"/>
              <a:gd name="connsiteX4" fmla="*/ 1215008 w 1215008"/>
              <a:gd name="connsiteY4" fmla="*/ 2537066 h 28613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15008" h="2861361">
                <a:moveTo>
                  <a:pt x="1215008" y="2537066"/>
                </a:moveTo>
                <a:lnTo>
                  <a:pt x="0" y="2861361"/>
                </a:lnTo>
                <a:lnTo>
                  <a:pt x="0" y="324307"/>
                </a:lnTo>
                <a:lnTo>
                  <a:pt x="1215008" y="0"/>
                </a:lnTo>
                <a:lnTo>
                  <a:pt x="1215008" y="2537066"/>
                </a:lnTo>
              </a:path>
            </a:pathLst>
          </a:custGeom>
          <a:solidFill>
            <a:srgbClr val="67509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6664842" y="5220111"/>
            <a:ext cx="1160564" cy="2767596"/>
          </a:xfrm>
          <a:custGeom>
            <a:avLst/>
            <a:gdLst>
              <a:gd name="connsiteX0" fmla="*/ 1160564 w 1160564"/>
              <a:gd name="connsiteY0" fmla="*/ 2453919 h 2767596"/>
              <a:gd name="connsiteX1" fmla="*/ 0 w 1160564"/>
              <a:gd name="connsiteY1" fmla="*/ 2767596 h 2767596"/>
              <a:gd name="connsiteX2" fmla="*/ 0 w 1160564"/>
              <a:gd name="connsiteY2" fmla="*/ 313677 h 2767596"/>
              <a:gd name="connsiteX3" fmla="*/ 1160564 w 1160564"/>
              <a:gd name="connsiteY3" fmla="*/ 0 h 2767596"/>
              <a:gd name="connsiteX4" fmla="*/ 1160564 w 1160564"/>
              <a:gd name="connsiteY4" fmla="*/ 2453919 h 27675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60564" h="2767596">
                <a:moveTo>
                  <a:pt x="1160564" y="2453919"/>
                </a:moveTo>
                <a:lnTo>
                  <a:pt x="0" y="2767596"/>
                </a:lnTo>
                <a:lnTo>
                  <a:pt x="0" y="313677"/>
                </a:lnTo>
                <a:lnTo>
                  <a:pt x="1160564" y="0"/>
                </a:lnTo>
                <a:lnTo>
                  <a:pt x="1160564" y="245391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6664845" y="5450649"/>
            <a:ext cx="1440040" cy="2537053"/>
          </a:xfrm>
          <a:custGeom>
            <a:avLst/>
            <a:gdLst>
              <a:gd name="connsiteX0" fmla="*/ 1440040 w 1440040"/>
              <a:gd name="connsiteY0" fmla="*/ 2537053 h 2537053"/>
              <a:gd name="connsiteX1" fmla="*/ 0 w 1440040"/>
              <a:gd name="connsiteY1" fmla="*/ 2537053 h 2537053"/>
              <a:gd name="connsiteX2" fmla="*/ 0 w 1440040"/>
              <a:gd name="connsiteY2" fmla="*/ 0 h 2537053"/>
              <a:gd name="connsiteX3" fmla="*/ 1440040 w 1440040"/>
              <a:gd name="connsiteY3" fmla="*/ 0 h 2537053"/>
              <a:gd name="connsiteX4" fmla="*/ 1440040 w 1440040"/>
              <a:gd name="connsiteY4" fmla="*/ 2537053 h 253705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40040" h="2537053">
                <a:moveTo>
                  <a:pt x="1440040" y="2537053"/>
                </a:moveTo>
                <a:lnTo>
                  <a:pt x="0" y="2537053"/>
                </a:lnTo>
                <a:lnTo>
                  <a:pt x="0" y="0"/>
                </a:lnTo>
                <a:lnTo>
                  <a:pt x="1440040" y="0"/>
                </a:lnTo>
                <a:lnTo>
                  <a:pt x="1440040" y="2537053"/>
                </a:lnTo>
              </a:path>
            </a:pathLst>
          </a:custGeom>
          <a:solidFill>
            <a:srgbClr val="67509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6798815" y="6391845"/>
            <a:ext cx="1204709" cy="50800"/>
          </a:xfrm>
          <a:custGeom>
            <a:avLst/>
            <a:gdLst>
              <a:gd name="connsiteX0" fmla="*/ 12700 w 1204709"/>
              <a:gd name="connsiteY0" fmla="*/ 12700 h 50800"/>
              <a:gd name="connsiteX1" fmla="*/ 1192009 w 1204709"/>
              <a:gd name="connsiteY1" fmla="*/ 12700 h 50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204709" h="50800">
                <a:moveTo>
                  <a:pt x="12700" y="12700"/>
                </a:moveTo>
                <a:lnTo>
                  <a:pt x="1192009" y="12700"/>
                </a:lnTo>
              </a:path>
            </a:pathLst>
          </a:custGeom>
          <a:ln w="25400">
            <a:solidFill>
              <a:srgbClr val="F1EFD9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6798820" y="6711070"/>
            <a:ext cx="1204709" cy="50800"/>
          </a:xfrm>
          <a:custGeom>
            <a:avLst/>
            <a:gdLst>
              <a:gd name="connsiteX0" fmla="*/ 1192009 w 1204709"/>
              <a:gd name="connsiteY0" fmla="*/ 12700 h 50800"/>
              <a:gd name="connsiteX1" fmla="*/ 12700 w 1204709"/>
              <a:gd name="connsiteY1" fmla="*/ 12700 h 50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204709" h="50800">
                <a:moveTo>
                  <a:pt x="1192009" y="12700"/>
                </a:moveTo>
                <a:lnTo>
                  <a:pt x="12700" y="12700"/>
                </a:lnTo>
              </a:path>
            </a:pathLst>
          </a:custGeom>
          <a:ln w="25400">
            <a:solidFill>
              <a:srgbClr val="F1EFD9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7165919" y="5721836"/>
            <a:ext cx="437882" cy="437870"/>
          </a:xfrm>
          <a:custGeom>
            <a:avLst/>
            <a:gdLst>
              <a:gd name="connsiteX0" fmla="*/ 431533 w 437882"/>
              <a:gd name="connsiteY0" fmla="*/ 218935 h 437870"/>
              <a:gd name="connsiteX1" fmla="*/ 218960 w 437882"/>
              <a:gd name="connsiteY1" fmla="*/ 431520 h 437870"/>
              <a:gd name="connsiteX2" fmla="*/ 6350 w 437882"/>
              <a:gd name="connsiteY2" fmla="*/ 218935 h 437870"/>
              <a:gd name="connsiteX3" fmla="*/ 218960 w 437882"/>
              <a:gd name="connsiteY3" fmla="*/ 6350 h 437870"/>
              <a:gd name="connsiteX4" fmla="*/ 431533 w 437882"/>
              <a:gd name="connsiteY4" fmla="*/ 218935 h 437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37882" h="437870">
                <a:moveTo>
                  <a:pt x="431533" y="218935"/>
                </a:moveTo>
                <a:cubicBezTo>
                  <a:pt x="431533" y="336346"/>
                  <a:pt x="336359" y="431520"/>
                  <a:pt x="218960" y="431520"/>
                </a:cubicBezTo>
                <a:cubicBezTo>
                  <a:pt x="101536" y="431520"/>
                  <a:pt x="6350" y="336346"/>
                  <a:pt x="6350" y="218935"/>
                </a:cubicBezTo>
                <a:cubicBezTo>
                  <a:pt x="6350" y="101523"/>
                  <a:pt x="101536" y="6350"/>
                  <a:pt x="218960" y="6350"/>
                </a:cubicBezTo>
                <a:cubicBezTo>
                  <a:pt x="336359" y="6350"/>
                  <a:pt x="431533" y="101523"/>
                  <a:pt x="431533" y="21893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8832151" y="6452603"/>
            <a:ext cx="1440040" cy="2537066"/>
          </a:xfrm>
          <a:custGeom>
            <a:avLst/>
            <a:gdLst>
              <a:gd name="connsiteX0" fmla="*/ 1440040 w 1440040"/>
              <a:gd name="connsiteY0" fmla="*/ 2537066 h 2537066"/>
              <a:gd name="connsiteX1" fmla="*/ 0 w 1440040"/>
              <a:gd name="connsiteY1" fmla="*/ 2537066 h 2537066"/>
              <a:gd name="connsiteX2" fmla="*/ 0 w 1440040"/>
              <a:gd name="connsiteY2" fmla="*/ 0 h 2537066"/>
              <a:gd name="connsiteX3" fmla="*/ 1440040 w 1440040"/>
              <a:gd name="connsiteY3" fmla="*/ 0 h 2537066"/>
              <a:gd name="connsiteX4" fmla="*/ 1440040 w 1440040"/>
              <a:gd name="connsiteY4" fmla="*/ 2537066 h 2537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40040" h="2537066">
                <a:moveTo>
                  <a:pt x="1440040" y="2537066"/>
                </a:moveTo>
                <a:lnTo>
                  <a:pt x="0" y="2537066"/>
                </a:lnTo>
                <a:lnTo>
                  <a:pt x="0" y="0"/>
                </a:lnTo>
                <a:lnTo>
                  <a:pt x="1440040" y="0"/>
                </a:lnTo>
                <a:lnTo>
                  <a:pt x="1440040" y="2537066"/>
                </a:lnTo>
              </a:path>
            </a:pathLst>
          </a:custGeom>
          <a:solidFill>
            <a:srgbClr val="8D2E3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8832153" y="6129567"/>
            <a:ext cx="1215008" cy="2861361"/>
          </a:xfrm>
          <a:custGeom>
            <a:avLst/>
            <a:gdLst>
              <a:gd name="connsiteX0" fmla="*/ 1215008 w 1215008"/>
              <a:gd name="connsiteY0" fmla="*/ 2537066 h 2861361"/>
              <a:gd name="connsiteX1" fmla="*/ 0 w 1215008"/>
              <a:gd name="connsiteY1" fmla="*/ 2861360 h 2861361"/>
              <a:gd name="connsiteX2" fmla="*/ 0 w 1215008"/>
              <a:gd name="connsiteY2" fmla="*/ 324307 h 2861361"/>
              <a:gd name="connsiteX3" fmla="*/ 1215008 w 1215008"/>
              <a:gd name="connsiteY3" fmla="*/ 0 h 2861361"/>
              <a:gd name="connsiteX4" fmla="*/ 1215008 w 1215008"/>
              <a:gd name="connsiteY4" fmla="*/ 2537066 h 28613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15008" h="2861361">
                <a:moveTo>
                  <a:pt x="1215008" y="2537066"/>
                </a:moveTo>
                <a:lnTo>
                  <a:pt x="0" y="2861360"/>
                </a:lnTo>
                <a:lnTo>
                  <a:pt x="0" y="324307"/>
                </a:lnTo>
                <a:lnTo>
                  <a:pt x="1215008" y="0"/>
                </a:lnTo>
                <a:lnTo>
                  <a:pt x="1215008" y="2537066"/>
                </a:lnTo>
              </a:path>
            </a:pathLst>
          </a:custGeom>
          <a:solidFill>
            <a:srgbClr val="8E2E3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8832157" y="6223336"/>
            <a:ext cx="1132319" cy="2767596"/>
          </a:xfrm>
          <a:custGeom>
            <a:avLst/>
            <a:gdLst>
              <a:gd name="connsiteX0" fmla="*/ 1132319 w 1132319"/>
              <a:gd name="connsiteY0" fmla="*/ 2453919 h 2767596"/>
              <a:gd name="connsiteX1" fmla="*/ 0 w 1132319"/>
              <a:gd name="connsiteY1" fmla="*/ 2767596 h 2767596"/>
              <a:gd name="connsiteX2" fmla="*/ 0 w 1132319"/>
              <a:gd name="connsiteY2" fmla="*/ 313677 h 2767596"/>
              <a:gd name="connsiteX3" fmla="*/ 1132319 w 1132319"/>
              <a:gd name="connsiteY3" fmla="*/ 0 h 2767596"/>
              <a:gd name="connsiteX4" fmla="*/ 1132319 w 1132319"/>
              <a:gd name="connsiteY4" fmla="*/ 2453919 h 27675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32319" h="2767596">
                <a:moveTo>
                  <a:pt x="1132319" y="2453919"/>
                </a:moveTo>
                <a:lnTo>
                  <a:pt x="0" y="2767596"/>
                </a:lnTo>
                <a:lnTo>
                  <a:pt x="0" y="313677"/>
                </a:lnTo>
                <a:lnTo>
                  <a:pt x="1132319" y="0"/>
                </a:lnTo>
                <a:lnTo>
                  <a:pt x="1132319" y="245391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8832151" y="6453860"/>
            <a:ext cx="1440040" cy="2537066"/>
          </a:xfrm>
          <a:custGeom>
            <a:avLst/>
            <a:gdLst>
              <a:gd name="connsiteX0" fmla="*/ 1440040 w 1440040"/>
              <a:gd name="connsiteY0" fmla="*/ 2537066 h 2537066"/>
              <a:gd name="connsiteX1" fmla="*/ 0 w 1440040"/>
              <a:gd name="connsiteY1" fmla="*/ 2537066 h 2537066"/>
              <a:gd name="connsiteX2" fmla="*/ 0 w 1440040"/>
              <a:gd name="connsiteY2" fmla="*/ 0 h 2537066"/>
              <a:gd name="connsiteX3" fmla="*/ 1440040 w 1440040"/>
              <a:gd name="connsiteY3" fmla="*/ 0 h 2537066"/>
              <a:gd name="connsiteX4" fmla="*/ 1440040 w 1440040"/>
              <a:gd name="connsiteY4" fmla="*/ 2537066 h 2537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40040" h="2537066">
                <a:moveTo>
                  <a:pt x="1440040" y="2537066"/>
                </a:moveTo>
                <a:lnTo>
                  <a:pt x="0" y="2537066"/>
                </a:lnTo>
                <a:lnTo>
                  <a:pt x="0" y="0"/>
                </a:lnTo>
                <a:lnTo>
                  <a:pt x="1440040" y="0"/>
                </a:lnTo>
                <a:lnTo>
                  <a:pt x="1440040" y="2537066"/>
                </a:lnTo>
              </a:path>
            </a:pathLst>
          </a:custGeom>
          <a:solidFill>
            <a:srgbClr val="8E2E3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9333228" y="6725062"/>
            <a:ext cx="437883" cy="437870"/>
          </a:xfrm>
          <a:custGeom>
            <a:avLst/>
            <a:gdLst>
              <a:gd name="connsiteX0" fmla="*/ 431533 w 437883"/>
              <a:gd name="connsiteY0" fmla="*/ 218935 h 437870"/>
              <a:gd name="connsiteX1" fmla="*/ 218947 w 437883"/>
              <a:gd name="connsiteY1" fmla="*/ 431520 h 437870"/>
              <a:gd name="connsiteX2" fmla="*/ 6350 w 437883"/>
              <a:gd name="connsiteY2" fmla="*/ 218935 h 437870"/>
              <a:gd name="connsiteX3" fmla="*/ 218947 w 437883"/>
              <a:gd name="connsiteY3" fmla="*/ 6350 h 437870"/>
              <a:gd name="connsiteX4" fmla="*/ 431533 w 437883"/>
              <a:gd name="connsiteY4" fmla="*/ 218935 h 437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37883" h="437870">
                <a:moveTo>
                  <a:pt x="431533" y="218935"/>
                </a:moveTo>
                <a:cubicBezTo>
                  <a:pt x="431533" y="336346"/>
                  <a:pt x="336359" y="431520"/>
                  <a:pt x="218947" y="431520"/>
                </a:cubicBezTo>
                <a:cubicBezTo>
                  <a:pt x="101536" y="431520"/>
                  <a:pt x="6350" y="336346"/>
                  <a:pt x="6350" y="218935"/>
                </a:cubicBezTo>
                <a:cubicBezTo>
                  <a:pt x="6350" y="101524"/>
                  <a:pt x="101536" y="6350"/>
                  <a:pt x="218947" y="6350"/>
                </a:cubicBezTo>
                <a:cubicBezTo>
                  <a:pt x="336359" y="6350"/>
                  <a:pt x="431533" y="101524"/>
                  <a:pt x="431533" y="218935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29800" y="2565400"/>
            <a:ext cx="800100" cy="46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47800" y="1358900"/>
            <a:ext cx="10541000" cy="219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>
                <a:tab pos="7010400" algn="l"/>
              </a:tabLst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“Who”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also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include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audience’s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stage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</a:p>
          <a:p>
            <a:pPr>
              <a:lnSpc>
                <a:spcPts val="3900"/>
              </a:lnSpc>
              <a:tabLst>
                <a:tab pos="7010400" algn="l"/>
              </a:tabLst>
            </a:pP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Customer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Decision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Journey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3C2415"/>
                </a:solidFill>
                <a:latin typeface="Microsoft YaHei UI" pitchFamily="18" charset="0"/>
                <a:cs typeface="Microsoft YaHei UI" pitchFamily="18" charset="0"/>
              </a:rPr>
              <a:t>(CDJ).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900"/>
              </a:lnSpc>
              <a:tabLst>
                <a:tab pos="70104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“Who”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might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be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“hot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8420100" y="3619500"/>
            <a:ext cx="36068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prospects”—anyone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8585200" y="4076700"/>
            <a:ext cx="3263900" cy="850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673100" algn="l"/>
              </a:tabLst>
            </a:pP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Evaluation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stage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</a:p>
          <a:p>
            <a:pPr>
              <a:lnSpc>
                <a:spcPts val="3600"/>
              </a:lnSpc>
              <a:tabLst>
                <a:tab pos="673100" algn="l"/>
              </a:tabLst>
            </a:pPr>
            <a:r>
              <a:rPr lang="en-US" altLang="zh-CN" dirty="0" smtClean="0"/>
              <a:t>	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sales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BA346F"/>
                </a:solidFill>
                <a:latin typeface="Microsoft YaHei UI" pitchFamily="18" charset="0"/>
                <a:cs typeface="Microsoft YaHei UI" pitchFamily="18" charset="0"/>
              </a:rPr>
              <a:t>journey.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2540000" y="4445000"/>
            <a:ext cx="9906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657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Awareness</a:t>
            </a:r>
          </a:p>
        </p:txBody>
      </p:sp>
      <p:sp>
        <p:nvSpPr>
          <p:cNvPr id="31" name="TextBox 1"/>
          <p:cNvSpPr txBox="1"/>
          <p:nvPr/>
        </p:nvSpPr>
        <p:spPr>
          <a:xfrm>
            <a:off x="2984500" y="3695700"/>
            <a:ext cx="1778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24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1.</a:t>
            </a:r>
          </a:p>
        </p:txBody>
      </p:sp>
      <p:sp>
        <p:nvSpPr>
          <p:cNvPr id="1024" name="TextBox 1"/>
          <p:cNvSpPr txBox="1"/>
          <p:nvPr/>
        </p:nvSpPr>
        <p:spPr>
          <a:xfrm>
            <a:off x="5130800" y="4699000"/>
            <a:ext cx="2032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24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2.</a:t>
            </a:r>
          </a:p>
        </p:txBody>
      </p:sp>
      <p:sp>
        <p:nvSpPr>
          <p:cNvPr id="1025" name="TextBox 1"/>
          <p:cNvSpPr txBox="1"/>
          <p:nvPr/>
        </p:nvSpPr>
        <p:spPr>
          <a:xfrm>
            <a:off x="4711700" y="5359400"/>
            <a:ext cx="5448300" cy="219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                <a:tab pos="2184400" algn="l"/>
                <a:tab pos="2590800" algn="l"/>
                <a:tab pos="4229100" algn="l"/>
                <a:tab pos="4749800" algn="l"/>
              </a:tabLst>
            </a:pPr>
            <a:r>
              <a:rPr lang="en-US" altLang="zh-CN" sz="2372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Interest</a:t>
            </a:r>
          </a:p>
          <a:p>
            <a:pPr>
              <a:lnSpc>
                <a:spcPts val="3200"/>
              </a:lnSpc>
              <a:tabLst>
                <a:tab pos="2184400" algn="l"/>
                <a:tab pos="2590800" algn="l"/>
                <a:tab pos="4229100" algn="l"/>
                <a:tab pos="47498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3.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>
                <a:tab pos="2184400" algn="l"/>
                <a:tab pos="2590800" algn="l"/>
                <a:tab pos="4229100" algn="l"/>
                <a:tab pos="4749800" algn="l"/>
              </a:tabLst>
            </a:pPr>
            <a:r>
              <a:rPr lang="en-US" altLang="zh-CN" dirty="0" smtClean="0"/>
              <a:t>	</a:t>
            </a:r>
            <a:r>
              <a:rPr lang="en-US" altLang="zh-CN" sz="1625" b="1" i="1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Evaluation</a:t>
            </a:r>
          </a:p>
          <a:p>
            <a:pPr>
              <a:lnSpc>
                <a:spcPts val="3200"/>
              </a:lnSpc>
              <a:tabLst>
                <a:tab pos="2184400" algn="l"/>
                <a:tab pos="2590800" algn="l"/>
                <a:tab pos="4229100" algn="l"/>
                <a:tab pos="4749800" algn="l"/>
              </a:tabLst>
            </a:pPr>
            <a:r>
              <a:rPr lang="en-US" altLang="zh-CN" dirty="0" smtClean="0"/>
              <a:t>				</a:t>
            </a:r>
            <a:r>
              <a:rPr lang="en-US" altLang="zh-CN" sz="2400" b="1" dirty="0" smtClean="0">
                <a:solidFill>
                  <a:srgbClr val="FFFFFF"/>
                </a:solidFill>
                <a:latin typeface="Microsoft YaHei UI" pitchFamily="18" charset="0"/>
                <a:cs typeface="Microsoft YaHei UI" pitchFamily="18" charset="0"/>
              </a:rPr>
              <a:t>4.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>
                <a:tab pos="2184400" algn="l"/>
                <a:tab pos="2590800" algn="l"/>
                <a:tab pos="4229100" algn="l"/>
                <a:tab pos="4749800" algn="l"/>
              </a:tabLst>
            </a:pPr>
            <a:r>
              <a:rPr lang="en-US" altLang="zh-CN" dirty="0" smtClean="0"/>
              <a:t>			</a:t>
            </a:r>
            <a:r>
              <a:rPr lang="en-US" altLang="zh-CN" sz="2046" dirty="0" smtClean="0">
                <a:solidFill>
                  <a:srgbClr val="F1EFD7"/>
                </a:solidFill>
                <a:latin typeface="Microsoft YaHei UI" pitchFamily="18" charset="0"/>
                <a:cs typeface="Microsoft YaHei UI" pitchFamily="18" charset="0"/>
              </a:rPr>
              <a:t>Commitment</a:t>
            </a:r>
          </a:p>
        </p:txBody>
      </p:sp>
      <p:sp>
        <p:nvSpPr>
          <p:cNvPr id="35" name="矩形 34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310" y="0"/>
            <a:ext cx="13004490" cy="975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qjkmw5v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436</Words>
  <Application>Microsoft Office PowerPoint</Application>
  <PresentationFormat>自定义</PresentationFormat>
  <Paragraphs>329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www.pptbz.com</dc:creator>
  <cp:lastModifiedBy>Administrator</cp:lastModifiedBy>
  <cp:revision>7</cp:revision>
  <dcterms:created xsi:type="dcterms:W3CDTF">2006-08-16T00:00:00Z</dcterms:created>
  <dcterms:modified xsi:type="dcterms:W3CDTF">2016-03-12T03:05:10Z</dcterms:modified>
</cp:coreProperties>
</file>