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7F8FB-881A-46C7-9B28-599D1F5DAEE3}" type="datetimeFigureOut">
              <a:rPr lang="zh-CN" altLang="en-US" smtClean="0"/>
              <a:t>2015/5/17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8DAE1-7305-4011-9FDD-4395B014E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10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5FC86-BCDD-4279-8764-BFE21957939C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BE37-0401-4C1D-A228-CF84E07185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8335E-3E72-4D98-AFC8-3C4DC34C0C8A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99F1A-8714-4CC7-9FE1-37EE060C03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DE4D1-F8C9-438C-B9D9-F03D71AF60E1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765C1-71F1-4EA8-A407-BCB2C0918C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CB4A6-E19C-48D2-A8AB-3AEDCB37F19B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0106D-59A8-4399-978E-47CBB113C8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EA8DB-68F3-4ED6-B936-2F575ED7004B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0243D-9C04-49C7-9F52-D3CBA96139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C0D50-587C-4869-B32F-F12B48CFFAF7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83C96-CECD-4080-91FD-51F042C362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46B7-0E40-4C86-94AA-4212C7DB3F66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248E9-22D3-4FC3-BCB9-998BA0CE0C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200AA-DAAF-4C0F-B46C-8E934221A2E6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7907-4902-47EA-96AE-89D82613EB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C3BAD-CDF9-430D-9927-A650C7BE365F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56500-5412-4E10-B516-437D32453F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B6FDE-BEF0-4952-BD38-693D886463BB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A2CE-A0F5-4FA1-915F-DD4A0C0E05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A2A6E-11ED-4289-91FE-6CDEA562A5B0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D856C-6261-4048-B2E9-02096E0CEA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9DF6AFE-FA6A-448E-A04E-74D3590879DC}" type="datetimeFigureOut">
              <a:rPr lang="zh-CN" altLang="en-US"/>
              <a:pPr>
                <a:defRPr/>
              </a:pPr>
              <a:t>2015/5/17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BC9F18-950A-48FE-8403-57DE779FC5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357563" y="3140075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3500438" y="3652838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适用于简约可爱及相关类别演示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3429000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478631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29289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31432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42862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24288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435768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357187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350043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464343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200025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5715000" y="5286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67151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3"/>
          <p:cNvSpPr>
            <a:spLocks noChangeArrowheads="1"/>
          </p:cNvSpPr>
          <p:nvPr/>
        </p:nvSpPr>
        <p:spPr bwMode="auto">
          <a:xfrm>
            <a:off x="128587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4"/>
          <p:cNvSpPr>
            <a:spLocks noChangeArrowheads="1"/>
          </p:cNvSpPr>
          <p:nvPr/>
        </p:nvSpPr>
        <p:spPr bwMode="auto">
          <a:xfrm>
            <a:off x="1357313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55006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5214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1928813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123</Words>
  <Application>Microsoft Office PowerPoint</Application>
  <PresentationFormat>全屏显示(4:3)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kan</cp:lastModifiedBy>
  <cp:revision>48</cp:revision>
  <dcterms:created xsi:type="dcterms:W3CDTF">2013-10-30T09:04:50Z</dcterms:created>
  <dcterms:modified xsi:type="dcterms:W3CDTF">2015-05-17T03:24:15Z</dcterms:modified>
</cp:coreProperties>
</file>