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58" r:id="rId9"/>
  </p:sldIdLst>
  <p:sldSz cx="9144000" cy="5715000" type="screen16x1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C2DB27"/>
    <a:srgbClr val="FF657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>
        <p:scale>
          <a:sx n="77" d="100"/>
          <a:sy n="77" d="100"/>
        </p:scale>
        <p:origin x="-1176" y="-126"/>
      </p:cViewPr>
      <p:guideLst>
        <p:guide orient="horz" pos="180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775355"/>
            <a:ext cx="7772400" cy="1225021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238500"/>
            <a:ext cx="6400800" cy="14605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0E90B9-67B3-41F7-B3F3-D69DCB66B900}" type="datetimeFigureOut">
              <a:rPr lang="zh-CN" altLang="en-US" smtClean="0"/>
              <a:t>2014/5/26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C40F-AFFF-405C-95E3-3F2784FF4F2B}" type="slidenum">
              <a:rPr lang="zh-CN" altLang="en-US" smtClean="0"/>
              <a:t>‹#›</a:t>
            </a:fld>
            <a:endParaRPr lang="zh-CN" alt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94828"/>
            <a:ext cx="9144000" cy="58818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667970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0E90B9-67B3-41F7-B3F3-D69DCB66B900}" type="datetimeFigureOut">
              <a:rPr lang="zh-CN" altLang="en-US" smtClean="0"/>
              <a:t>2014/5/26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C40F-AFFF-405C-95E3-3F2784FF4F2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52662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28865"/>
            <a:ext cx="2057400" cy="4876271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28865"/>
            <a:ext cx="6019800" cy="4876271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0E90B9-67B3-41F7-B3F3-D69DCB66B900}" type="datetimeFigureOut">
              <a:rPr lang="zh-CN" altLang="en-US" smtClean="0"/>
              <a:t>2014/5/26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C40F-AFFF-405C-95E3-3F2784FF4F2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479480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0E90B9-67B3-41F7-B3F3-D69DCB66B900}" type="datetimeFigureOut">
              <a:rPr lang="zh-CN" altLang="en-US" smtClean="0"/>
              <a:t>2014/5/26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C40F-AFFF-405C-95E3-3F2784FF4F2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011007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672417"/>
            <a:ext cx="7772400" cy="1135063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422261"/>
            <a:ext cx="7772400" cy="1250156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0E90B9-67B3-41F7-B3F3-D69DCB66B900}" type="datetimeFigureOut">
              <a:rPr lang="zh-CN" altLang="en-US" smtClean="0"/>
              <a:t>2014/5/26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C40F-AFFF-405C-95E3-3F2784FF4F2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949028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333500"/>
            <a:ext cx="4038600" cy="377163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333500"/>
            <a:ext cx="4038600" cy="377163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0E90B9-67B3-41F7-B3F3-D69DCB66B900}" type="datetimeFigureOut">
              <a:rPr lang="zh-CN" altLang="en-US" smtClean="0"/>
              <a:t>2014/5/26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C40F-AFFF-405C-95E3-3F2784FF4F2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603256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79261"/>
            <a:ext cx="4040188" cy="53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812396"/>
            <a:ext cx="4040188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279261"/>
            <a:ext cx="4041775" cy="53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812396"/>
            <a:ext cx="4041775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0E90B9-67B3-41F7-B3F3-D69DCB66B900}" type="datetimeFigureOut">
              <a:rPr lang="zh-CN" altLang="en-US" smtClean="0"/>
              <a:t>2014/5/26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C40F-AFFF-405C-95E3-3F2784FF4F2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524507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0E90B9-67B3-41F7-B3F3-D69DCB66B900}" type="datetimeFigureOut">
              <a:rPr lang="zh-CN" altLang="en-US" smtClean="0"/>
              <a:t>2014/5/26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C40F-AFFF-405C-95E3-3F2784FF4F2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578630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0E90B9-67B3-41F7-B3F3-D69DCB66B900}" type="datetimeFigureOut">
              <a:rPr lang="zh-CN" altLang="en-US" smtClean="0"/>
              <a:t>2014/5/26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C40F-AFFF-405C-95E3-3F2784FF4F2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510083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27542"/>
            <a:ext cx="3008313" cy="9683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27542"/>
            <a:ext cx="5111750" cy="487759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195917"/>
            <a:ext cx="3008313" cy="390921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0E90B9-67B3-41F7-B3F3-D69DCB66B900}" type="datetimeFigureOut">
              <a:rPr lang="zh-CN" altLang="en-US" smtClean="0"/>
              <a:t>2014/5/26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C40F-AFFF-405C-95E3-3F2784FF4F2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684686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000500"/>
            <a:ext cx="5486400" cy="47228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510646"/>
            <a:ext cx="5486400" cy="3429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472782"/>
            <a:ext cx="5486400" cy="6707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0E90B9-67B3-41F7-B3F3-D69DCB66B900}" type="datetimeFigureOut">
              <a:rPr lang="zh-CN" altLang="en-US" smtClean="0"/>
              <a:t>2014/5/26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C40F-AFFF-405C-95E3-3F2784FF4F2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360640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657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28865"/>
            <a:ext cx="8229600" cy="9525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333500"/>
            <a:ext cx="8229600" cy="37716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5296959"/>
            <a:ext cx="2133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0E90B9-67B3-41F7-B3F3-D69DCB66B900}" type="datetimeFigureOut">
              <a:rPr lang="zh-CN" altLang="en-US" smtClean="0"/>
              <a:t>2014/5/26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5296959"/>
            <a:ext cx="2895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5296959"/>
            <a:ext cx="2133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92C40F-AFFF-405C-95E3-3F2784FF4F2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401868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microsoft.com/office/2007/relationships/hdphoto" Target="../media/hdphoto2.wdp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microsoft.com/office/2007/relationships/hdphoto" Target="../media/hdphoto2.wdp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microsoft.com/office/2007/relationships/hdphoto" Target="../media/hdphoto2.wdp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microsoft.com/office/2007/relationships/hdphoto" Target="../media/hdphoto2.wdp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microsoft.com/office/2007/relationships/hdphoto" Target="../media/hdphoto2.wdp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microsoft.com/office/2007/relationships/hdphoto" Target="../media/hdphoto2.wdp"/><Relationship Id="rId5" Type="http://schemas.openxmlformats.org/officeDocument/2006/relationships/image" Target="../media/image3.png"/><Relationship Id="rId4" Type="http://schemas.openxmlformats.org/officeDocument/2006/relationships/hyperlink" Target="http://www.51pptmoban.com/" TargetMode="Externa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031940" y="2873188"/>
            <a:ext cx="36004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 dirty="0" smtClean="0">
                <a:solidFill>
                  <a:schemeClr val="bg1"/>
                </a:solidFill>
                <a:effectLst>
                  <a:glow rad="63500">
                    <a:schemeClr val="tx1">
                      <a:alpha val="40000"/>
                    </a:schemeClr>
                  </a:glow>
                </a:effectLst>
                <a:latin typeface="迷你简粗倩" pitchFamily="65" charset="-122"/>
                <a:ea typeface="迷你简粗倩" pitchFamily="65" charset="-122"/>
              </a:rPr>
              <a:t>点击添加标题</a:t>
            </a:r>
            <a:endParaRPr lang="zh-CN" altLang="en-US" sz="4400" dirty="0">
              <a:solidFill>
                <a:schemeClr val="bg1"/>
              </a:solidFill>
              <a:effectLst>
                <a:glow rad="63500">
                  <a:schemeClr val="tx1">
                    <a:alpha val="40000"/>
                  </a:schemeClr>
                </a:glow>
              </a:effectLst>
              <a:latin typeface="迷你简粗倩" pitchFamily="65" charset="-122"/>
              <a:ea typeface="迷你简粗倩" pitchFamily="65" charset="-122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832140" y="4245495"/>
            <a:ext cx="27723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 smtClean="0">
                <a:ln>
                  <a:solidFill>
                    <a:srgbClr val="92D050"/>
                  </a:solidFill>
                </a:ln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制作人：懒汉</a:t>
            </a:r>
            <a:r>
              <a:rPr lang="en-US" altLang="zh-CN" b="1" dirty="0" smtClean="0">
                <a:ln>
                  <a:solidFill>
                    <a:srgbClr val="92D050"/>
                  </a:solidFill>
                </a:ln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b="1" dirty="0" smtClean="0">
                <a:ln>
                  <a:solidFill>
                    <a:srgbClr val="92D050"/>
                  </a:solidFill>
                </a:ln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工作室</a:t>
            </a:r>
            <a:endParaRPr lang="zh-CN" altLang="en-US" b="1" dirty="0">
              <a:ln>
                <a:solidFill>
                  <a:srgbClr val="92D050"/>
                </a:solidFill>
              </a:ln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289077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圆角矩形 3"/>
          <p:cNvSpPr/>
          <p:nvPr/>
        </p:nvSpPr>
        <p:spPr>
          <a:xfrm>
            <a:off x="323528" y="409228"/>
            <a:ext cx="2088232" cy="5040560"/>
          </a:xfrm>
          <a:prstGeom prst="roundRect">
            <a:avLst>
              <a:gd name="adj" fmla="val 7314"/>
            </a:avLst>
          </a:prstGeom>
          <a:solidFill>
            <a:srgbClr val="FFFFFF">
              <a:alpha val="6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6" name="圆角矩形 5"/>
          <p:cNvSpPr/>
          <p:nvPr/>
        </p:nvSpPr>
        <p:spPr>
          <a:xfrm>
            <a:off x="2699792" y="409228"/>
            <a:ext cx="6048672" cy="5040560"/>
          </a:xfrm>
          <a:prstGeom prst="roundRect">
            <a:avLst>
              <a:gd name="adj" fmla="val 3128"/>
            </a:avLst>
          </a:prstGeom>
          <a:solidFill>
            <a:srgbClr val="C2DB2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309" b="100000" l="0" r="100000">
                        <a14:foregroundMark x1="44554" y1="19136" x2="44554" y2="19136"/>
                        <a14:foregroundMark x1="74257" y1="4012" x2="74257" y2="4012"/>
                        <a14:foregroundMark x1="70792" y1="6481" x2="70792" y2="6481"/>
                        <a14:foregroundMark x1="80693" y1="4630" x2="80693" y2="4630"/>
                        <a14:foregroundMark x1="76238" y1="1543" x2="76238" y2="1543"/>
                        <a14:foregroundMark x1="37129" y1="11420" x2="37129" y2="11420"/>
                        <a14:foregroundMark x1="35149" y1="14815" x2="35149" y2="14815"/>
                        <a14:foregroundMark x1="36634" y1="8951" x2="36634" y2="8951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7408" y="-46622"/>
            <a:ext cx="1127312" cy="1810871"/>
          </a:xfrm>
          <a:prstGeom prst="rect">
            <a:avLst/>
          </a:prstGeom>
        </p:spPr>
      </p:pic>
      <p:sp>
        <p:nvSpPr>
          <p:cNvPr id="10" name="圆角矩形 9"/>
          <p:cNvSpPr/>
          <p:nvPr/>
        </p:nvSpPr>
        <p:spPr>
          <a:xfrm>
            <a:off x="3059832" y="769268"/>
            <a:ext cx="5472608" cy="3888432"/>
          </a:xfrm>
          <a:prstGeom prst="roundRect">
            <a:avLst>
              <a:gd name="adj" fmla="val 3163"/>
            </a:avLst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TextBox 10"/>
          <p:cNvSpPr txBox="1"/>
          <p:nvPr/>
        </p:nvSpPr>
        <p:spPr>
          <a:xfrm>
            <a:off x="600817" y="1129308"/>
            <a:ext cx="15336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solidFill>
                  <a:schemeClr val="bg1"/>
                </a:solidFill>
                <a:effectLst>
                  <a:glow rad="127000">
                    <a:schemeClr val="tx1"/>
                  </a:glow>
                </a:effectLst>
                <a:latin typeface="微软雅黑" pitchFamily="34" charset="-122"/>
                <a:ea typeface="微软雅黑" pitchFamily="34" charset="-122"/>
              </a:rPr>
              <a:t>导入课文</a:t>
            </a:r>
            <a:endParaRPr lang="zh-CN" altLang="en-US" sz="2400" dirty="0">
              <a:solidFill>
                <a:schemeClr val="bg1"/>
              </a:solidFill>
              <a:effectLst>
                <a:glow rad="127000">
                  <a:schemeClr val="tx1"/>
                </a:glow>
              </a:effectLst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34090" y="1748577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latin typeface="微软雅黑" pitchFamily="34" charset="-122"/>
                <a:ea typeface="微软雅黑" pitchFamily="34" charset="-122"/>
              </a:rPr>
              <a:t>朗读课文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34090" y="2367846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latin typeface="微软雅黑" pitchFamily="34" charset="-122"/>
                <a:ea typeface="微软雅黑" pitchFamily="34" charset="-122"/>
              </a:rPr>
              <a:t>生字生词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34090" y="2987115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latin typeface="微软雅黑" pitchFamily="34" charset="-122"/>
                <a:ea typeface="微软雅黑" pitchFamily="34" charset="-122"/>
              </a:rPr>
              <a:t>理解课文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734090" y="3606384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latin typeface="微软雅黑" pitchFamily="34" charset="-122"/>
                <a:ea typeface="微软雅黑" pitchFamily="34" charset="-122"/>
              </a:rPr>
              <a:t>巩固练习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734090" y="4225652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latin typeface="微软雅黑" pitchFamily="34" charset="-122"/>
                <a:ea typeface="微软雅黑" pitchFamily="34" charset="-122"/>
              </a:rPr>
              <a:t>音画欣赏</a:t>
            </a:r>
          </a:p>
        </p:txBody>
      </p:sp>
      <p:pic>
        <p:nvPicPr>
          <p:cNvPr id="18" name="图片 17"/>
          <p:cNvPicPr>
            <a:picLocks noChangeAspect="1"/>
          </p:cNvPicPr>
          <p:nvPr/>
        </p:nvPicPr>
        <p:blipFill rotWithShape="1"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100000" l="0" r="100000">
                        <a14:foregroundMark x1="10379" y1="13492" x2="10379" y2="13492"/>
                        <a14:foregroundMark x1="8567" y1="53175" x2="8567" y2="53175"/>
                        <a14:foregroundMark x1="54530" y1="48413" x2="54530" y2="48413"/>
                        <a14:foregroundMark x1="55025" y1="68254" x2="55025" y2="68254"/>
                        <a14:foregroundMark x1="67875" y1="68254" x2="67875" y2="68254"/>
                        <a14:foregroundMark x1="59638" y1="52381" x2="59638" y2="52381"/>
                        <a14:foregroundMark x1="78583" y1="35714" x2="78583" y2="35714"/>
                        <a14:foregroundMark x1="75947" y1="53968" x2="75947" y2="53968"/>
                        <a14:foregroundMark x1="93904" y1="9524" x2="93904" y2="9524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641818" y="4726318"/>
            <a:ext cx="3386295" cy="703384"/>
          </a:xfrm>
          <a:prstGeom prst="rect">
            <a:avLst/>
          </a:prstGeom>
        </p:spPr>
      </p:pic>
      <p:pic>
        <p:nvPicPr>
          <p:cNvPr id="19" name="图片 18"/>
          <p:cNvPicPr>
            <a:picLocks noChangeAspect="1"/>
          </p:cNvPicPr>
          <p:nvPr/>
        </p:nvPicPr>
        <p:blipFill rotWithShape="1"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100000" l="0" r="100000">
                        <a14:foregroundMark x1="10379" y1="13492" x2="10379" y2="13492"/>
                        <a14:foregroundMark x1="8567" y1="53175" x2="8567" y2="53175"/>
                        <a14:foregroundMark x1="54530" y1="48413" x2="54530" y2="48413"/>
                        <a14:foregroundMark x1="55025" y1="68254" x2="55025" y2="68254"/>
                        <a14:foregroundMark x1="67875" y1="68254" x2="67875" y2="68254"/>
                        <a14:foregroundMark x1="59638" y1="52381" x2="59638" y2="52381"/>
                        <a14:foregroundMark x1="78583" y1="35714" x2="78583" y2="35714"/>
                        <a14:foregroundMark x1="75947" y1="53968" x2="75947" y2="53968"/>
                        <a14:foregroundMark x1="93904" y1="9524" x2="93904" y2="9524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362169" y="4721340"/>
            <a:ext cx="3386295" cy="7033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7596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圆角矩形 3"/>
          <p:cNvSpPr/>
          <p:nvPr/>
        </p:nvSpPr>
        <p:spPr>
          <a:xfrm>
            <a:off x="323528" y="409228"/>
            <a:ext cx="2088232" cy="5040560"/>
          </a:xfrm>
          <a:prstGeom prst="roundRect">
            <a:avLst>
              <a:gd name="adj" fmla="val 7314"/>
            </a:avLst>
          </a:prstGeom>
          <a:solidFill>
            <a:srgbClr val="FFFFFF">
              <a:alpha val="6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prstClr val="white"/>
              </a:solidFill>
            </a:endParaRPr>
          </a:p>
        </p:txBody>
      </p:sp>
      <p:sp>
        <p:nvSpPr>
          <p:cNvPr id="6" name="圆角矩形 5"/>
          <p:cNvSpPr/>
          <p:nvPr/>
        </p:nvSpPr>
        <p:spPr>
          <a:xfrm>
            <a:off x="2699792" y="409228"/>
            <a:ext cx="6048672" cy="5040560"/>
          </a:xfrm>
          <a:prstGeom prst="roundRect">
            <a:avLst>
              <a:gd name="adj" fmla="val 3128"/>
            </a:avLst>
          </a:prstGeom>
          <a:solidFill>
            <a:srgbClr val="C2DB2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309" b="100000" l="0" r="100000">
                        <a14:foregroundMark x1="44554" y1="19136" x2="44554" y2="19136"/>
                        <a14:foregroundMark x1="74257" y1="4012" x2="74257" y2="4012"/>
                        <a14:foregroundMark x1="70792" y1="6481" x2="70792" y2="6481"/>
                        <a14:foregroundMark x1="80693" y1="4630" x2="80693" y2="4630"/>
                        <a14:foregroundMark x1="76238" y1="1543" x2="76238" y2="1543"/>
                        <a14:foregroundMark x1="37129" y1="11420" x2="37129" y2="11420"/>
                        <a14:foregroundMark x1="35149" y1="14815" x2="35149" y2="14815"/>
                        <a14:foregroundMark x1="36634" y1="8951" x2="36634" y2="8951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7408" y="-46622"/>
            <a:ext cx="1127312" cy="1810871"/>
          </a:xfrm>
          <a:prstGeom prst="rect">
            <a:avLst/>
          </a:prstGeom>
        </p:spPr>
      </p:pic>
      <p:sp>
        <p:nvSpPr>
          <p:cNvPr id="10" name="圆角矩形 9"/>
          <p:cNvSpPr/>
          <p:nvPr/>
        </p:nvSpPr>
        <p:spPr>
          <a:xfrm>
            <a:off x="3059832" y="769268"/>
            <a:ext cx="5472608" cy="3888432"/>
          </a:xfrm>
          <a:prstGeom prst="roundRect">
            <a:avLst>
              <a:gd name="adj" fmla="val 3163"/>
            </a:avLst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34090" y="1129308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dirty="0"/>
              <a:t>导入课文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600817" y="1748577"/>
            <a:ext cx="15336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400">
                <a:solidFill>
                  <a:schemeClr val="bg1"/>
                </a:solidFill>
                <a:effectLst>
                  <a:glow rad="127000">
                    <a:schemeClr val="tx1"/>
                  </a:glow>
                </a:effectLst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dirty="0"/>
              <a:t>朗读课文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34090" y="2367846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生字生词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34090" y="2987115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理解课文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734090" y="3606384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巩固练习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734090" y="4225652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音画欣赏</a:t>
            </a:r>
          </a:p>
        </p:txBody>
      </p:sp>
      <p:pic>
        <p:nvPicPr>
          <p:cNvPr id="18" name="图片 17"/>
          <p:cNvPicPr>
            <a:picLocks noChangeAspect="1"/>
          </p:cNvPicPr>
          <p:nvPr/>
        </p:nvPicPr>
        <p:blipFill rotWithShape="1"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100000" l="0" r="100000">
                        <a14:foregroundMark x1="10379" y1="13492" x2="10379" y2="13492"/>
                        <a14:foregroundMark x1="8567" y1="53175" x2="8567" y2="53175"/>
                        <a14:foregroundMark x1="54530" y1="48413" x2="54530" y2="48413"/>
                        <a14:foregroundMark x1="55025" y1="68254" x2="55025" y2="68254"/>
                        <a14:foregroundMark x1="67875" y1="68254" x2="67875" y2="68254"/>
                        <a14:foregroundMark x1="59638" y1="52381" x2="59638" y2="52381"/>
                        <a14:foregroundMark x1="78583" y1="35714" x2="78583" y2="35714"/>
                        <a14:foregroundMark x1="75947" y1="53968" x2="75947" y2="53968"/>
                        <a14:foregroundMark x1="93904" y1="9524" x2="93904" y2="9524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641818" y="4726318"/>
            <a:ext cx="3386295" cy="703384"/>
          </a:xfrm>
          <a:prstGeom prst="rect">
            <a:avLst/>
          </a:prstGeom>
        </p:spPr>
      </p:pic>
      <p:pic>
        <p:nvPicPr>
          <p:cNvPr id="19" name="图片 18"/>
          <p:cNvPicPr>
            <a:picLocks noChangeAspect="1"/>
          </p:cNvPicPr>
          <p:nvPr/>
        </p:nvPicPr>
        <p:blipFill rotWithShape="1"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100000" l="0" r="100000">
                        <a14:foregroundMark x1="10379" y1="13492" x2="10379" y2="13492"/>
                        <a14:foregroundMark x1="8567" y1="53175" x2="8567" y2="53175"/>
                        <a14:foregroundMark x1="54530" y1="48413" x2="54530" y2="48413"/>
                        <a14:foregroundMark x1="55025" y1="68254" x2="55025" y2="68254"/>
                        <a14:foregroundMark x1="67875" y1="68254" x2="67875" y2="68254"/>
                        <a14:foregroundMark x1="59638" y1="52381" x2="59638" y2="52381"/>
                        <a14:foregroundMark x1="78583" y1="35714" x2="78583" y2="35714"/>
                        <a14:foregroundMark x1="75947" y1="53968" x2="75947" y2="53968"/>
                        <a14:foregroundMark x1="93904" y1="9524" x2="93904" y2="9524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362169" y="4721340"/>
            <a:ext cx="3386295" cy="7033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4394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圆角矩形 3"/>
          <p:cNvSpPr/>
          <p:nvPr/>
        </p:nvSpPr>
        <p:spPr>
          <a:xfrm>
            <a:off x="323528" y="409228"/>
            <a:ext cx="2088232" cy="5040560"/>
          </a:xfrm>
          <a:prstGeom prst="roundRect">
            <a:avLst>
              <a:gd name="adj" fmla="val 7314"/>
            </a:avLst>
          </a:prstGeom>
          <a:solidFill>
            <a:srgbClr val="FFFFFF">
              <a:alpha val="6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prstClr val="white"/>
              </a:solidFill>
            </a:endParaRPr>
          </a:p>
        </p:txBody>
      </p:sp>
      <p:sp>
        <p:nvSpPr>
          <p:cNvPr id="6" name="圆角矩形 5"/>
          <p:cNvSpPr/>
          <p:nvPr/>
        </p:nvSpPr>
        <p:spPr>
          <a:xfrm>
            <a:off x="2699792" y="409228"/>
            <a:ext cx="6048672" cy="5040560"/>
          </a:xfrm>
          <a:prstGeom prst="roundRect">
            <a:avLst>
              <a:gd name="adj" fmla="val 3128"/>
            </a:avLst>
          </a:prstGeom>
          <a:solidFill>
            <a:srgbClr val="C2DB2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309" b="100000" l="0" r="100000">
                        <a14:foregroundMark x1="44554" y1="19136" x2="44554" y2="19136"/>
                        <a14:foregroundMark x1="74257" y1="4012" x2="74257" y2="4012"/>
                        <a14:foregroundMark x1="70792" y1="6481" x2="70792" y2="6481"/>
                        <a14:foregroundMark x1="80693" y1="4630" x2="80693" y2="4630"/>
                        <a14:foregroundMark x1="76238" y1="1543" x2="76238" y2="1543"/>
                        <a14:foregroundMark x1="37129" y1="11420" x2="37129" y2="11420"/>
                        <a14:foregroundMark x1="35149" y1="14815" x2="35149" y2="14815"/>
                        <a14:foregroundMark x1="36634" y1="8951" x2="36634" y2="8951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7408" y="-46622"/>
            <a:ext cx="1127312" cy="1810871"/>
          </a:xfrm>
          <a:prstGeom prst="rect">
            <a:avLst/>
          </a:prstGeom>
        </p:spPr>
      </p:pic>
      <p:sp>
        <p:nvSpPr>
          <p:cNvPr id="10" name="圆角矩形 9"/>
          <p:cNvSpPr/>
          <p:nvPr/>
        </p:nvSpPr>
        <p:spPr>
          <a:xfrm>
            <a:off x="3059832" y="769268"/>
            <a:ext cx="5472608" cy="3888432"/>
          </a:xfrm>
          <a:prstGeom prst="roundRect">
            <a:avLst>
              <a:gd name="adj" fmla="val 3163"/>
            </a:avLst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34090" y="1129308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导入课文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734090" y="1748577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朗读课文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600817" y="2367845"/>
            <a:ext cx="15336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400">
                <a:solidFill>
                  <a:prstClr val="white"/>
                </a:solidFill>
                <a:effectLst>
                  <a:glow rad="127000">
                    <a:prstClr val="black"/>
                  </a:glow>
                </a:effectLst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dirty="0"/>
              <a:t>生字生词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34090" y="2987115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理解课文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734090" y="3606384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巩固练习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734090" y="4225652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音画欣赏</a:t>
            </a:r>
          </a:p>
        </p:txBody>
      </p:sp>
      <p:pic>
        <p:nvPicPr>
          <p:cNvPr id="18" name="图片 17"/>
          <p:cNvPicPr>
            <a:picLocks noChangeAspect="1"/>
          </p:cNvPicPr>
          <p:nvPr/>
        </p:nvPicPr>
        <p:blipFill rotWithShape="1"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100000" l="0" r="100000">
                        <a14:foregroundMark x1="10379" y1="13492" x2="10379" y2="13492"/>
                        <a14:foregroundMark x1="8567" y1="53175" x2="8567" y2="53175"/>
                        <a14:foregroundMark x1="54530" y1="48413" x2="54530" y2="48413"/>
                        <a14:foregroundMark x1="55025" y1="68254" x2="55025" y2="68254"/>
                        <a14:foregroundMark x1="67875" y1="68254" x2="67875" y2="68254"/>
                        <a14:foregroundMark x1="59638" y1="52381" x2="59638" y2="52381"/>
                        <a14:foregroundMark x1="78583" y1="35714" x2="78583" y2="35714"/>
                        <a14:foregroundMark x1="75947" y1="53968" x2="75947" y2="53968"/>
                        <a14:foregroundMark x1="93904" y1="9524" x2="93904" y2="9524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641818" y="4726318"/>
            <a:ext cx="3386295" cy="703384"/>
          </a:xfrm>
          <a:prstGeom prst="rect">
            <a:avLst/>
          </a:prstGeom>
        </p:spPr>
      </p:pic>
      <p:pic>
        <p:nvPicPr>
          <p:cNvPr id="19" name="图片 18"/>
          <p:cNvPicPr>
            <a:picLocks noChangeAspect="1"/>
          </p:cNvPicPr>
          <p:nvPr/>
        </p:nvPicPr>
        <p:blipFill rotWithShape="1"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100000" l="0" r="100000">
                        <a14:foregroundMark x1="10379" y1="13492" x2="10379" y2="13492"/>
                        <a14:foregroundMark x1="8567" y1="53175" x2="8567" y2="53175"/>
                        <a14:foregroundMark x1="54530" y1="48413" x2="54530" y2="48413"/>
                        <a14:foregroundMark x1="55025" y1="68254" x2="55025" y2="68254"/>
                        <a14:foregroundMark x1="67875" y1="68254" x2="67875" y2="68254"/>
                        <a14:foregroundMark x1="59638" y1="52381" x2="59638" y2="52381"/>
                        <a14:foregroundMark x1="78583" y1="35714" x2="78583" y2="35714"/>
                        <a14:foregroundMark x1="75947" y1="53968" x2="75947" y2="53968"/>
                        <a14:foregroundMark x1="93904" y1="9524" x2="93904" y2="9524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362169" y="4721340"/>
            <a:ext cx="3386295" cy="7033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4394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圆角矩形 3"/>
          <p:cNvSpPr/>
          <p:nvPr/>
        </p:nvSpPr>
        <p:spPr>
          <a:xfrm>
            <a:off x="323528" y="409228"/>
            <a:ext cx="2088232" cy="5040560"/>
          </a:xfrm>
          <a:prstGeom prst="roundRect">
            <a:avLst>
              <a:gd name="adj" fmla="val 7314"/>
            </a:avLst>
          </a:prstGeom>
          <a:solidFill>
            <a:srgbClr val="FFFFFF">
              <a:alpha val="6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prstClr val="white"/>
              </a:solidFill>
            </a:endParaRPr>
          </a:p>
        </p:txBody>
      </p:sp>
      <p:sp>
        <p:nvSpPr>
          <p:cNvPr id="6" name="圆角矩形 5"/>
          <p:cNvSpPr/>
          <p:nvPr/>
        </p:nvSpPr>
        <p:spPr>
          <a:xfrm>
            <a:off x="2699792" y="409228"/>
            <a:ext cx="6048672" cy="5040560"/>
          </a:xfrm>
          <a:prstGeom prst="roundRect">
            <a:avLst>
              <a:gd name="adj" fmla="val 3128"/>
            </a:avLst>
          </a:prstGeom>
          <a:solidFill>
            <a:srgbClr val="C2DB2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309" b="100000" l="0" r="100000">
                        <a14:foregroundMark x1="44554" y1="19136" x2="44554" y2="19136"/>
                        <a14:foregroundMark x1="74257" y1="4012" x2="74257" y2="4012"/>
                        <a14:foregroundMark x1="70792" y1="6481" x2="70792" y2="6481"/>
                        <a14:foregroundMark x1="80693" y1="4630" x2="80693" y2="4630"/>
                        <a14:foregroundMark x1="76238" y1="1543" x2="76238" y2="1543"/>
                        <a14:foregroundMark x1="37129" y1="11420" x2="37129" y2="11420"/>
                        <a14:foregroundMark x1="35149" y1="14815" x2="35149" y2="14815"/>
                        <a14:foregroundMark x1="36634" y1="8951" x2="36634" y2="8951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7408" y="-46622"/>
            <a:ext cx="1127312" cy="1810871"/>
          </a:xfrm>
          <a:prstGeom prst="rect">
            <a:avLst/>
          </a:prstGeom>
        </p:spPr>
      </p:pic>
      <p:sp>
        <p:nvSpPr>
          <p:cNvPr id="10" name="圆角矩形 9"/>
          <p:cNvSpPr/>
          <p:nvPr/>
        </p:nvSpPr>
        <p:spPr>
          <a:xfrm>
            <a:off x="3059832" y="769268"/>
            <a:ext cx="5472608" cy="3888432"/>
          </a:xfrm>
          <a:prstGeom prst="roundRect">
            <a:avLst>
              <a:gd name="adj" fmla="val 3163"/>
            </a:avLst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34090" y="1129308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导入课文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734090" y="1748577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朗读课文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34090" y="2367846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dirty="0"/>
              <a:t>生字生词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591961" y="2949305"/>
            <a:ext cx="143638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sz="2400" dirty="0">
                <a:solidFill>
                  <a:prstClr val="white"/>
                </a:solidFill>
                <a:effectLst>
                  <a:glow rad="127000">
                    <a:prstClr val="black"/>
                  </a:glow>
                </a:effectLst>
              </a:rPr>
              <a:t>理解课文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734090" y="3606384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巩固练习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734090" y="4225652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音画欣赏</a:t>
            </a:r>
          </a:p>
        </p:txBody>
      </p:sp>
      <p:pic>
        <p:nvPicPr>
          <p:cNvPr id="18" name="图片 17"/>
          <p:cNvPicPr>
            <a:picLocks noChangeAspect="1"/>
          </p:cNvPicPr>
          <p:nvPr/>
        </p:nvPicPr>
        <p:blipFill rotWithShape="1"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100000" l="0" r="100000">
                        <a14:foregroundMark x1="10379" y1="13492" x2="10379" y2="13492"/>
                        <a14:foregroundMark x1="8567" y1="53175" x2="8567" y2="53175"/>
                        <a14:foregroundMark x1="54530" y1="48413" x2="54530" y2="48413"/>
                        <a14:foregroundMark x1="55025" y1="68254" x2="55025" y2="68254"/>
                        <a14:foregroundMark x1="67875" y1="68254" x2="67875" y2="68254"/>
                        <a14:foregroundMark x1="59638" y1="52381" x2="59638" y2="52381"/>
                        <a14:foregroundMark x1="78583" y1="35714" x2="78583" y2="35714"/>
                        <a14:foregroundMark x1="75947" y1="53968" x2="75947" y2="53968"/>
                        <a14:foregroundMark x1="93904" y1="9524" x2="93904" y2="9524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641818" y="4726318"/>
            <a:ext cx="3386295" cy="703384"/>
          </a:xfrm>
          <a:prstGeom prst="rect">
            <a:avLst/>
          </a:prstGeom>
        </p:spPr>
      </p:pic>
      <p:pic>
        <p:nvPicPr>
          <p:cNvPr id="19" name="图片 18"/>
          <p:cNvPicPr>
            <a:picLocks noChangeAspect="1"/>
          </p:cNvPicPr>
          <p:nvPr/>
        </p:nvPicPr>
        <p:blipFill rotWithShape="1"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100000" l="0" r="100000">
                        <a14:foregroundMark x1="10379" y1="13492" x2="10379" y2="13492"/>
                        <a14:foregroundMark x1="8567" y1="53175" x2="8567" y2="53175"/>
                        <a14:foregroundMark x1="54530" y1="48413" x2="54530" y2="48413"/>
                        <a14:foregroundMark x1="55025" y1="68254" x2="55025" y2="68254"/>
                        <a14:foregroundMark x1="67875" y1="68254" x2="67875" y2="68254"/>
                        <a14:foregroundMark x1="59638" y1="52381" x2="59638" y2="52381"/>
                        <a14:foregroundMark x1="78583" y1="35714" x2="78583" y2="35714"/>
                        <a14:foregroundMark x1="75947" y1="53968" x2="75947" y2="53968"/>
                        <a14:foregroundMark x1="93904" y1="9524" x2="93904" y2="9524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362169" y="4721340"/>
            <a:ext cx="3386295" cy="7033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9316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圆角矩形 3"/>
          <p:cNvSpPr/>
          <p:nvPr/>
        </p:nvSpPr>
        <p:spPr>
          <a:xfrm>
            <a:off x="323528" y="409228"/>
            <a:ext cx="2088232" cy="5040560"/>
          </a:xfrm>
          <a:prstGeom prst="roundRect">
            <a:avLst>
              <a:gd name="adj" fmla="val 7314"/>
            </a:avLst>
          </a:prstGeom>
          <a:solidFill>
            <a:srgbClr val="FFFFFF">
              <a:alpha val="6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prstClr val="white"/>
              </a:solidFill>
            </a:endParaRPr>
          </a:p>
        </p:txBody>
      </p:sp>
      <p:sp>
        <p:nvSpPr>
          <p:cNvPr id="6" name="圆角矩形 5"/>
          <p:cNvSpPr/>
          <p:nvPr/>
        </p:nvSpPr>
        <p:spPr>
          <a:xfrm>
            <a:off x="2699792" y="409228"/>
            <a:ext cx="6048672" cy="5040560"/>
          </a:xfrm>
          <a:prstGeom prst="roundRect">
            <a:avLst>
              <a:gd name="adj" fmla="val 3128"/>
            </a:avLst>
          </a:prstGeom>
          <a:solidFill>
            <a:srgbClr val="C2DB2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309" b="100000" l="0" r="100000">
                        <a14:foregroundMark x1="44554" y1="19136" x2="44554" y2="19136"/>
                        <a14:foregroundMark x1="74257" y1="4012" x2="74257" y2="4012"/>
                        <a14:foregroundMark x1="70792" y1="6481" x2="70792" y2="6481"/>
                        <a14:foregroundMark x1="80693" y1="4630" x2="80693" y2="4630"/>
                        <a14:foregroundMark x1="76238" y1="1543" x2="76238" y2="1543"/>
                        <a14:foregroundMark x1="37129" y1="11420" x2="37129" y2="11420"/>
                        <a14:foregroundMark x1="35149" y1="14815" x2="35149" y2="14815"/>
                        <a14:foregroundMark x1="36634" y1="8951" x2="36634" y2="8951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7408" y="-46622"/>
            <a:ext cx="1127312" cy="1810871"/>
          </a:xfrm>
          <a:prstGeom prst="rect">
            <a:avLst/>
          </a:prstGeom>
        </p:spPr>
      </p:pic>
      <p:sp>
        <p:nvSpPr>
          <p:cNvPr id="10" name="圆角矩形 9"/>
          <p:cNvSpPr/>
          <p:nvPr/>
        </p:nvSpPr>
        <p:spPr>
          <a:xfrm>
            <a:off x="3059832" y="769268"/>
            <a:ext cx="5472608" cy="3888432"/>
          </a:xfrm>
          <a:prstGeom prst="roundRect">
            <a:avLst>
              <a:gd name="adj" fmla="val 3163"/>
            </a:avLst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34090" y="1129308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导入课文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734090" y="1748577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朗读课文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34090" y="2987115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理解课文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579331" y="3606384"/>
            <a:ext cx="14616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prstClr val="white"/>
                </a:solidFill>
                <a:effectLst>
                  <a:glow rad="127000">
                    <a:prstClr val="black"/>
                  </a:glow>
                </a:effectLst>
                <a:latin typeface="微软雅黑" pitchFamily="34" charset="-122"/>
                <a:ea typeface="微软雅黑" pitchFamily="34" charset="-122"/>
              </a:rPr>
              <a:t>巩固练习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734090" y="4225652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音画欣赏</a:t>
            </a:r>
          </a:p>
        </p:txBody>
      </p:sp>
      <p:pic>
        <p:nvPicPr>
          <p:cNvPr id="18" name="图片 17"/>
          <p:cNvPicPr>
            <a:picLocks noChangeAspect="1"/>
          </p:cNvPicPr>
          <p:nvPr/>
        </p:nvPicPr>
        <p:blipFill rotWithShape="1"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100000" l="0" r="100000">
                        <a14:foregroundMark x1="10379" y1="13492" x2="10379" y2="13492"/>
                        <a14:foregroundMark x1="8567" y1="53175" x2="8567" y2="53175"/>
                        <a14:foregroundMark x1="54530" y1="48413" x2="54530" y2="48413"/>
                        <a14:foregroundMark x1="55025" y1="68254" x2="55025" y2="68254"/>
                        <a14:foregroundMark x1="67875" y1="68254" x2="67875" y2="68254"/>
                        <a14:foregroundMark x1="59638" y1="52381" x2="59638" y2="52381"/>
                        <a14:foregroundMark x1="78583" y1="35714" x2="78583" y2="35714"/>
                        <a14:foregroundMark x1="75947" y1="53968" x2="75947" y2="53968"/>
                        <a14:foregroundMark x1="93904" y1="9524" x2="93904" y2="9524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641818" y="4726318"/>
            <a:ext cx="3386295" cy="703384"/>
          </a:xfrm>
          <a:prstGeom prst="rect">
            <a:avLst/>
          </a:prstGeom>
        </p:spPr>
      </p:pic>
      <p:pic>
        <p:nvPicPr>
          <p:cNvPr id="19" name="图片 18"/>
          <p:cNvPicPr>
            <a:picLocks noChangeAspect="1"/>
          </p:cNvPicPr>
          <p:nvPr/>
        </p:nvPicPr>
        <p:blipFill rotWithShape="1"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100000" l="0" r="100000">
                        <a14:foregroundMark x1="10379" y1="13492" x2="10379" y2="13492"/>
                        <a14:foregroundMark x1="8567" y1="53175" x2="8567" y2="53175"/>
                        <a14:foregroundMark x1="54530" y1="48413" x2="54530" y2="48413"/>
                        <a14:foregroundMark x1="55025" y1="68254" x2="55025" y2="68254"/>
                        <a14:foregroundMark x1="67875" y1="68254" x2="67875" y2="68254"/>
                        <a14:foregroundMark x1="59638" y1="52381" x2="59638" y2="52381"/>
                        <a14:foregroundMark x1="78583" y1="35714" x2="78583" y2="35714"/>
                        <a14:foregroundMark x1="75947" y1="53968" x2="75947" y2="53968"/>
                        <a14:foregroundMark x1="93904" y1="9524" x2="93904" y2="9524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362169" y="4721340"/>
            <a:ext cx="3386295" cy="703384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734090" y="2367846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生字生词</a:t>
            </a:r>
          </a:p>
        </p:txBody>
      </p:sp>
    </p:spTree>
    <p:extLst>
      <p:ext uri="{BB962C8B-B14F-4D97-AF65-F5344CB8AC3E}">
        <p14:creationId xmlns:p14="http://schemas.microsoft.com/office/powerpoint/2010/main" val="499316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圆角矩形 3"/>
          <p:cNvSpPr/>
          <p:nvPr/>
        </p:nvSpPr>
        <p:spPr>
          <a:xfrm>
            <a:off x="323528" y="409228"/>
            <a:ext cx="2088232" cy="5040560"/>
          </a:xfrm>
          <a:prstGeom prst="roundRect">
            <a:avLst>
              <a:gd name="adj" fmla="val 7314"/>
            </a:avLst>
          </a:prstGeom>
          <a:solidFill>
            <a:srgbClr val="FFFFFF">
              <a:alpha val="6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prstClr val="white"/>
              </a:solidFill>
            </a:endParaRPr>
          </a:p>
        </p:txBody>
      </p:sp>
      <p:sp>
        <p:nvSpPr>
          <p:cNvPr id="6" name="圆角矩形 5"/>
          <p:cNvSpPr/>
          <p:nvPr/>
        </p:nvSpPr>
        <p:spPr>
          <a:xfrm>
            <a:off x="2699792" y="409228"/>
            <a:ext cx="6048672" cy="5040560"/>
          </a:xfrm>
          <a:prstGeom prst="roundRect">
            <a:avLst>
              <a:gd name="adj" fmla="val 3128"/>
            </a:avLst>
          </a:prstGeom>
          <a:solidFill>
            <a:srgbClr val="C2DB2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309" b="100000" l="0" r="100000">
                        <a14:foregroundMark x1="44554" y1="19136" x2="44554" y2="19136"/>
                        <a14:foregroundMark x1="74257" y1="4012" x2="74257" y2="4012"/>
                        <a14:foregroundMark x1="70792" y1="6481" x2="70792" y2="6481"/>
                        <a14:foregroundMark x1="80693" y1="4630" x2="80693" y2="4630"/>
                        <a14:foregroundMark x1="76238" y1="1543" x2="76238" y2="1543"/>
                        <a14:foregroundMark x1="37129" y1="11420" x2="37129" y2="11420"/>
                        <a14:foregroundMark x1="35149" y1="14815" x2="35149" y2="14815"/>
                        <a14:foregroundMark x1="36634" y1="8951" x2="36634" y2="8951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7408" y="-46622"/>
            <a:ext cx="1127312" cy="1810871"/>
          </a:xfrm>
          <a:prstGeom prst="rect">
            <a:avLst/>
          </a:prstGeom>
        </p:spPr>
      </p:pic>
      <p:sp>
        <p:nvSpPr>
          <p:cNvPr id="10" name="圆角矩形 9"/>
          <p:cNvSpPr/>
          <p:nvPr/>
        </p:nvSpPr>
        <p:spPr>
          <a:xfrm>
            <a:off x="3059832" y="769268"/>
            <a:ext cx="5472608" cy="3888432"/>
          </a:xfrm>
          <a:prstGeom prst="roundRect">
            <a:avLst>
              <a:gd name="adj" fmla="val 3163"/>
            </a:avLst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solidFill>
                  <a:prstClr val="white"/>
                </a:solidFill>
                <a:hlinkClick r:id="rId4"/>
              </a:rPr>
              <a:t>www.51pptmoban.com</a:t>
            </a:r>
            <a:r>
              <a:rPr lang="en-US" altLang="zh-CN" dirty="0" smtClean="0">
                <a:solidFill>
                  <a:prstClr val="white"/>
                </a:solidFill>
              </a:rPr>
              <a:t> </a:t>
            </a:r>
            <a:r>
              <a:rPr lang="zh-CN" altLang="en-US" smtClean="0">
                <a:solidFill>
                  <a:prstClr val="white"/>
                </a:solidFill>
              </a:rPr>
              <a:t>搜集整理</a:t>
            </a: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827584" y="1129308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导入课文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27584" y="1748577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朗读课文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68206" y="2367846"/>
            <a:ext cx="11988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dirty="0"/>
              <a:t>生字生词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27584" y="2987115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理解课文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827584" y="3606384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巩固练习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672825" y="4196035"/>
            <a:ext cx="14616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prstClr val="white"/>
                </a:solidFill>
                <a:effectLst>
                  <a:glow rad="127000">
                    <a:prstClr val="black"/>
                  </a:glow>
                </a:effectLst>
                <a:latin typeface="微软雅黑" pitchFamily="34" charset="-122"/>
                <a:ea typeface="微软雅黑" pitchFamily="34" charset="-122"/>
              </a:rPr>
              <a:t>音画欣赏</a:t>
            </a:r>
          </a:p>
        </p:txBody>
      </p:sp>
      <p:pic>
        <p:nvPicPr>
          <p:cNvPr id="18" name="图片 17"/>
          <p:cNvPicPr>
            <a:picLocks noChangeAspect="1"/>
          </p:cNvPicPr>
          <p:nvPr/>
        </p:nvPicPr>
        <p:blipFill rotWithShape="1"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0" b="100000" l="0" r="100000">
                        <a14:foregroundMark x1="10379" y1="13492" x2="10379" y2="13492"/>
                        <a14:foregroundMark x1="8567" y1="53175" x2="8567" y2="53175"/>
                        <a14:foregroundMark x1="54530" y1="48413" x2="54530" y2="48413"/>
                        <a14:foregroundMark x1="55025" y1="68254" x2="55025" y2="68254"/>
                        <a14:foregroundMark x1="67875" y1="68254" x2="67875" y2="68254"/>
                        <a14:foregroundMark x1="59638" y1="52381" x2="59638" y2="52381"/>
                        <a14:foregroundMark x1="78583" y1="35714" x2="78583" y2="35714"/>
                        <a14:foregroundMark x1="75947" y1="53968" x2="75947" y2="53968"/>
                        <a14:foregroundMark x1="93904" y1="9524" x2="93904" y2="9524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641818" y="4726318"/>
            <a:ext cx="3386295" cy="703384"/>
          </a:xfrm>
          <a:prstGeom prst="rect">
            <a:avLst/>
          </a:prstGeom>
        </p:spPr>
      </p:pic>
      <p:pic>
        <p:nvPicPr>
          <p:cNvPr id="19" name="图片 18"/>
          <p:cNvPicPr>
            <a:picLocks noChangeAspect="1"/>
          </p:cNvPicPr>
          <p:nvPr/>
        </p:nvPicPr>
        <p:blipFill rotWithShape="1"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0" b="100000" l="0" r="100000">
                        <a14:foregroundMark x1="10379" y1="13492" x2="10379" y2="13492"/>
                        <a14:foregroundMark x1="8567" y1="53175" x2="8567" y2="53175"/>
                        <a14:foregroundMark x1="54530" y1="48413" x2="54530" y2="48413"/>
                        <a14:foregroundMark x1="55025" y1="68254" x2="55025" y2="68254"/>
                        <a14:foregroundMark x1="67875" y1="68254" x2="67875" y2="68254"/>
                        <a14:foregroundMark x1="59638" y1="52381" x2="59638" y2="52381"/>
                        <a14:foregroundMark x1="78583" y1="35714" x2="78583" y2="35714"/>
                        <a14:foregroundMark x1="75947" y1="53968" x2="75947" y2="53968"/>
                        <a14:foregroundMark x1="93904" y1="9524" x2="93904" y2="9524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362169" y="4721340"/>
            <a:ext cx="3386295" cy="7033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9316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0" y="2864224"/>
            <a:ext cx="273630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 dirty="0" smtClean="0">
                <a:solidFill>
                  <a:prstClr val="white"/>
                </a:solidFill>
                <a:effectLst>
                  <a:glow rad="63500">
                    <a:prstClr val="black">
                      <a:alpha val="40000"/>
                    </a:prstClr>
                  </a:glow>
                </a:effectLst>
                <a:latin typeface="迷你简粗倩" pitchFamily="65" charset="-122"/>
                <a:ea typeface="迷你简粗倩" pitchFamily="65" charset="-122"/>
              </a:rPr>
              <a:t>谢谢观赏！</a:t>
            </a:r>
            <a:endParaRPr lang="zh-CN" altLang="en-US" sz="4400" dirty="0">
              <a:solidFill>
                <a:prstClr val="white"/>
              </a:solidFill>
              <a:effectLst>
                <a:glow rad="63500">
                  <a:prstClr val="black">
                    <a:alpha val="40000"/>
                  </a:prstClr>
                </a:glow>
              </a:effectLst>
              <a:latin typeface="迷你简粗倩" pitchFamily="65" charset="-122"/>
              <a:ea typeface="迷你简粗倩" pitchFamily="65" charset="-122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798836" y="4245495"/>
            <a:ext cx="27723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 smtClean="0">
                <a:ln>
                  <a:solidFill>
                    <a:srgbClr val="92D050"/>
                  </a:solidFill>
                </a:ln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制作人：懒汉</a:t>
            </a:r>
            <a:r>
              <a:rPr lang="en-US" altLang="zh-CN" b="1" dirty="0" smtClean="0">
                <a:ln>
                  <a:solidFill>
                    <a:srgbClr val="92D050"/>
                  </a:solidFill>
                </a:ln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b="1" dirty="0" smtClean="0">
                <a:ln>
                  <a:solidFill>
                    <a:srgbClr val="92D050"/>
                  </a:solidFill>
                </a:ln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工作室</a:t>
            </a:r>
            <a:endParaRPr lang="zh-CN" altLang="en-US" b="1" dirty="0">
              <a:ln>
                <a:solidFill>
                  <a:srgbClr val="92D050"/>
                </a:solidFill>
              </a:ln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28498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82</TotalTime>
  <Words>103</Words>
  <Application>Microsoft Office PowerPoint</Application>
  <PresentationFormat>全屏显示(16:10)</PresentationFormat>
  <Paragraphs>41</Paragraphs>
  <Slides>8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9" baseType="lpstr"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China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懒汉电脑技术</dc:creator>
  <cp:lastModifiedBy>YANGS</cp:lastModifiedBy>
  <cp:revision>33</cp:revision>
  <dcterms:created xsi:type="dcterms:W3CDTF">2013-03-29T02:32:54Z</dcterms:created>
  <dcterms:modified xsi:type="dcterms:W3CDTF">2014-05-26T13:55:49Z</dcterms:modified>
</cp:coreProperties>
</file>